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37"/>
  </p:notesMasterIdLst>
  <p:sldIdLst>
    <p:sldId id="637" r:id="rId3"/>
    <p:sldId id="638" r:id="rId4"/>
    <p:sldId id="639" r:id="rId5"/>
    <p:sldId id="640" r:id="rId6"/>
    <p:sldId id="596" r:id="rId7"/>
    <p:sldId id="597" r:id="rId8"/>
    <p:sldId id="598" r:id="rId9"/>
    <p:sldId id="599" r:id="rId10"/>
    <p:sldId id="653" r:id="rId11"/>
    <p:sldId id="604" r:id="rId12"/>
    <p:sldId id="654" r:id="rId13"/>
    <p:sldId id="606" r:id="rId14"/>
    <p:sldId id="650" r:id="rId15"/>
    <p:sldId id="607" r:id="rId16"/>
    <p:sldId id="615" r:id="rId17"/>
    <p:sldId id="617" r:id="rId18"/>
    <p:sldId id="616" r:id="rId19"/>
    <p:sldId id="618" r:id="rId20"/>
    <p:sldId id="619" r:id="rId21"/>
    <p:sldId id="620" r:id="rId22"/>
    <p:sldId id="621" r:id="rId23"/>
    <p:sldId id="624" r:id="rId24"/>
    <p:sldId id="626" r:id="rId25"/>
    <p:sldId id="630" r:id="rId26"/>
    <p:sldId id="631" r:id="rId27"/>
    <p:sldId id="649" r:id="rId28"/>
    <p:sldId id="652" r:id="rId29"/>
    <p:sldId id="632" r:id="rId30"/>
    <p:sldId id="633" r:id="rId31"/>
    <p:sldId id="634" r:id="rId32"/>
    <p:sldId id="635" r:id="rId33"/>
    <p:sldId id="646" r:id="rId34"/>
    <p:sldId id="651" r:id="rId35"/>
    <p:sldId id="655" r:id="rId36"/>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E8D1"/>
    <a:srgbClr val="571F1F"/>
    <a:srgbClr val="FFC285"/>
    <a:srgbClr val="D76213"/>
    <a:srgbClr val="FFFFFF"/>
    <a:srgbClr val="2BAEA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Orta Stil 2 - Vurgu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E3FDE45-AF77-4B5C-9715-49D594BDF05E}" styleName="Açık Stil 1 - Vurgu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85BE263C-DBD7-4A20-BB59-AAB30ACAA65A}" styleName="Orta Stil 3 - Vurgu 2">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2"/>
          </a:solidFill>
        </a:fill>
      </a:tcStyle>
    </a:lastCol>
    <a:firstCol>
      <a:tcTxStyle b="on">
        <a:fontRef idx="minor">
          <a:scrgbClr r="0" g="0" b="0"/>
        </a:fontRef>
        <a:schemeClr val="lt1"/>
      </a:tcTxStyle>
      <a:tcStyle>
        <a:tcBdr/>
        <a:fill>
          <a:solidFill>
            <a:schemeClr val="accent2"/>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2"/>
          </a:solidFill>
        </a:fill>
      </a:tcStyle>
    </a:firstRow>
  </a:tblStyle>
  <a:tblStyle styleId="{F2DE63D5-997A-4646-A377-4702673A728D}" styleName="Açık Stil 2 - Vurgu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F5AB1C69-6EDB-4FF4-983F-18BD219EF322}" styleName="Orta Stil 2 - Vurgu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775DCB02-9BB8-47FD-8907-85C794F793BA}" styleName="Tema Uygulanmış Stil 1 - Vurgu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69C7853C-536D-4A76-A0AE-DD22124D55A5}" styleName="Tema Uygulanmış Stil 1 - Vurgu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031" autoAdjust="0"/>
    <p:restoredTop sz="94660"/>
  </p:normalViewPr>
  <p:slideViewPr>
    <p:cSldViewPr snapToGrid="0">
      <p:cViewPr varScale="1">
        <p:scale>
          <a:sx n="116" d="100"/>
          <a:sy n="116" d="100"/>
        </p:scale>
        <p:origin x="162" y="102"/>
      </p:cViewPr>
      <p:guideLst/>
    </p:cSldViewPr>
  </p:slideViewPr>
  <p:notesTextViewPr>
    <p:cViewPr>
      <p:scale>
        <a:sx n="1" d="1"/>
        <a:sy n="1" d="1"/>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viewProps" Target="viewProps.xml"/><Relationship Id="rId21" Type="http://schemas.openxmlformats.org/officeDocument/2006/relationships/slide" Target="slides/slide19.xml"/><Relationship Id="rId34" Type="http://schemas.openxmlformats.org/officeDocument/2006/relationships/slide" Target="slides/slide32.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notesMaster" Target="notesMasters/notesMaster1.xml"/><Relationship Id="rId40"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79EE004-1059-4596-98C6-38D5F1BACA80}" type="datetimeFigureOut">
              <a:rPr lang="tr-TR" smtClean="0"/>
              <a:t>5.12.2018</a:t>
            </a:fld>
            <a:endParaRPr lang="tr-TR"/>
          </a:p>
        </p:txBody>
      </p:sp>
      <p:sp>
        <p:nvSpPr>
          <p:cNvPr id="4" name="Slayt Görüntüsü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6" name="Alt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1EFE7D0-8396-4F45-B3BE-F2437CCD6D9F}" type="slidenum">
              <a:rPr lang="tr-TR" smtClean="0"/>
              <a:t>‹#›</a:t>
            </a:fld>
            <a:endParaRPr lang="tr-TR"/>
          </a:p>
        </p:txBody>
      </p:sp>
    </p:spTree>
    <p:extLst>
      <p:ext uri="{BB962C8B-B14F-4D97-AF65-F5344CB8AC3E}">
        <p14:creationId xmlns:p14="http://schemas.microsoft.com/office/powerpoint/2010/main" val="123449801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Grp="1" noChangeArrowheads="1"/>
          </p:cNvSpPr>
          <p:nvPr>
            <p:ph type="sldNum" sz="quarter" idx="5"/>
          </p:nvPr>
        </p:nvSpPr>
        <p:spPr>
          <a:ln/>
        </p:spPr>
        <p:txBody>
          <a:bodyPr/>
          <a:lstStyle/>
          <a:p>
            <a:fld id="{F215EDF7-DC55-41DF-9AEB-57D0D85ED43D}" type="slidenum">
              <a:rPr lang="en-US"/>
              <a:pPr/>
              <a:t>2</a:t>
            </a:fld>
            <a:endParaRPr lang="en-US"/>
          </a:p>
        </p:txBody>
      </p:sp>
      <p:sp>
        <p:nvSpPr>
          <p:cNvPr id="306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algn="l">
              <a:defRPr sz="2400">
                <a:solidFill>
                  <a:schemeClr val="tx1"/>
                </a:solidFill>
                <a:latin typeface="Arial" charset="0"/>
                <a:cs typeface="Times New Roman" pitchFamily="18" charset="0"/>
              </a:defRPr>
            </a:lvl1pPr>
            <a:lvl2pPr marL="742950" indent="-285750" algn="l">
              <a:defRPr sz="2400">
                <a:solidFill>
                  <a:schemeClr val="tx1"/>
                </a:solidFill>
                <a:latin typeface="Arial" charset="0"/>
                <a:cs typeface="Times New Roman" pitchFamily="18" charset="0"/>
              </a:defRPr>
            </a:lvl2pPr>
            <a:lvl3pPr marL="1143000" indent="-228600" algn="l">
              <a:defRPr sz="2400">
                <a:solidFill>
                  <a:schemeClr val="tx1"/>
                </a:solidFill>
                <a:latin typeface="Arial" charset="0"/>
                <a:cs typeface="Times New Roman" pitchFamily="18" charset="0"/>
              </a:defRPr>
            </a:lvl3pPr>
            <a:lvl4pPr marL="1600200" indent="-228600" algn="l">
              <a:defRPr sz="2400">
                <a:solidFill>
                  <a:schemeClr val="tx1"/>
                </a:solidFill>
                <a:latin typeface="Arial" charset="0"/>
                <a:cs typeface="Times New Roman" pitchFamily="18" charset="0"/>
              </a:defRPr>
            </a:lvl4pPr>
            <a:lvl5pPr marL="2057400" indent="-228600" algn="l">
              <a:defRPr sz="2400">
                <a:solidFill>
                  <a:schemeClr val="tx1"/>
                </a:solidFill>
                <a:latin typeface="Arial" charset="0"/>
                <a:cs typeface="Times New Roman" pitchFamily="18" charset="0"/>
              </a:defRPr>
            </a:lvl5pPr>
            <a:lvl6pPr marL="2514600" indent="-228600" fontAlgn="base">
              <a:spcBef>
                <a:spcPct val="0"/>
              </a:spcBef>
              <a:spcAft>
                <a:spcPct val="0"/>
              </a:spcAft>
              <a:defRPr sz="2400">
                <a:solidFill>
                  <a:schemeClr val="tx1"/>
                </a:solidFill>
                <a:latin typeface="Arial" charset="0"/>
                <a:cs typeface="Times New Roman" pitchFamily="18" charset="0"/>
              </a:defRPr>
            </a:lvl6pPr>
            <a:lvl7pPr marL="2971800" indent="-228600" fontAlgn="base">
              <a:spcBef>
                <a:spcPct val="0"/>
              </a:spcBef>
              <a:spcAft>
                <a:spcPct val="0"/>
              </a:spcAft>
              <a:defRPr sz="2400">
                <a:solidFill>
                  <a:schemeClr val="tx1"/>
                </a:solidFill>
                <a:latin typeface="Arial" charset="0"/>
                <a:cs typeface="Times New Roman" pitchFamily="18" charset="0"/>
              </a:defRPr>
            </a:lvl7pPr>
            <a:lvl8pPr marL="3429000" indent="-228600" fontAlgn="base">
              <a:spcBef>
                <a:spcPct val="0"/>
              </a:spcBef>
              <a:spcAft>
                <a:spcPct val="0"/>
              </a:spcAft>
              <a:defRPr sz="2400">
                <a:solidFill>
                  <a:schemeClr val="tx1"/>
                </a:solidFill>
                <a:latin typeface="Arial" charset="0"/>
                <a:cs typeface="Times New Roman" pitchFamily="18" charset="0"/>
              </a:defRPr>
            </a:lvl8pPr>
            <a:lvl9pPr marL="3886200" indent="-228600" fontAlgn="base">
              <a:spcBef>
                <a:spcPct val="0"/>
              </a:spcBef>
              <a:spcAft>
                <a:spcPct val="0"/>
              </a:spcAft>
              <a:defRPr sz="2400">
                <a:solidFill>
                  <a:schemeClr val="tx1"/>
                </a:solidFill>
                <a:latin typeface="Arial" charset="0"/>
                <a:cs typeface="Times New Roman" pitchFamily="18" charset="0"/>
              </a:defRPr>
            </a:lvl9pPr>
          </a:lstStyle>
          <a:p>
            <a:pPr algn="r"/>
            <a:fld id="{7664BF33-95BA-4028-8077-FFD339F2928B}" type="slidenum">
              <a:rPr kumimoji="0" lang="en-GB" sz="1200"/>
              <a:pPr algn="r"/>
              <a:t>2</a:t>
            </a:fld>
            <a:endParaRPr kumimoji="0" lang="en-GB" sz="1200"/>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p:txBody>
          <a:bodyPr lIns="91431" tIns="45716" rIns="91431" bIns="45716"/>
          <a:lstStyle/>
          <a:p>
            <a:endParaRPr lang="en-GB"/>
          </a:p>
        </p:txBody>
      </p:sp>
    </p:spTree>
    <p:extLst>
      <p:ext uri="{BB962C8B-B14F-4D97-AF65-F5344CB8AC3E}">
        <p14:creationId xmlns:p14="http://schemas.microsoft.com/office/powerpoint/2010/main" val="15039565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Grp="1" noChangeArrowheads="1"/>
          </p:cNvSpPr>
          <p:nvPr>
            <p:ph type="sldNum" sz="quarter" idx="5"/>
          </p:nvPr>
        </p:nvSpPr>
        <p:spPr>
          <a:ln/>
        </p:spPr>
        <p:txBody>
          <a:bodyPr/>
          <a:lstStyle/>
          <a:p>
            <a:fld id="{F215EDF7-DC55-41DF-9AEB-57D0D85ED43D}" type="slidenum">
              <a:rPr lang="en-US"/>
              <a:pPr/>
              <a:t>3</a:t>
            </a:fld>
            <a:endParaRPr lang="en-US"/>
          </a:p>
        </p:txBody>
      </p:sp>
      <p:sp>
        <p:nvSpPr>
          <p:cNvPr id="306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algn="l">
              <a:defRPr sz="2400">
                <a:solidFill>
                  <a:schemeClr val="tx1"/>
                </a:solidFill>
                <a:latin typeface="Arial" charset="0"/>
                <a:cs typeface="Times New Roman" pitchFamily="18" charset="0"/>
              </a:defRPr>
            </a:lvl1pPr>
            <a:lvl2pPr marL="742950" indent="-285750" algn="l">
              <a:defRPr sz="2400">
                <a:solidFill>
                  <a:schemeClr val="tx1"/>
                </a:solidFill>
                <a:latin typeface="Arial" charset="0"/>
                <a:cs typeface="Times New Roman" pitchFamily="18" charset="0"/>
              </a:defRPr>
            </a:lvl2pPr>
            <a:lvl3pPr marL="1143000" indent="-228600" algn="l">
              <a:defRPr sz="2400">
                <a:solidFill>
                  <a:schemeClr val="tx1"/>
                </a:solidFill>
                <a:latin typeface="Arial" charset="0"/>
                <a:cs typeface="Times New Roman" pitchFamily="18" charset="0"/>
              </a:defRPr>
            </a:lvl3pPr>
            <a:lvl4pPr marL="1600200" indent="-228600" algn="l">
              <a:defRPr sz="2400">
                <a:solidFill>
                  <a:schemeClr val="tx1"/>
                </a:solidFill>
                <a:latin typeface="Arial" charset="0"/>
                <a:cs typeface="Times New Roman" pitchFamily="18" charset="0"/>
              </a:defRPr>
            </a:lvl4pPr>
            <a:lvl5pPr marL="2057400" indent="-228600" algn="l">
              <a:defRPr sz="2400">
                <a:solidFill>
                  <a:schemeClr val="tx1"/>
                </a:solidFill>
                <a:latin typeface="Arial" charset="0"/>
                <a:cs typeface="Times New Roman" pitchFamily="18" charset="0"/>
              </a:defRPr>
            </a:lvl5pPr>
            <a:lvl6pPr marL="2514600" indent="-228600" fontAlgn="base">
              <a:spcBef>
                <a:spcPct val="0"/>
              </a:spcBef>
              <a:spcAft>
                <a:spcPct val="0"/>
              </a:spcAft>
              <a:defRPr sz="2400">
                <a:solidFill>
                  <a:schemeClr val="tx1"/>
                </a:solidFill>
                <a:latin typeface="Arial" charset="0"/>
                <a:cs typeface="Times New Roman" pitchFamily="18" charset="0"/>
              </a:defRPr>
            </a:lvl6pPr>
            <a:lvl7pPr marL="2971800" indent="-228600" fontAlgn="base">
              <a:spcBef>
                <a:spcPct val="0"/>
              </a:spcBef>
              <a:spcAft>
                <a:spcPct val="0"/>
              </a:spcAft>
              <a:defRPr sz="2400">
                <a:solidFill>
                  <a:schemeClr val="tx1"/>
                </a:solidFill>
                <a:latin typeface="Arial" charset="0"/>
                <a:cs typeface="Times New Roman" pitchFamily="18" charset="0"/>
              </a:defRPr>
            </a:lvl7pPr>
            <a:lvl8pPr marL="3429000" indent="-228600" fontAlgn="base">
              <a:spcBef>
                <a:spcPct val="0"/>
              </a:spcBef>
              <a:spcAft>
                <a:spcPct val="0"/>
              </a:spcAft>
              <a:defRPr sz="2400">
                <a:solidFill>
                  <a:schemeClr val="tx1"/>
                </a:solidFill>
                <a:latin typeface="Arial" charset="0"/>
                <a:cs typeface="Times New Roman" pitchFamily="18" charset="0"/>
              </a:defRPr>
            </a:lvl8pPr>
            <a:lvl9pPr marL="3886200" indent="-228600" fontAlgn="base">
              <a:spcBef>
                <a:spcPct val="0"/>
              </a:spcBef>
              <a:spcAft>
                <a:spcPct val="0"/>
              </a:spcAft>
              <a:defRPr sz="2400">
                <a:solidFill>
                  <a:schemeClr val="tx1"/>
                </a:solidFill>
                <a:latin typeface="Arial" charset="0"/>
                <a:cs typeface="Times New Roman" pitchFamily="18" charset="0"/>
              </a:defRPr>
            </a:lvl9pPr>
          </a:lstStyle>
          <a:p>
            <a:pPr algn="r"/>
            <a:fld id="{7664BF33-95BA-4028-8077-FFD339F2928B}" type="slidenum">
              <a:rPr kumimoji="0" lang="en-GB" sz="1200"/>
              <a:pPr algn="r"/>
              <a:t>3</a:t>
            </a:fld>
            <a:endParaRPr kumimoji="0" lang="en-GB" sz="1200"/>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p:txBody>
          <a:bodyPr lIns="91431" tIns="45716" rIns="91431" bIns="45716"/>
          <a:lstStyle/>
          <a:p>
            <a:endParaRPr lang="en-GB"/>
          </a:p>
        </p:txBody>
      </p:sp>
    </p:spTree>
    <p:extLst>
      <p:ext uri="{BB962C8B-B14F-4D97-AF65-F5344CB8AC3E}">
        <p14:creationId xmlns:p14="http://schemas.microsoft.com/office/powerpoint/2010/main" val="686015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itchFamily="34" charset="0"/>
                <a:ea typeface="ＭＳ Ｐゴシック" pitchFamily="34" charset="-128"/>
                <a:cs typeface="Arial" pitchFamily="34" charset="0"/>
              </a:defRPr>
            </a:lvl1pPr>
            <a:lvl2pPr marL="742950" indent="-285750" eaLnBrk="0" hangingPunct="0">
              <a:spcBef>
                <a:spcPct val="30000"/>
              </a:spcBef>
              <a:defRPr sz="1200">
                <a:solidFill>
                  <a:schemeClr val="tx1"/>
                </a:solidFill>
                <a:latin typeface="Arial" pitchFamily="34" charset="0"/>
                <a:ea typeface="ＭＳ Ｐゴシック" pitchFamily="34" charset="-128"/>
                <a:cs typeface="Arial" pitchFamily="34" charset="0"/>
              </a:defRPr>
            </a:lvl2pPr>
            <a:lvl3pPr marL="11430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3pPr>
            <a:lvl4pPr marL="16002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4pPr>
            <a:lvl5pPr marL="20574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5pPr>
            <a:lvl6pPr marL="25146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6pPr>
            <a:lvl7pPr marL="29718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7pPr>
            <a:lvl8pPr marL="34290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8pPr>
            <a:lvl9pPr marL="38862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9pPr>
          </a:lstStyle>
          <a:p>
            <a:pPr eaLnBrk="1" hangingPunct="1">
              <a:spcBef>
                <a:spcPct val="0"/>
              </a:spcBef>
            </a:pPr>
            <a:fld id="{5C8A4AF2-6DE5-4480-83BC-860056525F48}" type="slidenum">
              <a:rPr lang="tr-TR" altLang="tr-TR">
                <a:solidFill>
                  <a:srgbClr val="000000"/>
                </a:solidFill>
              </a:rPr>
              <a:pPr eaLnBrk="1" hangingPunct="1">
                <a:spcBef>
                  <a:spcPct val="0"/>
                </a:spcBef>
              </a:pPr>
              <a:t>4</a:t>
            </a:fld>
            <a:endParaRPr lang="tr-TR" altLang="tr-TR">
              <a:solidFill>
                <a:srgbClr val="000000"/>
              </a:solidFill>
            </a:endParaRPr>
          </a:p>
        </p:txBody>
      </p:sp>
      <p:sp>
        <p:nvSpPr>
          <p:cNvPr id="105475" name="Rectangle 2"/>
          <p:cNvSpPr>
            <a:spLocks noGrp="1" noRot="1" noChangeAspect="1" noChangeArrowheads="1" noTextEdit="1"/>
          </p:cNvSpPr>
          <p:nvPr>
            <p:ph type="sldImg"/>
          </p:nvPr>
        </p:nvSpPr>
        <p:spPr>
          <a:ln/>
        </p:spPr>
      </p:sp>
      <p:sp>
        <p:nvSpPr>
          <p:cNvPr id="105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cs typeface="Arial" pitchFamily="34" charset="0"/>
              </a:rPr>
              <a:t>MSCs are immune privileged cells. The fact that MSCs from children can persist in mothers for decades suggests that these cells can escape immune surveillance for a long period of time [43].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smtClean="0">
                <a:latin typeface="Arial" pitchFamily="34" charset="0"/>
                <a:ea typeface="ＭＳ Ｐゴシック" pitchFamily="34" charset="-128"/>
                <a:cs typeface="Arial" pitchFamily="34" charset="0"/>
              </a:rPr>
              <a:t>The immune phenotype of MSCs is generally described as major histocompatibility (MHC) I positive and MHC II negative.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THEY ALSO LACK THE COSTİMULATORY MOLECULES CD40, CD80, and CD86</a:t>
            </a:r>
            <a:r>
              <a:rPr lang="tr-TR" altLang="tr-TR" smtClean="0">
                <a:latin typeface="Arial" pitchFamily="34" charset="0"/>
                <a:ea typeface="ＭＳ Ｐゴシック" pitchFamily="34" charset="-128"/>
                <a:cs typeface="Arial" pitchFamily="34" charset="0"/>
              </a:rPr>
              <a:t>. Although expressing low levels of MHC I antigens can activate T cells, the absence of costimulatory molecules cannot initiate secondary signals, thus leaving the T cells anergic [44].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BESİDES, THE EXPRESSİON OF LOW LEVELS OF MHC I İS İMPORTANT İN PROTECTİNG MSCS FROM NATURAL KİLLER CELL-MEDİATED CYTOTOXİCİTY.</a:t>
            </a:r>
            <a:r>
              <a:rPr lang="tr-TR" altLang="tr-TR" smtClean="0">
                <a:latin typeface="Arial" pitchFamily="34" charset="0"/>
                <a:ea typeface="ＭＳ Ｐゴシック" pitchFamily="34" charset="-128"/>
                <a:cs typeface="Arial" pitchFamily="34" charset="0"/>
              </a:rPr>
              <a:t>  </a:t>
            </a:r>
          </a:p>
          <a:p>
            <a:pPr eaLnBrk="1" hangingPunct="1"/>
            <a:endParaRPr lang="tr-TR" altLang="tr-TR" b="1"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The use of MSCs in clinical applications requires understanding of their biological characteristics that contribute to the therapeutic effects.</a:t>
            </a:r>
          </a:p>
          <a:p>
            <a:pPr eaLnBrk="1" hangingPunct="1"/>
            <a:r>
              <a:rPr lang="tr-TR" altLang="tr-TR" b="1" smtClean="0">
                <a:latin typeface="Arial" pitchFamily="34" charset="0"/>
                <a:ea typeface="ＭＳ Ｐゴシック" pitchFamily="34" charset="-128"/>
                <a:cs typeface="Arial" pitchFamily="34" charset="0"/>
              </a:rPr>
              <a:t> Currently, the following four properties are considered the most important (Figure 3): </a:t>
            </a:r>
          </a:p>
          <a:p>
            <a:pPr eaLnBrk="1" hangingPunct="1"/>
            <a:r>
              <a:rPr lang="tr-TR" altLang="tr-TR" b="1" smtClean="0">
                <a:latin typeface="Arial" pitchFamily="34" charset="0"/>
                <a:ea typeface="ＭＳ Ｐゴシック" pitchFamily="34" charset="-128"/>
                <a:cs typeface="Arial" pitchFamily="34" charset="0"/>
              </a:rPr>
              <a:t>(1) the ability to home to sites of inflammation following tissue injury when injected intravenously </a:t>
            </a:r>
          </a:p>
          <a:p>
            <a:pPr eaLnBrk="1" hangingPunct="1"/>
            <a:r>
              <a:rPr lang="tr-TR" altLang="tr-TR" b="1" smtClean="0">
                <a:latin typeface="Arial" pitchFamily="34" charset="0"/>
                <a:ea typeface="ＭＳ Ｐゴシック" pitchFamily="34" charset="-128"/>
                <a:cs typeface="Arial" pitchFamily="34" charset="0"/>
              </a:rPr>
              <a:t>2) the ability to differentiate into various cell types </a:t>
            </a:r>
          </a:p>
          <a:p>
            <a:pPr eaLnBrk="1" hangingPunct="1"/>
            <a:r>
              <a:rPr lang="tr-TR" altLang="tr-TR" b="1" smtClean="0">
                <a:latin typeface="Arial" pitchFamily="34" charset="0"/>
                <a:ea typeface="ＭＳ Ｐゴシック" pitchFamily="34" charset="-128"/>
                <a:cs typeface="Arial" pitchFamily="34" charset="0"/>
              </a:rPr>
              <a:t>(3) the ability to secrete multiple bioactive molecules capable of stimulating recovery of injured cells and inhibiting inflammation</a:t>
            </a:r>
          </a:p>
          <a:p>
            <a:pPr eaLnBrk="1" hangingPunct="1"/>
            <a:r>
              <a:rPr lang="tr-TR" altLang="tr-TR" b="1" smtClean="0">
                <a:latin typeface="Arial" pitchFamily="34" charset="0"/>
                <a:ea typeface="ＭＳ Ｐゴシック" pitchFamily="34" charset="-128"/>
                <a:cs typeface="Arial" pitchFamily="34" charset="0"/>
              </a:rPr>
              <a:t>(4) the lack of immunogenicity and the ability to perform immunomodulatory functions. Although we divide the effects of MSCs into these four aspects for better description in this review, in fact, these four aspects are combined and overlapped. Their exact roles in the therapeutic effects of MSCs remain to be further elucidated.</a:t>
            </a:r>
          </a:p>
        </p:txBody>
      </p:sp>
    </p:spTree>
    <p:extLst>
      <p:ext uri="{BB962C8B-B14F-4D97-AF65-F5344CB8AC3E}">
        <p14:creationId xmlns:p14="http://schemas.microsoft.com/office/powerpoint/2010/main" val="26671022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4984809A-B8A7-4BB3-89E5-BDCC4E2F9728}" type="slidenum">
              <a:rPr lang="tr-TR" altLang="tr-TR" smtClean="0"/>
              <a:pPr eaLnBrk="1" hangingPunct="1"/>
              <a:t>6</a:t>
            </a:fld>
            <a:endParaRPr lang="tr-TR" altLang="tr-TR" smtClean="0"/>
          </a:p>
        </p:txBody>
      </p:sp>
      <p:sp>
        <p:nvSpPr>
          <p:cNvPr id="69635" name="Rectangle 2"/>
          <p:cNvSpPr>
            <a:spLocks noGrp="1" noRot="1" noChangeAspect="1" noChangeArrowheads="1" noTextEdit="1"/>
          </p:cNvSpPr>
          <p:nvPr>
            <p:ph type="sldImg"/>
          </p:nvPr>
        </p:nvSpPr>
        <p:spPr>
          <a:ln/>
        </p:spPr>
      </p:sp>
      <p:sp>
        <p:nvSpPr>
          <p:cNvPr id="6963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tr-TR" sz="1700" dirty="0">
                <a:latin typeface="Arial" pitchFamily="34" charset="0"/>
                <a:ea typeface="ＭＳ Ｐゴシック" pitchFamily="34" charset="-128"/>
              </a:rPr>
              <a:t>A</a:t>
            </a:r>
            <a:r>
              <a:rPr lang="tr-TR" altLang="tr-TR" sz="1700" dirty="0">
                <a:latin typeface="Arial" pitchFamily="34" charset="0"/>
                <a:ea typeface="ＭＳ Ｐゴシック" pitchFamily="34" charset="-128"/>
              </a:rPr>
              <a:t>A, ciddi hayatı tehdit eden bir sendromdur. </a:t>
            </a:r>
            <a:r>
              <a:rPr lang="tr-TR" altLang="tr-TR" b="1" dirty="0" smtClean="0">
                <a:solidFill>
                  <a:schemeClr val="tx2"/>
                </a:solidFill>
                <a:latin typeface="Arial" pitchFamily="34" charset="0"/>
                <a:ea typeface="ＭＳ Ｐゴシック" pitchFamily="34" charset="-128"/>
              </a:rPr>
              <a:t>Kemik iliği</a:t>
            </a:r>
            <a:r>
              <a:rPr lang="en-US" altLang="tr-TR" dirty="0" smtClean="0">
                <a:latin typeface="Arial" pitchFamily="34" charset="0"/>
                <a:ea typeface="ＭＳ Ｐゴシック" pitchFamily="34" charset="-128"/>
              </a:rPr>
              <a:t> – </a:t>
            </a:r>
            <a:r>
              <a:rPr lang="tr-TR" altLang="tr-TR" dirty="0" smtClean="0">
                <a:latin typeface="Arial" pitchFamily="34" charset="0"/>
                <a:ea typeface="ＭＳ Ｐゴシック" pitchFamily="34" charset="-128"/>
              </a:rPr>
              <a:t>Her 3 seride de belirgin azalma, Yağ dokusunda artış Ve </a:t>
            </a:r>
            <a:r>
              <a:rPr lang="en-US" altLang="tr-TR" b="1" dirty="0" err="1" smtClean="0">
                <a:solidFill>
                  <a:schemeClr val="tx2"/>
                </a:solidFill>
                <a:latin typeface="Arial" pitchFamily="34" charset="0"/>
                <a:ea typeface="ＭＳ Ｐゴシック" pitchFamily="34" charset="-128"/>
              </a:rPr>
              <a:t>Peri</a:t>
            </a:r>
            <a:r>
              <a:rPr lang="tr-TR" altLang="tr-TR" b="1" dirty="0" smtClean="0">
                <a:solidFill>
                  <a:schemeClr val="tx2"/>
                </a:solidFill>
                <a:latin typeface="Arial" pitchFamily="34" charset="0"/>
                <a:ea typeface="ＭＳ Ｐゴシック" pitchFamily="34" charset="-128"/>
              </a:rPr>
              <a:t>ferik kanda </a:t>
            </a:r>
            <a:r>
              <a:rPr lang="en-US" altLang="tr-TR" dirty="0" smtClean="0">
                <a:latin typeface="Arial" pitchFamily="34" charset="0"/>
                <a:ea typeface="ＭＳ Ｐゴシック" pitchFamily="34" charset="-128"/>
              </a:rPr>
              <a:t>– </a:t>
            </a:r>
            <a:r>
              <a:rPr lang="tr-TR" altLang="tr-TR" dirty="0" err="1" smtClean="0">
                <a:latin typeface="Arial" pitchFamily="34" charset="0"/>
                <a:ea typeface="ＭＳ Ｐゴシック" pitchFamily="34" charset="-128"/>
              </a:rPr>
              <a:t>Pansitopeni</a:t>
            </a:r>
            <a:r>
              <a:rPr lang="tr-TR" altLang="tr-TR" dirty="0" smtClean="0">
                <a:latin typeface="Arial" pitchFamily="34" charset="0"/>
                <a:ea typeface="ＭＳ Ｐゴシック" pitchFamily="34" charset="-128"/>
              </a:rPr>
              <a:t> ile karakterizedir.</a:t>
            </a:r>
            <a:endParaRPr lang="en-US" altLang="tr-TR" dirty="0" smtClean="0">
              <a:latin typeface="Arial" pitchFamily="34" charset="0"/>
              <a:ea typeface="ＭＳ Ｐゴシック" pitchFamily="34" charset="-128"/>
            </a:endParaRPr>
          </a:p>
          <a:p>
            <a:pPr eaLnBrk="1" hangingPunct="1"/>
            <a:endParaRPr lang="tr-TR" altLang="tr-TR" dirty="0" smtClean="0">
              <a:latin typeface="Arial" pitchFamily="34" charset="0"/>
              <a:ea typeface="ＭＳ Ｐゴシック" pitchFamily="34" charset="-128"/>
            </a:endParaRPr>
          </a:p>
        </p:txBody>
      </p:sp>
    </p:spTree>
    <p:extLst>
      <p:ext uri="{BB962C8B-B14F-4D97-AF65-F5344CB8AC3E}">
        <p14:creationId xmlns:p14="http://schemas.microsoft.com/office/powerpoint/2010/main" val="41796857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16403548-9B11-427B-A9D0-7AA4698A0450}" type="slidenum">
              <a:rPr lang="tr-TR" altLang="tr-TR" smtClean="0"/>
              <a:pPr eaLnBrk="1" hangingPunct="1"/>
              <a:t>12</a:t>
            </a:fld>
            <a:endParaRPr lang="tr-TR" altLang="tr-TR" smtClean="0"/>
          </a:p>
        </p:txBody>
      </p:sp>
      <p:sp>
        <p:nvSpPr>
          <p:cNvPr id="74755" name="Rectangle 2"/>
          <p:cNvSpPr>
            <a:spLocks noGrp="1" noRot="1" noChangeAspect="1" noChangeArrowheads="1" noTextEdit="1"/>
          </p:cNvSpPr>
          <p:nvPr>
            <p:ph type="sldImg"/>
          </p:nvPr>
        </p:nvSpPr>
        <p:spPr>
          <a:ln/>
        </p:spPr>
      </p:sp>
      <p:sp>
        <p:nvSpPr>
          <p:cNvPr id="7475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rPr>
              <a:t>Semptomlar pansitopeniye ve sitopeninin ciddiyetine bağlıdır. </a:t>
            </a:r>
          </a:p>
          <a:p>
            <a:pPr eaLnBrk="1" hangingPunct="1"/>
            <a:r>
              <a:rPr lang="tr-TR" altLang="tr-TR" smtClean="0">
                <a:latin typeface="Arial" pitchFamily="34" charset="0"/>
                <a:ea typeface="ＭＳ Ｐゴシック" pitchFamily="34" charset="-128"/>
              </a:rPr>
              <a:t>Klinik bulgular düşük kan değerlerinden kaynaklanır.</a:t>
            </a:r>
          </a:p>
          <a:p>
            <a:pPr eaLnBrk="1" hangingPunct="1"/>
            <a:r>
              <a:rPr lang="tr-TR" altLang="tr-TR" smtClean="0">
                <a:latin typeface="Arial" pitchFamily="34" charset="0"/>
                <a:ea typeface="ＭＳ Ｐゴシック" pitchFamily="34" charset="-128"/>
              </a:rPr>
              <a:t>Trombositopeniye bağlı cilt ve mukoza kanamaları en sık karşılaşılan semptomlar</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19113797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16403548-9B11-427B-A9D0-7AA4698A0450}" type="slidenum">
              <a:rPr lang="tr-TR" altLang="tr-TR" smtClean="0"/>
              <a:pPr eaLnBrk="1" hangingPunct="1"/>
              <a:t>13</a:t>
            </a:fld>
            <a:endParaRPr lang="tr-TR" altLang="tr-TR" smtClean="0"/>
          </a:p>
        </p:txBody>
      </p:sp>
      <p:sp>
        <p:nvSpPr>
          <p:cNvPr id="74755" name="Rectangle 2"/>
          <p:cNvSpPr>
            <a:spLocks noGrp="1" noRot="1" noChangeAspect="1" noChangeArrowheads="1" noTextEdit="1"/>
          </p:cNvSpPr>
          <p:nvPr>
            <p:ph type="sldImg"/>
          </p:nvPr>
        </p:nvSpPr>
        <p:spPr>
          <a:ln/>
        </p:spPr>
      </p:sp>
      <p:sp>
        <p:nvSpPr>
          <p:cNvPr id="7475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rPr>
              <a:t>Semptomlar pansitopeniye ve sitopeninin ciddiyetine bağlıdır. </a:t>
            </a:r>
          </a:p>
          <a:p>
            <a:pPr eaLnBrk="1" hangingPunct="1"/>
            <a:r>
              <a:rPr lang="tr-TR" altLang="tr-TR" smtClean="0">
                <a:latin typeface="Arial" pitchFamily="34" charset="0"/>
                <a:ea typeface="ＭＳ Ｐゴシック" pitchFamily="34" charset="-128"/>
              </a:rPr>
              <a:t>Klinik bulgular düşük kan değerlerinden kaynaklanır.</a:t>
            </a:r>
          </a:p>
          <a:p>
            <a:pPr eaLnBrk="1" hangingPunct="1"/>
            <a:r>
              <a:rPr lang="tr-TR" altLang="tr-TR" smtClean="0">
                <a:latin typeface="Arial" pitchFamily="34" charset="0"/>
                <a:ea typeface="ＭＳ Ｐゴシック" pitchFamily="34" charset="-128"/>
              </a:rPr>
              <a:t>Trombositopeniye bağlı cilt ve mukoza kanamaları en sık karşılaşılan semptomlar</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26657342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9B1D0B3E-290E-4F24-A6EF-2604383041F0}" type="slidenum">
              <a:rPr lang="tr-TR" altLang="tr-TR" smtClean="0"/>
              <a:pPr eaLnBrk="1" hangingPunct="1"/>
              <a:t>20</a:t>
            </a:fld>
            <a:endParaRPr lang="tr-TR" altLang="tr-TR" smtClean="0"/>
          </a:p>
        </p:txBody>
      </p:sp>
      <p:sp>
        <p:nvSpPr>
          <p:cNvPr id="79875" name="Rectangle 2"/>
          <p:cNvSpPr>
            <a:spLocks noGrp="1" noRot="1" noChangeAspect="1" noChangeArrowheads="1" noTextEdit="1"/>
          </p:cNvSpPr>
          <p:nvPr>
            <p:ph type="sldImg"/>
          </p:nvPr>
        </p:nvSpPr>
        <p:spPr>
          <a:ln/>
        </p:spPr>
      </p:sp>
      <p:sp>
        <p:nvSpPr>
          <p:cNvPr id="7987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lnSpc>
                <a:spcPct val="120000"/>
              </a:lnSpc>
            </a:pPr>
            <a:r>
              <a:rPr lang="tr-TR" altLang="tr-TR" sz="900" b="1">
                <a:latin typeface="Arial" pitchFamily="34" charset="0"/>
                <a:ea typeface="ＭＳ Ｐゴシック" pitchFamily="34" charset="-128"/>
              </a:rPr>
              <a:t>Önceleri alösemik lösemi veya refrakter anemi olarak adlandırılan bir grup hastalığın ortak adıdır. </a:t>
            </a:r>
          </a:p>
          <a:p>
            <a:pPr eaLnBrk="1" hangingPunct="1">
              <a:lnSpc>
                <a:spcPct val="120000"/>
              </a:lnSpc>
            </a:pPr>
            <a:r>
              <a:rPr lang="tr-TR" altLang="tr-TR" sz="900" b="1">
                <a:latin typeface="Arial" pitchFamily="34" charset="0"/>
                <a:ea typeface="ＭＳ Ｐゴシック" pitchFamily="34" charset="-128"/>
              </a:rPr>
              <a:t>Kemik iliği normoselüler, hiperselüler veya hiposelüler olabilir.</a:t>
            </a:r>
          </a:p>
          <a:p>
            <a:pPr eaLnBrk="1" hangingPunct="1">
              <a:lnSpc>
                <a:spcPct val="120000"/>
              </a:lnSpc>
            </a:pPr>
            <a:r>
              <a:rPr lang="tr-TR" altLang="tr-TR" sz="900" b="1">
                <a:latin typeface="Arial" pitchFamily="34" charset="0"/>
                <a:ea typeface="ＭＳ Ｐゴシック" pitchFamily="34" charset="-128"/>
              </a:rPr>
              <a:t>Hiposelüler kemik iliği aplastik anemiyle karışabilir. Hücrelerde displazi gözlenmesi ve sitogenetik analizle ayırıcı tanıya gidilebilir</a:t>
            </a:r>
            <a:r>
              <a:rPr lang="tr-TR" altLang="tr-TR" sz="900">
                <a:latin typeface="Arial" pitchFamily="34" charset="0"/>
                <a:ea typeface="ＭＳ Ｐゴシック" pitchFamily="34" charset="-128"/>
              </a:rPr>
              <a:t> </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41943152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C3859014-7ADE-4246-BE0D-2BFDD825DB64}" type="slidenum">
              <a:rPr lang="tr-TR" altLang="tr-TR" smtClean="0"/>
              <a:pPr eaLnBrk="1" hangingPunct="1"/>
              <a:t>21</a:t>
            </a:fld>
            <a:endParaRPr lang="tr-TR" altLang="tr-TR" smtClean="0"/>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tr-TR" altLang="tr-TR" smtClean="0">
                <a:latin typeface="Arial" pitchFamily="34" charset="0"/>
                <a:ea typeface="ＭＳ Ｐゴシック" pitchFamily="34" charset="-128"/>
              </a:rPr>
              <a:t>MDS, kan hücrelerinin inefektif ve displazik üretimi ve AML</a:t>
            </a:r>
            <a:r>
              <a:rPr lang="ja-JP" altLang="tr-TR" smtClean="0">
                <a:latin typeface="Arial" pitchFamily="34" charset="0"/>
                <a:ea typeface="ＭＳ Ｐゴシック" pitchFamily="34" charset="-128"/>
              </a:rPr>
              <a:t>’</a:t>
            </a:r>
            <a:r>
              <a:rPr lang="tr-TR" altLang="ja-JP" smtClean="0">
                <a:latin typeface="Arial" pitchFamily="34" charset="0"/>
                <a:ea typeface="ＭＳ Ｐゴシック" pitchFamily="34" charset="-128"/>
              </a:rPr>
              <a:t>ye dönüşüm riski olan bir grup kök hücre kaynaklı maligniteyi temsil eder. </a:t>
            </a:r>
          </a:p>
          <a:p>
            <a:r>
              <a:rPr lang="tr-TR" altLang="tr-TR" sz="1300">
                <a:latin typeface="Arial" pitchFamily="34" charset="0"/>
                <a:ea typeface="ＭＳ Ｐゴシック" pitchFamily="34" charset="-128"/>
              </a:rPr>
              <a:t>Tanı ve tedavisi diğer malignitelerden farklı,</a:t>
            </a:r>
          </a:p>
          <a:p>
            <a:r>
              <a:rPr lang="tr-TR" altLang="tr-TR" sz="1300" i="1">
                <a:solidFill>
                  <a:srgbClr val="FFFF99"/>
                </a:solidFill>
                <a:latin typeface="Arial" pitchFamily="34" charset="0"/>
                <a:ea typeface="ＭＳ Ｐゴシック" pitchFamily="34" charset="-128"/>
              </a:rPr>
              <a:t>Tedavi hedefleri; bireyler arasında hematolojik özelliklere, prognoza ve yaşa göre değişir,</a:t>
            </a:r>
            <a:r>
              <a:rPr lang="tr-TR" altLang="tr-TR" sz="1300">
                <a:solidFill>
                  <a:srgbClr val="FFFF99"/>
                </a:solidFill>
                <a:latin typeface="Arial" pitchFamily="34" charset="0"/>
                <a:ea typeface="ＭＳ Ｐゴシック" pitchFamily="34" charset="-128"/>
              </a:rPr>
              <a:t> </a:t>
            </a:r>
          </a:p>
          <a:p>
            <a:r>
              <a:rPr lang="tr-TR" altLang="tr-TR" sz="1300">
                <a:latin typeface="Arial" pitchFamily="34" charset="0"/>
                <a:ea typeface="ＭＳ Ｐゴシック" pitchFamily="34" charset="-128"/>
              </a:rPr>
              <a:t>Tek bir çeşit tedavi bütün hastaları hedeflemez veya klinik ihtiyacını karşılamaz.</a:t>
            </a:r>
          </a:p>
        </p:txBody>
      </p:sp>
    </p:spTree>
    <p:extLst>
      <p:ext uri="{BB962C8B-B14F-4D97-AF65-F5344CB8AC3E}">
        <p14:creationId xmlns:p14="http://schemas.microsoft.com/office/powerpoint/2010/main" val="318747011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E6EA94F0-37F5-48DB-8A81-992AD205566C}" type="slidenum">
              <a:rPr lang="tr-TR" altLang="tr-TR" smtClean="0"/>
              <a:pPr eaLnBrk="1" hangingPunct="1"/>
              <a:t>22</a:t>
            </a:fld>
            <a:endParaRPr lang="tr-TR" altLang="tr-TR" smtClean="0"/>
          </a:p>
        </p:txBody>
      </p:sp>
      <p:sp>
        <p:nvSpPr>
          <p:cNvPr id="81923" name="Rectangle 2"/>
          <p:cNvSpPr>
            <a:spLocks noGrp="1" noRot="1" noChangeAspect="1" noChangeArrowheads="1" noTextEdit="1"/>
          </p:cNvSpPr>
          <p:nvPr>
            <p:ph type="sldImg"/>
          </p:nvPr>
        </p:nvSpPr>
        <p:spPr>
          <a:ln/>
        </p:spPr>
      </p:sp>
      <p:sp>
        <p:nvSpPr>
          <p:cNvPr id="81924"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pPr>
            <a:r>
              <a:rPr lang="tr-TR" altLang="tr-TR" sz="800" b="1" dirty="0" err="1">
                <a:solidFill>
                  <a:srgbClr val="666666"/>
                </a:solidFill>
                <a:latin typeface="Arial" pitchFamily="34" charset="0"/>
                <a:ea typeface="ＭＳ Ｐゴシック" pitchFamily="34" charset="-128"/>
              </a:rPr>
              <a:t>Figure</a:t>
            </a:r>
            <a:r>
              <a:rPr lang="tr-TR" altLang="tr-TR" sz="800" b="1" dirty="0">
                <a:solidFill>
                  <a:srgbClr val="666666"/>
                </a:solidFill>
                <a:latin typeface="Arial" pitchFamily="34" charset="0"/>
                <a:ea typeface="ＭＳ Ｐゴシック" pitchFamily="34" charset="-128"/>
              </a:rPr>
              <a:t> 83.4. </a:t>
            </a:r>
            <a:r>
              <a:rPr lang="tr-TR" altLang="tr-TR" sz="800" b="1" dirty="0" err="1">
                <a:solidFill>
                  <a:srgbClr val="666666"/>
                </a:solidFill>
                <a:latin typeface="Arial" pitchFamily="34" charset="0"/>
                <a:ea typeface="ＭＳ Ｐゴシック" pitchFamily="34" charset="-128"/>
              </a:rPr>
              <a:t>Pseudo</a:t>
            </a:r>
            <a:r>
              <a:rPr lang="tr-TR" altLang="tr-TR" sz="800" b="1" dirty="0">
                <a:solidFill>
                  <a:srgbClr val="666666"/>
                </a:solidFill>
                <a:latin typeface="Arial" pitchFamily="34" charset="0"/>
                <a:ea typeface="ＭＳ Ｐゴシック" pitchFamily="34" charset="-128"/>
              </a:rPr>
              <a:t>–</a:t>
            </a:r>
            <a:r>
              <a:rPr lang="tr-TR" altLang="tr-TR" sz="800" b="1" dirty="0" err="1">
                <a:solidFill>
                  <a:srgbClr val="666666"/>
                </a:solidFill>
                <a:latin typeface="Arial" pitchFamily="34" charset="0"/>
                <a:ea typeface="ＭＳ Ｐゴシック" pitchFamily="34" charset="-128"/>
              </a:rPr>
              <a:t>Pelger-Huët</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anomaly</a:t>
            </a:r>
            <a:r>
              <a:rPr lang="tr-TR" altLang="tr-TR" sz="800" b="1" dirty="0">
                <a:solidFill>
                  <a:srgbClr val="666666"/>
                </a:solidFill>
                <a:latin typeface="Arial" pitchFamily="34" charset="0"/>
                <a:ea typeface="ＭＳ Ｐゴシック" pitchFamily="34" charset="-128"/>
              </a:rPr>
              <a:t> in a </a:t>
            </a:r>
            <a:r>
              <a:rPr lang="tr-TR" altLang="tr-TR" sz="800" b="1" dirty="0" err="1">
                <a:solidFill>
                  <a:srgbClr val="666666"/>
                </a:solidFill>
                <a:latin typeface="Arial" pitchFamily="34" charset="0"/>
                <a:ea typeface="ＭＳ Ｐゴシック" pitchFamily="34" charset="-128"/>
              </a:rPr>
              <a:t>patient</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with</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refractory</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anemia</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hematoxylin</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and</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eosin</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stain</a:t>
            </a:r>
            <a:r>
              <a:rPr lang="tr-TR" altLang="tr-TR" sz="800" dirty="0">
                <a:solidFill>
                  <a:srgbClr val="666666"/>
                </a:solidFill>
                <a:latin typeface="Arial" pitchFamily="34" charset="0"/>
                <a:ea typeface="ＭＳ Ｐゴシック" pitchFamily="34" charset="-128"/>
              </a:rPr>
              <a:t> ×1,250).</a:t>
            </a:r>
            <a:endParaRPr lang="tr-TR" altLang="tr-TR" sz="800" dirty="0">
              <a:latin typeface="Arial" pitchFamily="34" charset="0"/>
              <a:ea typeface="ＭＳ Ｐゴシック" pitchFamily="34" charset="-128"/>
            </a:endParaRPr>
          </a:p>
          <a:p>
            <a:pPr>
              <a:buFontTx/>
              <a:buChar char="•"/>
            </a:pPr>
            <a:r>
              <a:rPr lang="tr-TR" altLang="tr-TR" dirty="0" err="1" smtClean="0">
                <a:latin typeface="Arial" pitchFamily="34" charset="0"/>
                <a:ea typeface="ＭＳ Ｐゴシック" pitchFamily="34" charset="-128"/>
              </a:rPr>
              <a:t>Granulositlerde</a:t>
            </a:r>
            <a:r>
              <a:rPr lang="tr-TR" altLang="tr-TR" dirty="0" smtClean="0">
                <a:latin typeface="Arial" pitchFamily="34" charset="0"/>
                <a:ea typeface="ＭＳ Ｐゴシック" pitchFamily="34" charset="-128"/>
              </a:rPr>
              <a:t> genle </a:t>
            </a:r>
            <a:r>
              <a:rPr lang="tr-TR" altLang="tr-TR" dirty="0" err="1" smtClean="0">
                <a:latin typeface="Arial" pitchFamily="34" charset="0"/>
                <a:ea typeface="ＭＳ Ｐゴシック" pitchFamily="34" charset="-128"/>
              </a:rPr>
              <a:t>segmentayon</a:t>
            </a:r>
            <a:r>
              <a:rPr lang="tr-TR" altLang="tr-TR" dirty="0" smtClean="0">
                <a:latin typeface="Arial" pitchFamily="34" charset="0"/>
                <a:ea typeface="ＭＳ Ｐゴシック" pitchFamily="34" charset="-128"/>
              </a:rPr>
              <a:t> azalmış; </a:t>
            </a:r>
            <a:r>
              <a:rPr lang="tr-TR" altLang="tr-TR" dirty="0" err="1" smtClean="0">
                <a:latin typeface="Arial" pitchFamily="34" charset="0"/>
                <a:ea typeface="ＭＳ Ｐゴシック" pitchFamily="34" charset="-128"/>
              </a:rPr>
              <a:t>pseudo</a:t>
            </a:r>
            <a:r>
              <a:rPr lang="tr-TR" altLang="tr-TR" dirty="0" smtClean="0">
                <a:latin typeface="Arial" pitchFamily="34" charset="0"/>
                <a:ea typeface="ＭＳ Ｐゴシック" pitchFamily="34" charset="-128"/>
              </a:rPr>
              <a:t>–</a:t>
            </a:r>
            <a:r>
              <a:rPr lang="tr-TR" altLang="tr-TR" dirty="0" err="1" smtClean="0">
                <a:latin typeface="Arial" pitchFamily="34" charset="0"/>
                <a:ea typeface="ＭＳ Ｐゴシック" pitchFamily="34" charset="-128"/>
              </a:rPr>
              <a:t>Pelger-Huët</a:t>
            </a:r>
            <a:r>
              <a:rPr lang="tr-TR" altLang="tr-TR" dirty="0" smtClean="0">
                <a:latin typeface="Arial" pitchFamily="34" charset="0"/>
                <a:ea typeface="ＭＳ Ｐゴシック" pitchFamily="34" charset="-128"/>
              </a:rPr>
              <a:t> anomalisi, sıklıkla </a:t>
            </a:r>
            <a:r>
              <a:rPr lang="tr-TR" altLang="tr-TR" dirty="0" err="1" smtClean="0">
                <a:latin typeface="Arial" pitchFamily="34" charset="0"/>
                <a:ea typeface="ＭＳ Ｐゴシック" pitchFamily="34" charset="-128"/>
              </a:rPr>
              <a:t>granulasyonu</a:t>
            </a:r>
            <a:r>
              <a:rPr lang="tr-TR" altLang="tr-TR" dirty="0" smtClean="0">
                <a:latin typeface="Arial" pitchFamily="34" charset="0"/>
                <a:ea typeface="ＭＳ Ｐゴシック" pitchFamily="34" charset="-128"/>
              </a:rPr>
              <a:t> azlığı veya yokluğu da eşlik eder. </a:t>
            </a:r>
          </a:p>
          <a:p>
            <a:pPr>
              <a:buFontTx/>
              <a:buChar char="•"/>
            </a:pPr>
            <a:r>
              <a:rPr lang="tr-TR" altLang="tr-TR" dirty="0" err="1" smtClean="0">
                <a:latin typeface="Arial" pitchFamily="34" charset="0"/>
                <a:ea typeface="ＭＳ Ｐゴシック" pitchFamily="34" charset="-128"/>
              </a:rPr>
              <a:t>Nötrofil</a:t>
            </a:r>
            <a:r>
              <a:rPr lang="tr-TR" altLang="tr-TR" dirty="0" smtClean="0">
                <a:latin typeface="Arial" pitchFamily="34" charset="0"/>
                <a:ea typeface="ＭＳ Ｐゴシック" pitchFamily="34" charset="-128"/>
              </a:rPr>
              <a:t> </a:t>
            </a:r>
            <a:r>
              <a:rPr lang="tr-TR" altLang="tr-TR" dirty="0" err="1" smtClean="0">
                <a:latin typeface="Arial" pitchFamily="34" charset="0"/>
                <a:ea typeface="ＭＳ Ｐゴシック" pitchFamily="34" charset="-128"/>
              </a:rPr>
              <a:t>hiposegmentasyonunun</a:t>
            </a:r>
            <a:r>
              <a:rPr lang="tr-TR" altLang="tr-TR" dirty="0" smtClean="0">
                <a:latin typeface="Arial" pitchFamily="34" charset="0"/>
                <a:ea typeface="ＭＳ Ｐゴシック" pitchFamily="34" charset="-128"/>
              </a:rPr>
              <a:t> bozulmuş </a:t>
            </a:r>
            <a:r>
              <a:rPr lang="tr-TR" altLang="tr-TR" dirty="0" err="1" smtClean="0">
                <a:latin typeface="Arial" pitchFamily="34" charset="0"/>
                <a:ea typeface="ＭＳ Ｐゴシック" pitchFamily="34" charset="-128"/>
              </a:rPr>
              <a:t>diferansiasyonu</a:t>
            </a:r>
            <a:r>
              <a:rPr lang="tr-TR" altLang="tr-TR" dirty="0" smtClean="0">
                <a:latin typeface="Arial" pitchFamily="34" charset="0"/>
                <a:ea typeface="ＭＳ Ｐゴシック" pitchFamily="34" charset="-128"/>
              </a:rPr>
              <a:t> ve hızlanmış </a:t>
            </a:r>
            <a:r>
              <a:rPr lang="tr-TR" altLang="tr-TR" dirty="0" err="1" smtClean="0">
                <a:latin typeface="Arial" pitchFamily="34" charset="0"/>
                <a:ea typeface="ＭＳ Ｐゴシック" pitchFamily="34" charset="-128"/>
              </a:rPr>
              <a:t>apopitozisden</a:t>
            </a:r>
            <a:r>
              <a:rPr lang="tr-TR" altLang="tr-TR" dirty="0" smtClean="0">
                <a:latin typeface="Arial" pitchFamily="34" charset="0"/>
                <a:ea typeface="ＭＳ Ｐゴシック" pitchFamily="34" charset="-128"/>
              </a:rPr>
              <a:t> kaynaklandığı </a:t>
            </a:r>
            <a:r>
              <a:rPr lang="tr-TR" altLang="tr-TR" dirty="0" err="1" smtClean="0">
                <a:latin typeface="Arial" pitchFamily="34" charset="0"/>
                <a:ea typeface="ＭＳ Ｐゴシック" pitchFamily="34" charset="-128"/>
              </a:rPr>
              <a:t>düşünülmektedir.bilinmiyor</a:t>
            </a:r>
            <a:r>
              <a:rPr lang="tr-TR" altLang="tr-TR" dirty="0" smtClean="0">
                <a:latin typeface="Arial" pitchFamily="34" charset="0"/>
                <a:ea typeface="ＭＳ Ｐゴシック" pitchFamily="34" charset="-128"/>
              </a:rPr>
              <a:t>. </a:t>
            </a:r>
          </a:p>
          <a:p>
            <a:pPr>
              <a:buFontTx/>
              <a:buChar char="•"/>
            </a:pPr>
            <a:endParaRPr lang="tr-TR" altLang="tr-TR" dirty="0" smtClean="0">
              <a:latin typeface="Arial" pitchFamily="34" charset="0"/>
              <a:ea typeface="ＭＳ Ｐゴシック" pitchFamily="34" charset="-128"/>
            </a:endParaRPr>
          </a:p>
          <a:p>
            <a:pPr>
              <a:spcBef>
                <a:spcPct val="0"/>
              </a:spcBef>
            </a:pPr>
            <a:endParaRPr lang="tr-TR" altLang="tr-TR" dirty="0" smtClean="0">
              <a:latin typeface="Arial" pitchFamily="34" charset="0"/>
              <a:ea typeface="ＭＳ Ｐゴシック" pitchFamily="34" charset="-128"/>
            </a:endParaRPr>
          </a:p>
        </p:txBody>
      </p:sp>
    </p:spTree>
    <p:extLst>
      <p:ext uri="{BB962C8B-B14F-4D97-AF65-F5344CB8AC3E}">
        <p14:creationId xmlns:p14="http://schemas.microsoft.com/office/powerpoint/2010/main" val="126058721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3"/>
          <p:cNvSpPr>
            <a:spLocks noGrp="1" noChangeArrowheads="1"/>
          </p:cNvSpPr>
          <p:nvPr>
            <p:ph type="body" idx="1"/>
          </p:nvPr>
        </p:nvSpPr>
        <p:spPr bwMode="auto"/>
        <p:txBody>
          <a:bodyPr wrap="square" numCol="1" anchor="t" anchorCtr="0" compatLnSpc="1">
            <a:prstTxWarp prst="textNoShape">
              <a:avLst/>
            </a:prstTxWarp>
            <a:noAutofit/>
          </a:bodyPr>
          <a:lstStyle/>
          <a:p>
            <a:pPr marL="180975" indent="-180975">
              <a:spcBef>
                <a:spcPts val="438"/>
              </a:spcBef>
              <a:buFontTx/>
              <a:buChar char="•"/>
            </a:pPr>
            <a:r>
              <a:rPr lang="en-GB" sz="800" dirty="0">
                <a:latin typeface="Arial" charset="0"/>
                <a:cs typeface="Arial" charset="0"/>
              </a:rPr>
              <a:t>Paroxysmal nocturnal </a:t>
            </a:r>
            <a:r>
              <a:rPr lang="en-GB" sz="800" dirty="0" err="1">
                <a:latin typeface="Arial" charset="0"/>
                <a:cs typeface="Arial" charset="0"/>
              </a:rPr>
              <a:t>haemoglobinuria</a:t>
            </a:r>
            <a:r>
              <a:rPr lang="en-GB" sz="800" dirty="0">
                <a:latin typeface="Arial" charset="0"/>
                <a:cs typeface="Arial" charset="0"/>
              </a:rPr>
              <a:t> (PNH) is an acquired clonal haematopoietic stem-cell disorder.  The incidence of PNH is between 7.8 and 15.9 cases per million people.</a:t>
            </a:r>
            <a:r>
              <a:rPr lang="en-GB" sz="800" baseline="30000" dirty="0">
                <a:latin typeface="Arial" charset="0"/>
                <a:cs typeface="Arial" charset="0"/>
              </a:rPr>
              <a:t>1,2</a:t>
            </a:r>
          </a:p>
          <a:p>
            <a:pPr marL="180975" indent="-180975">
              <a:spcBef>
                <a:spcPts val="438"/>
              </a:spcBef>
              <a:buFontTx/>
              <a:buChar char="•"/>
            </a:pPr>
            <a:r>
              <a:rPr lang="en-GB" sz="800" dirty="0">
                <a:latin typeface="Arial" charset="0"/>
                <a:cs typeface="Arial" charset="0"/>
              </a:rPr>
              <a:t>In PNH, somatic mutation of the phosphatidylinositol-glycan complementation class A (</a:t>
            </a:r>
            <a:r>
              <a:rPr lang="en-GB" sz="800" i="1" dirty="0">
                <a:latin typeface="Arial" charset="0"/>
                <a:cs typeface="Arial" charset="0"/>
              </a:rPr>
              <a:t>PIG-A</a:t>
            </a:r>
            <a:r>
              <a:rPr lang="en-GB" sz="800" dirty="0">
                <a:latin typeface="Arial" charset="0"/>
                <a:cs typeface="Arial" charset="0"/>
              </a:rPr>
              <a:t>) gene prevents the assembly of the </a:t>
            </a:r>
            <a:r>
              <a:rPr lang="en-GB" sz="800" dirty="0" err="1">
                <a:latin typeface="Arial" charset="0"/>
                <a:cs typeface="Arial" charset="0"/>
              </a:rPr>
              <a:t>glycosylphosphatidylinositol</a:t>
            </a:r>
            <a:r>
              <a:rPr lang="en-GB" sz="800" dirty="0">
                <a:latin typeface="Arial" charset="0"/>
                <a:cs typeface="Arial" charset="0"/>
              </a:rPr>
              <a:t> (GPI) moiety that serves to anchor some membrane proteins to the haematopoietic stem-cell surface, which results in the partial or complete deficiency of GPI-anchored proteins.</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GPI-anchored proteins are functionally diverse and include two glycoproteins important for the regulation of complement: CD55 (decay-accelerating factor) and CD59 (membrane inhibitor of reactive </a:t>
            </a:r>
            <a:r>
              <a:rPr lang="en-GB" sz="800" dirty="0" err="1">
                <a:latin typeface="Arial" charset="0"/>
                <a:cs typeface="Arial" charset="0"/>
              </a:rPr>
              <a:t>lysis</a:t>
            </a:r>
            <a:r>
              <a:rPr lang="en-GB" sz="800" dirty="0">
                <a:latin typeface="Arial" charset="0"/>
                <a:cs typeface="Arial" charset="0"/>
              </a:rPr>
              <a:t>).</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The partial or total deficiency of CD55 and CD59 on </a:t>
            </a:r>
            <a:r>
              <a:rPr lang="en-GB" sz="800" i="1" dirty="0">
                <a:latin typeface="Arial" charset="0"/>
                <a:cs typeface="Arial" charset="0"/>
              </a:rPr>
              <a:t>PIG-A</a:t>
            </a:r>
            <a:r>
              <a:rPr lang="en-GB" sz="800" dirty="0">
                <a:latin typeface="Arial" charset="0"/>
                <a:cs typeface="Arial" charset="0"/>
              </a:rPr>
              <a:t>-mutated cells increases their susceptibility, particularly in the case of red blood cells (RBCs), to the lytic effects of complement, leading to the intravascular haemolysis that is characteristic of PNH.</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RBCs from patients with PNH can be classified into PNH type I, PNH type II and PNH type III according to GPI surface protein expression.</a:t>
            </a:r>
            <a:r>
              <a:rPr lang="en-GB" sz="800" baseline="30000" dirty="0">
                <a:latin typeface="Arial" charset="0"/>
                <a:cs typeface="Arial" charset="0"/>
              </a:rPr>
              <a:t>3,4</a:t>
            </a:r>
            <a:r>
              <a:rPr lang="en-GB" sz="800" dirty="0">
                <a:latin typeface="Arial" charset="0"/>
                <a:cs typeface="Arial" charset="0"/>
              </a:rPr>
              <a:t>  PNH type I cells have normal GPI protein expression and are insensitive to complement, while PNH type III cells are GPI protein deficient and are 15–25 times more sensitive to complement than type I RBCs.  PNH type II cells have a partial deficiency in GPI protein expression and intermediate complement sensitivity (3- to 5-fold that of type I cells).</a:t>
            </a:r>
            <a:endParaRPr lang="en-GB" sz="800" baseline="30000" dirty="0">
              <a:latin typeface="Arial" charset="0"/>
              <a:cs typeface="Arial" charset="0"/>
            </a:endParaRPr>
          </a:p>
          <a:p>
            <a:pPr marL="180975" indent="-180975">
              <a:spcBef>
                <a:spcPts val="438"/>
              </a:spcBef>
              <a:buFontTx/>
              <a:buChar char="•"/>
            </a:pPr>
            <a:r>
              <a:rPr lang="en-GB" sz="800" dirty="0">
                <a:latin typeface="Arial" charset="0"/>
                <a:cs typeface="Arial" charset="0"/>
              </a:rPr>
              <a:t>White blood cells (WBCs) and platelets also express CD55 and CD59, as well as membrane cofactor protein (MCP or CD46), which is another inhibitor of complement activation that is localised at the plasma membrane via a </a:t>
            </a:r>
            <a:r>
              <a:rPr lang="en-GB" sz="800" dirty="0" err="1">
                <a:latin typeface="Arial" charset="0"/>
                <a:cs typeface="Arial" charset="0"/>
              </a:rPr>
              <a:t>transmembrane</a:t>
            </a:r>
            <a:r>
              <a:rPr lang="en-GB" sz="800" dirty="0">
                <a:latin typeface="Arial" charset="0"/>
                <a:cs typeface="Arial" charset="0"/>
              </a:rPr>
              <a:t> domain.</a:t>
            </a:r>
            <a:r>
              <a:rPr lang="en-GB" sz="800" baseline="30000" dirty="0">
                <a:latin typeface="Arial" charset="0"/>
                <a:cs typeface="Arial" charset="0"/>
              </a:rPr>
              <a:t>5</a:t>
            </a:r>
            <a:r>
              <a:rPr lang="en-GB" sz="800" dirty="0">
                <a:latin typeface="Arial" charset="0"/>
                <a:cs typeface="Arial" charset="0"/>
              </a:rPr>
              <a:t>  Human RBCs lack MCP and are normally protected against complement activation by expression of CD55 and CD59.  PNH RBCs are therefore much more sensitive to </a:t>
            </a:r>
            <a:r>
              <a:rPr lang="en-GB" sz="800" dirty="0" err="1">
                <a:latin typeface="Arial" charset="0"/>
                <a:cs typeface="Arial" charset="0"/>
              </a:rPr>
              <a:t>lysis</a:t>
            </a:r>
            <a:r>
              <a:rPr lang="en-GB" sz="800" dirty="0">
                <a:latin typeface="Arial" charset="0"/>
                <a:cs typeface="Arial" charset="0"/>
              </a:rPr>
              <a:t> by complement than PNH WBCs.</a:t>
            </a:r>
            <a:r>
              <a:rPr lang="en-GB" sz="800" baseline="30000" dirty="0">
                <a:latin typeface="Arial" charset="0"/>
                <a:cs typeface="Arial" charset="0"/>
              </a:rPr>
              <a:t>6</a:t>
            </a:r>
          </a:p>
          <a:p>
            <a:pPr marL="180975" indent="-180975">
              <a:spcBef>
                <a:spcPts val="438"/>
              </a:spcBef>
              <a:buFontTx/>
              <a:buChar char="•"/>
            </a:pPr>
            <a:r>
              <a:rPr lang="en-GB" sz="800" dirty="0">
                <a:latin typeface="Arial" charset="0"/>
                <a:cs typeface="Arial" charset="0"/>
              </a:rPr>
              <a:t>In contrast to GPI-anchored protein-deficient RBCs, the lifespan of PNH granulocytes is normal.</a:t>
            </a:r>
            <a:r>
              <a:rPr lang="en-GB" sz="800" baseline="30000" dirty="0">
                <a:latin typeface="Arial" charset="0"/>
                <a:cs typeface="Arial" charset="0"/>
              </a:rPr>
              <a:t>7</a:t>
            </a:r>
          </a:p>
          <a:p>
            <a:pPr marL="180975" indent="-180975">
              <a:spcBef>
                <a:spcPts val="438"/>
              </a:spcBef>
            </a:pPr>
            <a:endParaRPr lang="en-GB" sz="800" b="1" dirty="0">
              <a:latin typeface="Arial" charset="0"/>
              <a:cs typeface="Arial" charset="0"/>
            </a:endParaRPr>
          </a:p>
          <a:p>
            <a:pPr marL="180975" indent="-180975">
              <a:spcBef>
                <a:spcPts val="438"/>
              </a:spcBef>
            </a:pPr>
            <a:r>
              <a:rPr lang="en-GB" sz="700" b="1" dirty="0">
                <a:latin typeface="Arial" charset="0"/>
                <a:cs typeface="Arial" charset="0"/>
              </a:rPr>
              <a:t>References </a:t>
            </a:r>
          </a:p>
          <a:p>
            <a:pPr marL="180975" indent="-180975">
              <a:spcBef>
                <a:spcPts val="438"/>
              </a:spcBef>
              <a:buFont typeface="Calibri" charset="0"/>
              <a:buAutoNum type="arabicPeriod"/>
            </a:pPr>
            <a:r>
              <a:rPr lang="en-GB" sz="700" dirty="0">
                <a:latin typeface="Arial" charset="0"/>
                <a:cs typeface="Arial" charset="0"/>
              </a:rPr>
              <a:t>Hill A et al. Blood (ASH Annual Meeting Abstracts) 2006; 180: abs 985.</a:t>
            </a:r>
          </a:p>
          <a:p>
            <a:pPr marL="180975" indent="-180975">
              <a:spcBef>
                <a:spcPts val="438"/>
              </a:spcBef>
              <a:buFont typeface="Calibri" charset="0"/>
              <a:buAutoNum type="arabicPeriod"/>
            </a:pPr>
            <a:r>
              <a:rPr lang="en-GB" sz="700" dirty="0">
                <a:latin typeface="Arial" charset="0"/>
                <a:cs typeface="Arial" charset="0"/>
              </a:rPr>
              <a:t>de </a:t>
            </a:r>
            <a:r>
              <a:rPr lang="en-GB" sz="700" dirty="0" err="1">
                <a:latin typeface="Arial" charset="0"/>
                <a:cs typeface="Arial" charset="0"/>
              </a:rPr>
              <a:t>Latour</a:t>
            </a:r>
            <a:r>
              <a:rPr lang="en-GB" sz="700" dirty="0">
                <a:latin typeface="Arial" charset="0"/>
                <a:cs typeface="Arial" charset="0"/>
              </a:rPr>
              <a:t> RP et al. Blood (ASH Annual Meeting Abstracts) 2006; 108: abs 973.</a:t>
            </a:r>
            <a:endParaRPr lang="en-US" sz="700" dirty="0">
              <a:latin typeface="Arial" charset="0"/>
              <a:cs typeface="Arial" charset="0"/>
            </a:endParaRPr>
          </a:p>
          <a:p>
            <a:pPr marL="180975" indent="-180975">
              <a:spcBef>
                <a:spcPts val="438"/>
              </a:spcBef>
              <a:buFontTx/>
              <a:buAutoNum type="arabicPeriod"/>
            </a:pPr>
            <a:r>
              <a:rPr lang="en-US" sz="700" dirty="0" err="1">
                <a:latin typeface="Arial" charset="0"/>
                <a:cs typeface="Arial" charset="0"/>
              </a:rPr>
              <a:t>Rachidi</a:t>
            </a:r>
            <a:r>
              <a:rPr lang="en-US" sz="700" dirty="0">
                <a:latin typeface="Arial" charset="0"/>
                <a:cs typeface="Arial" charset="0"/>
              </a:rPr>
              <a:t> S et al. </a:t>
            </a:r>
            <a:r>
              <a:rPr lang="de-CH" sz="700" dirty="0" err="1">
                <a:latin typeface="Arial" charset="0"/>
                <a:cs typeface="Arial" charset="0"/>
              </a:rPr>
              <a:t>Eur</a:t>
            </a:r>
            <a:r>
              <a:rPr lang="de-CH" sz="700" dirty="0">
                <a:latin typeface="Arial" charset="0"/>
                <a:cs typeface="Arial" charset="0"/>
              </a:rPr>
              <a:t> J Intern </a:t>
            </a:r>
            <a:r>
              <a:rPr lang="de-CH" sz="700" dirty="0" err="1">
                <a:latin typeface="Arial" charset="0"/>
                <a:cs typeface="Arial" charset="0"/>
              </a:rPr>
              <a:t>Med</a:t>
            </a:r>
            <a:r>
              <a:rPr lang="en-US" sz="700" dirty="0">
                <a:latin typeface="Arial" charset="0"/>
                <a:cs typeface="Arial" charset="0"/>
              </a:rPr>
              <a:t> 2010; 21: 260-7.</a:t>
            </a:r>
            <a:endParaRPr lang="en-GB" sz="700" dirty="0">
              <a:latin typeface="Arial" charset="0"/>
              <a:cs typeface="Arial" charset="0"/>
            </a:endParaRPr>
          </a:p>
          <a:p>
            <a:pPr marL="180975" indent="-180975">
              <a:spcBef>
                <a:spcPts val="438"/>
              </a:spcBef>
              <a:buFontTx/>
              <a:buAutoNum type="arabicPeriod"/>
            </a:pPr>
            <a:r>
              <a:rPr lang="en-GB" sz="700" dirty="0">
                <a:latin typeface="Arial" charset="0"/>
                <a:cs typeface="Arial" charset="0"/>
              </a:rPr>
              <a:t>Parker C et al. Blood 2005; 106: 3699-709.</a:t>
            </a:r>
          </a:p>
          <a:p>
            <a:pPr marL="180975" indent="-180975">
              <a:spcBef>
                <a:spcPts val="438"/>
              </a:spcBef>
              <a:buFontTx/>
              <a:buAutoNum type="arabicPeriod"/>
            </a:pPr>
            <a:r>
              <a:rPr lang="en-GB" sz="700" dirty="0" err="1">
                <a:latin typeface="Arial" charset="0"/>
                <a:cs typeface="Arial" charset="0"/>
              </a:rPr>
              <a:t>Bessler</a:t>
            </a:r>
            <a:r>
              <a:rPr lang="en-GB" sz="700" dirty="0">
                <a:latin typeface="Arial" charset="0"/>
                <a:cs typeface="Arial" charset="0"/>
              </a:rPr>
              <a:t> M, </a:t>
            </a:r>
            <a:r>
              <a:rPr lang="en-GB" sz="700" dirty="0" err="1">
                <a:latin typeface="Arial" charset="0"/>
                <a:cs typeface="Arial" charset="0"/>
              </a:rPr>
              <a:t>Hiken</a:t>
            </a:r>
            <a:r>
              <a:rPr lang="en-GB" sz="700" dirty="0">
                <a:latin typeface="Arial" charset="0"/>
                <a:cs typeface="Arial" charset="0"/>
              </a:rPr>
              <a:t> J. </a:t>
            </a:r>
            <a:r>
              <a:rPr lang="en-GB" sz="700" dirty="0" err="1">
                <a:latin typeface="Arial" charset="0"/>
                <a:cs typeface="Arial" charset="0"/>
              </a:rPr>
              <a:t>Hematology</a:t>
            </a:r>
            <a:r>
              <a:rPr lang="en-GB" sz="700" dirty="0">
                <a:latin typeface="Arial" charset="0"/>
                <a:cs typeface="Arial" charset="0"/>
              </a:rPr>
              <a:t> Am </a:t>
            </a:r>
            <a:r>
              <a:rPr lang="en-GB" sz="700" dirty="0" err="1">
                <a:latin typeface="Arial" charset="0"/>
                <a:cs typeface="Arial" charset="0"/>
              </a:rPr>
              <a:t>Soc</a:t>
            </a:r>
            <a:r>
              <a:rPr lang="en-GB" sz="700" dirty="0">
                <a:latin typeface="Arial" charset="0"/>
                <a:cs typeface="Arial" charset="0"/>
              </a:rPr>
              <a:t> </a:t>
            </a:r>
            <a:r>
              <a:rPr lang="en-GB" sz="700" dirty="0" err="1">
                <a:latin typeface="Arial" charset="0"/>
                <a:cs typeface="Arial" charset="0"/>
              </a:rPr>
              <a:t>Hematol</a:t>
            </a:r>
            <a:r>
              <a:rPr lang="en-GB" sz="700" dirty="0">
                <a:latin typeface="Arial" charset="0"/>
                <a:cs typeface="Arial" charset="0"/>
              </a:rPr>
              <a:t> </a:t>
            </a:r>
            <a:r>
              <a:rPr lang="en-GB" sz="700" dirty="0" err="1">
                <a:latin typeface="Arial" charset="0"/>
                <a:cs typeface="Arial" charset="0"/>
              </a:rPr>
              <a:t>Educ</a:t>
            </a:r>
            <a:r>
              <a:rPr lang="en-GB" sz="700" dirty="0">
                <a:latin typeface="Arial" charset="0"/>
                <a:cs typeface="Arial" charset="0"/>
              </a:rPr>
              <a:t> Program 2008: 104-10.</a:t>
            </a:r>
          </a:p>
          <a:p>
            <a:pPr marL="180975" indent="-180975">
              <a:spcBef>
                <a:spcPts val="438"/>
              </a:spcBef>
              <a:buFontTx/>
              <a:buAutoNum type="arabicPeriod"/>
            </a:pPr>
            <a:r>
              <a:rPr lang="en-GB" sz="700" dirty="0">
                <a:latin typeface="Arial" charset="0"/>
                <a:cs typeface="Arial" charset="0"/>
              </a:rPr>
              <a:t>Brubaker LH et al. Blood 1977; 50: 657-62.</a:t>
            </a:r>
          </a:p>
          <a:p>
            <a:pPr marL="180975" indent="-180975">
              <a:spcBef>
                <a:spcPts val="438"/>
              </a:spcBef>
              <a:buFontTx/>
              <a:buAutoNum type="arabicPeriod"/>
            </a:pPr>
            <a:r>
              <a:rPr lang="en-GB" sz="700" dirty="0">
                <a:latin typeface="Arial" charset="0"/>
                <a:cs typeface="Arial" charset="0"/>
              </a:rPr>
              <a:t>Seya T et al. </a:t>
            </a:r>
            <a:r>
              <a:rPr lang="en-GB" sz="700" dirty="0" err="1">
                <a:latin typeface="Arial" charset="0"/>
                <a:cs typeface="Arial" charset="0"/>
              </a:rPr>
              <a:t>Eur</a:t>
            </a:r>
            <a:r>
              <a:rPr lang="en-GB" sz="700" dirty="0">
                <a:latin typeface="Arial" charset="0"/>
                <a:cs typeface="Arial" charset="0"/>
              </a:rPr>
              <a:t> J </a:t>
            </a:r>
            <a:r>
              <a:rPr lang="en-GB" sz="700" dirty="0" err="1">
                <a:latin typeface="Arial" charset="0"/>
                <a:cs typeface="Arial" charset="0"/>
              </a:rPr>
              <a:t>Immunol</a:t>
            </a:r>
            <a:r>
              <a:rPr lang="en-GB" sz="700" dirty="0">
                <a:latin typeface="Arial" charset="0"/>
                <a:cs typeface="Arial" charset="0"/>
              </a:rPr>
              <a:t> 1988; 18: 1289-94.</a:t>
            </a:r>
          </a:p>
        </p:txBody>
      </p:sp>
      <p:sp>
        <p:nvSpPr>
          <p:cNvPr id="56323"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5" name="Slide Number Placeholder 3"/>
          <p:cNvSpPr txBox="1">
            <a:spLocks noGrp="1"/>
          </p:cNvSpPr>
          <p:nvPr/>
        </p:nvSpPr>
        <p:spPr bwMode="auto">
          <a:xfrm>
            <a:off x="6214808" y="8684826"/>
            <a:ext cx="641560" cy="457711"/>
          </a:xfrm>
          <a:prstGeom prst="rect">
            <a:avLst/>
          </a:prstGeom>
          <a:noFill/>
          <a:ln>
            <a:miter lim="800000"/>
            <a:headEnd/>
            <a:tailEnd/>
          </a:ln>
        </p:spPr>
        <p:txBody>
          <a:bodyPr lIns="93580" tIns="46790" rIns="93580" bIns="46790" anchor="b"/>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D6F8150A-4EC6-A440-893F-DCC139FA7F39}" type="slidenum">
              <a:rPr lang="en-US" sz="1200"/>
              <a:pPr algn="r" eaLnBrk="1" hangingPunct="1"/>
              <a:t>24</a:t>
            </a:fld>
            <a:endParaRPr lang="en-US" sz="1200"/>
          </a:p>
        </p:txBody>
      </p:sp>
    </p:spTree>
    <p:extLst>
      <p:ext uri="{BB962C8B-B14F-4D97-AF65-F5344CB8AC3E}">
        <p14:creationId xmlns:p14="http://schemas.microsoft.com/office/powerpoint/2010/main" val="25302803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3"/>
          <p:cNvSpPr>
            <a:spLocks noGrp="1" noChangeArrowheads="1"/>
          </p:cNvSpPr>
          <p:nvPr>
            <p:ph type="body" idx="1"/>
          </p:nvPr>
        </p:nvSpPr>
        <p:spPr bwMode="auto"/>
        <p:txBody>
          <a:bodyPr wrap="square" numCol="1" anchor="t" anchorCtr="0" compatLnSpc="1">
            <a:prstTxWarp prst="textNoShape">
              <a:avLst/>
            </a:prstTxWarp>
          </a:bodyPr>
          <a:lstStyle/>
          <a:p>
            <a:pPr>
              <a:defRPr/>
            </a:pPr>
            <a:r>
              <a:rPr lang="en-US" dirty="0" smtClean="0">
                <a:latin typeface="Arial" charset="0"/>
                <a:ea typeface="+mn-ea"/>
                <a:cs typeface="Arial" charset="0"/>
              </a:rPr>
              <a:t>A wide range of proteins attach to the cell membrane surface by a </a:t>
            </a:r>
            <a:r>
              <a:rPr lang="en-GB" dirty="0" err="1" smtClean="0">
                <a:latin typeface="Arial" charset="0"/>
                <a:ea typeface="+mn-ea"/>
                <a:cs typeface="Arial" charset="0"/>
              </a:rPr>
              <a:t>glycosylphosphatidylinositol</a:t>
            </a:r>
            <a:r>
              <a:rPr lang="en-GB" dirty="0" smtClean="0">
                <a:latin typeface="Arial" charset="0"/>
                <a:ea typeface="+mn-ea"/>
                <a:cs typeface="Arial" charset="0"/>
              </a:rPr>
              <a:t> (</a:t>
            </a:r>
            <a:r>
              <a:rPr lang="en-US" dirty="0" smtClean="0">
                <a:latin typeface="Arial" charset="0"/>
                <a:ea typeface="+mn-ea"/>
                <a:cs typeface="Arial" charset="0"/>
              </a:rPr>
              <a:t>GPI) anchor and are missing in </a:t>
            </a:r>
            <a:r>
              <a:rPr lang="en-GB" dirty="0" smtClean="0">
                <a:latin typeface="Arial" charset="0"/>
                <a:ea typeface="+mn-ea"/>
                <a:cs typeface="Arial" charset="0"/>
              </a:rPr>
              <a:t>p</a:t>
            </a:r>
            <a:r>
              <a:rPr lang="en-US" dirty="0" err="1" smtClean="0">
                <a:latin typeface="Arial" charset="0"/>
                <a:ea typeface="+mn-ea"/>
                <a:cs typeface="Arial" charset="0"/>
              </a:rPr>
              <a:t>aroxysmal</a:t>
            </a:r>
            <a:r>
              <a:rPr lang="en-US" dirty="0" smtClean="0">
                <a:latin typeface="Arial" charset="0"/>
                <a:ea typeface="+mn-ea"/>
                <a:cs typeface="Arial" charset="0"/>
              </a:rPr>
              <a:t> nocturnal </a:t>
            </a:r>
            <a:r>
              <a:rPr lang="en-US" dirty="0" err="1" smtClean="0">
                <a:latin typeface="Arial" charset="0"/>
                <a:ea typeface="+mn-ea"/>
                <a:cs typeface="Arial" charset="0"/>
              </a:rPr>
              <a:t>haemoglobinuria</a:t>
            </a:r>
            <a:r>
              <a:rPr lang="en-US" dirty="0" smtClean="0">
                <a:latin typeface="Arial" charset="0"/>
                <a:ea typeface="+mn-ea"/>
                <a:cs typeface="Arial" charset="0"/>
              </a:rPr>
              <a:t> (PNH) cells.  </a:t>
            </a:r>
            <a:r>
              <a:rPr lang="en-GB" dirty="0" smtClean="0">
                <a:latin typeface="Arial" charset="0"/>
                <a:ea typeface="+mn-ea"/>
                <a:cs typeface="Arial" charset="0"/>
              </a:rPr>
              <a:t>This includes enzymes, blood group antigens, adhesion molecules, cell receptors, other proteins of unknown function</a:t>
            </a:r>
            <a:r>
              <a:rPr lang="en-US" dirty="0" smtClean="0">
                <a:latin typeface="Arial" charset="0"/>
                <a:ea typeface="+mn-ea"/>
                <a:cs typeface="Arial" charset="0"/>
              </a:rPr>
              <a:t> and, notably, </a:t>
            </a:r>
            <a:r>
              <a:rPr lang="en-GB" dirty="0" smtClean="0">
                <a:latin typeface="Arial" charset="0"/>
                <a:ea typeface="+mn-ea"/>
                <a:cs typeface="Arial" charset="0"/>
              </a:rPr>
              <a:t>complement-regulating surface proteins.</a:t>
            </a:r>
            <a:endParaRPr lang="en-US" dirty="0" smtClean="0">
              <a:latin typeface="Arial" charset="0"/>
              <a:ea typeface="+mn-ea"/>
              <a:cs typeface="Arial" charset="0"/>
            </a:endParaRPr>
          </a:p>
          <a:p>
            <a:pPr>
              <a:defRPr/>
            </a:pPr>
            <a:r>
              <a:rPr lang="en-US" dirty="0" smtClean="0">
                <a:latin typeface="Arial" charset="0"/>
                <a:ea typeface="+mn-ea"/>
                <a:cs typeface="Arial" charset="0"/>
              </a:rPr>
              <a:t>Among the complement-regulating proteins, two emerge as the most important and best studied.</a:t>
            </a:r>
          </a:p>
          <a:p>
            <a:pPr marL="361950" lvl="1" indent="-180975">
              <a:buFontTx/>
              <a:buChar char="•"/>
              <a:defRPr/>
            </a:pPr>
            <a:r>
              <a:rPr lang="en-GB" dirty="0" smtClean="0">
                <a:latin typeface="Arial" charset="0"/>
                <a:ea typeface="+mn-ea"/>
                <a:cs typeface="Arial" charset="0"/>
              </a:rPr>
              <a:t>CD55 (decay accelerating factor, DAF) which controls the first steps of the complement cascade by regulating the activity of the C3 and C5 convertases.</a:t>
            </a:r>
            <a:r>
              <a:rPr lang="en-GB" baseline="30000" dirty="0" smtClean="0">
                <a:latin typeface="Arial" charset="0"/>
                <a:ea typeface="+mn-ea"/>
                <a:cs typeface="Arial" charset="0"/>
              </a:rPr>
              <a:t>1-3 </a:t>
            </a:r>
          </a:p>
          <a:p>
            <a:pPr marL="361950" lvl="1" indent="-180975">
              <a:buFontTx/>
              <a:buChar char="•"/>
              <a:defRPr/>
            </a:pPr>
            <a:r>
              <a:rPr lang="en-GB" dirty="0" smtClean="0">
                <a:latin typeface="Arial" charset="0"/>
                <a:ea typeface="+mn-ea"/>
                <a:cs typeface="Arial" charset="0"/>
              </a:rPr>
              <a:t>CD59 (membrane inhibitor of reactive </a:t>
            </a:r>
            <a:r>
              <a:rPr lang="en-GB" dirty="0" err="1" smtClean="0">
                <a:latin typeface="Arial" charset="0"/>
                <a:ea typeface="+mn-ea"/>
                <a:cs typeface="Arial" charset="0"/>
              </a:rPr>
              <a:t>lysis</a:t>
            </a:r>
            <a:r>
              <a:rPr lang="en-GB" dirty="0" smtClean="0">
                <a:latin typeface="Arial" charset="0"/>
                <a:ea typeface="+mn-ea"/>
                <a:cs typeface="Arial" charset="0"/>
              </a:rPr>
              <a:t>, MIRL) which inhibits the formation of the terminal complement complex (TCC) by preventing the incorporation of C9 in the C5b-8 complex, thereby preventing the formation of membrane attack complex (MAC or C5b-9).</a:t>
            </a:r>
            <a:r>
              <a:rPr lang="en-GB" baseline="30000" dirty="0" smtClean="0">
                <a:latin typeface="Arial" charset="0"/>
                <a:ea typeface="+mn-ea"/>
                <a:cs typeface="Arial" charset="0"/>
              </a:rPr>
              <a:t>1-3</a:t>
            </a:r>
            <a:endParaRPr lang="en-US" baseline="30000" dirty="0" smtClean="0">
              <a:latin typeface="Arial" charset="0"/>
              <a:ea typeface="+mn-ea"/>
              <a:cs typeface="Arial" charset="0"/>
            </a:endParaRPr>
          </a:p>
          <a:p>
            <a:pPr>
              <a:defRPr/>
            </a:pPr>
            <a:r>
              <a:rPr lang="en-US" dirty="0" smtClean="0">
                <a:latin typeface="Arial" charset="0"/>
                <a:ea typeface="+mn-ea"/>
                <a:cs typeface="Arial" charset="0"/>
              </a:rPr>
              <a:t>Red blood cells (RBCs) </a:t>
            </a:r>
            <a:r>
              <a:rPr lang="en-GB" dirty="0" smtClean="0">
                <a:latin typeface="Arial" charset="0"/>
                <a:ea typeface="+mn-ea"/>
                <a:cs typeface="Arial" charset="0"/>
              </a:rPr>
              <a:t>that are partially or completely deficient in the protective effects of CD55 and CD59 have an increased susceptibility to the </a:t>
            </a:r>
            <a:r>
              <a:rPr lang="en-GB" dirty="0" err="1" smtClean="0">
                <a:latin typeface="Arial" charset="0"/>
                <a:ea typeface="+mn-ea"/>
                <a:cs typeface="Arial" charset="0"/>
              </a:rPr>
              <a:t>lytic</a:t>
            </a:r>
            <a:r>
              <a:rPr lang="en-GB" dirty="0" smtClean="0">
                <a:latin typeface="Arial" charset="0"/>
                <a:ea typeface="+mn-ea"/>
                <a:cs typeface="Arial" charset="0"/>
              </a:rPr>
              <a:t> effects of activated complement, as is found in PNH.</a:t>
            </a:r>
            <a:r>
              <a:rPr lang="en-GB" baseline="30000" dirty="0" smtClean="0">
                <a:latin typeface="Arial" charset="0"/>
                <a:ea typeface="+mn-ea"/>
                <a:cs typeface="Arial" charset="0"/>
              </a:rPr>
              <a:t>1-3</a:t>
            </a:r>
          </a:p>
          <a:p>
            <a:pPr>
              <a:defRPr/>
            </a:pPr>
            <a:endParaRPr lang="en-GB" dirty="0" smtClean="0">
              <a:latin typeface="Arial" charset="0"/>
              <a:ea typeface="+mn-ea"/>
              <a:cs typeface="Arial" charset="0"/>
            </a:endParaRPr>
          </a:p>
          <a:p>
            <a:pPr>
              <a:defRPr/>
            </a:pPr>
            <a:r>
              <a:rPr lang="en-GB" b="1" dirty="0" smtClean="0">
                <a:latin typeface="Arial" charset="0"/>
                <a:ea typeface="+mn-ea"/>
                <a:cs typeface="Arial" charset="0"/>
              </a:rPr>
              <a:t>References</a:t>
            </a:r>
          </a:p>
          <a:p>
            <a:pPr marL="228600" indent="-228600">
              <a:buFont typeface="+mj-lt"/>
              <a:buAutoNum type="arabicPeriod"/>
              <a:defRPr/>
            </a:pPr>
            <a:r>
              <a:rPr lang="en-GB" dirty="0" err="1" smtClean="0">
                <a:latin typeface="Arial" charset="0"/>
                <a:ea typeface="+mn-ea"/>
                <a:cs typeface="Arial" charset="0"/>
              </a:rPr>
              <a:t>Rosse</a:t>
            </a:r>
            <a:r>
              <a:rPr lang="en-GB" dirty="0" smtClean="0">
                <a:latin typeface="Arial" charset="0"/>
                <a:ea typeface="+mn-ea"/>
                <a:cs typeface="Arial" charset="0"/>
              </a:rPr>
              <a:t> WF et al. </a:t>
            </a:r>
            <a:r>
              <a:rPr lang="en-GB" dirty="0" err="1" smtClean="0">
                <a:latin typeface="Arial" charset="0"/>
                <a:ea typeface="+mn-ea"/>
                <a:cs typeface="Arial" charset="0"/>
              </a:rPr>
              <a:t>Hematology</a:t>
            </a:r>
            <a:r>
              <a:rPr lang="en-GB" dirty="0" smtClean="0">
                <a:latin typeface="Arial" charset="0"/>
                <a:ea typeface="+mn-ea"/>
                <a:cs typeface="Arial" charset="0"/>
              </a:rPr>
              <a:t> 2004:48-62.</a:t>
            </a:r>
          </a:p>
          <a:p>
            <a:pPr marL="228600" indent="-228600">
              <a:buFont typeface="+mj-lt"/>
              <a:buAutoNum type="arabicPeriod"/>
              <a:defRPr/>
            </a:pPr>
            <a:r>
              <a:rPr lang="en-GB" dirty="0" smtClean="0">
                <a:latin typeface="Arial" charset="0"/>
                <a:ea typeface="+mn-ea"/>
                <a:cs typeface="Arial" charset="0"/>
              </a:rPr>
              <a:t>Johnson RJ, </a:t>
            </a:r>
            <a:r>
              <a:rPr lang="en-GB" dirty="0" err="1" smtClean="0">
                <a:latin typeface="Arial" charset="0"/>
                <a:ea typeface="+mn-ea"/>
                <a:cs typeface="Arial" charset="0"/>
              </a:rPr>
              <a:t>Hillmen</a:t>
            </a:r>
            <a:r>
              <a:rPr lang="en-GB" dirty="0" smtClean="0">
                <a:latin typeface="Arial" charset="0"/>
                <a:ea typeface="+mn-ea"/>
                <a:cs typeface="Arial" charset="0"/>
              </a:rPr>
              <a:t> P. Mol </a:t>
            </a:r>
            <a:r>
              <a:rPr lang="en-GB" dirty="0" err="1" smtClean="0">
                <a:latin typeface="Arial" charset="0"/>
                <a:ea typeface="+mn-ea"/>
                <a:cs typeface="Arial" charset="0"/>
              </a:rPr>
              <a:t>Pathol</a:t>
            </a:r>
            <a:r>
              <a:rPr lang="en-GB" dirty="0" smtClean="0">
                <a:latin typeface="Arial" charset="0"/>
                <a:ea typeface="+mn-ea"/>
                <a:cs typeface="Arial" charset="0"/>
              </a:rPr>
              <a:t> 2002;55:145-52.</a:t>
            </a:r>
          </a:p>
          <a:p>
            <a:pPr marL="228600" indent="-228600">
              <a:buFont typeface="+mj-lt"/>
              <a:buAutoNum type="arabicPeriod"/>
              <a:defRPr/>
            </a:pPr>
            <a:r>
              <a:rPr lang="en-GB" dirty="0" smtClean="0">
                <a:latin typeface="Arial" charset="0"/>
                <a:ea typeface="+mn-ea"/>
                <a:cs typeface="Arial" charset="0"/>
              </a:rPr>
              <a:t>Parker C et al. Blood 2005;106:3699-709.</a:t>
            </a:r>
            <a:endParaRPr lang="en-US" dirty="0" smtClean="0">
              <a:latin typeface="Arial" charset="0"/>
              <a:ea typeface="+mn-ea"/>
              <a:cs typeface="Arial" charset="0"/>
            </a:endParaRPr>
          </a:p>
          <a:p>
            <a:pPr>
              <a:defRPr/>
            </a:pPr>
            <a:endParaRPr lang="en-US" dirty="0" smtClean="0">
              <a:latin typeface="Arial" charset="0"/>
              <a:ea typeface="+mn-ea"/>
              <a:cs typeface="Arial" charset="0"/>
            </a:endParaRPr>
          </a:p>
        </p:txBody>
      </p:sp>
      <p:sp>
        <p:nvSpPr>
          <p:cNvPr id="60419" name="Rectangle 7"/>
          <p:cNvSpPr txBox="1">
            <a:spLocks noGrp="1" noChangeArrowheads="1"/>
          </p:cNvSpPr>
          <p:nvPr/>
        </p:nvSpPr>
        <p:spPr bwMode="auto">
          <a:xfrm>
            <a:off x="6373156" y="8657041"/>
            <a:ext cx="484844" cy="486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E81D3531-7B61-A544-94D7-FE63FE0B1E9B}" type="slidenum">
              <a:rPr lang="en-US" sz="1000">
                <a:solidFill>
                  <a:srgbClr val="000000"/>
                </a:solidFill>
              </a:rPr>
              <a:pPr algn="r" eaLnBrk="1" hangingPunct="1"/>
              <a:t>25</a:t>
            </a:fld>
            <a:endParaRPr lang="en-US" sz="1000">
              <a:solidFill>
                <a:srgbClr val="000000"/>
              </a:solidFill>
            </a:endParaRPr>
          </a:p>
        </p:txBody>
      </p:sp>
      <p:sp>
        <p:nvSpPr>
          <p:cNvPr id="60420"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Tree>
    <p:extLst>
      <p:ext uri="{BB962C8B-B14F-4D97-AF65-F5344CB8AC3E}">
        <p14:creationId xmlns:p14="http://schemas.microsoft.com/office/powerpoint/2010/main" val="7741197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3"/>
          <p:cNvSpPr>
            <a:spLocks noGrp="1" noChangeArrowheads="1"/>
          </p:cNvSpPr>
          <p:nvPr>
            <p:ph type="body" idx="1"/>
          </p:nvPr>
        </p:nvSpPr>
        <p:spPr bwMode="auto"/>
        <p:txBody>
          <a:bodyPr wrap="square" numCol="1" anchor="t" anchorCtr="0" compatLnSpc="1">
            <a:prstTxWarp prst="textNoShape">
              <a:avLst/>
            </a:prstTxWarp>
          </a:bodyPr>
          <a:lstStyle/>
          <a:p>
            <a:pPr>
              <a:defRPr/>
            </a:pPr>
            <a:r>
              <a:rPr lang="en-US" dirty="0" smtClean="0">
                <a:latin typeface="Arial" charset="0"/>
                <a:ea typeface="+mn-ea"/>
                <a:cs typeface="Arial" charset="0"/>
              </a:rPr>
              <a:t>A wide range of proteins attach to the cell membrane surface by a </a:t>
            </a:r>
            <a:r>
              <a:rPr lang="en-GB" dirty="0" err="1" smtClean="0">
                <a:latin typeface="Arial" charset="0"/>
                <a:ea typeface="+mn-ea"/>
                <a:cs typeface="Arial" charset="0"/>
              </a:rPr>
              <a:t>glycosylphosphatidylinositol</a:t>
            </a:r>
            <a:r>
              <a:rPr lang="en-GB" dirty="0" smtClean="0">
                <a:latin typeface="Arial" charset="0"/>
                <a:ea typeface="+mn-ea"/>
                <a:cs typeface="Arial" charset="0"/>
              </a:rPr>
              <a:t> (</a:t>
            </a:r>
            <a:r>
              <a:rPr lang="en-US" dirty="0" smtClean="0">
                <a:latin typeface="Arial" charset="0"/>
                <a:ea typeface="+mn-ea"/>
                <a:cs typeface="Arial" charset="0"/>
              </a:rPr>
              <a:t>GPI) anchor and are missing in </a:t>
            </a:r>
            <a:r>
              <a:rPr lang="en-GB" dirty="0" smtClean="0">
                <a:latin typeface="Arial" charset="0"/>
                <a:ea typeface="+mn-ea"/>
                <a:cs typeface="Arial" charset="0"/>
              </a:rPr>
              <a:t>p</a:t>
            </a:r>
            <a:r>
              <a:rPr lang="en-US" dirty="0" err="1" smtClean="0">
                <a:latin typeface="Arial" charset="0"/>
                <a:ea typeface="+mn-ea"/>
                <a:cs typeface="Arial" charset="0"/>
              </a:rPr>
              <a:t>aroxysmal</a:t>
            </a:r>
            <a:r>
              <a:rPr lang="en-US" dirty="0" smtClean="0">
                <a:latin typeface="Arial" charset="0"/>
                <a:ea typeface="+mn-ea"/>
                <a:cs typeface="Arial" charset="0"/>
              </a:rPr>
              <a:t> nocturnal </a:t>
            </a:r>
            <a:r>
              <a:rPr lang="en-US" dirty="0" err="1" smtClean="0">
                <a:latin typeface="Arial" charset="0"/>
                <a:ea typeface="+mn-ea"/>
                <a:cs typeface="Arial" charset="0"/>
              </a:rPr>
              <a:t>haemoglobinuria</a:t>
            </a:r>
            <a:r>
              <a:rPr lang="en-US" dirty="0" smtClean="0">
                <a:latin typeface="Arial" charset="0"/>
                <a:ea typeface="+mn-ea"/>
                <a:cs typeface="Arial" charset="0"/>
              </a:rPr>
              <a:t> (PNH) cells.  </a:t>
            </a:r>
            <a:r>
              <a:rPr lang="en-GB" dirty="0" smtClean="0">
                <a:latin typeface="Arial" charset="0"/>
                <a:ea typeface="+mn-ea"/>
                <a:cs typeface="Arial" charset="0"/>
              </a:rPr>
              <a:t>This includes enzymes, blood group antigens, adhesion molecules, cell receptors, other proteins of unknown function</a:t>
            </a:r>
            <a:r>
              <a:rPr lang="en-US" dirty="0" smtClean="0">
                <a:latin typeface="Arial" charset="0"/>
                <a:ea typeface="+mn-ea"/>
                <a:cs typeface="Arial" charset="0"/>
              </a:rPr>
              <a:t> and, notably, </a:t>
            </a:r>
            <a:r>
              <a:rPr lang="en-GB" dirty="0" smtClean="0">
                <a:latin typeface="Arial" charset="0"/>
                <a:ea typeface="+mn-ea"/>
                <a:cs typeface="Arial" charset="0"/>
              </a:rPr>
              <a:t>complement-regulating surface proteins.</a:t>
            </a:r>
            <a:endParaRPr lang="en-US" dirty="0" smtClean="0">
              <a:latin typeface="Arial" charset="0"/>
              <a:ea typeface="+mn-ea"/>
              <a:cs typeface="Arial" charset="0"/>
            </a:endParaRPr>
          </a:p>
          <a:p>
            <a:pPr>
              <a:defRPr/>
            </a:pPr>
            <a:r>
              <a:rPr lang="en-US" dirty="0" smtClean="0">
                <a:latin typeface="Arial" charset="0"/>
                <a:ea typeface="+mn-ea"/>
                <a:cs typeface="Arial" charset="0"/>
              </a:rPr>
              <a:t>Among the complement-regulating proteins, two emerge as the most important and best studied.</a:t>
            </a:r>
          </a:p>
          <a:p>
            <a:pPr marL="361950" lvl="1" indent="-180975">
              <a:buFontTx/>
              <a:buChar char="•"/>
              <a:defRPr/>
            </a:pPr>
            <a:r>
              <a:rPr lang="en-GB" dirty="0" smtClean="0">
                <a:latin typeface="Arial" charset="0"/>
                <a:ea typeface="+mn-ea"/>
                <a:cs typeface="Arial" charset="0"/>
              </a:rPr>
              <a:t>CD55 (decay accelerating factor, DAF) which controls the first steps of the complement cascade by regulating the activity of the C3 and C5 convertases.</a:t>
            </a:r>
            <a:r>
              <a:rPr lang="en-GB" baseline="30000" dirty="0" smtClean="0">
                <a:latin typeface="Arial" charset="0"/>
                <a:ea typeface="+mn-ea"/>
                <a:cs typeface="Arial" charset="0"/>
              </a:rPr>
              <a:t>1-3 </a:t>
            </a:r>
          </a:p>
          <a:p>
            <a:pPr marL="361950" lvl="1" indent="-180975">
              <a:buFontTx/>
              <a:buChar char="•"/>
              <a:defRPr/>
            </a:pPr>
            <a:r>
              <a:rPr lang="en-GB" dirty="0" smtClean="0">
                <a:latin typeface="Arial" charset="0"/>
                <a:ea typeface="+mn-ea"/>
                <a:cs typeface="Arial" charset="0"/>
              </a:rPr>
              <a:t>CD59 (membrane inhibitor of reactive </a:t>
            </a:r>
            <a:r>
              <a:rPr lang="en-GB" dirty="0" err="1" smtClean="0">
                <a:latin typeface="Arial" charset="0"/>
                <a:ea typeface="+mn-ea"/>
                <a:cs typeface="Arial" charset="0"/>
              </a:rPr>
              <a:t>lysis</a:t>
            </a:r>
            <a:r>
              <a:rPr lang="en-GB" dirty="0" smtClean="0">
                <a:latin typeface="Arial" charset="0"/>
                <a:ea typeface="+mn-ea"/>
                <a:cs typeface="Arial" charset="0"/>
              </a:rPr>
              <a:t>, MIRL) which inhibits the formation of the terminal complement complex (TCC) by preventing the incorporation of C9 in the C5b-8 complex, thereby preventing the formation of membrane attack complex (MAC or C5b-9).</a:t>
            </a:r>
            <a:r>
              <a:rPr lang="en-GB" baseline="30000" dirty="0" smtClean="0">
                <a:latin typeface="Arial" charset="0"/>
                <a:ea typeface="+mn-ea"/>
                <a:cs typeface="Arial" charset="0"/>
              </a:rPr>
              <a:t>1-3</a:t>
            </a:r>
            <a:endParaRPr lang="en-US" baseline="30000" dirty="0" smtClean="0">
              <a:latin typeface="Arial" charset="0"/>
              <a:ea typeface="+mn-ea"/>
              <a:cs typeface="Arial" charset="0"/>
            </a:endParaRPr>
          </a:p>
          <a:p>
            <a:pPr>
              <a:defRPr/>
            </a:pPr>
            <a:r>
              <a:rPr lang="en-US" dirty="0" smtClean="0">
                <a:latin typeface="Arial" charset="0"/>
                <a:ea typeface="+mn-ea"/>
                <a:cs typeface="Arial" charset="0"/>
              </a:rPr>
              <a:t>Red blood cells (RBCs) </a:t>
            </a:r>
            <a:r>
              <a:rPr lang="en-GB" dirty="0" smtClean="0">
                <a:latin typeface="Arial" charset="0"/>
                <a:ea typeface="+mn-ea"/>
                <a:cs typeface="Arial" charset="0"/>
              </a:rPr>
              <a:t>that are partially or completely deficient in the protective effects of CD55 and CD59 have an increased susceptibility to the </a:t>
            </a:r>
            <a:r>
              <a:rPr lang="en-GB" dirty="0" err="1" smtClean="0">
                <a:latin typeface="Arial" charset="0"/>
                <a:ea typeface="+mn-ea"/>
                <a:cs typeface="Arial" charset="0"/>
              </a:rPr>
              <a:t>lytic</a:t>
            </a:r>
            <a:r>
              <a:rPr lang="en-GB" dirty="0" smtClean="0">
                <a:latin typeface="Arial" charset="0"/>
                <a:ea typeface="+mn-ea"/>
                <a:cs typeface="Arial" charset="0"/>
              </a:rPr>
              <a:t> effects of activated complement, as is found in PNH.</a:t>
            </a:r>
            <a:r>
              <a:rPr lang="en-GB" baseline="30000" dirty="0" smtClean="0">
                <a:latin typeface="Arial" charset="0"/>
                <a:ea typeface="+mn-ea"/>
                <a:cs typeface="Arial" charset="0"/>
              </a:rPr>
              <a:t>1-3</a:t>
            </a:r>
          </a:p>
          <a:p>
            <a:pPr>
              <a:defRPr/>
            </a:pPr>
            <a:endParaRPr lang="en-GB" dirty="0" smtClean="0">
              <a:latin typeface="Arial" charset="0"/>
              <a:ea typeface="+mn-ea"/>
              <a:cs typeface="Arial" charset="0"/>
            </a:endParaRPr>
          </a:p>
          <a:p>
            <a:pPr>
              <a:defRPr/>
            </a:pPr>
            <a:r>
              <a:rPr lang="en-GB" b="1" dirty="0" smtClean="0">
                <a:latin typeface="Arial" charset="0"/>
                <a:ea typeface="+mn-ea"/>
                <a:cs typeface="Arial" charset="0"/>
              </a:rPr>
              <a:t>References</a:t>
            </a:r>
          </a:p>
          <a:p>
            <a:pPr marL="228600" indent="-228600">
              <a:buFont typeface="+mj-lt"/>
              <a:buAutoNum type="arabicPeriod"/>
              <a:defRPr/>
            </a:pPr>
            <a:r>
              <a:rPr lang="en-GB" dirty="0" err="1" smtClean="0">
                <a:latin typeface="Arial" charset="0"/>
                <a:ea typeface="+mn-ea"/>
                <a:cs typeface="Arial" charset="0"/>
              </a:rPr>
              <a:t>Rosse</a:t>
            </a:r>
            <a:r>
              <a:rPr lang="en-GB" dirty="0" smtClean="0">
                <a:latin typeface="Arial" charset="0"/>
                <a:ea typeface="+mn-ea"/>
                <a:cs typeface="Arial" charset="0"/>
              </a:rPr>
              <a:t> WF et al. </a:t>
            </a:r>
            <a:r>
              <a:rPr lang="en-GB" dirty="0" err="1" smtClean="0">
                <a:latin typeface="Arial" charset="0"/>
                <a:ea typeface="+mn-ea"/>
                <a:cs typeface="Arial" charset="0"/>
              </a:rPr>
              <a:t>Hematology</a:t>
            </a:r>
            <a:r>
              <a:rPr lang="en-GB" dirty="0" smtClean="0">
                <a:latin typeface="Arial" charset="0"/>
                <a:ea typeface="+mn-ea"/>
                <a:cs typeface="Arial" charset="0"/>
              </a:rPr>
              <a:t> 2004:48-62.</a:t>
            </a:r>
          </a:p>
          <a:p>
            <a:pPr marL="228600" indent="-228600">
              <a:buFont typeface="+mj-lt"/>
              <a:buAutoNum type="arabicPeriod"/>
              <a:defRPr/>
            </a:pPr>
            <a:r>
              <a:rPr lang="en-GB" dirty="0" smtClean="0">
                <a:latin typeface="Arial" charset="0"/>
                <a:ea typeface="+mn-ea"/>
                <a:cs typeface="Arial" charset="0"/>
              </a:rPr>
              <a:t>Johnson RJ, </a:t>
            </a:r>
            <a:r>
              <a:rPr lang="en-GB" dirty="0" err="1" smtClean="0">
                <a:latin typeface="Arial" charset="0"/>
                <a:ea typeface="+mn-ea"/>
                <a:cs typeface="Arial" charset="0"/>
              </a:rPr>
              <a:t>Hillmen</a:t>
            </a:r>
            <a:r>
              <a:rPr lang="en-GB" dirty="0" smtClean="0">
                <a:latin typeface="Arial" charset="0"/>
                <a:ea typeface="+mn-ea"/>
                <a:cs typeface="Arial" charset="0"/>
              </a:rPr>
              <a:t> P. Mol </a:t>
            </a:r>
            <a:r>
              <a:rPr lang="en-GB" dirty="0" err="1" smtClean="0">
                <a:latin typeface="Arial" charset="0"/>
                <a:ea typeface="+mn-ea"/>
                <a:cs typeface="Arial" charset="0"/>
              </a:rPr>
              <a:t>Pathol</a:t>
            </a:r>
            <a:r>
              <a:rPr lang="en-GB" dirty="0" smtClean="0">
                <a:latin typeface="Arial" charset="0"/>
                <a:ea typeface="+mn-ea"/>
                <a:cs typeface="Arial" charset="0"/>
              </a:rPr>
              <a:t> 2002;55:145-52.</a:t>
            </a:r>
          </a:p>
          <a:p>
            <a:pPr marL="228600" indent="-228600">
              <a:buFont typeface="+mj-lt"/>
              <a:buAutoNum type="arabicPeriod"/>
              <a:defRPr/>
            </a:pPr>
            <a:r>
              <a:rPr lang="en-GB" dirty="0" smtClean="0">
                <a:latin typeface="Arial" charset="0"/>
                <a:ea typeface="+mn-ea"/>
                <a:cs typeface="Arial" charset="0"/>
              </a:rPr>
              <a:t>Parker C et al. Blood 2005;106:3699-709.</a:t>
            </a:r>
            <a:endParaRPr lang="en-US" dirty="0" smtClean="0">
              <a:latin typeface="Arial" charset="0"/>
              <a:ea typeface="+mn-ea"/>
              <a:cs typeface="Arial" charset="0"/>
            </a:endParaRPr>
          </a:p>
          <a:p>
            <a:pPr>
              <a:defRPr/>
            </a:pPr>
            <a:endParaRPr lang="en-US" dirty="0" smtClean="0">
              <a:latin typeface="Arial" charset="0"/>
              <a:ea typeface="+mn-ea"/>
              <a:cs typeface="Arial" charset="0"/>
            </a:endParaRPr>
          </a:p>
        </p:txBody>
      </p:sp>
      <p:sp>
        <p:nvSpPr>
          <p:cNvPr id="60419" name="Rectangle 7"/>
          <p:cNvSpPr txBox="1">
            <a:spLocks noGrp="1" noChangeArrowheads="1"/>
          </p:cNvSpPr>
          <p:nvPr/>
        </p:nvSpPr>
        <p:spPr bwMode="auto">
          <a:xfrm>
            <a:off x="6373156" y="8657041"/>
            <a:ext cx="484844" cy="486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E81D3531-7B61-A544-94D7-FE63FE0B1E9B}" type="slidenum">
              <a:rPr lang="en-US" sz="1000">
                <a:solidFill>
                  <a:srgbClr val="000000"/>
                </a:solidFill>
              </a:rPr>
              <a:pPr algn="r" eaLnBrk="1" hangingPunct="1"/>
              <a:t>26</a:t>
            </a:fld>
            <a:endParaRPr lang="en-US" sz="1000">
              <a:solidFill>
                <a:srgbClr val="000000"/>
              </a:solidFill>
            </a:endParaRPr>
          </a:p>
        </p:txBody>
      </p:sp>
      <p:sp>
        <p:nvSpPr>
          <p:cNvPr id="60420"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Tree>
    <p:extLst>
      <p:ext uri="{BB962C8B-B14F-4D97-AF65-F5344CB8AC3E}">
        <p14:creationId xmlns:p14="http://schemas.microsoft.com/office/powerpoint/2010/main" val="10762536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8C8D9A93-FEAB-3846-8155-017610C2916E}" type="slidenum">
              <a:rPr lang="en-US" sz="1200"/>
              <a:pPr/>
              <a:t>27</a:t>
            </a:fld>
            <a:endParaRPr lang="en-US"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tr-TR">
              <a:latin typeface="Arial" charset="0"/>
              <a:ea typeface="ＭＳ Ｐゴシック" charset="0"/>
              <a:cs typeface="ＭＳ Ｐゴシック" charset="0"/>
            </a:endParaRPr>
          </a:p>
        </p:txBody>
      </p:sp>
    </p:spTree>
    <p:extLst>
      <p:ext uri="{BB962C8B-B14F-4D97-AF65-F5344CB8AC3E}">
        <p14:creationId xmlns:p14="http://schemas.microsoft.com/office/powerpoint/2010/main" val="413035139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Unvan 1"/>
          <p:cNvSpPr>
            <a:spLocks noGrp="1"/>
          </p:cNvSpPr>
          <p:nvPr>
            <p:ph type="ctrTitle"/>
          </p:nvPr>
        </p:nvSpPr>
        <p:spPr>
          <a:xfrm>
            <a:off x="1524000" y="1122363"/>
            <a:ext cx="9144000" cy="2387600"/>
          </a:xfrm>
        </p:spPr>
        <p:txBody>
          <a:bodyPr anchor="b"/>
          <a:lstStyle>
            <a:lvl1pPr algn="ctr">
              <a:defRPr sz="6000"/>
            </a:lvl1pPr>
          </a:lstStyle>
          <a:p>
            <a:r>
              <a:rPr lang="tr-TR" dirty="0" smtClean="0"/>
              <a:t>Asıl başlık stili için tıklatın</a:t>
            </a:r>
            <a:endParaRPr lang="tr-TR" dirty="0"/>
          </a:p>
        </p:txBody>
      </p:sp>
      <p:sp>
        <p:nvSpPr>
          <p:cNvPr id="3" name="Alt Başlık 2"/>
          <p:cNvSpPr>
            <a:spLocks noGrp="1"/>
          </p:cNvSpPr>
          <p:nvPr>
            <p:ph type="subTitle" idx="1"/>
          </p:nvPr>
        </p:nvSpPr>
        <p:spPr>
          <a:xfrm>
            <a:off x="1524000" y="381575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smtClean="0"/>
              <a:t>Asıl alt başlık stilini düzenlemek için tıklatın</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5.12.2018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12" name="Resim 11"/>
          <p:cNvPicPr>
            <a:picLocks noChangeAspect="1"/>
          </p:cNvPicPr>
          <p:nvPr userDrawn="1"/>
        </p:nvPicPr>
        <p:blipFill>
          <a:blip r:embed="rId2"/>
          <a:stretch>
            <a:fillRect/>
          </a:stretch>
        </p:blipFill>
        <p:spPr>
          <a:xfrm flipH="1">
            <a:off x="-2" y="0"/>
            <a:ext cx="12192001" cy="596037"/>
          </a:xfrm>
          <a:prstGeom prst="rect">
            <a:avLst/>
          </a:prstGeom>
        </p:spPr>
      </p:pic>
      <p:pic>
        <p:nvPicPr>
          <p:cNvPr id="10" name="Resim 9"/>
          <p:cNvPicPr>
            <a:picLocks noChangeAspect="1"/>
          </p:cNvPicPr>
          <p:nvPr userDrawn="1"/>
        </p:nvPicPr>
        <p:blipFill>
          <a:blip r:embed="rId3"/>
          <a:stretch>
            <a:fillRect/>
          </a:stretch>
        </p:blipFill>
        <p:spPr>
          <a:xfrm>
            <a:off x="11563350" y="6276975"/>
            <a:ext cx="628650" cy="581025"/>
          </a:xfrm>
          <a:prstGeom prst="rect">
            <a:avLst/>
          </a:prstGeom>
        </p:spPr>
      </p:pic>
    </p:spTree>
    <p:extLst>
      <p:ext uri="{BB962C8B-B14F-4D97-AF65-F5344CB8AC3E}">
        <p14:creationId xmlns:p14="http://schemas.microsoft.com/office/powerpoint/2010/main" val="24800194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İçerik Yer Tutucusu 2"/>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5.12.2018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246912169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Unvan 1"/>
          <p:cNvSpPr>
            <a:spLocks noGrp="1"/>
          </p:cNvSpPr>
          <p:nvPr>
            <p:ph type="title"/>
          </p:nvPr>
        </p:nvSpPr>
        <p:spPr>
          <a:xfrm>
            <a:off x="831850" y="1709738"/>
            <a:ext cx="10515600" cy="2852737"/>
          </a:xfrm>
        </p:spPr>
        <p:txBody>
          <a:bodyPr anchor="b"/>
          <a:lstStyle>
            <a:lvl1pPr>
              <a:defRPr sz="6000"/>
            </a:lvl1pPr>
          </a:lstStyle>
          <a:p>
            <a:r>
              <a:rPr lang="tr-TR" smtClean="0"/>
              <a:t>Asıl başlık stili için tıklatın</a:t>
            </a:r>
            <a:endParaRPr lang="tr-TR"/>
          </a:p>
        </p:txBody>
      </p:sp>
      <p:sp>
        <p:nvSpPr>
          <p:cNvPr id="3" name="Metin Yer Tutucusu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smtClean="0"/>
              <a:t>Asıl metin stillerini düzenlemek için tıklatın</a:t>
            </a:r>
          </a:p>
        </p:txBody>
      </p:sp>
      <p:sp>
        <p:nvSpPr>
          <p:cNvPr id="4" name="Veri Yer Tutucusu 3"/>
          <p:cNvSpPr>
            <a:spLocks noGrp="1"/>
          </p:cNvSpPr>
          <p:nvPr>
            <p:ph type="dt" sz="half" idx="10"/>
          </p:nvPr>
        </p:nvSpPr>
        <p:spPr/>
        <p:txBody>
          <a:bodyPr/>
          <a:lstStyle/>
          <a:p>
            <a:fld id="{7724B918-BD8F-4C2D-B397-06B684DC95CD}" type="datetimeFigureOut">
              <a:rPr lang="tr-TR" smtClean="0"/>
              <a:t>5.12.2018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7179050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İçerik Yer Tutucusu 2"/>
          <p:cNvSpPr>
            <a:spLocks noGrp="1"/>
          </p:cNvSpPr>
          <p:nvPr>
            <p:ph sz="half" idx="1"/>
          </p:nvPr>
        </p:nvSpPr>
        <p:spPr>
          <a:xfrm>
            <a:off x="838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İçerik Yer Tutucusu 3"/>
          <p:cNvSpPr>
            <a:spLocks noGrp="1"/>
          </p:cNvSpPr>
          <p:nvPr>
            <p:ph sz="half" idx="2"/>
          </p:nvPr>
        </p:nvSpPr>
        <p:spPr>
          <a:xfrm>
            <a:off x="6172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Veri Yer Tutucusu 4"/>
          <p:cNvSpPr>
            <a:spLocks noGrp="1"/>
          </p:cNvSpPr>
          <p:nvPr>
            <p:ph type="dt" sz="half" idx="10"/>
          </p:nvPr>
        </p:nvSpPr>
        <p:spPr/>
        <p:txBody>
          <a:bodyPr/>
          <a:lstStyle/>
          <a:p>
            <a:fld id="{7724B918-BD8F-4C2D-B397-06B684DC95CD}" type="datetimeFigureOut">
              <a:rPr lang="tr-TR" smtClean="0"/>
              <a:t>5.12.2018</a:t>
            </a:fld>
            <a:endParaRPr lang="tr-TR"/>
          </a:p>
        </p:txBody>
      </p:sp>
      <p:sp>
        <p:nvSpPr>
          <p:cNvPr id="6" name="Altbilgi Yer Tutucusu 5"/>
          <p:cNvSpPr>
            <a:spLocks noGrp="1"/>
          </p:cNvSpPr>
          <p:nvPr>
            <p:ph type="ftr" sz="quarter" idx="11"/>
          </p:nvPr>
        </p:nvSpPr>
        <p:spPr/>
        <p:txBody>
          <a:bodyPr/>
          <a:lstStyle/>
          <a:p>
            <a:endParaRPr lang="tr-TR"/>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9" name="Resim 8"/>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3039686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Unvan 1"/>
          <p:cNvSpPr>
            <a:spLocks noGrp="1"/>
          </p:cNvSpPr>
          <p:nvPr>
            <p:ph type="title"/>
          </p:nvPr>
        </p:nvSpPr>
        <p:spPr>
          <a:xfrm>
            <a:off x="839788" y="365125"/>
            <a:ext cx="10515600" cy="1325563"/>
          </a:xfrm>
        </p:spPr>
        <p:txBody>
          <a:bodyPr/>
          <a:lstStyle/>
          <a:p>
            <a:r>
              <a:rPr lang="tr-TR" smtClean="0"/>
              <a:t>Asıl başlık stili için tıklatın</a:t>
            </a:r>
            <a:endParaRPr lang="tr-TR"/>
          </a:p>
        </p:txBody>
      </p:sp>
      <p:sp>
        <p:nvSpPr>
          <p:cNvPr id="3" name="Metin Yer Tutucusu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İçerik Yer Tutucusu 3"/>
          <p:cNvSpPr>
            <a:spLocks noGrp="1"/>
          </p:cNvSpPr>
          <p:nvPr>
            <p:ph sz="half" idx="2"/>
          </p:nvPr>
        </p:nvSpPr>
        <p:spPr>
          <a:xfrm>
            <a:off x="839788" y="2505075"/>
            <a:ext cx="5157787"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Metin Yer Tutucusu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İçerik Yer Tutucusu 5"/>
          <p:cNvSpPr>
            <a:spLocks noGrp="1"/>
          </p:cNvSpPr>
          <p:nvPr>
            <p:ph sz="quarter" idx="4"/>
          </p:nvPr>
        </p:nvSpPr>
        <p:spPr>
          <a:xfrm>
            <a:off x="6172200" y="2505075"/>
            <a:ext cx="5183188"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Veri Yer Tutucusu 6"/>
          <p:cNvSpPr>
            <a:spLocks noGrp="1"/>
          </p:cNvSpPr>
          <p:nvPr>
            <p:ph type="dt" sz="half" idx="10"/>
          </p:nvPr>
        </p:nvSpPr>
        <p:spPr/>
        <p:txBody>
          <a:bodyPr/>
          <a:lstStyle/>
          <a:p>
            <a:fld id="{7724B918-BD8F-4C2D-B397-06B684DC95CD}" type="datetimeFigureOut">
              <a:rPr lang="tr-TR" smtClean="0"/>
              <a:t>5.12.2018</a:t>
            </a:fld>
            <a:endParaRPr lang="tr-TR"/>
          </a:p>
        </p:txBody>
      </p:sp>
      <p:sp>
        <p:nvSpPr>
          <p:cNvPr id="8" name="Altbilgi Yer Tutucusu 7"/>
          <p:cNvSpPr>
            <a:spLocks noGrp="1"/>
          </p:cNvSpPr>
          <p:nvPr>
            <p:ph type="ftr" sz="quarter" idx="11"/>
          </p:nvPr>
        </p:nvSpPr>
        <p:spPr/>
        <p:txBody>
          <a:bodyPr/>
          <a:lstStyle/>
          <a:p>
            <a:endParaRPr lang="tr-TR"/>
          </a:p>
        </p:txBody>
      </p:sp>
      <p:sp>
        <p:nvSpPr>
          <p:cNvPr id="9" name="Slayt Numarası Yer Tutucusu 8"/>
          <p:cNvSpPr>
            <a:spLocks noGrp="1"/>
          </p:cNvSpPr>
          <p:nvPr>
            <p:ph type="sldNum" sz="quarter" idx="12"/>
          </p:nvPr>
        </p:nvSpPr>
        <p:spPr/>
        <p:txBody>
          <a:bodyPr/>
          <a:lstStyle/>
          <a:p>
            <a:fld id="{296E713D-8D04-4CB0-8D7B-31A43F3C1D6A}" type="slidenum">
              <a:rPr lang="tr-TR" smtClean="0"/>
              <a:t>‹#›</a:t>
            </a:fld>
            <a:endParaRPr lang="tr-TR"/>
          </a:p>
        </p:txBody>
      </p:sp>
      <p:pic>
        <p:nvPicPr>
          <p:cNvPr id="11" name="Resim 10"/>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244203864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Veri Yer Tutucusu 2"/>
          <p:cNvSpPr>
            <a:spLocks noGrp="1"/>
          </p:cNvSpPr>
          <p:nvPr>
            <p:ph type="dt" sz="half" idx="10"/>
          </p:nvPr>
        </p:nvSpPr>
        <p:spPr/>
        <p:txBody>
          <a:bodyPr/>
          <a:lstStyle/>
          <a:p>
            <a:fld id="{7724B918-BD8F-4C2D-B397-06B684DC95CD}" type="datetimeFigureOut">
              <a:rPr lang="tr-TR" smtClean="0"/>
              <a:t>5.12.2018</a:t>
            </a:fld>
            <a:endParaRPr lang="tr-TR"/>
          </a:p>
        </p:txBody>
      </p:sp>
      <p:sp>
        <p:nvSpPr>
          <p:cNvPr id="4" name="Altbilgi Yer Tutucusu 3"/>
          <p:cNvSpPr>
            <a:spLocks noGrp="1"/>
          </p:cNvSpPr>
          <p:nvPr>
            <p:ph type="ftr" sz="quarter" idx="11"/>
          </p:nvPr>
        </p:nvSpPr>
        <p:spPr/>
        <p:txBody>
          <a:bodyPr/>
          <a:lstStyle/>
          <a:p>
            <a:endParaRPr lang="tr-TR"/>
          </a:p>
        </p:txBody>
      </p:sp>
      <p:sp>
        <p:nvSpPr>
          <p:cNvPr id="5" name="Slayt Numarası Yer Tutucusu 4"/>
          <p:cNvSpPr>
            <a:spLocks noGrp="1"/>
          </p:cNvSpPr>
          <p:nvPr>
            <p:ph type="sldNum" sz="quarter" idx="12"/>
          </p:nvPr>
        </p:nvSpPr>
        <p:spPr/>
        <p:txBody>
          <a:bodyPr/>
          <a:lstStyle/>
          <a:p>
            <a:fld id="{296E713D-8D04-4CB0-8D7B-31A43F3C1D6A}" type="slidenum">
              <a:rPr lang="tr-TR" smtClean="0"/>
              <a:t>‹#›</a:t>
            </a:fld>
            <a:endParaRPr lang="tr-TR"/>
          </a:p>
        </p:txBody>
      </p:sp>
      <p:pic>
        <p:nvPicPr>
          <p:cNvPr id="7" name="Resim 6"/>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713337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p:cNvSpPr>
            <a:spLocks noGrp="1"/>
          </p:cNvSpPr>
          <p:nvPr>
            <p:ph type="dt" sz="half" idx="10"/>
          </p:nvPr>
        </p:nvSpPr>
        <p:spPr/>
        <p:txBody>
          <a:bodyPr/>
          <a:lstStyle/>
          <a:p>
            <a:fld id="{7724B918-BD8F-4C2D-B397-06B684DC95CD}" type="datetimeFigureOut">
              <a:rPr lang="tr-TR" smtClean="0"/>
              <a:t>5.12.2018</a:t>
            </a:fld>
            <a:endParaRPr lang="tr-TR"/>
          </a:p>
        </p:txBody>
      </p:sp>
      <p:sp>
        <p:nvSpPr>
          <p:cNvPr id="3" name="Altbilgi Yer Tutucusu 2"/>
          <p:cNvSpPr>
            <a:spLocks noGrp="1"/>
          </p:cNvSpPr>
          <p:nvPr>
            <p:ph type="ftr" sz="quarter" idx="11"/>
          </p:nvPr>
        </p:nvSpPr>
        <p:spPr/>
        <p:txBody>
          <a:bodyPr/>
          <a:lstStyle/>
          <a:p>
            <a:endParaRPr lang="tr-TR"/>
          </a:p>
        </p:txBody>
      </p:sp>
      <p:sp>
        <p:nvSpPr>
          <p:cNvPr id="4" name="Slayt Numarası Yer Tutucusu 3"/>
          <p:cNvSpPr>
            <a:spLocks noGrp="1"/>
          </p:cNvSpPr>
          <p:nvPr>
            <p:ph type="sldNum" sz="quarter" idx="12"/>
          </p:nvPr>
        </p:nvSpPr>
        <p:spPr/>
        <p:txBody>
          <a:bodyPr/>
          <a:lstStyle/>
          <a:p>
            <a:fld id="{296E713D-8D04-4CB0-8D7B-31A43F3C1D6A}" type="slidenum">
              <a:rPr lang="tr-TR" smtClean="0"/>
              <a:t>‹#›</a:t>
            </a:fld>
            <a:endParaRPr lang="tr-TR"/>
          </a:p>
        </p:txBody>
      </p:sp>
      <p:pic>
        <p:nvPicPr>
          <p:cNvPr id="6" name="Resim 5"/>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50797729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sp>
        <p:nvSpPr>
          <p:cNvPr id="3" name="İçerik Yer Tutucusu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7724B918-BD8F-4C2D-B397-06B684DC95CD}" type="datetimeFigureOut">
              <a:rPr lang="tr-TR" smtClean="0"/>
              <a:t>5.12.2018</a:t>
            </a:fld>
            <a:endParaRPr lang="tr-TR"/>
          </a:p>
        </p:txBody>
      </p:sp>
      <p:sp>
        <p:nvSpPr>
          <p:cNvPr id="6" name="Altbilgi Yer Tutucusu 5"/>
          <p:cNvSpPr>
            <a:spLocks noGrp="1"/>
          </p:cNvSpPr>
          <p:nvPr>
            <p:ph type="ftr" sz="quarter" idx="11"/>
          </p:nvPr>
        </p:nvSpPr>
        <p:spPr/>
        <p:txBody>
          <a:bodyPr/>
          <a:lstStyle/>
          <a:p>
            <a:endParaRPr lang="tr-TR"/>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8" name="Su1"/>
          <p:cNvPicPr>
            <a:picLocks noChangeAspect="1"/>
          </p:cNvPicPr>
          <p:nvPr userDrawn="1"/>
        </p:nvPicPr>
        <p:blipFill rotWithShape="1">
          <a:blip r:embed="rId2"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196392"/>
            <a:ext cx="12192000" cy="433814"/>
          </a:xfrm>
          <a:prstGeom prst="rect">
            <a:avLst/>
          </a:prstGeom>
          <a:noFill/>
          <a:ln>
            <a:noFill/>
          </a:ln>
        </p:spPr>
      </p:pic>
      <p:pic>
        <p:nvPicPr>
          <p:cNvPr id="9" name="Resim 8"/>
          <p:cNvPicPr>
            <a:picLocks noChangeAspect="1"/>
          </p:cNvPicPr>
          <p:nvPr userDrawn="1"/>
        </p:nvPicPr>
        <p:blipFill>
          <a:blip r:embed="rId3"/>
          <a:stretch>
            <a:fillRect/>
          </a:stretch>
        </p:blipFill>
        <p:spPr>
          <a:xfrm flipH="1">
            <a:off x="-2" y="0"/>
            <a:ext cx="12192001" cy="596037"/>
          </a:xfrm>
          <a:prstGeom prst="rect">
            <a:avLst/>
          </a:prstGeom>
        </p:spPr>
      </p:pic>
    </p:spTree>
    <p:extLst>
      <p:ext uri="{BB962C8B-B14F-4D97-AF65-F5344CB8AC3E}">
        <p14:creationId xmlns:p14="http://schemas.microsoft.com/office/powerpoint/2010/main" val="33076119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pic>
        <p:nvPicPr>
          <p:cNvPr id="13" name="Resim 12"/>
          <p:cNvPicPr>
            <a:picLocks noChangeAspect="1"/>
          </p:cNvPicPr>
          <p:nvPr userDrawn="1"/>
        </p:nvPicPr>
        <p:blipFill>
          <a:blip r:embed="rId2"/>
          <a:stretch>
            <a:fillRect/>
          </a:stretch>
        </p:blipFill>
        <p:spPr>
          <a:xfrm>
            <a:off x="0" y="0"/>
            <a:ext cx="219075" cy="133350"/>
          </a:xfrm>
          <a:prstGeom prst="rect">
            <a:avLst/>
          </a:prstGeom>
        </p:spPr>
      </p:pic>
      <p:sp>
        <p:nvSpPr>
          <p:cNvPr id="3" name="Resim Yer Tutucusu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7724B918-BD8F-4C2D-B397-06B684DC95CD}" type="datetimeFigureOut">
              <a:rPr lang="tr-TR" smtClean="0"/>
              <a:t>5.12.2018</a:t>
            </a:fld>
            <a:endParaRPr lang="tr-TR"/>
          </a:p>
        </p:txBody>
      </p:sp>
      <p:sp>
        <p:nvSpPr>
          <p:cNvPr id="6" name="Altbilgi Yer Tutucusu 5"/>
          <p:cNvSpPr>
            <a:spLocks noGrp="1"/>
          </p:cNvSpPr>
          <p:nvPr>
            <p:ph type="ftr" sz="quarter" idx="11"/>
          </p:nvPr>
        </p:nvSpPr>
        <p:spPr/>
        <p:txBody>
          <a:bodyPr/>
          <a:lstStyle/>
          <a:p>
            <a:endParaRPr lang="tr-TR" dirty="0"/>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9" name="Resim 8"/>
          <p:cNvPicPr>
            <a:picLocks noChangeAspect="1"/>
          </p:cNvPicPr>
          <p:nvPr userDrawn="1"/>
        </p:nvPicPr>
        <p:blipFill>
          <a:blip r:embed="rId3"/>
          <a:stretch>
            <a:fillRect/>
          </a:stretch>
        </p:blipFill>
        <p:spPr>
          <a:xfrm flipH="1">
            <a:off x="-2" y="0"/>
            <a:ext cx="12192001" cy="596037"/>
          </a:xfrm>
          <a:prstGeom prst="rect">
            <a:avLst/>
          </a:prstGeom>
        </p:spPr>
      </p:pic>
      <p:pic>
        <p:nvPicPr>
          <p:cNvPr id="11" name="Resim 10"/>
          <p:cNvPicPr>
            <a:picLocks noChangeAspect="1"/>
          </p:cNvPicPr>
          <p:nvPr userDrawn="1"/>
        </p:nvPicPr>
        <p:blipFill>
          <a:blip r:embed="rId4"/>
          <a:stretch>
            <a:fillRect/>
          </a:stretch>
        </p:blipFill>
        <p:spPr>
          <a:xfrm>
            <a:off x="11563350" y="6276975"/>
            <a:ext cx="628650" cy="581025"/>
          </a:xfrm>
          <a:prstGeom prst="rect">
            <a:avLst/>
          </a:prstGeom>
        </p:spPr>
      </p:pic>
      <p:pic>
        <p:nvPicPr>
          <p:cNvPr id="14" name="Resim 13"/>
          <p:cNvPicPr>
            <a:picLocks noChangeAspect="1"/>
          </p:cNvPicPr>
          <p:nvPr userDrawn="1"/>
        </p:nvPicPr>
        <p:blipFill>
          <a:blip r:embed="rId2"/>
          <a:stretch>
            <a:fillRect/>
          </a:stretch>
        </p:blipFill>
        <p:spPr>
          <a:xfrm>
            <a:off x="-2" y="6464596"/>
            <a:ext cx="11563351" cy="404037"/>
          </a:xfrm>
          <a:prstGeom prst="rect">
            <a:avLst/>
          </a:prstGeom>
        </p:spPr>
      </p:pic>
      <p:pic>
        <p:nvPicPr>
          <p:cNvPr id="12" name="Resim 11"/>
          <p:cNvPicPr>
            <a:picLocks noChangeAspect="1"/>
          </p:cNvPicPr>
          <p:nvPr userDrawn="1"/>
        </p:nvPicPr>
        <p:blipFill>
          <a:blip r:embed="rId5"/>
          <a:stretch>
            <a:fillRect/>
          </a:stretch>
        </p:blipFill>
        <p:spPr>
          <a:xfrm>
            <a:off x="-1" y="6493017"/>
            <a:ext cx="11563349" cy="364983"/>
          </a:xfrm>
          <a:prstGeom prst="rect">
            <a:avLst/>
          </a:prstGeom>
        </p:spPr>
      </p:pic>
    </p:spTree>
    <p:extLst>
      <p:ext uri="{BB962C8B-B14F-4D97-AF65-F5344CB8AC3E}">
        <p14:creationId xmlns:p14="http://schemas.microsoft.com/office/powerpoint/2010/main" val="42232060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Dikey Metin Yer Tutucusu 2"/>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5.12.2018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7" name="Su1"/>
          <p:cNvPicPr>
            <a:picLocks noChangeAspect="1"/>
          </p:cNvPicPr>
          <p:nvPr userDrawn="1"/>
        </p:nvPicPr>
        <p:blipFill rotWithShape="1">
          <a:blip r:embed="rId2"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196392"/>
            <a:ext cx="12192000" cy="433814"/>
          </a:xfrm>
          <a:prstGeom prst="rect">
            <a:avLst/>
          </a:prstGeom>
          <a:noFill/>
          <a:ln>
            <a:noFill/>
          </a:ln>
        </p:spPr>
      </p:pic>
      <p:pic>
        <p:nvPicPr>
          <p:cNvPr id="8" name="Resim 7"/>
          <p:cNvPicPr>
            <a:picLocks noChangeAspect="1"/>
          </p:cNvPicPr>
          <p:nvPr userDrawn="1"/>
        </p:nvPicPr>
        <p:blipFill>
          <a:blip r:embed="rId3"/>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4"/>
          <a:stretch>
            <a:fillRect/>
          </a:stretch>
        </p:blipFill>
        <p:spPr>
          <a:xfrm>
            <a:off x="0" y="6481226"/>
            <a:ext cx="12192001" cy="389229"/>
          </a:xfrm>
          <a:prstGeom prst="rect">
            <a:avLst/>
          </a:prstGeom>
        </p:spPr>
      </p:pic>
    </p:spTree>
    <p:extLst>
      <p:ext uri="{BB962C8B-B14F-4D97-AF65-F5344CB8AC3E}">
        <p14:creationId xmlns:p14="http://schemas.microsoft.com/office/powerpoint/2010/main" val="23944755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p:cNvSpPr>
            <a:spLocks noGrp="1"/>
          </p:cNvSpPr>
          <p:nvPr>
            <p:ph type="title" orient="vert"/>
          </p:nvPr>
        </p:nvSpPr>
        <p:spPr>
          <a:xfrm>
            <a:off x="8724900" y="365125"/>
            <a:ext cx="2628900" cy="5811838"/>
          </a:xfrm>
        </p:spPr>
        <p:txBody>
          <a:bodyPr vert="eaVert"/>
          <a:lstStyle/>
          <a:p>
            <a:r>
              <a:rPr lang="tr-TR" smtClean="0"/>
              <a:t>Asıl başlık stili için tıklatın</a:t>
            </a:r>
            <a:endParaRPr lang="tr-TR"/>
          </a:p>
        </p:txBody>
      </p:sp>
      <p:sp>
        <p:nvSpPr>
          <p:cNvPr id="3" name="Dikey Metin Yer Tutucusu 2"/>
          <p:cNvSpPr>
            <a:spLocks noGrp="1"/>
          </p:cNvSpPr>
          <p:nvPr>
            <p:ph type="body" orient="vert" idx="1"/>
          </p:nvPr>
        </p:nvSpPr>
        <p:spPr>
          <a:xfrm>
            <a:off x="838200" y="365125"/>
            <a:ext cx="7734300" cy="5811838"/>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5.12.2018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3"/>
          <a:stretch>
            <a:fillRect/>
          </a:stretch>
        </p:blipFill>
        <p:spPr>
          <a:xfrm>
            <a:off x="0" y="6481226"/>
            <a:ext cx="12192001" cy="389229"/>
          </a:xfrm>
          <a:prstGeom prst="rect">
            <a:avLst/>
          </a:prstGeom>
        </p:spPr>
      </p:pic>
    </p:spTree>
    <p:extLst>
      <p:ext uri="{BB962C8B-B14F-4D97-AF65-F5344CB8AC3E}">
        <p14:creationId xmlns:p14="http://schemas.microsoft.com/office/powerpoint/2010/main" val="303066110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Unvan 1"/>
          <p:cNvSpPr>
            <a:spLocks noGrp="1"/>
          </p:cNvSpPr>
          <p:nvPr>
            <p:ph type="ctrTitle"/>
          </p:nvPr>
        </p:nvSpPr>
        <p:spPr>
          <a:xfrm>
            <a:off x="1524000" y="1122363"/>
            <a:ext cx="9144000" cy="2387600"/>
          </a:xfrm>
        </p:spPr>
        <p:txBody>
          <a:bodyPr anchor="b"/>
          <a:lstStyle>
            <a:lvl1pPr algn="ctr">
              <a:defRPr sz="6000"/>
            </a:lvl1pPr>
          </a:lstStyle>
          <a:p>
            <a:r>
              <a:rPr lang="tr-TR" smtClean="0"/>
              <a:t>Asıl başlık stili için tıklatın</a:t>
            </a:r>
            <a:endParaRPr lang="tr-TR"/>
          </a:p>
        </p:txBody>
      </p:sp>
      <p:sp>
        <p:nvSpPr>
          <p:cNvPr id="3" name="Alt Başlık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smtClean="0"/>
              <a:t>Asıl alt başlık stilini düzenlemek için tıklatın</a:t>
            </a:r>
            <a:endParaRPr lang="tr-TR"/>
          </a:p>
        </p:txBody>
      </p:sp>
      <p:sp>
        <p:nvSpPr>
          <p:cNvPr id="4" name="Veri Yer Tutucusu 3"/>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11"/>
          </p:nvPr>
        </p:nvSpPr>
        <p:spPr/>
        <p:txBody>
          <a:bodyPr/>
          <a:lstStyle/>
          <a:p>
            <a:endParaRPr lang="tr-TR">
              <a:solidFill>
                <a:prstClr val="black">
                  <a:tint val="75000"/>
                </a:prstClr>
              </a:solidFill>
            </a:endParaRPr>
          </a:p>
        </p:txBody>
      </p:sp>
      <p:sp>
        <p:nvSpPr>
          <p:cNvPr id="6" name="Slayt Numarası Yer Tutucusu 5"/>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15803390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dirty="0" smtClean="0"/>
              <a:t>Asıl başlık stili için tıklatın</a:t>
            </a:r>
            <a:endParaRPr lang="tr-TR" dirty="0"/>
          </a:p>
        </p:txBody>
      </p:sp>
      <p:sp>
        <p:nvSpPr>
          <p:cNvPr id="3" name="İçerik Yer Tutucusu 2"/>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11"/>
          </p:nvPr>
        </p:nvSpPr>
        <p:spPr/>
        <p:txBody>
          <a:bodyPr/>
          <a:lstStyle/>
          <a:p>
            <a:endParaRPr lang="tr-TR">
              <a:solidFill>
                <a:prstClr val="black">
                  <a:tint val="75000"/>
                </a:prstClr>
              </a:solidFill>
            </a:endParaRPr>
          </a:p>
        </p:txBody>
      </p:sp>
      <p:sp>
        <p:nvSpPr>
          <p:cNvPr id="6" name="Slayt Numarası Yer Tutucusu 5"/>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145853192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Unvan 1"/>
          <p:cNvSpPr>
            <a:spLocks noGrp="1"/>
          </p:cNvSpPr>
          <p:nvPr>
            <p:ph type="title"/>
          </p:nvPr>
        </p:nvSpPr>
        <p:spPr>
          <a:xfrm>
            <a:off x="831850" y="1709738"/>
            <a:ext cx="10515600" cy="2852737"/>
          </a:xfrm>
        </p:spPr>
        <p:txBody>
          <a:bodyPr anchor="b"/>
          <a:lstStyle>
            <a:lvl1pPr>
              <a:defRPr sz="6000"/>
            </a:lvl1pPr>
          </a:lstStyle>
          <a:p>
            <a:r>
              <a:rPr lang="tr-TR" smtClean="0"/>
              <a:t>Asıl başlık stili için tıklatın</a:t>
            </a:r>
            <a:endParaRPr lang="tr-TR"/>
          </a:p>
        </p:txBody>
      </p:sp>
      <p:sp>
        <p:nvSpPr>
          <p:cNvPr id="3" name="Metin Yer Tutucusu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smtClean="0"/>
              <a:t>Asıl metin stillerini düzenlemek için tıklatın</a:t>
            </a:r>
          </a:p>
        </p:txBody>
      </p:sp>
      <p:sp>
        <p:nvSpPr>
          <p:cNvPr id="4" name="Veri Yer Tutucusu 3"/>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11"/>
          </p:nvPr>
        </p:nvSpPr>
        <p:spPr/>
        <p:txBody>
          <a:bodyPr/>
          <a:lstStyle/>
          <a:p>
            <a:endParaRPr lang="tr-TR">
              <a:solidFill>
                <a:prstClr val="black">
                  <a:tint val="75000"/>
                </a:prstClr>
              </a:solidFill>
            </a:endParaRPr>
          </a:p>
        </p:txBody>
      </p:sp>
      <p:sp>
        <p:nvSpPr>
          <p:cNvPr id="6" name="Slayt Numarası Yer Tutucusu 5"/>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1595953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İçerik Yer Tutucusu 2"/>
          <p:cNvSpPr>
            <a:spLocks noGrp="1"/>
          </p:cNvSpPr>
          <p:nvPr>
            <p:ph sz="half" idx="1"/>
          </p:nvPr>
        </p:nvSpPr>
        <p:spPr>
          <a:xfrm>
            <a:off x="838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İçerik Yer Tutucusu 3"/>
          <p:cNvSpPr>
            <a:spLocks noGrp="1"/>
          </p:cNvSpPr>
          <p:nvPr>
            <p:ph sz="half" idx="2"/>
          </p:nvPr>
        </p:nvSpPr>
        <p:spPr>
          <a:xfrm>
            <a:off x="6172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Veri Yer Tutucusu 4"/>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6" name="Altbilgi Yer Tutucusu 5"/>
          <p:cNvSpPr>
            <a:spLocks noGrp="1"/>
          </p:cNvSpPr>
          <p:nvPr>
            <p:ph type="ftr" sz="quarter" idx="11"/>
          </p:nvPr>
        </p:nvSpPr>
        <p:spPr/>
        <p:txBody>
          <a:bodyPr/>
          <a:lstStyle/>
          <a:p>
            <a:endParaRPr lang="tr-TR">
              <a:solidFill>
                <a:prstClr val="black">
                  <a:tint val="75000"/>
                </a:prstClr>
              </a:solidFill>
            </a:endParaRPr>
          </a:p>
        </p:txBody>
      </p:sp>
      <p:sp>
        <p:nvSpPr>
          <p:cNvPr id="7" name="Slayt Numarası Yer Tutucusu 6"/>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258590594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Unvan 1"/>
          <p:cNvSpPr>
            <a:spLocks noGrp="1"/>
          </p:cNvSpPr>
          <p:nvPr>
            <p:ph type="title"/>
          </p:nvPr>
        </p:nvSpPr>
        <p:spPr>
          <a:xfrm>
            <a:off x="839788" y="365125"/>
            <a:ext cx="10515600" cy="1325563"/>
          </a:xfrm>
        </p:spPr>
        <p:txBody>
          <a:bodyPr/>
          <a:lstStyle/>
          <a:p>
            <a:r>
              <a:rPr lang="tr-TR" smtClean="0"/>
              <a:t>Asıl başlık stili için tıklatın</a:t>
            </a:r>
            <a:endParaRPr lang="tr-TR"/>
          </a:p>
        </p:txBody>
      </p:sp>
      <p:sp>
        <p:nvSpPr>
          <p:cNvPr id="3" name="Metin Yer Tutucusu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İçerik Yer Tutucusu 3"/>
          <p:cNvSpPr>
            <a:spLocks noGrp="1"/>
          </p:cNvSpPr>
          <p:nvPr>
            <p:ph sz="half" idx="2"/>
          </p:nvPr>
        </p:nvSpPr>
        <p:spPr>
          <a:xfrm>
            <a:off x="839788" y="2505075"/>
            <a:ext cx="5157787"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Metin Yer Tutucusu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İçerik Yer Tutucusu 5"/>
          <p:cNvSpPr>
            <a:spLocks noGrp="1"/>
          </p:cNvSpPr>
          <p:nvPr>
            <p:ph sz="quarter" idx="4"/>
          </p:nvPr>
        </p:nvSpPr>
        <p:spPr>
          <a:xfrm>
            <a:off x="6172200" y="2505075"/>
            <a:ext cx="5183188"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Veri Yer Tutucusu 6"/>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8" name="Altbilgi Yer Tutucusu 7"/>
          <p:cNvSpPr>
            <a:spLocks noGrp="1"/>
          </p:cNvSpPr>
          <p:nvPr>
            <p:ph type="ftr" sz="quarter" idx="11"/>
          </p:nvPr>
        </p:nvSpPr>
        <p:spPr/>
        <p:txBody>
          <a:bodyPr/>
          <a:lstStyle/>
          <a:p>
            <a:endParaRPr lang="tr-TR">
              <a:solidFill>
                <a:prstClr val="black">
                  <a:tint val="75000"/>
                </a:prstClr>
              </a:solidFill>
            </a:endParaRPr>
          </a:p>
        </p:txBody>
      </p:sp>
      <p:sp>
        <p:nvSpPr>
          <p:cNvPr id="9" name="Slayt Numarası Yer Tutucusu 8"/>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357140044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Veri Yer Tutucusu 2"/>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dirty="0">
              <a:solidFill>
                <a:prstClr val="black">
                  <a:tint val="75000"/>
                </a:prstClr>
              </a:solidFill>
            </a:endParaRPr>
          </a:p>
        </p:txBody>
      </p:sp>
      <p:sp>
        <p:nvSpPr>
          <p:cNvPr id="4" name="Altbilgi Yer Tutucusu 3"/>
          <p:cNvSpPr>
            <a:spLocks noGrp="1"/>
          </p:cNvSpPr>
          <p:nvPr>
            <p:ph type="ftr" sz="quarter" idx="11"/>
          </p:nvPr>
        </p:nvSpPr>
        <p:spPr/>
        <p:txBody>
          <a:bodyPr/>
          <a:lstStyle/>
          <a:p>
            <a:endParaRPr lang="tr-TR">
              <a:solidFill>
                <a:prstClr val="black">
                  <a:tint val="75000"/>
                </a:prstClr>
              </a:solidFill>
            </a:endParaRPr>
          </a:p>
        </p:txBody>
      </p:sp>
      <p:sp>
        <p:nvSpPr>
          <p:cNvPr id="5" name="Slayt Numarası Yer Tutucusu 4"/>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329593087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3" name="Altbilgi Yer Tutucusu 2"/>
          <p:cNvSpPr>
            <a:spLocks noGrp="1"/>
          </p:cNvSpPr>
          <p:nvPr>
            <p:ph type="ftr" sz="quarter" idx="11"/>
          </p:nvPr>
        </p:nvSpPr>
        <p:spPr/>
        <p:txBody>
          <a:bodyPr/>
          <a:lstStyle/>
          <a:p>
            <a:endParaRPr lang="tr-TR">
              <a:solidFill>
                <a:prstClr val="black">
                  <a:tint val="75000"/>
                </a:prstClr>
              </a:solidFill>
            </a:endParaRPr>
          </a:p>
        </p:txBody>
      </p:sp>
      <p:sp>
        <p:nvSpPr>
          <p:cNvPr id="4" name="Slayt Numarası Yer Tutucusu 3"/>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38602801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sp>
        <p:nvSpPr>
          <p:cNvPr id="3" name="İçerik Yer Tutucusu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6" name="Altbilgi Yer Tutucusu 5"/>
          <p:cNvSpPr>
            <a:spLocks noGrp="1"/>
          </p:cNvSpPr>
          <p:nvPr>
            <p:ph type="ftr" sz="quarter" idx="11"/>
          </p:nvPr>
        </p:nvSpPr>
        <p:spPr/>
        <p:txBody>
          <a:bodyPr/>
          <a:lstStyle/>
          <a:p>
            <a:endParaRPr lang="tr-TR">
              <a:solidFill>
                <a:prstClr val="black">
                  <a:tint val="75000"/>
                </a:prstClr>
              </a:solidFill>
            </a:endParaRPr>
          </a:p>
        </p:txBody>
      </p:sp>
      <p:sp>
        <p:nvSpPr>
          <p:cNvPr id="7" name="Slayt Numarası Yer Tutucusu 6"/>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12126458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sp>
        <p:nvSpPr>
          <p:cNvPr id="3" name="Resim Yer Tutucusu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6" name="Altbilgi Yer Tutucusu 5"/>
          <p:cNvSpPr>
            <a:spLocks noGrp="1"/>
          </p:cNvSpPr>
          <p:nvPr>
            <p:ph type="ftr" sz="quarter" idx="11"/>
          </p:nvPr>
        </p:nvSpPr>
        <p:spPr/>
        <p:txBody>
          <a:bodyPr/>
          <a:lstStyle/>
          <a:p>
            <a:endParaRPr lang="tr-TR">
              <a:solidFill>
                <a:prstClr val="black">
                  <a:tint val="75000"/>
                </a:prstClr>
              </a:solidFill>
            </a:endParaRPr>
          </a:p>
        </p:txBody>
      </p:sp>
      <p:sp>
        <p:nvSpPr>
          <p:cNvPr id="7" name="Slayt Numarası Yer Tutucusu 6"/>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399530251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Dikey Metin Yer Tutucusu 2"/>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11"/>
          </p:nvPr>
        </p:nvSpPr>
        <p:spPr/>
        <p:txBody>
          <a:bodyPr/>
          <a:lstStyle/>
          <a:p>
            <a:endParaRPr lang="tr-TR">
              <a:solidFill>
                <a:prstClr val="black">
                  <a:tint val="75000"/>
                </a:prstClr>
              </a:solidFill>
            </a:endParaRPr>
          </a:p>
        </p:txBody>
      </p:sp>
      <p:sp>
        <p:nvSpPr>
          <p:cNvPr id="6" name="Slayt Numarası Yer Tutucusu 5"/>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371524764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p:cNvSpPr>
            <a:spLocks noGrp="1"/>
          </p:cNvSpPr>
          <p:nvPr>
            <p:ph type="title" orient="vert"/>
          </p:nvPr>
        </p:nvSpPr>
        <p:spPr>
          <a:xfrm>
            <a:off x="8724900" y="365125"/>
            <a:ext cx="2628900" cy="5811838"/>
          </a:xfrm>
        </p:spPr>
        <p:txBody>
          <a:bodyPr vert="eaVert"/>
          <a:lstStyle/>
          <a:p>
            <a:r>
              <a:rPr lang="tr-TR" smtClean="0"/>
              <a:t>Asıl başlık stili için tıklatın</a:t>
            </a:r>
            <a:endParaRPr lang="tr-TR"/>
          </a:p>
        </p:txBody>
      </p:sp>
      <p:sp>
        <p:nvSpPr>
          <p:cNvPr id="3" name="Dikey Metin Yer Tutucusu 2"/>
          <p:cNvSpPr>
            <a:spLocks noGrp="1"/>
          </p:cNvSpPr>
          <p:nvPr>
            <p:ph type="body" orient="vert" idx="1"/>
          </p:nvPr>
        </p:nvSpPr>
        <p:spPr>
          <a:xfrm>
            <a:off x="838200" y="365125"/>
            <a:ext cx="7734300" cy="5811838"/>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11"/>
          </p:nvPr>
        </p:nvSpPr>
        <p:spPr/>
        <p:txBody>
          <a:bodyPr/>
          <a:lstStyle/>
          <a:p>
            <a:endParaRPr lang="tr-TR">
              <a:solidFill>
                <a:prstClr val="black">
                  <a:tint val="75000"/>
                </a:prstClr>
              </a:solidFill>
            </a:endParaRPr>
          </a:p>
        </p:txBody>
      </p:sp>
      <p:sp>
        <p:nvSpPr>
          <p:cNvPr id="6" name="Slayt Numarası Yer Tutucusu 5"/>
          <p:cNvSpPr>
            <a:spLocks noGrp="1"/>
          </p:cNvSpPr>
          <p:nvPr>
            <p:ph type="sldNum" sz="quarter" idx="12"/>
          </p:nvPr>
        </p:nvSpPr>
        <p:spPr/>
        <p:txBody>
          <a:body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Tree>
    <p:extLst>
      <p:ext uri="{BB962C8B-B14F-4D97-AF65-F5344CB8AC3E}">
        <p14:creationId xmlns:p14="http://schemas.microsoft.com/office/powerpoint/2010/main" val="82667027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bl">
  <p:cSld name="Başlık ve Tablo">
    <p:spTree>
      <p:nvGrpSpPr>
        <p:cNvPr id="1" name=""/>
        <p:cNvGrpSpPr/>
        <p:nvPr/>
      </p:nvGrpSpPr>
      <p:grpSpPr>
        <a:xfrm>
          <a:off x="0" y="0"/>
          <a:ext cx="0" cy="0"/>
          <a:chOff x="0" y="0"/>
          <a:chExt cx="0" cy="0"/>
        </a:xfrm>
      </p:grpSpPr>
      <p:sp>
        <p:nvSpPr>
          <p:cNvPr id="2" name="Unvan 1"/>
          <p:cNvSpPr>
            <a:spLocks noGrp="1"/>
          </p:cNvSpPr>
          <p:nvPr>
            <p:ph type="title"/>
          </p:nvPr>
        </p:nvSpPr>
        <p:spPr>
          <a:xfrm>
            <a:off x="1141921" y="0"/>
            <a:ext cx="10390716" cy="1462087"/>
          </a:xfrm>
        </p:spPr>
        <p:txBody>
          <a:bodyPr/>
          <a:lstStyle/>
          <a:p>
            <a:r>
              <a:rPr lang="tr-TR" smtClean="0"/>
              <a:t>Asıl başlık stili için tıklatın</a:t>
            </a:r>
            <a:endParaRPr lang="tr-TR"/>
          </a:p>
        </p:txBody>
      </p:sp>
      <p:sp>
        <p:nvSpPr>
          <p:cNvPr id="3" name="Tablo Yer Tutucusu 2"/>
          <p:cNvSpPr>
            <a:spLocks noGrp="1"/>
          </p:cNvSpPr>
          <p:nvPr>
            <p:ph type="tbl" idx="1"/>
          </p:nvPr>
        </p:nvSpPr>
        <p:spPr>
          <a:xfrm>
            <a:off x="1576917" y="2017713"/>
            <a:ext cx="10363200" cy="4114800"/>
          </a:xfrm>
        </p:spPr>
        <p:txBody>
          <a:bodyPr/>
          <a:lstStyle/>
          <a:p>
            <a:endParaRPr lang="tr-TR"/>
          </a:p>
        </p:txBody>
      </p:sp>
      <p:sp>
        <p:nvSpPr>
          <p:cNvPr id="4" name="Veri Yer Tutucusu 3"/>
          <p:cNvSpPr>
            <a:spLocks noGrp="1"/>
          </p:cNvSpPr>
          <p:nvPr>
            <p:ph type="dt" sz="half" idx="10"/>
          </p:nvPr>
        </p:nvSpPr>
        <p:spPr>
          <a:xfrm>
            <a:off x="1549400" y="6243638"/>
            <a:ext cx="2540000" cy="457200"/>
          </a:xfrm>
        </p:spPr>
        <p:txBody>
          <a:bodyPr/>
          <a:lstStyle>
            <a:lvl1pPr>
              <a:defRPr/>
            </a:lvl1pPr>
          </a:lstStyle>
          <a:p>
            <a:endParaRPr lang="cs-CZ">
              <a:solidFill>
                <a:prstClr val="black">
                  <a:tint val="75000"/>
                </a:prstClr>
              </a:solidFill>
            </a:endParaRPr>
          </a:p>
        </p:txBody>
      </p:sp>
      <p:sp>
        <p:nvSpPr>
          <p:cNvPr id="5" name="Altbilgi Yer Tutucusu 4"/>
          <p:cNvSpPr>
            <a:spLocks noGrp="1"/>
          </p:cNvSpPr>
          <p:nvPr>
            <p:ph type="ftr" sz="quarter" idx="11"/>
          </p:nvPr>
        </p:nvSpPr>
        <p:spPr>
          <a:xfrm>
            <a:off x="4876800" y="6243638"/>
            <a:ext cx="3860800" cy="457200"/>
          </a:xfrm>
        </p:spPr>
        <p:txBody>
          <a:bodyPr/>
          <a:lstStyle>
            <a:lvl1pPr>
              <a:defRPr/>
            </a:lvl1pPr>
          </a:lstStyle>
          <a:p>
            <a:endParaRPr lang="cs-CZ">
              <a:solidFill>
                <a:prstClr val="black">
                  <a:tint val="75000"/>
                </a:prstClr>
              </a:solidFill>
            </a:endParaRPr>
          </a:p>
        </p:txBody>
      </p:sp>
      <p:sp>
        <p:nvSpPr>
          <p:cNvPr id="6" name="Slayt Numarası Yer Tutucusu 5"/>
          <p:cNvSpPr>
            <a:spLocks noGrp="1"/>
          </p:cNvSpPr>
          <p:nvPr>
            <p:ph type="sldNum" sz="quarter" idx="12"/>
          </p:nvPr>
        </p:nvSpPr>
        <p:spPr>
          <a:xfrm>
            <a:off x="9389533" y="6243638"/>
            <a:ext cx="2540000" cy="457200"/>
          </a:xfrm>
        </p:spPr>
        <p:txBody>
          <a:bodyPr/>
          <a:lstStyle>
            <a:lvl1pPr>
              <a:defRPr/>
            </a:lvl1pPr>
          </a:lstStyle>
          <a:p>
            <a:fld id="{951C9567-86F4-4633-AA29-0A95AED0DD3E}" type="slidenum">
              <a:rPr lang="cs-CZ">
                <a:solidFill>
                  <a:prstClr val="black">
                    <a:tint val="75000"/>
                  </a:prstClr>
                </a:solidFill>
              </a:rPr>
              <a:pPr/>
              <a:t>‹#›</a:t>
            </a:fld>
            <a:endParaRPr lang="cs-CZ">
              <a:solidFill>
                <a:prstClr val="black">
                  <a:tint val="75000"/>
                </a:prstClr>
              </a:solidFill>
            </a:endParaRPr>
          </a:p>
        </p:txBody>
      </p:sp>
    </p:spTree>
    <p:extLst>
      <p:ext uri="{BB962C8B-B14F-4D97-AF65-F5344CB8AC3E}">
        <p14:creationId xmlns:p14="http://schemas.microsoft.com/office/powerpoint/2010/main" val="38029200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AndObj">
  <p:cSld name="Başlık, Metin ve İçerik">
    <p:spTree>
      <p:nvGrpSpPr>
        <p:cNvPr id="1" name=""/>
        <p:cNvGrpSpPr/>
        <p:nvPr/>
      </p:nvGrpSpPr>
      <p:grpSpPr>
        <a:xfrm>
          <a:off x="0" y="0"/>
          <a:ext cx="0" cy="0"/>
          <a:chOff x="0" y="0"/>
          <a:chExt cx="0" cy="0"/>
        </a:xfrm>
      </p:grpSpPr>
      <p:sp>
        <p:nvSpPr>
          <p:cNvPr id="2" name="Başlık 1"/>
          <p:cNvSpPr>
            <a:spLocks noGrp="1"/>
          </p:cNvSpPr>
          <p:nvPr>
            <p:ph type="title"/>
          </p:nvPr>
        </p:nvSpPr>
        <p:spPr>
          <a:xfrm>
            <a:off x="990600" y="136525"/>
            <a:ext cx="10363200" cy="1143000"/>
          </a:xfrm>
        </p:spPr>
        <p:txBody>
          <a:bodyPr/>
          <a:lstStyle/>
          <a:p>
            <a:r>
              <a:rPr lang="tr-TR" smtClean="0"/>
              <a:t>Asıl başlık stili için tıklatın</a:t>
            </a:r>
            <a:endParaRPr lang="tr-TR"/>
          </a:p>
        </p:txBody>
      </p:sp>
      <p:sp>
        <p:nvSpPr>
          <p:cNvPr id="3" name="Metin Yer Tutucusu 2"/>
          <p:cNvSpPr>
            <a:spLocks noGrp="1"/>
          </p:cNvSpPr>
          <p:nvPr>
            <p:ph type="body" sz="half" idx="1"/>
          </p:nvPr>
        </p:nvSpPr>
        <p:spPr>
          <a:xfrm>
            <a:off x="914400" y="1981200"/>
            <a:ext cx="5080000" cy="4114800"/>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İçerik Yer Tutucusu 3"/>
          <p:cNvSpPr>
            <a:spLocks noGrp="1"/>
          </p:cNvSpPr>
          <p:nvPr>
            <p:ph sz="half" idx="2"/>
          </p:nvPr>
        </p:nvSpPr>
        <p:spPr>
          <a:xfrm>
            <a:off x="6197600" y="1981200"/>
            <a:ext cx="5080000" cy="4114800"/>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4"/>
          <p:cNvSpPr>
            <a:spLocks noGrp="1" noChangeArrowheads="1"/>
          </p:cNvSpPr>
          <p:nvPr>
            <p:ph type="dt" sz="half" idx="10"/>
          </p:nvPr>
        </p:nvSpPr>
        <p:spPr/>
        <p:txBody>
          <a:bodyPr/>
          <a:lstStyle>
            <a:lvl1pPr>
              <a:defRPr/>
            </a:lvl1pPr>
          </a:lstStyle>
          <a:p>
            <a:pPr>
              <a:defRPr/>
            </a:pPr>
            <a:endParaRPr lang="tr-TR">
              <a:solidFill>
                <a:prstClr val="black">
                  <a:tint val="75000"/>
                </a:prstClr>
              </a:solidFill>
            </a:endParaRPr>
          </a:p>
        </p:txBody>
      </p:sp>
      <p:sp>
        <p:nvSpPr>
          <p:cNvPr id="6" name="Rectangle 5"/>
          <p:cNvSpPr>
            <a:spLocks noGrp="1" noChangeArrowheads="1"/>
          </p:cNvSpPr>
          <p:nvPr>
            <p:ph type="ftr" sz="quarter" idx="11"/>
          </p:nvPr>
        </p:nvSpPr>
        <p:spPr/>
        <p:txBody>
          <a:bodyPr/>
          <a:lstStyle>
            <a:lvl1pPr>
              <a:defRPr/>
            </a:lvl1pPr>
          </a:lstStyle>
          <a:p>
            <a:pPr>
              <a:defRPr/>
            </a:pPr>
            <a:endParaRPr lang="tr-TR">
              <a:solidFill>
                <a:prstClr val="black">
                  <a:tint val="75000"/>
                </a:prstClr>
              </a:solidFill>
            </a:endParaRPr>
          </a:p>
        </p:txBody>
      </p:sp>
      <p:sp>
        <p:nvSpPr>
          <p:cNvPr id="7" name="Rectangle 6"/>
          <p:cNvSpPr>
            <a:spLocks noGrp="1" noChangeArrowheads="1"/>
          </p:cNvSpPr>
          <p:nvPr>
            <p:ph type="sldNum" sz="quarter" idx="12"/>
          </p:nvPr>
        </p:nvSpPr>
        <p:spPr/>
        <p:txBody>
          <a:bodyPr/>
          <a:lstStyle>
            <a:lvl1pPr>
              <a:defRPr/>
            </a:lvl1pPr>
          </a:lstStyle>
          <a:p>
            <a:pPr>
              <a:defRPr/>
            </a:pPr>
            <a:fld id="{8144B006-8534-4477-9CC2-949A51C0D9BD}" type="slidenum">
              <a:rPr lang="tr-TR">
                <a:solidFill>
                  <a:prstClr val="black">
                    <a:tint val="75000"/>
                  </a:prstClr>
                </a:solidFill>
              </a:rPr>
              <a:pPr>
                <a:defRPr/>
              </a:pPr>
              <a:t>‹#›</a:t>
            </a:fld>
            <a:endParaRPr lang="tr-TR">
              <a:solidFill>
                <a:prstClr val="black">
                  <a:tint val="75000"/>
                </a:prstClr>
              </a:solidFill>
            </a:endParaRPr>
          </a:p>
        </p:txBody>
      </p:sp>
    </p:spTree>
    <p:extLst>
      <p:ext uri="{BB962C8B-B14F-4D97-AF65-F5344CB8AC3E}">
        <p14:creationId xmlns:p14="http://schemas.microsoft.com/office/powerpoint/2010/main" val="425368729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000" b="1" i="0">
                <a:solidFill>
                  <a:srgbClr val="31859C"/>
                </a:solidFill>
                <a:latin typeface="Calibri"/>
                <a:cs typeface="Calibri"/>
              </a:defRPr>
            </a:lvl1pPr>
          </a:lstStyle>
          <a:p>
            <a:endParaRPr dirty="0"/>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solidFill>
                <a:prstClr val="black">
                  <a:tint val="75000"/>
                </a:prstClr>
              </a:solidFill>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solidFill>
                  <a:prstClr val="black">
                    <a:tint val="75000"/>
                  </a:prstClr>
                </a:solidFill>
              </a:rPr>
              <a:pPr/>
              <a:t>12/5/2018</a:t>
            </a:fld>
            <a:endParaRPr lang="en-US">
              <a:solidFill>
                <a:prstClr val="black">
                  <a:tint val="75000"/>
                </a:prstClr>
              </a:solidFill>
            </a:endParaRPr>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solidFill>
                  <a:prstClr val="black">
                    <a:tint val="75000"/>
                  </a:prstClr>
                </a:solidFill>
              </a:rPr>
              <a:pPr/>
              <a:t>‹#›</a:t>
            </a:fld>
            <a:endParaRPr>
              <a:solidFill>
                <a:prstClr val="black">
                  <a:tint val="75000"/>
                </a:prstClr>
              </a:solidFill>
            </a:endParaRPr>
          </a:p>
        </p:txBody>
      </p:sp>
      <p:sp>
        <p:nvSpPr>
          <p:cNvPr id="6" name="Dikdörtgen 5"/>
          <p:cNvSpPr/>
          <p:nvPr userDrawn="1"/>
        </p:nvSpPr>
        <p:spPr>
          <a:xfrm>
            <a:off x="0" y="228600"/>
            <a:ext cx="12192000" cy="152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prstClr val="white"/>
              </a:solidFill>
            </a:endParaRPr>
          </a:p>
        </p:txBody>
      </p:sp>
      <p:sp>
        <p:nvSpPr>
          <p:cNvPr id="7" name="Dikdörtgen 6"/>
          <p:cNvSpPr/>
          <p:nvPr userDrawn="1"/>
        </p:nvSpPr>
        <p:spPr>
          <a:xfrm>
            <a:off x="0" y="6324600"/>
            <a:ext cx="12192000" cy="152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prstClr val="white"/>
              </a:solidFill>
            </a:endParaRPr>
          </a:p>
        </p:txBody>
      </p:sp>
    </p:spTree>
    <p:extLst>
      <p:ext uri="{BB962C8B-B14F-4D97-AF65-F5344CB8AC3E}">
        <p14:creationId xmlns:p14="http://schemas.microsoft.com/office/powerpoint/2010/main" val="137121684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theme" Target="../theme/theme2.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smtClean="0"/>
              <a:t>Asıl başlık stili için tıklatın</a:t>
            </a:r>
            <a:endParaRPr lang="tr-TR"/>
          </a:p>
        </p:txBody>
      </p:sp>
      <p:sp>
        <p:nvSpPr>
          <p:cNvPr id="3" name="Metin Yer Tutucusu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724B918-BD8F-4C2D-B397-06B684DC95CD}" type="datetimeFigureOut">
              <a:rPr lang="tr-TR" smtClean="0"/>
              <a:t>5.12.2018</a:t>
            </a:fld>
            <a:endParaRPr lang="tr-TR"/>
          </a:p>
        </p:txBody>
      </p:sp>
      <p:sp>
        <p:nvSpPr>
          <p:cNvPr id="5" name="Altbilgi Yer Tutucusu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96E713D-8D04-4CB0-8D7B-31A43F3C1D6A}" type="slidenum">
              <a:rPr lang="tr-TR" smtClean="0"/>
              <a:t>‹#›</a:t>
            </a:fld>
            <a:endParaRPr lang="tr-TR"/>
          </a:p>
        </p:txBody>
      </p:sp>
      <p:pic>
        <p:nvPicPr>
          <p:cNvPr id="7" name="Su1"/>
          <p:cNvPicPr>
            <a:picLocks noChangeAspect="1"/>
          </p:cNvPicPr>
          <p:nvPr userDrawn="1"/>
        </p:nvPicPr>
        <p:blipFill rotWithShape="1">
          <a:blip r:embed="rId13"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294438"/>
            <a:ext cx="12192000" cy="433814"/>
          </a:xfrm>
          <a:prstGeom prst="rect">
            <a:avLst/>
          </a:prstGeom>
          <a:noFill/>
          <a:ln>
            <a:noFill/>
          </a:ln>
        </p:spPr>
      </p:pic>
      <p:pic>
        <p:nvPicPr>
          <p:cNvPr id="8" name="Resim 7"/>
          <p:cNvPicPr>
            <a:picLocks noChangeAspect="1"/>
          </p:cNvPicPr>
          <p:nvPr userDrawn="1"/>
        </p:nvPicPr>
        <p:blipFill>
          <a:blip r:embed="rId14"/>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15"/>
          <a:stretch>
            <a:fillRect/>
          </a:stretch>
        </p:blipFill>
        <p:spPr>
          <a:xfrm>
            <a:off x="0" y="6553200"/>
            <a:ext cx="12192001" cy="317255"/>
          </a:xfrm>
          <a:prstGeom prst="rect">
            <a:avLst/>
          </a:prstGeom>
        </p:spPr>
      </p:pic>
    </p:spTree>
    <p:extLst>
      <p:ext uri="{BB962C8B-B14F-4D97-AF65-F5344CB8AC3E}">
        <p14:creationId xmlns:p14="http://schemas.microsoft.com/office/powerpoint/2010/main" val="178312973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dirty="0" smtClean="0"/>
              <a:t>Asıl başlık stili için tıklatın</a:t>
            </a:r>
            <a:endParaRPr lang="tr-TR" dirty="0"/>
          </a:p>
        </p:txBody>
      </p:sp>
      <p:sp>
        <p:nvSpPr>
          <p:cNvPr id="3" name="Metin Yer Tutucusu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CE227F2-0039-4105-8320-439337EE5A65}" type="datetimeFigureOut">
              <a:rPr lang="tr-TR" smtClean="0">
                <a:solidFill>
                  <a:prstClr val="black">
                    <a:tint val="75000"/>
                  </a:prstClr>
                </a:solidFill>
              </a:rPr>
              <a:pPr/>
              <a:t>5.12.2018</a:t>
            </a:fld>
            <a:endParaRPr lang="tr-TR">
              <a:solidFill>
                <a:prstClr val="black">
                  <a:tint val="75000"/>
                </a:prstClr>
              </a:solidFill>
            </a:endParaRPr>
          </a:p>
        </p:txBody>
      </p:sp>
      <p:sp>
        <p:nvSpPr>
          <p:cNvPr id="5" name="Altbilgi Yer Tutucusu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solidFill>
                <a:prstClr val="black">
                  <a:tint val="75000"/>
                </a:prstClr>
              </a:solidFill>
            </a:endParaRPr>
          </a:p>
        </p:txBody>
      </p:sp>
      <p:sp>
        <p:nvSpPr>
          <p:cNvPr id="6" name="Slayt Numarası Yer Tutucusu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609DFC2-DD8A-4746-B04B-970DAE7CB21F}" type="slidenum">
              <a:rPr lang="tr-TR" smtClean="0">
                <a:solidFill>
                  <a:prstClr val="black">
                    <a:tint val="75000"/>
                  </a:prstClr>
                </a:solidFill>
              </a:rPr>
              <a:pPr/>
              <a:t>‹#›</a:t>
            </a:fld>
            <a:endParaRPr lang="tr-TR">
              <a:solidFill>
                <a:prstClr val="black">
                  <a:tint val="75000"/>
                </a:prstClr>
              </a:solidFill>
            </a:endParaRPr>
          </a:p>
        </p:txBody>
      </p:sp>
      <p:sp>
        <p:nvSpPr>
          <p:cNvPr id="11" name="Rectangle 6"/>
          <p:cNvSpPr/>
          <p:nvPr userDrawn="1"/>
        </p:nvSpPr>
        <p:spPr>
          <a:xfrm>
            <a:off x="3175" y="1134019"/>
            <a:ext cx="12188825"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2" name="Rectangle 6"/>
          <p:cNvSpPr/>
          <p:nvPr userDrawn="1"/>
        </p:nvSpPr>
        <p:spPr>
          <a:xfrm>
            <a:off x="0" y="6588041"/>
            <a:ext cx="12188825" cy="31282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sp>
    </p:spTree>
    <p:extLst>
      <p:ext uri="{BB962C8B-B14F-4D97-AF65-F5344CB8AC3E}">
        <p14:creationId xmlns:p14="http://schemas.microsoft.com/office/powerpoint/2010/main" val="36275919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1.pn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media/image9.jpeg"/><Relationship Id="rId4" Type="http://schemas.openxmlformats.org/officeDocument/2006/relationships/image" Target="../media/image8.jpeg"/></Relationships>
</file>

<file path=ppt/slides/_rels/slide3.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12.jpg"/><Relationship Id="rId5" Type="http://schemas.openxmlformats.org/officeDocument/2006/relationships/image" Target="../media/image9.jpeg"/><Relationship Id="rId4" Type="http://schemas.openxmlformats.org/officeDocument/2006/relationships/image" Target="../media/image8.jpe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Layout" Target="../slideLayouts/slideLayout2.xml"/><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37.emf"/><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jpe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2.xml"/><Relationship Id="rId1" Type="http://schemas.openxmlformats.org/officeDocument/2006/relationships/slideLayout" Target="../slideLayouts/slideLayout6.xml"/><Relationship Id="rId5" Type="http://schemas.openxmlformats.org/officeDocument/2006/relationships/image" Target="../media/image40.png"/><Relationship Id="rId4" Type="http://schemas.openxmlformats.org/officeDocument/2006/relationships/image" Target="../media/image38.jpeg"/></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3.xml"/><Relationship Id="rId1" Type="http://schemas.openxmlformats.org/officeDocument/2006/relationships/slideLayout" Target="../slideLayouts/slideLayout7.xml"/><Relationship Id="rId5" Type="http://schemas.openxmlformats.org/officeDocument/2006/relationships/image" Target="../media/image43.jpeg"/><Relationship Id="rId4" Type="http://schemas.openxmlformats.org/officeDocument/2006/relationships/image" Target="../media/image42.jpeg"/></Relationships>
</file>

<file path=ppt/slides/_rels/slide28.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image" Target="../media/image44.png"/><Relationship Id="rId1" Type="http://schemas.openxmlformats.org/officeDocument/2006/relationships/slideLayout" Target="../slideLayouts/slideLayout6.xml"/><Relationship Id="rId5" Type="http://schemas.openxmlformats.org/officeDocument/2006/relationships/image" Target="../media/image47.jpeg"/><Relationship Id="rId4" Type="http://schemas.openxmlformats.org/officeDocument/2006/relationships/image" Target="../media/image46.jpeg"/></Relationships>
</file>

<file path=ppt/slides/_rels/slide29.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nvan 1"/>
          <p:cNvSpPr>
            <a:spLocks noGrp="1"/>
          </p:cNvSpPr>
          <p:nvPr>
            <p:ph type="title"/>
          </p:nvPr>
        </p:nvSpPr>
        <p:spPr>
          <a:xfrm>
            <a:off x="746125" y="2200275"/>
            <a:ext cx="10515600" cy="1362075"/>
          </a:xfrm>
        </p:spPr>
        <p:txBody>
          <a:bodyPr/>
          <a:lstStyle/>
          <a:p>
            <a:pPr algn="ctr"/>
            <a:r>
              <a:rPr lang="tr-TR" dirty="0" smtClean="0">
                <a:solidFill>
                  <a:srgbClr val="571F1F"/>
                </a:solidFill>
                <a:latin typeface="Comic Sans MS" panose="030F0702030302020204" pitchFamily="66" charset="0"/>
              </a:rPr>
              <a:t>Kemik İliği Yetmezlikleri</a:t>
            </a:r>
            <a:endParaRPr lang="tr-TR" dirty="0">
              <a:solidFill>
                <a:srgbClr val="571F1F"/>
              </a:solidFill>
              <a:latin typeface="Comic Sans MS" panose="030F0702030302020204" pitchFamily="66" charset="0"/>
            </a:endParaRPr>
          </a:p>
        </p:txBody>
      </p:sp>
      <p:sp>
        <p:nvSpPr>
          <p:cNvPr id="3" name="Metin Yer Tutucusu 2"/>
          <p:cNvSpPr>
            <a:spLocks noGrp="1"/>
          </p:cNvSpPr>
          <p:nvPr>
            <p:ph type="body" idx="1"/>
          </p:nvPr>
        </p:nvSpPr>
        <p:spPr>
          <a:xfrm>
            <a:off x="4943474" y="4084638"/>
            <a:ext cx="5019675" cy="534987"/>
          </a:xfrm>
        </p:spPr>
        <p:txBody>
          <a:bodyPr>
            <a:normAutofit fontScale="55000" lnSpcReduction="20000"/>
          </a:bodyPr>
          <a:lstStyle/>
          <a:p>
            <a:pPr algn="r"/>
            <a:r>
              <a:rPr lang="tr-TR" dirty="0" smtClean="0"/>
              <a:t>Dr. Mustafa </a:t>
            </a:r>
            <a:r>
              <a:rPr lang="tr-TR" dirty="0" smtClean="0"/>
              <a:t>ÇETİN</a:t>
            </a:r>
          </a:p>
          <a:p>
            <a:pPr algn="r"/>
            <a:r>
              <a:rPr lang="tr-TR" dirty="0" smtClean="0"/>
              <a:t>2019</a:t>
            </a:r>
            <a:endParaRPr lang="tr-TR" dirty="0"/>
          </a:p>
        </p:txBody>
      </p:sp>
    </p:spTree>
    <p:extLst>
      <p:ext uri="{BB962C8B-B14F-4D97-AF65-F5344CB8AC3E}">
        <p14:creationId xmlns:p14="http://schemas.microsoft.com/office/powerpoint/2010/main" val="139612015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5155" name="Group 3"/>
          <p:cNvGrpSpPr>
            <a:grpSpLocks/>
          </p:cNvGrpSpPr>
          <p:nvPr/>
        </p:nvGrpSpPr>
        <p:grpSpPr bwMode="auto">
          <a:xfrm>
            <a:off x="1579984" y="2919568"/>
            <a:ext cx="394395" cy="342599"/>
            <a:chOff x="436" y="1014"/>
            <a:chExt cx="286" cy="270"/>
          </a:xfrm>
        </p:grpSpPr>
        <p:sp>
          <p:nvSpPr>
            <p:cNvPr id="305156" name="Freeform 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57" name="Freeform 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grpSp>
        <p:nvGrpSpPr>
          <p:cNvPr id="305158" name="Group 6"/>
          <p:cNvGrpSpPr>
            <a:grpSpLocks/>
          </p:cNvGrpSpPr>
          <p:nvPr/>
        </p:nvGrpSpPr>
        <p:grpSpPr bwMode="auto">
          <a:xfrm>
            <a:off x="2643196" y="2919568"/>
            <a:ext cx="394395" cy="342599"/>
            <a:chOff x="1222" y="777"/>
            <a:chExt cx="286" cy="270"/>
          </a:xfrm>
        </p:grpSpPr>
        <p:sp>
          <p:nvSpPr>
            <p:cNvPr id="305159" name="Freeform 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0" name="Freeform 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sp>
        <p:nvSpPr>
          <p:cNvPr id="305161" name="Text Box 9"/>
          <p:cNvSpPr txBox="1">
            <a:spLocks noChangeArrowheads="1"/>
          </p:cNvSpPr>
          <p:nvPr/>
        </p:nvSpPr>
        <p:spPr bwMode="auto">
          <a:xfrm>
            <a:off x="928615" y="2467178"/>
            <a:ext cx="202491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200" b="1" dirty="0">
                <a:latin typeface="Comic Sans MS" panose="030F0702030302020204" pitchFamily="66" charset="0"/>
              </a:rPr>
              <a:t>Hematopoetik Kök Hücre</a:t>
            </a:r>
            <a:endParaRPr lang="en-US" sz="1200" b="1" dirty="0">
              <a:latin typeface="Comic Sans MS" panose="030F0702030302020204" pitchFamily="66" charset="0"/>
            </a:endParaRPr>
          </a:p>
        </p:txBody>
      </p:sp>
      <p:sp>
        <p:nvSpPr>
          <p:cNvPr id="305162" name="Line 10"/>
          <p:cNvSpPr>
            <a:spLocks noChangeShapeType="1"/>
          </p:cNvSpPr>
          <p:nvPr/>
        </p:nvSpPr>
        <p:spPr bwMode="auto">
          <a:xfrm>
            <a:off x="2142618" y="3092136"/>
            <a:ext cx="3764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3" name="AutoShape 11"/>
          <p:cNvSpPr>
            <a:spLocks noChangeArrowheads="1"/>
          </p:cNvSpPr>
          <p:nvPr/>
        </p:nvSpPr>
        <p:spPr bwMode="auto">
          <a:xfrm rot="5400000" flipV="1">
            <a:off x="1265241" y="2994678"/>
            <a:ext cx="691543" cy="311655"/>
          </a:xfrm>
          <a:prstGeom prst="curvedDownArrow">
            <a:avLst>
              <a:gd name="adj1" fmla="val 21369"/>
              <a:gd name="adj2" fmla="val 69599"/>
              <a:gd name="adj3" fmla="val 33333"/>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200" b="1">
              <a:latin typeface="Comic Sans MS" panose="030F0702030302020204" pitchFamily="66" charset="0"/>
            </a:endParaRPr>
          </a:p>
        </p:txBody>
      </p:sp>
      <p:grpSp>
        <p:nvGrpSpPr>
          <p:cNvPr id="305165" name="Group 13"/>
          <p:cNvGrpSpPr>
            <a:grpSpLocks/>
          </p:cNvGrpSpPr>
          <p:nvPr/>
        </p:nvGrpSpPr>
        <p:grpSpPr bwMode="auto">
          <a:xfrm>
            <a:off x="4385933" y="3932799"/>
            <a:ext cx="438523" cy="399698"/>
            <a:chOff x="436" y="1014"/>
            <a:chExt cx="286" cy="270"/>
          </a:xfrm>
        </p:grpSpPr>
        <p:sp>
          <p:nvSpPr>
            <p:cNvPr id="305166" name="Freeform 1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7" name="Freeform 1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68" name="Line 16"/>
          <p:cNvSpPr>
            <a:spLocks noChangeShapeType="1"/>
          </p:cNvSpPr>
          <p:nvPr/>
        </p:nvSpPr>
        <p:spPr bwMode="auto">
          <a:xfrm flipV="1">
            <a:off x="4886509" y="3691150"/>
            <a:ext cx="738855" cy="29874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9" name="Line 17"/>
          <p:cNvSpPr>
            <a:spLocks noChangeShapeType="1"/>
          </p:cNvSpPr>
          <p:nvPr/>
        </p:nvSpPr>
        <p:spPr bwMode="auto">
          <a:xfrm>
            <a:off x="4886509" y="4219567"/>
            <a:ext cx="750837" cy="27661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0" name="Line 18"/>
          <p:cNvSpPr>
            <a:spLocks noChangeShapeType="1"/>
          </p:cNvSpPr>
          <p:nvPr/>
        </p:nvSpPr>
        <p:spPr bwMode="auto">
          <a:xfrm flipV="1">
            <a:off x="4886509" y="4046997"/>
            <a:ext cx="800369" cy="5837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1" name="Line 19"/>
          <p:cNvSpPr>
            <a:spLocks noChangeShapeType="1"/>
          </p:cNvSpPr>
          <p:nvPr/>
        </p:nvSpPr>
        <p:spPr bwMode="auto">
          <a:xfrm>
            <a:off x="4886509" y="4335035"/>
            <a:ext cx="731979" cy="53043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2" name="Line 20"/>
          <p:cNvSpPr>
            <a:spLocks noChangeShapeType="1"/>
          </p:cNvSpPr>
          <p:nvPr/>
        </p:nvSpPr>
        <p:spPr bwMode="auto">
          <a:xfrm>
            <a:off x="4914171" y="4450503"/>
            <a:ext cx="691387" cy="84206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3" name="Line 21"/>
          <p:cNvSpPr>
            <a:spLocks noChangeShapeType="1"/>
          </p:cNvSpPr>
          <p:nvPr/>
        </p:nvSpPr>
        <p:spPr bwMode="auto">
          <a:xfrm>
            <a:off x="4886510" y="4564703"/>
            <a:ext cx="731978" cy="121791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nvGrpSpPr>
          <p:cNvPr id="305176" name="Group 24"/>
          <p:cNvGrpSpPr>
            <a:grpSpLocks/>
          </p:cNvGrpSpPr>
          <p:nvPr/>
        </p:nvGrpSpPr>
        <p:grpSpPr bwMode="auto">
          <a:xfrm>
            <a:off x="5714682" y="3356725"/>
            <a:ext cx="529610" cy="393354"/>
            <a:chOff x="1153" y="432"/>
            <a:chExt cx="280" cy="265"/>
          </a:xfrm>
        </p:grpSpPr>
        <p:sp>
          <p:nvSpPr>
            <p:cNvPr id="305177" name="Freeform 25"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8" name="Freeform 26"/>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79" name="Group 27"/>
          <p:cNvGrpSpPr>
            <a:grpSpLocks/>
          </p:cNvGrpSpPr>
          <p:nvPr/>
        </p:nvGrpSpPr>
        <p:grpSpPr bwMode="auto">
          <a:xfrm>
            <a:off x="7415298" y="3356725"/>
            <a:ext cx="476316" cy="342599"/>
            <a:chOff x="4103" y="1943"/>
            <a:chExt cx="286" cy="270"/>
          </a:xfrm>
        </p:grpSpPr>
        <p:sp>
          <p:nvSpPr>
            <p:cNvPr id="305180" name="Freeform 28"/>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1" name="Freeform 29"/>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2" name="Freeform 30" descr="Purple mesh"/>
            <p:cNvSpPr>
              <a:spLocks/>
            </p:cNvSpPr>
            <p:nvPr/>
          </p:nvSpPr>
          <p:spPr bwMode="auto">
            <a:xfrm>
              <a:off x="4150" y="1979"/>
              <a:ext cx="206" cy="176"/>
            </a:xfrm>
            <a:custGeom>
              <a:avLst/>
              <a:gdLst>
                <a:gd name="T0" fmla="*/ 129 w 206"/>
                <a:gd name="T1" fmla="*/ 78 h 176"/>
                <a:gd name="T2" fmla="*/ 159 w 206"/>
                <a:gd name="T3" fmla="*/ 99 h 176"/>
                <a:gd name="T4" fmla="*/ 191 w 206"/>
                <a:gd name="T5" fmla="*/ 95 h 176"/>
                <a:gd name="T6" fmla="*/ 204 w 206"/>
                <a:gd name="T7" fmla="*/ 60 h 176"/>
                <a:gd name="T8" fmla="*/ 180 w 206"/>
                <a:gd name="T9" fmla="*/ 23 h 176"/>
                <a:gd name="T10" fmla="*/ 156 w 206"/>
                <a:gd name="T11" fmla="*/ 17 h 176"/>
                <a:gd name="T12" fmla="*/ 122 w 206"/>
                <a:gd name="T13" fmla="*/ 38 h 176"/>
                <a:gd name="T14" fmla="*/ 108 w 206"/>
                <a:gd name="T15" fmla="*/ 72 h 176"/>
                <a:gd name="T16" fmla="*/ 105 w 206"/>
                <a:gd name="T17" fmla="*/ 18 h 176"/>
                <a:gd name="T18" fmla="*/ 71 w 206"/>
                <a:gd name="T19" fmla="*/ 11 h 176"/>
                <a:gd name="T20" fmla="*/ 45 w 206"/>
                <a:gd name="T21" fmla="*/ 24 h 176"/>
                <a:gd name="T22" fmla="*/ 29 w 206"/>
                <a:gd name="T23" fmla="*/ 44 h 176"/>
                <a:gd name="T24" fmla="*/ 89 w 206"/>
                <a:gd name="T25" fmla="*/ 77 h 176"/>
                <a:gd name="T26" fmla="*/ 33 w 206"/>
                <a:gd name="T27" fmla="*/ 87 h 176"/>
                <a:gd name="T28" fmla="*/ 3 w 206"/>
                <a:gd name="T29" fmla="*/ 110 h 176"/>
                <a:gd name="T30" fmla="*/ 29 w 206"/>
                <a:gd name="T31" fmla="*/ 158 h 176"/>
                <a:gd name="T32" fmla="*/ 65 w 206"/>
                <a:gd name="T33" fmla="*/ 174 h 176"/>
                <a:gd name="T34" fmla="*/ 84 w 206"/>
                <a:gd name="T35" fmla="*/ 156 h 176"/>
                <a:gd name="T36" fmla="*/ 80 w 206"/>
                <a:gd name="T37" fmla="*/ 123 h 176"/>
                <a:gd name="T38" fmla="*/ 71 w 206"/>
                <a:gd name="T39" fmla="*/ 95 h 176"/>
                <a:gd name="T40" fmla="*/ 110 w 206"/>
                <a:gd name="T41" fmla="*/ 126 h 176"/>
                <a:gd name="T42" fmla="*/ 131 w 206"/>
                <a:gd name="T43" fmla="*/ 123 h 176"/>
                <a:gd name="T44" fmla="*/ 137 w 206"/>
                <a:gd name="T45" fmla="*/ 102 h 176"/>
                <a:gd name="T46" fmla="*/ 129 w 206"/>
                <a:gd name="T47" fmla="*/ 7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176">
                  <a:moveTo>
                    <a:pt x="129" y="78"/>
                  </a:moveTo>
                  <a:cubicBezTo>
                    <a:pt x="139" y="84"/>
                    <a:pt x="146" y="102"/>
                    <a:pt x="159" y="99"/>
                  </a:cubicBezTo>
                  <a:cubicBezTo>
                    <a:pt x="172" y="96"/>
                    <a:pt x="176" y="107"/>
                    <a:pt x="191" y="95"/>
                  </a:cubicBezTo>
                  <a:cubicBezTo>
                    <a:pt x="206" y="83"/>
                    <a:pt x="202" y="70"/>
                    <a:pt x="204" y="60"/>
                  </a:cubicBezTo>
                  <a:cubicBezTo>
                    <a:pt x="206" y="50"/>
                    <a:pt x="190" y="28"/>
                    <a:pt x="180" y="23"/>
                  </a:cubicBezTo>
                  <a:cubicBezTo>
                    <a:pt x="176" y="15"/>
                    <a:pt x="162" y="24"/>
                    <a:pt x="156" y="17"/>
                  </a:cubicBezTo>
                  <a:cubicBezTo>
                    <a:pt x="141" y="19"/>
                    <a:pt x="133" y="29"/>
                    <a:pt x="122" y="38"/>
                  </a:cubicBezTo>
                  <a:cubicBezTo>
                    <a:pt x="124" y="55"/>
                    <a:pt x="128" y="69"/>
                    <a:pt x="108" y="72"/>
                  </a:cubicBezTo>
                  <a:cubicBezTo>
                    <a:pt x="94" y="65"/>
                    <a:pt x="117" y="36"/>
                    <a:pt x="105" y="18"/>
                  </a:cubicBezTo>
                  <a:cubicBezTo>
                    <a:pt x="93" y="0"/>
                    <a:pt x="80" y="9"/>
                    <a:pt x="71" y="11"/>
                  </a:cubicBezTo>
                  <a:cubicBezTo>
                    <a:pt x="62" y="13"/>
                    <a:pt x="54" y="22"/>
                    <a:pt x="45" y="24"/>
                  </a:cubicBezTo>
                  <a:cubicBezTo>
                    <a:pt x="40" y="27"/>
                    <a:pt x="32" y="39"/>
                    <a:pt x="29" y="44"/>
                  </a:cubicBezTo>
                  <a:cubicBezTo>
                    <a:pt x="32" y="84"/>
                    <a:pt x="44" y="75"/>
                    <a:pt x="89" y="77"/>
                  </a:cubicBezTo>
                  <a:cubicBezTo>
                    <a:pt x="91" y="91"/>
                    <a:pt x="40" y="86"/>
                    <a:pt x="33" y="87"/>
                  </a:cubicBezTo>
                  <a:cubicBezTo>
                    <a:pt x="23" y="89"/>
                    <a:pt x="12" y="87"/>
                    <a:pt x="3" y="110"/>
                  </a:cubicBezTo>
                  <a:cubicBezTo>
                    <a:pt x="0" y="135"/>
                    <a:pt x="6" y="135"/>
                    <a:pt x="29" y="158"/>
                  </a:cubicBezTo>
                  <a:cubicBezTo>
                    <a:pt x="37" y="166"/>
                    <a:pt x="41" y="176"/>
                    <a:pt x="65" y="174"/>
                  </a:cubicBezTo>
                  <a:cubicBezTo>
                    <a:pt x="89" y="172"/>
                    <a:pt x="82" y="164"/>
                    <a:pt x="84" y="156"/>
                  </a:cubicBezTo>
                  <a:cubicBezTo>
                    <a:pt x="86" y="145"/>
                    <a:pt x="82" y="132"/>
                    <a:pt x="80" y="123"/>
                  </a:cubicBezTo>
                  <a:cubicBezTo>
                    <a:pt x="86" y="125"/>
                    <a:pt x="66" y="92"/>
                    <a:pt x="71" y="95"/>
                  </a:cubicBezTo>
                  <a:cubicBezTo>
                    <a:pt x="76" y="102"/>
                    <a:pt x="101" y="124"/>
                    <a:pt x="110" y="126"/>
                  </a:cubicBezTo>
                  <a:cubicBezTo>
                    <a:pt x="119" y="130"/>
                    <a:pt x="123" y="128"/>
                    <a:pt x="131" y="123"/>
                  </a:cubicBezTo>
                  <a:cubicBezTo>
                    <a:pt x="132" y="116"/>
                    <a:pt x="135" y="109"/>
                    <a:pt x="137" y="102"/>
                  </a:cubicBezTo>
                  <a:cubicBezTo>
                    <a:pt x="133" y="83"/>
                    <a:pt x="137" y="91"/>
                    <a:pt x="129" y="78"/>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83" name="Line 31"/>
          <p:cNvSpPr>
            <a:spLocks noChangeShapeType="1"/>
          </p:cNvSpPr>
          <p:nvPr/>
        </p:nvSpPr>
        <p:spPr bwMode="auto">
          <a:xfrm>
            <a:off x="6276036" y="3496277"/>
            <a:ext cx="1004232" cy="1779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4" name="Text Box 32"/>
          <p:cNvSpPr txBox="1">
            <a:spLocks noChangeArrowheads="1"/>
          </p:cNvSpPr>
          <p:nvPr/>
        </p:nvSpPr>
        <p:spPr bwMode="auto">
          <a:xfrm>
            <a:off x="8094798" y="3415094"/>
            <a:ext cx="822728" cy="24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err="1">
                <a:latin typeface="Comic Sans MS" panose="030F0702030302020204" pitchFamily="66" charset="0"/>
              </a:rPr>
              <a:t>Nötrofil</a:t>
            </a:r>
            <a:endParaRPr lang="en-US" sz="1000" b="1" dirty="0">
              <a:latin typeface="Comic Sans MS" panose="030F0702030302020204" pitchFamily="66" charset="0"/>
            </a:endParaRPr>
          </a:p>
        </p:txBody>
      </p:sp>
      <p:grpSp>
        <p:nvGrpSpPr>
          <p:cNvPr id="305186" name="Group 34"/>
          <p:cNvGrpSpPr>
            <a:grpSpLocks/>
          </p:cNvGrpSpPr>
          <p:nvPr/>
        </p:nvGrpSpPr>
        <p:grpSpPr bwMode="auto">
          <a:xfrm>
            <a:off x="5714682" y="3817330"/>
            <a:ext cx="529611" cy="400968"/>
            <a:chOff x="1222" y="777"/>
            <a:chExt cx="286" cy="270"/>
          </a:xfrm>
        </p:grpSpPr>
        <p:sp>
          <p:nvSpPr>
            <p:cNvPr id="305187" name="Freeform 35"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8" name="Freeform 36"/>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89" name="Group 37"/>
          <p:cNvGrpSpPr>
            <a:grpSpLocks/>
          </p:cNvGrpSpPr>
          <p:nvPr/>
        </p:nvGrpSpPr>
        <p:grpSpPr bwMode="auto">
          <a:xfrm>
            <a:off x="7415298" y="3817330"/>
            <a:ext cx="476316" cy="342599"/>
            <a:chOff x="2336" y="890"/>
            <a:chExt cx="286" cy="270"/>
          </a:xfrm>
        </p:grpSpPr>
        <p:sp>
          <p:nvSpPr>
            <p:cNvPr id="305190" name="Freeform 38"/>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1" name="Freeform 39"/>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FF0000">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2" name="Freeform 40"/>
            <p:cNvSpPr>
              <a:spLocks/>
            </p:cNvSpPr>
            <p:nvPr/>
          </p:nvSpPr>
          <p:spPr bwMode="auto">
            <a:xfrm>
              <a:off x="2381" y="935"/>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alphaModFix amt="61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3" name="Freeform 41"/>
            <p:cNvSpPr>
              <a:spLocks noChangeAspect="1"/>
            </p:cNvSpPr>
            <p:nvPr/>
          </p:nvSpPr>
          <p:spPr bwMode="auto">
            <a:xfrm rot="4808420">
              <a:off x="2562"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4" name="Freeform 42"/>
            <p:cNvSpPr>
              <a:spLocks noChangeAspect="1"/>
            </p:cNvSpPr>
            <p:nvPr/>
          </p:nvSpPr>
          <p:spPr bwMode="auto">
            <a:xfrm rot="4808420">
              <a:off x="2517" y="111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5" name="Freeform 43"/>
            <p:cNvSpPr>
              <a:spLocks noChangeAspect="1"/>
            </p:cNvSpPr>
            <p:nvPr/>
          </p:nvSpPr>
          <p:spPr bwMode="auto">
            <a:xfrm rot="4808420">
              <a:off x="2517"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6" name="Freeform 44"/>
            <p:cNvSpPr>
              <a:spLocks noChangeAspect="1"/>
            </p:cNvSpPr>
            <p:nvPr/>
          </p:nvSpPr>
          <p:spPr bwMode="auto">
            <a:xfrm rot="4808420">
              <a:off x="2472" y="102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7" name="Freeform 45"/>
            <p:cNvSpPr>
              <a:spLocks noChangeAspect="1"/>
            </p:cNvSpPr>
            <p:nvPr/>
          </p:nvSpPr>
          <p:spPr bwMode="auto">
            <a:xfrm rot="4808420">
              <a:off x="2426" y="93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8" name="Oval 46"/>
            <p:cNvSpPr>
              <a:spLocks noChangeArrowheads="1"/>
            </p:cNvSpPr>
            <p:nvPr/>
          </p:nvSpPr>
          <p:spPr bwMode="auto">
            <a:xfrm>
              <a:off x="2473" y="11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199" name="Oval 47"/>
            <p:cNvSpPr>
              <a:spLocks noChangeArrowheads="1"/>
            </p:cNvSpPr>
            <p:nvPr/>
          </p:nvSpPr>
          <p:spPr bwMode="auto">
            <a:xfrm>
              <a:off x="2554" y="1086"/>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0" name="Oval 48"/>
            <p:cNvSpPr>
              <a:spLocks noChangeArrowheads="1"/>
            </p:cNvSpPr>
            <p:nvPr/>
          </p:nvSpPr>
          <p:spPr bwMode="auto">
            <a:xfrm>
              <a:off x="2572" y="994"/>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1" name="Oval 49"/>
            <p:cNvSpPr>
              <a:spLocks noChangeArrowheads="1"/>
            </p:cNvSpPr>
            <p:nvPr/>
          </p:nvSpPr>
          <p:spPr bwMode="auto">
            <a:xfrm>
              <a:off x="2357" y="1037"/>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2" name="Oval 50"/>
            <p:cNvSpPr>
              <a:spLocks noChangeArrowheads="1"/>
            </p:cNvSpPr>
            <p:nvPr/>
          </p:nvSpPr>
          <p:spPr bwMode="auto">
            <a:xfrm>
              <a:off x="2444" y="903"/>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3" name="Oval 51"/>
            <p:cNvSpPr>
              <a:spLocks noChangeArrowheads="1"/>
            </p:cNvSpPr>
            <p:nvPr/>
          </p:nvSpPr>
          <p:spPr bwMode="auto">
            <a:xfrm>
              <a:off x="2493" y="1094"/>
              <a:ext cx="27" cy="27"/>
            </a:xfrm>
            <a:prstGeom prst="ellipse">
              <a:avLst/>
            </a:prstGeom>
            <a:solidFill>
              <a:srgbClr val="FF0000">
                <a:alpha val="25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4" name="Oval 52"/>
            <p:cNvSpPr>
              <a:spLocks noChangeArrowheads="1"/>
            </p:cNvSpPr>
            <p:nvPr/>
          </p:nvSpPr>
          <p:spPr bwMode="auto">
            <a:xfrm>
              <a:off x="2498" y="1062"/>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5" name="Freeform 53"/>
            <p:cNvSpPr>
              <a:spLocks noChangeAspect="1"/>
            </p:cNvSpPr>
            <p:nvPr/>
          </p:nvSpPr>
          <p:spPr bwMode="auto">
            <a:xfrm rot="4808420">
              <a:off x="2531" y="102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06" name="Oval 54"/>
            <p:cNvSpPr>
              <a:spLocks noChangeArrowheads="1"/>
            </p:cNvSpPr>
            <p:nvPr/>
          </p:nvSpPr>
          <p:spPr bwMode="auto">
            <a:xfrm>
              <a:off x="2408" y="986"/>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7" name="Oval 55"/>
            <p:cNvSpPr>
              <a:spLocks noChangeArrowheads="1"/>
            </p:cNvSpPr>
            <p:nvPr/>
          </p:nvSpPr>
          <p:spPr bwMode="auto">
            <a:xfrm>
              <a:off x="2372" y="1069"/>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8" name="Oval 56"/>
            <p:cNvSpPr>
              <a:spLocks noChangeArrowheads="1"/>
            </p:cNvSpPr>
            <p:nvPr/>
          </p:nvSpPr>
          <p:spPr bwMode="auto">
            <a:xfrm>
              <a:off x="2475" y="902"/>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9" name="Freeform 57"/>
            <p:cNvSpPr>
              <a:spLocks noChangeAspect="1"/>
            </p:cNvSpPr>
            <p:nvPr/>
          </p:nvSpPr>
          <p:spPr bwMode="auto">
            <a:xfrm rot="4808420">
              <a:off x="2510" y="95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0" name="Oval 58"/>
            <p:cNvSpPr>
              <a:spLocks noChangeArrowheads="1"/>
            </p:cNvSpPr>
            <p:nvPr/>
          </p:nvSpPr>
          <p:spPr bwMode="auto">
            <a:xfrm>
              <a:off x="2456" y="1110"/>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1" name="Freeform 59"/>
            <p:cNvSpPr>
              <a:spLocks noChangeAspect="1"/>
            </p:cNvSpPr>
            <p:nvPr/>
          </p:nvSpPr>
          <p:spPr bwMode="auto">
            <a:xfrm rot="4808420">
              <a:off x="2526"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2" name="Oval 60"/>
            <p:cNvSpPr>
              <a:spLocks noChangeArrowheads="1"/>
            </p:cNvSpPr>
            <p:nvPr/>
          </p:nvSpPr>
          <p:spPr bwMode="auto">
            <a:xfrm>
              <a:off x="2469" y="1095"/>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3" name="Oval 61"/>
            <p:cNvSpPr>
              <a:spLocks noChangeArrowheads="1"/>
            </p:cNvSpPr>
            <p:nvPr/>
          </p:nvSpPr>
          <p:spPr bwMode="auto">
            <a:xfrm>
              <a:off x="2386" y="106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4" name="Oval 62"/>
            <p:cNvSpPr>
              <a:spLocks noChangeArrowheads="1"/>
            </p:cNvSpPr>
            <p:nvPr/>
          </p:nvSpPr>
          <p:spPr bwMode="auto">
            <a:xfrm>
              <a:off x="2406" y="925"/>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5" name="Oval 63"/>
            <p:cNvSpPr>
              <a:spLocks noChangeArrowheads="1"/>
            </p:cNvSpPr>
            <p:nvPr/>
          </p:nvSpPr>
          <p:spPr bwMode="auto">
            <a:xfrm>
              <a:off x="2459" y="910"/>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6" name="Oval 64"/>
            <p:cNvSpPr>
              <a:spLocks noChangeArrowheads="1"/>
            </p:cNvSpPr>
            <p:nvPr/>
          </p:nvSpPr>
          <p:spPr bwMode="auto">
            <a:xfrm>
              <a:off x="2486" y="11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7" name="Oval 65"/>
            <p:cNvSpPr>
              <a:spLocks noChangeArrowheads="1"/>
            </p:cNvSpPr>
            <p:nvPr/>
          </p:nvSpPr>
          <p:spPr bwMode="auto">
            <a:xfrm>
              <a:off x="2358" y="10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8" name="Oval 66"/>
            <p:cNvSpPr>
              <a:spLocks noChangeArrowheads="1"/>
            </p:cNvSpPr>
            <p:nvPr/>
          </p:nvSpPr>
          <p:spPr bwMode="auto">
            <a:xfrm>
              <a:off x="2404" y="1033"/>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9" name="Oval 67"/>
            <p:cNvSpPr>
              <a:spLocks noChangeArrowheads="1"/>
            </p:cNvSpPr>
            <p:nvPr/>
          </p:nvSpPr>
          <p:spPr bwMode="auto">
            <a:xfrm>
              <a:off x="2477" y="998"/>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0" name="Oval 68"/>
            <p:cNvSpPr>
              <a:spLocks noChangeArrowheads="1"/>
            </p:cNvSpPr>
            <p:nvPr/>
          </p:nvSpPr>
          <p:spPr bwMode="auto">
            <a:xfrm>
              <a:off x="2543" y="931"/>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1" name="Freeform 69"/>
            <p:cNvSpPr>
              <a:spLocks noChangeAspect="1"/>
            </p:cNvSpPr>
            <p:nvPr/>
          </p:nvSpPr>
          <p:spPr bwMode="auto">
            <a:xfrm rot="4808420">
              <a:off x="2562" y="94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2" name="Oval 70"/>
            <p:cNvSpPr>
              <a:spLocks noChangeArrowheads="1"/>
            </p:cNvSpPr>
            <p:nvPr/>
          </p:nvSpPr>
          <p:spPr bwMode="auto">
            <a:xfrm>
              <a:off x="2501" y="1024"/>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3" name="Oval 71"/>
            <p:cNvSpPr>
              <a:spLocks noChangeArrowheads="1"/>
            </p:cNvSpPr>
            <p:nvPr/>
          </p:nvSpPr>
          <p:spPr bwMode="auto">
            <a:xfrm>
              <a:off x="2497" y="100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4" name="Oval 72"/>
            <p:cNvSpPr>
              <a:spLocks noChangeArrowheads="1"/>
            </p:cNvSpPr>
            <p:nvPr/>
          </p:nvSpPr>
          <p:spPr bwMode="auto">
            <a:xfrm>
              <a:off x="2571" y="10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5" name="Oval 73"/>
            <p:cNvSpPr>
              <a:spLocks noChangeArrowheads="1"/>
            </p:cNvSpPr>
            <p:nvPr/>
          </p:nvSpPr>
          <p:spPr bwMode="auto">
            <a:xfrm>
              <a:off x="2586" y="1008"/>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26" name="Line 74"/>
          <p:cNvSpPr>
            <a:spLocks noChangeShapeType="1"/>
          </p:cNvSpPr>
          <p:nvPr/>
        </p:nvSpPr>
        <p:spPr bwMode="auto">
          <a:xfrm>
            <a:off x="6317572" y="3991166"/>
            <a:ext cx="931182" cy="1268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7" name="Text Box 75"/>
          <p:cNvSpPr txBox="1">
            <a:spLocks noChangeArrowheads="1"/>
          </p:cNvSpPr>
          <p:nvPr/>
        </p:nvSpPr>
        <p:spPr bwMode="auto">
          <a:xfrm>
            <a:off x="8058158" y="3855397"/>
            <a:ext cx="854372"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err="1">
                <a:latin typeface="Comic Sans MS" panose="030F0702030302020204" pitchFamily="66" charset="0"/>
              </a:rPr>
              <a:t>Eo</a:t>
            </a:r>
            <a:r>
              <a:rPr lang="tr-TR" sz="1000" b="1" dirty="0" err="1">
                <a:latin typeface="Comic Sans MS" panose="030F0702030302020204" pitchFamily="66" charset="0"/>
              </a:rPr>
              <a:t>zinofil</a:t>
            </a:r>
            <a:endParaRPr lang="en-US" sz="1000" b="1" dirty="0">
              <a:latin typeface="Comic Sans MS" panose="030F0702030302020204" pitchFamily="66" charset="0"/>
            </a:endParaRPr>
          </a:p>
        </p:txBody>
      </p:sp>
      <p:grpSp>
        <p:nvGrpSpPr>
          <p:cNvPr id="305229" name="Group 77"/>
          <p:cNvGrpSpPr>
            <a:grpSpLocks/>
          </p:cNvGrpSpPr>
          <p:nvPr/>
        </p:nvGrpSpPr>
        <p:grpSpPr bwMode="auto">
          <a:xfrm rot="5195004">
            <a:off x="5767068" y="4225352"/>
            <a:ext cx="409850" cy="516287"/>
            <a:chOff x="1222" y="777"/>
            <a:chExt cx="286" cy="270"/>
          </a:xfrm>
        </p:grpSpPr>
        <p:sp>
          <p:nvSpPr>
            <p:cNvPr id="305230" name="Freeform 7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1" name="Freeform 7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32" name="Group 80"/>
          <p:cNvGrpSpPr>
            <a:grpSpLocks/>
          </p:cNvGrpSpPr>
          <p:nvPr/>
        </p:nvGrpSpPr>
        <p:grpSpPr bwMode="auto">
          <a:xfrm>
            <a:off x="7415298" y="4335036"/>
            <a:ext cx="476316" cy="342599"/>
            <a:chOff x="3288" y="798"/>
            <a:chExt cx="286" cy="270"/>
          </a:xfrm>
        </p:grpSpPr>
        <p:sp>
          <p:nvSpPr>
            <p:cNvPr id="305233" name="Freeform 81" descr="Granite"/>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4" name="Freeform 82"/>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333399">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5" name="Freeform 83" descr="Purple mesh"/>
            <p:cNvSpPr>
              <a:spLocks/>
            </p:cNvSpPr>
            <p:nvPr/>
          </p:nvSpPr>
          <p:spPr bwMode="auto">
            <a:xfrm>
              <a:off x="3334" y="844"/>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6" name="Freeform 84" descr="Purple mesh"/>
            <p:cNvSpPr>
              <a:spLocks noChangeAspect="1"/>
            </p:cNvSpPr>
            <p:nvPr/>
          </p:nvSpPr>
          <p:spPr bwMode="auto">
            <a:xfrm rot="4808420">
              <a:off x="3515"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7" name="Freeform 85" descr="Purple mesh"/>
            <p:cNvSpPr>
              <a:spLocks noChangeAspect="1"/>
            </p:cNvSpPr>
            <p:nvPr/>
          </p:nvSpPr>
          <p:spPr bwMode="auto">
            <a:xfrm rot="4808420">
              <a:off x="3473" y="10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8" name="Freeform 86" descr="Purple mesh"/>
            <p:cNvSpPr>
              <a:spLocks noChangeAspect="1"/>
            </p:cNvSpPr>
            <p:nvPr/>
          </p:nvSpPr>
          <p:spPr bwMode="auto">
            <a:xfrm rot="4808420">
              <a:off x="3470"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9" name="Freeform 87" descr="Purple mesh"/>
            <p:cNvSpPr>
              <a:spLocks noChangeAspect="1"/>
            </p:cNvSpPr>
            <p:nvPr/>
          </p:nvSpPr>
          <p:spPr bwMode="auto">
            <a:xfrm rot="4808420">
              <a:off x="3369" y="83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0" name="Freeform 88" descr="Purple mesh"/>
            <p:cNvSpPr>
              <a:spLocks noChangeAspect="1"/>
            </p:cNvSpPr>
            <p:nvPr/>
          </p:nvSpPr>
          <p:spPr bwMode="auto">
            <a:xfrm rot="4808420">
              <a:off x="3401" y="82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71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1" name="Freeform 89" descr="Purple mesh"/>
            <p:cNvSpPr>
              <a:spLocks noChangeAspect="1"/>
            </p:cNvSpPr>
            <p:nvPr/>
          </p:nvSpPr>
          <p:spPr bwMode="auto">
            <a:xfrm rot="4808420">
              <a:off x="3431" y="81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2" name="Freeform 90" descr="Purple mesh"/>
            <p:cNvSpPr>
              <a:spLocks noChangeAspect="1"/>
            </p:cNvSpPr>
            <p:nvPr/>
          </p:nvSpPr>
          <p:spPr bwMode="auto">
            <a:xfrm rot="4808420">
              <a:off x="3437" y="10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3" name="Freeform 91" descr="Purple mesh"/>
            <p:cNvSpPr>
              <a:spLocks noChangeAspect="1"/>
            </p:cNvSpPr>
            <p:nvPr/>
          </p:nvSpPr>
          <p:spPr bwMode="auto">
            <a:xfrm rot="4808420">
              <a:off x="3527" y="94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4" name="Oval 92"/>
            <p:cNvSpPr>
              <a:spLocks noChangeArrowheads="1"/>
            </p:cNvSpPr>
            <p:nvPr/>
          </p:nvSpPr>
          <p:spPr bwMode="auto">
            <a:xfrm>
              <a:off x="3311" y="93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5" name="Oval 93"/>
            <p:cNvSpPr>
              <a:spLocks noChangeArrowheads="1"/>
            </p:cNvSpPr>
            <p:nvPr/>
          </p:nvSpPr>
          <p:spPr bwMode="auto">
            <a:xfrm>
              <a:off x="3405" y="102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6" name="Oval 94"/>
            <p:cNvSpPr>
              <a:spLocks noChangeArrowheads="1"/>
            </p:cNvSpPr>
            <p:nvPr/>
          </p:nvSpPr>
          <p:spPr bwMode="auto">
            <a:xfrm>
              <a:off x="3427" y="103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7" name="Oval 95"/>
            <p:cNvSpPr>
              <a:spLocks noChangeArrowheads="1"/>
            </p:cNvSpPr>
            <p:nvPr/>
          </p:nvSpPr>
          <p:spPr bwMode="auto">
            <a:xfrm>
              <a:off x="3527" y="96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8" name="Oval 96"/>
            <p:cNvSpPr>
              <a:spLocks noChangeArrowheads="1"/>
            </p:cNvSpPr>
            <p:nvPr/>
          </p:nvSpPr>
          <p:spPr bwMode="auto">
            <a:xfrm>
              <a:off x="3519" y="99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9" name="Oval 97"/>
            <p:cNvSpPr>
              <a:spLocks noChangeArrowheads="1"/>
            </p:cNvSpPr>
            <p:nvPr/>
          </p:nvSpPr>
          <p:spPr bwMode="auto">
            <a:xfrm>
              <a:off x="3494" y="1019"/>
              <a:ext cx="27" cy="27"/>
            </a:xfrm>
            <a:prstGeom prst="ellipse">
              <a:avLst/>
            </a:prstGeom>
            <a:solidFill>
              <a:srgbClr val="32015B">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0" name="Oval 98"/>
            <p:cNvSpPr>
              <a:spLocks noChangeArrowheads="1"/>
            </p:cNvSpPr>
            <p:nvPr/>
          </p:nvSpPr>
          <p:spPr bwMode="auto">
            <a:xfrm>
              <a:off x="3379" y="82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1" name="Oval 99"/>
            <p:cNvSpPr>
              <a:spLocks noChangeArrowheads="1"/>
            </p:cNvSpPr>
            <p:nvPr/>
          </p:nvSpPr>
          <p:spPr bwMode="auto">
            <a:xfrm>
              <a:off x="3335" y="8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2" name="Oval 100"/>
            <p:cNvSpPr>
              <a:spLocks noChangeArrowheads="1"/>
            </p:cNvSpPr>
            <p:nvPr/>
          </p:nvSpPr>
          <p:spPr bwMode="auto">
            <a:xfrm>
              <a:off x="3325" y="87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3" name="Oval 101"/>
            <p:cNvSpPr>
              <a:spLocks noChangeArrowheads="1"/>
            </p:cNvSpPr>
            <p:nvPr/>
          </p:nvSpPr>
          <p:spPr bwMode="auto">
            <a:xfrm>
              <a:off x="3301" y="94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4" name="Oval 102"/>
            <p:cNvSpPr>
              <a:spLocks noChangeArrowheads="1"/>
            </p:cNvSpPr>
            <p:nvPr/>
          </p:nvSpPr>
          <p:spPr bwMode="auto">
            <a:xfrm>
              <a:off x="3399" y="81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5" name="Oval 103"/>
            <p:cNvSpPr>
              <a:spLocks noChangeArrowheads="1"/>
            </p:cNvSpPr>
            <p:nvPr/>
          </p:nvSpPr>
          <p:spPr bwMode="auto">
            <a:xfrm>
              <a:off x="3526" y="87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6" name="Oval 104"/>
            <p:cNvSpPr>
              <a:spLocks noChangeArrowheads="1"/>
            </p:cNvSpPr>
            <p:nvPr/>
          </p:nvSpPr>
          <p:spPr bwMode="auto">
            <a:xfrm>
              <a:off x="3451" y="8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7" name="Oval 105"/>
            <p:cNvSpPr>
              <a:spLocks noChangeArrowheads="1"/>
            </p:cNvSpPr>
            <p:nvPr/>
          </p:nvSpPr>
          <p:spPr bwMode="auto">
            <a:xfrm>
              <a:off x="3344" y="988"/>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8" name="Oval 106"/>
            <p:cNvSpPr>
              <a:spLocks noChangeArrowheads="1"/>
            </p:cNvSpPr>
            <p:nvPr/>
          </p:nvSpPr>
          <p:spPr bwMode="auto">
            <a:xfrm>
              <a:off x="3349" y="99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9" name="Oval 107"/>
            <p:cNvSpPr>
              <a:spLocks noChangeArrowheads="1"/>
            </p:cNvSpPr>
            <p:nvPr/>
          </p:nvSpPr>
          <p:spPr bwMode="auto">
            <a:xfrm>
              <a:off x="3501" y="83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0" name="Oval 108"/>
            <p:cNvSpPr>
              <a:spLocks noChangeArrowheads="1"/>
            </p:cNvSpPr>
            <p:nvPr/>
          </p:nvSpPr>
          <p:spPr bwMode="auto">
            <a:xfrm>
              <a:off x="3542" y="94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1" name="Freeform 109" descr="Purple mesh"/>
            <p:cNvSpPr>
              <a:spLocks noChangeAspect="1"/>
            </p:cNvSpPr>
            <p:nvPr/>
          </p:nvSpPr>
          <p:spPr bwMode="auto">
            <a:xfrm rot="4808420">
              <a:off x="3315" y="96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2" name="Freeform 110" descr="Purple mesh"/>
            <p:cNvSpPr>
              <a:spLocks noChangeAspect="1"/>
            </p:cNvSpPr>
            <p:nvPr/>
          </p:nvSpPr>
          <p:spPr bwMode="auto">
            <a:xfrm rot="4808420">
              <a:off x="3447" y="99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3" name="Freeform 111" descr="Purple mesh"/>
            <p:cNvSpPr>
              <a:spLocks noChangeAspect="1"/>
            </p:cNvSpPr>
            <p:nvPr/>
          </p:nvSpPr>
          <p:spPr bwMode="auto">
            <a:xfrm rot="4808420">
              <a:off x="3437"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4" name="Freeform 112" descr="Purple mesh"/>
            <p:cNvSpPr>
              <a:spLocks noChangeAspect="1"/>
            </p:cNvSpPr>
            <p:nvPr/>
          </p:nvSpPr>
          <p:spPr bwMode="auto">
            <a:xfrm rot="4808420">
              <a:off x="3493" y="96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5" name="Oval 113"/>
            <p:cNvSpPr>
              <a:spLocks noChangeArrowheads="1"/>
            </p:cNvSpPr>
            <p:nvPr/>
          </p:nvSpPr>
          <p:spPr bwMode="auto">
            <a:xfrm>
              <a:off x="3314" y="898"/>
              <a:ext cx="27" cy="27"/>
            </a:xfrm>
            <a:prstGeom prst="ellipse">
              <a:avLst/>
            </a:prstGeom>
            <a:solidFill>
              <a:srgbClr val="32015B">
                <a:alpha val="64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6" name="Oval 114"/>
            <p:cNvSpPr>
              <a:spLocks noChangeArrowheads="1"/>
            </p:cNvSpPr>
            <p:nvPr/>
          </p:nvSpPr>
          <p:spPr bwMode="auto">
            <a:xfrm>
              <a:off x="3486" y="100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7" name="Oval 115"/>
            <p:cNvSpPr>
              <a:spLocks noChangeArrowheads="1"/>
            </p:cNvSpPr>
            <p:nvPr/>
          </p:nvSpPr>
          <p:spPr bwMode="auto">
            <a:xfrm>
              <a:off x="3540" y="91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8" name="Freeform 116" descr="Purple mesh"/>
            <p:cNvSpPr>
              <a:spLocks noChangeAspect="1"/>
            </p:cNvSpPr>
            <p:nvPr/>
          </p:nvSpPr>
          <p:spPr bwMode="auto">
            <a:xfrm rot="4808420">
              <a:off x="3307" y="9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9" name="Oval 117"/>
            <p:cNvSpPr>
              <a:spLocks noChangeArrowheads="1"/>
            </p:cNvSpPr>
            <p:nvPr/>
          </p:nvSpPr>
          <p:spPr bwMode="auto">
            <a:xfrm>
              <a:off x="3338" y="95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0" name="Oval 118"/>
            <p:cNvSpPr>
              <a:spLocks noChangeArrowheads="1"/>
            </p:cNvSpPr>
            <p:nvPr/>
          </p:nvSpPr>
          <p:spPr bwMode="auto">
            <a:xfrm>
              <a:off x="3490" y="9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1" name="Oval 119"/>
            <p:cNvSpPr>
              <a:spLocks noChangeArrowheads="1"/>
            </p:cNvSpPr>
            <p:nvPr/>
          </p:nvSpPr>
          <p:spPr bwMode="auto">
            <a:xfrm>
              <a:off x="3387" y="96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2" name="Oval 120"/>
            <p:cNvSpPr>
              <a:spLocks noChangeArrowheads="1"/>
            </p:cNvSpPr>
            <p:nvPr/>
          </p:nvSpPr>
          <p:spPr bwMode="auto">
            <a:xfrm>
              <a:off x="3522" y="88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3" name="Freeform 121" descr="Purple mesh"/>
            <p:cNvSpPr>
              <a:spLocks noChangeAspect="1"/>
            </p:cNvSpPr>
            <p:nvPr/>
          </p:nvSpPr>
          <p:spPr bwMode="auto">
            <a:xfrm rot="4808420">
              <a:off x="3411" y="94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4" name="Oval 122"/>
            <p:cNvSpPr>
              <a:spLocks noChangeArrowheads="1"/>
            </p:cNvSpPr>
            <p:nvPr/>
          </p:nvSpPr>
          <p:spPr bwMode="auto">
            <a:xfrm>
              <a:off x="3448" y="9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5" name="Oval 123"/>
            <p:cNvSpPr>
              <a:spLocks noChangeArrowheads="1"/>
            </p:cNvSpPr>
            <p:nvPr/>
          </p:nvSpPr>
          <p:spPr bwMode="auto">
            <a:xfrm>
              <a:off x="3412" y="91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6" name="Oval 124"/>
            <p:cNvSpPr>
              <a:spLocks noChangeArrowheads="1"/>
            </p:cNvSpPr>
            <p:nvPr/>
          </p:nvSpPr>
          <p:spPr bwMode="auto">
            <a:xfrm>
              <a:off x="3430" y="976"/>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7" name="Oval 125"/>
            <p:cNvSpPr>
              <a:spLocks noChangeArrowheads="1"/>
            </p:cNvSpPr>
            <p:nvPr/>
          </p:nvSpPr>
          <p:spPr bwMode="auto">
            <a:xfrm>
              <a:off x="3387" y="85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8" name="Freeform 126" descr="Purple mesh"/>
            <p:cNvSpPr>
              <a:spLocks noChangeAspect="1"/>
            </p:cNvSpPr>
            <p:nvPr/>
          </p:nvSpPr>
          <p:spPr bwMode="auto">
            <a:xfrm rot="4808420">
              <a:off x="3387" y="101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9" name="Oval 127"/>
            <p:cNvSpPr>
              <a:spLocks noChangeArrowheads="1"/>
            </p:cNvSpPr>
            <p:nvPr/>
          </p:nvSpPr>
          <p:spPr bwMode="auto">
            <a:xfrm>
              <a:off x="3416" y="83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0" name="Oval 128"/>
            <p:cNvSpPr>
              <a:spLocks noChangeArrowheads="1"/>
            </p:cNvSpPr>
            <p:nvPr/>
          </p:nvSpPr>
          <p:spPr bwMode="auto">
            <a:xfrm>
              <a:off x="3426" y="889"/>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1" name="Oval 129"/>
            <p:cNvSpPr>
              <a:spLocks noChangeArrowheads="1"/>
            </p:cNvSpPr>
            <p:nvPr/>
          </p:nvSpPr>
          <p:spPr bwMode="auto">
            <a:xfrm>
              <a:off x="3328" y="90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2" name="Oval 130"/>
            <p:cNvSpPr>
              <a:spLocks noChangeArrowheads="1"/>
            </p:cNvSpPr>
            <p:nvPr/>
          </p:nvSpPr>
          <p:spPr bwMode="auto">
            <a:xfrm>
              <a:off x="3456" y="90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3" name="Freeform 131" descr="Purple mesh"/>
            <p:cNvSpPr>
              <a:spLocks noChangeAspect="1"/>
            </p:cNvSpPr>
            <p:nvPr/>
          </p:nvSpPr>
          <p:spPr bwMode="auto">
            <a:xfrm rot="4808420">
              <a:off x="3478" y="95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4" name="Freeform 132" descr="Purple mesh"/>
            <p:cNvSpPr>
              <a:spLocks noChangeAspect="1"/>
            </p:cNvSpPr>
            <p:nvPr/>
          </p:nvSpPr>
          <p:spPr bwMode="auto">
            <a:xfrm rot="4808420">
              <a:off x="3470" y="8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5" name="Oval 133"/>
            <p:cNvSpPr>
              <a:spLocks noChangeArrowheads="1"/>
            </p:cNvSpPr>
            <p:nvPr/>
          </p:nvSpPr>
          <p:spPr bwMode="auto">
            <a:xfrm>
              <a:off x="3452" y="85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86" name="Line 134"/>
          <p:cNvSpPr>
            <a:spLocks noChangeShapeType="1"/>
          </p:cNvSpPr>
          <p:nvPr/>
        </p:nvSpPr>
        <p:spPr bwMode="auto">
          <a:xfrm>
            <a:off x="6307243" y="4512679"/>
            <a:ext cx="992803" cy="101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7" name="Text Box 135"/>
          <p:cNvSpPr txBox="1">
            <a:spLocks noChangeArrowheads="1"/>
          </p:cNvSpPr>
          <p:nvPr/>
        </p:nvSpPr>
        <p:spPr bwMode="auto">
          <a:xfrm>
            <a:off x="8094798" y="4335036"/>
            <a:ext cx="734460"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Ba</a:t>
            </a:r>
            <a:r>
              <a:rPr lang="tr-TR" sz="1000" b="1" dirty="0" err="1">
                <a:latin typeface="Comic Sans MS" panose="030F0702030302020204" pitchFamily="66" charset="0"/>
              </a:rPr>
              <a:t>zofil</a:t>
            </a:r>
            <a:endParaRPr lang="en-US" sz="1000" b="1" dirty="0">
              <a:latin typeface="Comic Sans MS" panose="030F0702030302020204" pitchFamily="66" charset="0"/>
            </a:endParaRPr>
          </a:p>
        </p:txBody>
      </p:sp>
      <p:grpSp>
        <p:nvGrpSpPr>
          <p:cNvPr id="305289" name="Group 137"/>
          <p:cNvGrpSpPr>
            <a:grpSpLocks/>
          </p:cNvGrpSpPr>
          <p:nvPr/>
        </p:nvGrpSpPr>
        <p:grpSpPr bwMode="auto">
          <a:xfrm rot="8996137">
            <a:off x="5714682" y="4738541"/>
            <a:ext cx="542934" cy="393355"/>
            <a:chOff x="1222" y="777"/>
            <a:chExt cx="286" cy="270"/>
          </a:xfrm>
        </p:grpSpPr>
        <p:sp>
          <p:nvSpPr>
            <p:cNvPr id="305290" name="Freeform 13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1" name="Freeform 13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92" name="Group 140"/>
          <p:cNvGrpSpPr>
            <a:grpSpLocks/>
          </p:cNvGrpSpPr>
          <p:nvPr/>
        </p:nvGrpSpPr>
        <p:grpSpPr bwMode="auto">
          <a:xfrm>
            <a:off x="7415298" y="4795641"/>
            <a:ext cx="476316" cy="342599"/>
            <a:chOff x="1506" y="1121"/>
            <a:chExt cx="286" cy="270"/>
          </a:xfrm>
        </p:grpSpPr>
        <p:sp>
          <p:nvSpPr>
            <p:cNvPr id="305293" name="Freeform 141" descr="Purple mesh"/>
            <p:cNvSpPr>
              <a:spLocks/>
            </p:cNvSpPr>
            <p:nvPr/>
          </p:nvSpPr>
          <p:spPr bwMode="auto">
            <a:xfrm>
              <a:off x="1578" y="1144"/>
              <a:ext cx="203" cy="216"/>
            </a:xfrm>
            <a:custGeom>
              <a:avLst/>
              <a:gdLst>
                <a:gd name="T0" fmla="*/ 183 w 203"/>
                <a:gd name="T1" fmla="*/ 103 h 216"/>
                <a:gd name="T2" fmla="*/ 140 w 203"/>
                <a:gd name="T3" fmla="*/ 43 h 216"/>
                <a:gd name="T4" fmla="*/ 111 w 203"/>
                <a:gd name="T5" fmla="*/ 4 h 216"/>
                <a:gd name="T6" fmla="*/ 30 w 203"/>
                <a:gd name="T7" fmla="*/ 19 h 216"/>
                <a:gd name="T8" fmla="*/ 6 w 203"/>
                <a:gd name="T9" fmla="*/ 75 h 216"/>
                <a:gd name="T10" fmla="*/ 39 w 203"/>
                <a:gd name="T11" fmla="*/ 105 h 216"/>
                <a:gd name="T12" fmla="*/ 44 w 203"/>
                <a:gd name="T13" fmla="*/ 125 h 216"/>
                <a:gd name="T14" fmla="*/ 29 w 203"/>
                <a:gd name="T15" fmla="*/ 147 h 216"/>
                <a:gd name="T16" fmla="*/ 8 w 203"/>
                <a:gd name="T17" fmla="*/ 179 h 216"/>
                <a:gd name="T18" fmla="*/ 75 w 203"/>
                <a:gd name="T19" fmla="*/ 214 h 216"/>
                <a:gd name="T20" fmla="*/ 185 w 203"/>
                <a:gd name="T21" fmla="*/ 167 h 216"/>
                <a:gd name="T22" fmla="*/ 183 w 203"/>
                <a:gd name="T23" fmla="*/ 10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6">
                  <a:moveTo>
                    <a:pt x="183" y="103"/>
                  </a:moveTo>
                  <a:cubicBezTo>
                    <a:pt x="176" y="74"/>
                    <a:pt x="152" y="60"/>
                    <a:pt x="140" y="43"/>
                  </a:cubicBezTo>
                  <a:cubicBezTo>
                    <a:pt x="128" y="26"/>
                    <a:pt x="129" y="8"/>
                    <a:pt x="111" y="4"/>
                  </a:cubicBezTo>
                  <a:cubicBezTo>
                    <a:pt x="93" y="0"/>
                    <a:pt x="47" y="7"/>
                    <a:pt x="30" y="19"/>
                  </a:cubicBezTo>
                  <a:cubicBezTo>
                    <a:pt x="13" y="31"/>
                    <a:pt x="4" y="61"/>
                    <a:pt x="6" y="75"/>
                  </a:cubicBezTo>
                  <a:cubicBezTo>
                    <a:pt x="8" y="89"/>
                    <a:pt x="33" y="97"/>
                    <a:pt x="39" y="105"/>
                  </a:cubicBezTo>
                  <a:cubicBezTo>
                    <a:pt x="45" y="113"/>
                    <a:pt x="46" y="118"/>
                    <a:pt x="44" y="125"/>
                  </a:cubicBezTo>
                  <a:cubicBezTo>
                    <a:pt x="42" y="132"/>
                    <a:pt x="35" y="138"/>
                    <a:pt x="29" y="147"/>
                  </a:cubicBezTo>
                  <a:cubicBezTo>
                    <a:pt x="23" y="156"/>
                    <a:pt x="0" y="168"/>
                    <a:pt x="8" y="179"/>
                  </a:cubicBezTo>
                  <a:cubicBezTo>
                    <a:pt x="16" y="190"/>
                    <a:pt x="46" y="216"/>
                    <a:pt x="75" y="214"/>
                  </a:cubicBezTo>
                  <a:cubicBezTo>
                    <a:pt x="102" y="210"/>
                    <a:pt x="166" y="182"/>
                    <a:pt x="185" y="167"/>
                  </a:cubicBezTo>
                  <a:cubicBezTo>
                    <a:pt x="203" y="148"/>
                    <a:pt x="190" y="132"/>
                    <a:pt x="183" y="10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4" name="Freeform 142"/>
            <p:cNvSpPr>
              <a:spLocks/>
            </p:cNvSpPr>
            <p:nvPr/>
          </p:nvSpPr>
          <p:spPr bwMode="auto">
            <a:xfrm>
              <a:off x="1506" y="1121"/>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5" name="Oval 143"/>
            <p:cNvSpPr>
              <a:spLocks noChangeArrowheads="1"/>
            </p:cNvSpPr>
            <p:nvPr/>
          </p:nvSpPr>
          <p:spPr bwMode="auto">
            <a:xfrm>
              <a:off x="1544" y="1278"/>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6" name="Oval 144"/>
            <p:cNvSpPr>
              <a:spLocks noChangeArrowheads="1"/>
            </p:cNvSpPr>
            <p:nvPr/>
          </p:nvSpPr>
          <p:spPr bwMode="auto">
            <a:xfrm>
              <a:off x="1569" y="1239"/>
              <a:ext cx="27" cy="30"/>
            </a:xfrm>
            <a:prstGeom prst="ellipse">
              <a:avLst/>
            </a:prstGeom>
            <a:solidFill>
              <a:schemeClr val="bg1">
                <a:alpha val="14999"/>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7" name="Oval 145"/>
            <p:cNvSpPr>
              <a:spLocks noChangeArrowheads="1"/>
            </p:cNvSpPr>
            <p:nvPr/>
          </p:nvSpPr>
          <p:spPr bwMode="auto">
            <a:xfrm>
              <a:off x="1544" y="1207"/>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98" name="Line 146"/>
          <p:cNvSpPr>
            <a:spLocks noChangeShapeType="1"/>
          </p:cNvSpPr>
          <p:nvPr/>
        </p:nvSpPr>
        <p:spPr bwMode="auto">
          <a:xfrm>
            <a:off x="6296198" y="4958070"/>
            <a:ext cx="1003848" cy="2536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9" name="Text Box 147"/>
          <p:cNvSpPr txBox="1">
            <a:spLocks noChangeArrowheads="1"/>
          </p:cNvSpPr>
          <p:nvPr/>
        </p:nvSpPr>
        <p:spPr bwMode="auto">
          <a:xfrm>
            <a:off x="8094798" y="4795641"/>
            <a:ext cx="796081"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Mono</a:t>
            </a:r>
            <a:r>
              <a:rPr lang="tr-TR" sz="1000" b="1" dirty="0">
                <a:latin typeface="Comic Sans MS" panose="030F0702030302020204" pitchFamily="66" charset="0"/>
              </a:rPr>
              <a:t>sit</a:t>
            </a:r>
            <a:endParaRPr lang="en-US" sz="1000" b="1" dirty="0">
              <a:latin typeface="Comic Sans MS" panose="030F0702030302020204" pitchFamily="66" charset="0"/>
            </a:endParaRPr>
          </a:p>
        </p:txBody>
      </p:sp>
      <p:grpSp>
        <p:nvGrpSpPr>
          <p:cNvPr id="305301" name="Group 149"/>
          <p:cNvGrpSpPr>
            <a:grpSpLocks/>
          </p:cNvGrpSpPr>
          <p:nvPr/>
        </p:nvGrpSpPr>
        <p:grpSpPr bwMode="auto">
          <a:xfrm>
            <a:off x="5714682" y="5197877"/>
            <a:ext cx="529611" cy="400968"/>
            <a:chOff x="1222" y="777"/>
            <a:chExt cx="286" cy="270"/>
          </a:xfrm>
        </p:grpSpPr>
        <p:sp>
          <p:nvSpPr>
            <p:cNvPr id="305302" name="Freeform 150"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3" name="Freeform 151"/>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4" name="Group 152"/>
          <p:cNvGrpSpPr>
            <a:grpSpLocks/>
          </p:cNvGrpSpPr>
          <p:nvPr/>
        </p:nvGrpSpPr>
        <p:grpSpPr bwMode="auto">
          <a:xfrm>
            <a:off x="7415298" y="5312077"/>
            <a:ext cx="551261" cy="233475"/>
            <a:chOff x="3531" y="2976"/>
            <a:chExt cx="331" cy="184"/>
          </a:xfrm>
        </p:grpSpPr>
        <p:grpSp>
          <p:nvGrpSpPr>
            <p:cNvPr id="305305" name="Group 153"/>
            <p:cNvGrpSpPr>
              <a:grpSpLocks/>
            </p:cNvGrpSpPr>
            <p:nvPr/>
          </p:nvGrpSpPr>
          <p:grpSpPr bwMode="auto">
            <a:xfrm>
              <a:off x="3531" y="3024"/>
              <a:ext cx="48" cy="45"/>
              <a:chOff x="4377" y="845"/>
              <a:chExt cx="154" cy="181"/>
            </a:xfrm>
          </p:grpSpPr>
          <p:sp>
            <p:nvSpPr>
              <p:cNvPr id="305306" name="Freeform 154" descr="Granite"/>
              <p:cNvSpPr>
                <a:spLocks/>
              </p:cNvSpPr>
              <p:nvPr/>
            </p:nvSpPr>
            <p:spPr bwMode="auto">
              <a:xfrm>
                <a:off x="4377" y="845"/>
                <a:ext cx="154" cy="181"/>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blipFill dpi="0" rotWithShape="1">
                <a:blip r:embed="rId3">
                  <a:alphaModFix amt="37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7" name="Freeform 155"/>
              <p:cNvSpPr>
                <a:spLocks/>
              </p:cNvSpPr>
              <p:nvPr/>
            </p:nvSpPr>
            <p:spPr bwMode="auto">
              <a:xfrm>
                <a:off x="4377" y="845"/>
                <a:ext cx="154" cy="179"/>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8" name="Group 156"/>
            <p:cNvGrpSpPr>
              <a:grpSpLocks/>
            </p:cNvGrpSpPr>
            <p:nvPr/>
          </p:nvGrpSpPr>
          <p:grpSpPr bwMode="auto">
            <a:xfrm>
              <a:off x="3615" y="3028"/>
              <a:ext cx="74" cy="80"/>
              <a:chOff x="4604" y="890"/>
              <a:chExt cx="115" cy="139"/>
            </a:xfrm>
          </p:grpSpPr>
          <p:sp>
            <p:nvSpPr>
              <p:cNvPr id="305309" name="Freeform 157"/>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0" name="Freeform 158"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1" name="Group 159"/>
            <p:cNvGrpSpPr>
              <a:grpSpLocks/>
            </p:cNvGrpSpPr>
            <p:nvPr/>
          </p:nvGrpSpPr>
          <p:grpSpPr bwMode="auto">
            <a:xfrm rot="-4287911">
              <a:off x="3785" y="3008"/>
              <a:ext cx="73" cy="80"/>
              <a:chOff x="4921" y="663"/>
              <a:chExt cx="115" cy="139"/>
            </a:xfrm>
          </p:grpSpPr>
          <p:sp>
            <p:nvSpPr>
              <p:cNvPr id="305312" name="Freeform 160"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3" name="Freeform 161"/>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4" name="Group 162"/>
            <p:cNvGrpSpPr>
              <a:grpSpLocks/>
            </p:cNvGrpSpPr>
            <p:nvPr/>
          </p:nvGrpSpPr>
          <p:grpSpPr bwMode="auto">
            <a:xfrm>
              <a:off x="3557" y="3107"/>
              <a:ext cx="43" cy="31"/>
              <a:chOff x="4558" y="1117"/>
              <a:chExt cx="68" cy="55"/>
            </a:xfrm>
          </p:grpSpPr>
          <p:sp>
            <p:nvSpPr>
              <p:cNvPr id="305315" name="Freeform 163"/>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solidFill>
                <a:srgbClr val="0000FF">
                  <a:alpha val="23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6" name="Freeform 164" descr="Granite"/>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7" name="Group 165"/>
            <p:cNvGrpSpPr>
              <a:grpSpLocks/>
            </p:cNvGrpSpPr>
            <p:nvPr/>
          </p:nvGrpSpPr>
          <p:grpSpPr bwMode="auto">
            <a:xfrm>
              <a:off x="3615" y="2976"/>
              <a:ext cx="84" cy="51"/>
              <a:chOff x="4604" y="799"/>
              <a:chExt cx="132" cy="89"/>
            </a:xfrm>
          </p:grpSpPr>
          <p:sp>
            <p:nvSpPr>
              <p:cNvPr id="305318" name="Freeform 166"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9" name="Freeform 167"/>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0" name="Group 168"/>
            <p:cNvGrpSpPr>
              <a:grpSpLocks/>
            </p:cNvGrpSpPr>
            <p:nvPr/>
          </p:nvGrpSpPr>
          <p:grpSpPr bwMode="auto">
            <a:xfrm rot="5400000">
              <a:off x="3708" y="3101"/>
              <a:ext cx="25" cy="37"/>
              <a:chOff x="4921" y="663"/>
              <a:chExt cx="115" cy="139"/>
            </a:xfrm>
          </p:grpSpPr>
          <p:sp>
            <p:nvSpPr>
              <p:cNvPr id="305321" name="Freeform 169"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2" name="Freeform 170"/>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3" name="Group 171"/>
            <p:cNvGrpSpPr>
              <a:grpSpLocks/>
            </p:cNvGrpSpPr>
            <p:nvPr/>
          </p:nvGrpSpPr>
          <p:grpSpPr bwMode="auto">
            <a:xfrm rot="12597165">
              <a:off x="3673" y="3132"/>
              <a:ext cx="28" cy="28"/>
              <a:chOff x="4604" y="890"/>
              <a:chExt cx="115" cy="139"/>
            </a:xfrm>
          </p:grpSpPr>
          <p:sp>
            <p:nvSpPr>
              <p:cNvPr id="305324" name="Freeform 172"/>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5" name="Freeform 173"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6" name="Group 174"/>
            <p:cNvGrpSpPr>
              <a:grpSpLocks/>
            </p:cNvGrpSpPr>
            <p:nvPr/>
          </p:nvGrpSpPr>
          <p:grpSpPr bwMode="auto">
            <a:xfrm rot="3080412">
              <a:off x="3704" y="3026"/>
              <a:ext cx="38" cy="42"/>
              <a:chOff x="4604" y="799"/>
              <a:chExt cx="132" cy="89"/>
            </a:xfrm>
          </p:grpSpPr>
          <p:sp>
            <p:nvSpPr>
              <p:cNvPr id="305327" name="Freeform 175"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8" name="Freeform 176"/>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sp>
        <p:nvSpPr>
          <p:cNvPr id="305329" name="Line 177"/>
          <p:cNvSpPr>
            <a:spLocks noChangeShapeType="1"/>
          </p:cNvSpPr>
          <p:nvPr/>
        </p:nvSpPr>
        <p:spPr bwMode="auto">
          <a:xfrm>
            <a:off x="6317572" y="5372983"/>
            <a:ext cx="979922" cy="456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30" name="Text Box 178"/>
          <p:cNvSpPr txBox="1">
            <a:spLocks noChangeArrowheads="1"/>
          </p:cNvSpPr>
          <p:nvPr/>
        </p:nvSpPr>
        <p:spPr bwMode="auto">
          <a:xfrm>
            <a:off x="8094798" y="5254977"/>
            <a:ext cx="79774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Platelet</a:t>
            </a:r>
          </a:p>
        </p:txBody>
      </p:sp>
      <p:grpSp>
        <p:nvGrpSpPr>
          <p:cNvPr id="305332" name="Group 180"/>
          <p:cNvGrpSpPr>
            <a:grpSpLocks/>
          </p:cNvGrpSpPr>
          <p:nvPr/>
        </p:nvGrpSpPr>
        <p:grpSpPr bwMode="auto">
          <a:xfrm>
            <a:off x="7415298" y="5601383"/>
            <a:ext cx="659515" cy="404774"/>
            <a:chOff x="3795" y="3067"/>
            <a:chExt cx="396" cy="319"/>
          </a:xfrm>
        </p:grpSpPr>
        <p:grpSp>
          <p:nvGrpSpPr>
            <p:cNvPr id="305333" name="Group 181"/>
            <p:cNvGrpSpPr>
              <a:grpSpLocks noChangeAspect="1"/>
            </p:cNvGrpSpPr>
            <p:nvPr/>
          </p:nvGrpSpPr>
          <p:grpSpPr bwMode="auto">
            <a:xfrm>
              <a:off x="3961" y="3067"/>
              <a:ext cx="175" cy="175"/>
              <a:chOff x="3799" y="3158"/>
              <a:chExt cx="136" cy="136"/>
            </a:xfrm>
          </p:grpSpPr>
          <p:sp>
            <p:nvSpPr>
              <p:cNvPr id="305334" name="Oval 182"/>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5" name="Oval 183"/>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6" name="Group 184"/>
            <p:cNvGrpSpPr>
              <a:grpSpLocks noChangeAspect="1"/>
            </p:cNvGrpSpPr>
            <p:nvPr/>
          </p:nvGrpSpPr>
          <p:grpSpPr bwMode="auto">
            <a:xfrm rot="6594621">
              <a:off x="3803" y="3203"/>
              <a:ext cx="159" cy="175"/>
              <a:chOff x="3799" y="3158"/>
              <a:chExt cx="136" cy="136"/>
            </a:xfrm>
          </p:grpSpPr>
          <p:sp>
            <p:nvSpPr>
              <p:cNvPr id="305337" name="Oval 185"/>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8" name="Oval 186"/>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9" name="Group 187"/>
            <p:cNvGrpSpPr>
              <a:grpSpLocks noChangeAspect="1"/>
            </p:cNvGrpSpPr>
            <p:nvPr/>
          </p:nvGrpSpPr>
          <p:grpSpPr bwMode="auto">
            <a:xfrm rot="-2113055">
              <a:off x="4013" y="3262"/>
              <a:ext cx="178" cy="124"/>
              <a:chOff x="3799" y="3158"/>
              <a:chExt cx="136" cy="136"/>
            </a:xfrm>
          </p:grpSpPr>
          <p:sp>
            <p:nvSpPr>
              <p:cNvPr id="305340" name="Oval 188"/>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41" name="Oval 189"/>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grpSp>
        <p:nvGrpSpPr>
          <p:cNvPr id="305342" name="Group 190"/>
          <p:cNvGrpSpPr>
            <a:grpSpLocks/>
          </p:cNvGrpSpPr>
          <p:nvPr/>
        </p:nvGrpSpPr>
        <p:grpSpPr bwMode="auto">
          <a:xfrm rot="8996137">
            <a:off x="5714682" y="5658483"/>
            <a:ext cx="542934" cy="393354"/>
            <a:chOff x="1222" y="777"/>
            <a:chExt cx="286" cy="270"/>
          </a:xfrm>
        </p:grpSpPr>
        <p:sp>
          <p:nvSpPr>
            <p:cNvPr id="305343" name="Freeform 191"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4" name="Freeform 192"/>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345" name="Line 193"/>
          <p:cNvSpPr>
            <a:spLocks noChangeShapeType="1"/>
          </p:cNvSpPr>
          <p:nvPr/>
        </p:nvSpPr>
        <p:spPr bwMode="auto">
          <a:xfrm>
            <a:off x="6317572" y="5834857"/>
            <a:ext cx="897566" cy="94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6" name="Text Box 194"/>
          <p:cNvSpPr txBox="1">
            <a:spLocks noChangeArrowheads="1"/>
          </p:cNvSpPr>
          <p:nvPr/>
        </p:nvSpPr>
        <p:spPr bwMode="auto">
          <a:xfrm>
            <a:off x="8094798" y="5716851"/>
            <a:ext cx="85603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a:latin typeface="Comic Sans MS" panose="030F0702030302020204" pitchFamily="66" charset="0"/>
              </a:rPr>
              <a:t>Eritrosit</a:t>
            </a:r>
            <a:endParaRPr lang="en-US" sz="1000" b="1" dirty="0">
              <a:latin typeface="Comic Sans MS" panose="030F0702030302020204" pitchFamily="66" charset="0"/>
            </a:endParaRPr>
          </a:p>
        </p:txBody>
      </p:sp>
      <p:sp>
        <p:nvSpPr>
          <p:cNvPr id="305347" name="Text Box 195"/>
          <p:cNvSpPr txBox="1">
            <a:spLocks noChangeArrowheads="1"/>
          </p:cNvSpPr>
          <p:nvPr/>
        </p:nvSpPr>
        <p:spPr bwMode="auto">
          <a:xfrm>
            <a:off x="4261823" y="3413825"/>
            <a:ext cx="8130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a:latin typeface="Comic Sans MS" panose="030F0702030302020204" pitchFamily="66" charset="0"/>
              </a:rPr>
              <a:t>Myeloid</a:t>
            </a:r>
          </a:p>
          <a:p>
            <a:pPr algn="l"/>
            <a:r>
              <a:rPr lang="en-US" sz="1000" b="1">
                <a:latin typeface="Comic Sans MS" panose="030F0702030302020204" pitchFamily="66" charset="0"/>
              </a:rPr>
              <a:t>progenitor</a:t>
            </a:r>
          </a:p>
        </p:txBody>
      </p:sp>
      <p:sp>
        <p:nvSpPr>
          <p:cNvPr id="305348" name="Line 196"/>
          <p:cNvSpPr>
            <a:spLocks noChangeShapeType="1"/>
          </p:cNvSpPr>
          <p:nvPr/>
        </p:nvSpPr>
        <p:spPr bwMode="auto">
          <a:xfrm>
            <a:off x="3176919" y="3300144"/>
            <a:ext cx="1067311" cy="72732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9" name="Line 197"/>
          <p:cNvSpPr>
            <a:spLocks noChangeShapeType="1"/>
          </p:cNvSpPr>
          <p:nvPr/>
        </p:nvSpPr>
        <p:spPr bwMode="auto">
          <a:xfrm flipV="1">
            <a:off x="3176919" y="2108156"/>
            <a:ext cx="1004558" cy="78759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0" name="Oval 198"/>
          <p:cNvSpPr>
            <a:spLocks noChangeArrowheads="1"/>
          </p:cNvSpPr>
          <p:nvPr/>
        </p:nvSpPr>
        <p:spPr bwMode="auto">
          <a:xfrm>
            <a:off x="7528172" y="1212631"/>
            <a:ext cx="1063212" cy="747374"/>
          </a:xfrm>
          <a:prstGeom prst="ellipse">
            <a:avLst/>
          </a:prstGeom>
          <a:gradFill rotWithShape="1">
            <a:gsLst>
              <a:gs pos="0">
                <a:srgbClr val="99FF66">
                  <a:gamma/>
                  <a:tint val="0"/>
                  <a:invGamma/>
                </a:srgbClr>
              </a:gs>
              <a:gs pos="100000">
                <a:srgbClr val="99FF66">
                  <a:alpha val="60001"/>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grpSp>
        <p:nvGrpSpPr>
          <p:cNvPr id="305351" name="Group 199"/>
          <p:cNvGrpSpPr>
            <a:grpSpLocks/>
          </p:cNvGrpSpPr>
          <p:nvPr/>
        </p:nvGrpSpPr>
        <p:grpSpPr bwMode="auto">
          <a:xfrm>
            <a:off x="4316008" y="1730337"/>
            <a:ext cx="438523" cy="394624"/>
            <a:chOff x="1153" y="432"/>
            <a:chExt cx="280" cy="265"/>
          </a:xfrm>
        </p:grpSpPr>
        <p:sp>
          <p:nvSpPr>
            <p:cNvPr id="305352" name="Freeform 200"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3" name="Freeform 201"/>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54" name="Text Box 202"/>
          <p:cNvSpPr txBox="1">
            <a:spLocks noChangeArrowheads="1"/>
          </p:cNvSpPr>
          <p:nvPr/>
        </p:nvSpPr>
        <p:spPr bwMode="auto">
          <a:xfrm>
            <a:off x="4191898" y="2132573"/>
            <a:ext cx="84510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a:latin typeface="Comic Sans MS" panose="030F0702030302020204" pitchFamily="66" charset="0"/>
              </a:rPr>
              <a:t>Lymphoid</a:t>
            </a:r>
          </a:p>
          <a:p>
            <a:pPr algn="l"/>
            <a:r>
              <a:rPr lang="en-US" sz="1050" b="1">
                <a:latin typeface="Comic Sans MS" panose="030F0702030302020204" pitchFamily="66" charset="0"/>
              </a:rPr>
              <a:t>progenitor</a:t>
            </a:r>
          </a:p>
        </p:txBody>
      </p:sp>
      <p:grpSp>
        <p:nvGrpSpPr>
          <p:cNvPr id="305355" name="Group 203"/>
          <p:cNvGrpSpPr>
            <a:grpSpLocks/>
          </p:cNvGrpSpPr>
          <p:nvPr/>
        </p:nvGrpSpPr>
        <p:grpSpPr bwMode="auto">
          <a:xfrm>
            <a:off x="6840049" y="1385200"/>
            <a:ext cx="259253" cy="252509"/>
            <a:chOff x="2574" y="1487"/>
            <a:chExt cx="188" cy="199"/>
          </a:xfrm>
        </p:grpSpPr>
        <p:sp>
          <p:nvSpPr>
            <p:cNvPr id="305356" name="Freeform 204"/>
            <p:cNvSpPr>
              <a:spLocks noChangeAspect="1"/>
            </p:cNvSpPr>
            <p:nvPr/>
          </p:nvSpPr>
          <p:spPr bwMode="auto">
            <a:xfrm rot="4808420">
              <a:off x="2568" y="1493"/>
              <a:ext cx="199" cy="188"/>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7" name="Freeform 205" descr="Purple mesh"/>
            <p:cNvSpPr>
              <a:spLocks noChangeAspect="1"/>
            </p:cNvSpPr>
            <p:nvPr/>
          </p:nvSpPr>
          <p:spPr bwMode="auto">
            <a:xfrm rot="4808420">
              <a:off x="2585" y="1510"/>
              <a:ext cx="159" cy="15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58" name="Group 206"/>
          <p:cNvGrpSpPr>
            <a:grpSpLocks/>
          </p:cNvGrpSpPr>
          <p:nvPr/>
        </p:nvGrpSpPr>
        <p:grpSpPr bwMode="auto">
          <a:xfrm>
            <a:off x="5776838" y="2018373"/>
            <a:ext cx="438523" cy="400968"/>
            <a:chOff x="1222" y="777"/>
            <a:chExt cx="286" cy="270"/>
          </a:xfrm>
        </p:grpSpPr>
        <p:sp>
          <p:nvSpPr>
            <p:cNvPr id="305359" name="Freeform 20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0" name="Freeform 20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1" name="Group 209"/>
          <p:cNvGrpSpPr>
            <a:grpSpLocks/>
          </p:cNvGrpSpPr>
          <p:nvPr/>
        </p:nvGrpSpPr>
        <p:grpSpPr bwMode="auto">
          <a:xfrm>
            <a:off x="8984399" y="1312873"/>
            <a:ext cx="631583" cy="562116"/>
            <a:chOff x="5025" y="969"/>
            <a:chExt cx="458" cy="443"/>
          </a:xfrm>
        </p:grpSpPr>
        <p:grpSp>
          <p:nvGrpSpPr>
            <p:cNvPr id="305362" name="Group 210"/>
            <p:cNvGrpSpPr>
              <a:grpSpLocks/>
            </p:cNvGrpSpPr>
            <p:nvPr/>
          </p:nvGrpSpPr>
          <p:grpSpPr bwMode="auto">
            <a:xfrm rot="8055928">
              <a:off x="5115" y="1196"/>
              <a:ext cx="210" cy="222"/>
              <a:chOff x="3300" y="164"/>
              <a:chExt cx="240" cy="234"/>
            </a:xfrm>
          </p:grpSpPr>
          <p:sp>
            <p:nvSpPr>
              <p:cNvPr id="305363" name="Freeform 211"/>
              <p:cNvSpPr>
                <a:spLocks/>
              </p:cNvSpPr>
              <p:nvPr/>
            </p:nvSpPr>
            <p:spPr bwMode="auto">
              <a:xfrm>
                <a:off x="3300" y="164"/>
                <a:ext cx="238" cy="234"/>
              </a:xfrm>
              <a:custGeom>
                <a:avLst/>
                <a:gdLst>
                  <a:gd name="T0" fmla="*/ 223 w 238"/>
                  <a:gd name="T1" fmla="*/ 82 h 234"/>
                  <a:gd name="T2" fmla="*/ 40 w 238"/>
                  <a:gd name="T3" fmla="*/ 26 h 234"/>
                  <a:gd name="T4" fmla="*/ 20 w 238"/>
                  <a:gd name="T5" fmla="*/ 170 h 234"/>
                  <a:gd name="T6" fmla="*/ 135 w 238"/>
                  <a:gd name="T7" fmla="*/ 231 h 234"/>
                  <a:gd name="T8" fmla="*/ 223 w 238"/>
                  <a:gd name="T9" fmla="*/ 82 h 234"/>
                </a:gdLst>
                <a:ahLst/>
                <a:cxnLst>
                  <a:cxn ang="0">
                    <a:pos x="T0" y="T1"/>
                  </a:cxn>
                  <a:cxn ang="0">
                    <a:pos x="T2" y="T3"/>
                  </a:cxn>
                  <a:cxn ang="0">
                    <a:pos x="T4" y="T5"/>
                  </a:cxn>
                  <a:cxn ang="0">
                    <a:pos x="T6" y="T7"/>
                  </a:cxn>
                  <a:cxn ang="0">
                    <a:pos x="T8" y="T9"/>
                  </a:cxn>
                </a:cxnLst>
                <a:rect l="0" t="0" r="r" b="b"/>
                <a:pathLst>
                  <a:path w="238" h="234">
                    <a:moveTo>
                      <a:pt x="223" y="82"/>
                    </a:moveTo>
                    <a:cubicBezTo>
                      <a:pt x="208" y="0"/>
                      <a:pt x="81" y="8"/>
                      <a:pt x="40" y="26"/>
                    </a:cubicBezTo>
                    <a:cubicBezTo>
                      <a:pt x="0" y="44"/>
                      <a:pt x="8" y="118"/>
                      <a:pt x="20" y="170"/>
                    </a:cubicBezTo>
                    <a:cubicBezTo>
                      <a:pt x="31" y="222"/>
                      <a:pt x="78" y="234"/>
                      <a:pt x="135" y="231"/>
                    </a:cubicBezTo>
                    <a:cubicBezTo>
                      <a:pt x="191" y="228"/>
                      <a:pt x="238" y="164"/>
                      <a:pt x="223" y="82"/>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4" name="Oval 212"/>
              <p:cNvSpPr>
                <a:spLocks noChangeArrowheads="1"/>
              </p:cNvSpPr>
              <p:nvPr/>
            </p:nvSpPr>
            <p:spPr bwMode="auto">
              <a:xfrm>
                <a:off x="3300" y="172"/>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5" name="Freeform 213" descr="Purple mesh"/>
              <p:cNvSpPr>
                <a:spLocks noChangeAspect="1"/>
              </p:cNvSpPr>
              <p:nvPr/>
            </p:nvSpPr>
            <p:spPr bwMode="auto">
              <a:xfrm rot="-4473221">
                <a:off x="3339" y="238"/>
                <a:ext cx="159" cy="152"/>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6" name="Group 214"/>
            <p:cNvGrpSpPr>
              <a:grpSpLocks/>
            </p:cNvGrpSpPr>
            <p:nvPr/>
          </p:nvGrpSpPr>
          <p:grpSpPr bwMode="auto">
            <a:xfrm rot="-2324191">
              <a:off x="5025" y="969"/>
              <a:ext cx="252" cy="232"/>
              <a:chOff x="3586" y="142"/>
              <a:chExt cx="290" cy="258"/>
            </a:xfrm>
          </p:grpSpPr>
          <p:sp>
            <p:nvSpPr>
              <p:cNvPr id="305367" name="Freeform 215"/>
              <p:cNvSpPr>
                <a:spLocks/>
              </p:cNvSpPr>
              <p:nvPr/>
            </p:nvSpPr>
            <p:spPr bwMode="auto">
              <a:xfrm>
                <a:off x="3586" y="142"/>
                <a:ext cx="290" cy="258"/>
              </a:xfrm>
              <a:custGeom>
                <a:avLst/>
                <a:gdLst>
                  <a:gd name="T0" fmla="*/ 272 w 290"/>
                  <a:gd name="T1" fmla="*/ 106 h 258"/>
                  <a:gd name="T2" fmla="*/ 112 w 290"/>
                  <a:gd name="T3" fmla="*/ 18 h 258"/>
                  <a:gd name="T4" fmla="*/ 14 w 290"/>
                  <a:gd name="T5" fmla="*/ 142 h 258"/>
                  <a:gd name="T6" fmla="*/ 166 w 290"/>
                  <a:gd name="T7" fmla="*/ 255 h 258"/>
                  <a:gd name="T8" fmla="*/ 272 w 290"/>
                  <a:gd name="T9" fmla="*/ 106 h 258"/>
                </a:gdLst>
                <a:ahLst/>
                <a:cxnLst>
                  <a:cxn ang="0">
                    <a:pos x="T0" y="T1"/>
                  </a:cxn>
                  <a:cxn ang="0">
                    <a:pos x="T2" y="T3"/>
                  </a:cxn>
                  <a:cxn ang="0">
                    <a:pos x="T4" y="T5"/>
                  </a:cxn>
                  <a:cxn ang="0">
                    <a:pos x="T6" y="T7"/>
                  </a:cxn>
                  <a:cxn ang="0">
                    <a:pos x="T8" y="T9"/>
                  </a:cxn>
                </a:cxnLst>
                <a:rect l="0" t="0" r="r" b="b"/>
                <a:pathLst>
                  <a:path w="290" h="258">
                    <a:moveTo>
                      <a:pt x="272" y="106"/>
                    </a:moveTo>
                    <a:cubicBezTo>
                      <a:pt x="254" y="24"/>
                      <a:pt x="160" y="0"/>
                      <a:pt x="112" y="18"/>
                    </a:cubicBezTo>
                    <a:cubicBezTo>
                      <a:pt x="64" y="36"/>
                      <a:pt x="0" y="90"/>
                      <a:pt x="14" y="142"/>
                    </a:cubicBezTo>
                    <a:cubicBezTo>
                      <a:pt x="28" y="194"/>
                      <a:pt x="98" y="258"/>
                      <a:pt x="166" y="255"/>
                    </a:cubicBezTo>
                    <a:cubicBezTo>
                      <a:pt x="234" y="252"/>
                      <a:pt x="290" y="188"/>
                      <a:pt x="272" y="106"/>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8" name="Oval 216"/>
              <p:cNvSpPr>
                <a:spLocks noChangeArrowheads="1"/>
              </p:cNvSpPr>
              <p:nvPr/>
            </p:nvSpPr>
            <p:spPr bwMode="auto">
              <a:xfrm>
                <a:off x="3614" y="170"/>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9" name="Freeform 217" descr="Purple mesh"/>
              <p:cNvSpPr>
                <a:spLocks noChangeAspect="1"/>
              </p:cNvSpPr>
              <p:nvPr/>
            </p:nvSpPr>
            <p:spPr bwMode="auto">
              <a:xfrm rot="-4473221">
                <a:off x="3662" y="220"/>
                <a:ext cx="159" cy="184"/>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0" name="Group 218"/>
            <p:cNvGrpSpPr>
              <a:grpSpLocks/>
            </p:cNvGrpSpPr>
            <p:nvPr/>
          </p:nvGrpSpPr>
          <p:grpSpPr bwMode="auto">
            <a:xfrm rot="5191906">
              <a:off x="5251" y="1059"/>
              <a:ext cx="266" cy="199"/>
              <a:chOff x="3778" y="529"/>
              <a:chExt cx="280" cy="209"/>
            </a:xfrm>
          </p:grpSpPr>
          <p:sp>
            <p:nvSpPr>
              <p:cNvPr id="305371" name="Freeform 219"/>
              <p:cNvSpPr>
                <a:spLocks/>
              </p:cNvSpPr>
              <p:nvPr/>
            </p:nvSpPr>
            <p:spPr bwMode="auto">
              <a:xfrm>
                <a:off x="3812" y="529"/>
                <a:ext cx="224" cy="209"/>
              </a:xfrm>
              <a:custGeom>
                <a:avLst/>
                <a:gdLst>
                  <a:gd name="T0" fmla="*/ 207 w 224"/>
                  <a:gd name="T1" fmla="*/ 73 h 209"/>
                  <a:gd name="T2" fmla="*/ 72 w 224"/>
                  <a:gd name="T3" fmla="*/ 9 h 209"/>
                  <a:gd name="T4" fmla="*/ 2 w 224"/>
                  <a:gd name="T5" fmla="*/ 105 h 209"/>
                  <a:gd name="T6" fmla="*/ 107 w 224"/>
                  <a:gd name="T7" fmla="*/ 206 h 209"/>
                  <a:gd name="T8" fmla="*/ 207 w 224"/>
                  <a:gd name="T9" fmla="*/ 73 h 209"/>
                </a:gdLst>
                <a:ahLst/>
                <a:cxnLst>
                  <a:cxn ang="0">
                    <a:pos x="T0" y="T1"/>
                  </a:cxn>
                  <a:cxn ang="0">
                    <a:pos x="T2" y="T3"/>
                  </a:cxn>
                  <a:cxn ang="0">
                    <a:pos x="T4" y="T5"/>
                  </a:cxn>
                  <a:cxn ang="0">
                    <a:pos x="T6" y="T7"/>
                  </a:cxn>
                  <a:cxn ang="0">
                    <a:pos x="T8" y="T9"/>
                  </a:cxn>
                </a:cxnLst>
                <a:rect l="0" t="0" r="r" b="b"/>
                <a:pathLst>
                  <a:path w="224" h="209">
                    <a:moveTo>
                      <a:pt x="207" y="73"/>
                    </a:moveTo>
                    <a:cubicBezTo>
                      <a:pt x="190" y="0"/>
                      <a:pt x="108" y="4"/>
                      <a:pt x="72" y="9"/>
                    </a:cubicBezTo>
                    <a:cubicBezTo>
                      <a:pt x="36" y="14"/>
                      <a:pt x="0" y="61"/>
                      <a:pt x="2" y="105"/>
                    </a:cubicBezTo>
                    <a:cubicBezTo>
                      <a:pt x="4" y="149"/>
                      <a:pt x="43" y="209"/>
                      <a:pt x="107" y="206"/>
                    </a:cubicBezTo>
                    <a:cubicBezTo>
                      <a:pt x="171" y="204"/>
                      <a:pt x="224" y="147"/>
                      <a:pt x="207" y="73"/>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2" name="Oval 220"/>
              <p:cNvSpPr>
                <a:spLocks noChangeArrowheads="1"/>
              </p:cNvSpPr>
              <p:nvPr/>
            </p:nvSpPr>
            <p:spPr bwMode="auto">
              <a:xfrm>
                <a:off x="3778" y="536"/>
                <a:ext cx="280" cy="186"/>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73" name="Freeform 221" descr="Purple mesh"/>
              <p:cNvSpPr>
                <a:spLocks noChangeAspect="1"/>
              </p:cNvSpPr>
              <p:nvPr/>
            </p:nvSpPr>
            <p:spPr bwMode="auto">
              <a:xfrm rot="-4473221">
                <a:off x="3839" y="574"/>
                <a:ext cx="159" cy="166"/>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grpSp>
        <p:nvGrpSpPr>
          <p:cNvPr id="305374" name="Group 222"/>
          <p:cNvGrpSpPr>
            <a:grpSpLocks/>
          </p:cNvGrpSpPr>
          <p:nvPr/>
        </p:nvGrpSpPr>
        <p:grpSpPr bwMode="auto">
          <a:xfrm rot="5195004">
            <a:off x="5785659" y="1318011"/>
            <a:ext cx="409850" cy="427491"/>
            <a:chOff x="1222" y="777"/>
            <a:chExt cx="286" cy="270"/>
          </a:xfrm>
        </p:grpSpPr>
        <p:sp>
          <p:nvSpPr>
            <p:cNvPr id="305375" name="Freeform 223"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6" name="Freeform 224"/>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7" name="Group 225"/>
          <p:cNvGrpSpPr>
            <a:grpSpLocks/>
          </p:cNvGrpSpPr>
          <p:nvPr/>
        </p:nvGrpSpPr>
        <p:grpSpPr bwMode="auto">
          <a:xfrm>
            <a:off x="7777772" y="1269732"/>
            <a:ext cx="394395" cy="342599"/>
            <a:chOff x="5113" y="628"/>
            <a:chExt cx="286" cy="270"/>
          </a:xfrm>
        </p:grpSpPr>
        <p:sp>
          <p:nvSpPr>
            <p:cNvPr id="305378" name="Freeform 22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9" name="Freeform 22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0" name="Freeform 22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1" name="Freeform 22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2" name="Freeform 23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3" name="Oval 23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84" name="Freeform 23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5" name="Freeform 23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6" name="Freeform 23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87" name="Group 235"/>
          <p:cNvGrpSpPr>
            <a:grpSpLocks/>
          </p:cNvGrpSpPr>
          <p:nvPr/>
        </p:nvGrpSpPr>
        <p:grpSpPr bwMode="auto">
          <a:xfrm rot="3817480">
            <a:off x="8054401" y="1532117"/>
            <a:ext cx="321028" cy="372331"/>
            <a:chOff x="5113" y="628"/>
            <a:chExt cx="286" cy="270"/>
          </a:xfrm>
        </p:grpSpPr>
        <p:sp>
          <p:nvSpPr>
            <p:cNvPr id="305388" name="Freeform 23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9" name="Freeform 23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0" name="Freeform 23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1" name="Freeform 23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2" name="Freeform 24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3" name="Oval 24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94" name="Freeform 24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5" name="Freeform 24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6" name="Freeform 24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97" name="Line 245"/>
          <p:cNvSpPr>
            <a:spLocks noChangeShapeType="1"/>
          </p:cNvSpPr>
          <p:nvPr/>
        </p:nvSpPr>
        <p:spPr bwMode="auto">
          <a:xfrm flipV="1">
            <a:off x="4816585" y="1548412"/>
            <a:ext cx="867529" cy="2973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8" name="Line 246"/>
          <p:cNvSpPr>
            <a:spLocks noChangeShapeType="1"/>
          </p:cNvSpPr>
          <p:nvPr/>
        </p:nvSpPr>
        <p:spPr bwMode="auto">
          <a:xfrm>
            <a:off x="4816585" y="1960004"/>
            <a:ext cx="908565" cy="2309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9" name="Line 247"/>
          <p:cNvSpPr>
            <a:spLocks noChangeShapeType="1"/>
          </p:cNvSpPr>
          <p:nvPr/>
        </p:nvSpPr>
        <p:spPr bwMode="auto">
          <a:xfrm>
            <a:off x="6276037" y="1499399"/>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0" name="Line 248"/>
          <p:cNvSpPr>
            <a:spLocks noChangeShapeType="1"/>
          </p:cNvSpPr>
          <p:nvPr/>
        </p:nvSpPr>
        <p:spPr bwMode="auto">
          <a:xfrm>
            <a:off x="6276036" y="2190942"/>
            <a:ext cx="150173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1" name="Line 249"/>
          <p:cNvSpPr>
            <a:spLocks noChangeShapeType="1"/>
          </p:cNvSpPr>
          <p:nvPr/>
        </p:nvSpPr>
        <p:spPr bwMode="auto">
          <a:xfrm>
            <a:off x="72151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2" name="Line 250"/>
          <p:cNvSpPr>
            <a:spLocks noChangeShapeType="1"/>
          </p:cNvSpPr>
          <p:nvPr/>
        </p:nvSpPr>
        <p:spPr bwMode="auto">
          <a:xfrm>
            <a:off x="84038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nvGrpSpPr>
          <p:cNvPr id="305403" name="Group 251"/>
          <p:cNvGrpSpPr>
            <a:grpSpLocks noChangeAspect="1"/>
          </p:cNvGrpSpPr>
          <p:nvPr/>
        </p:nvGrpSpPr>
        <p:grpSpPr bwMode="auto">
          <a:xfrm>
            <a:off x="7903261" y="2075473"/>
            <a:ext cx="274422" cy="238550"/>
            <a:chOff x="2854" y="1152"/>
            <a:chExt cx="286" cy="270"/>
          </a:xfrm>
        </p:grpSpPr>
        <p:sp>
          <p:nvSpPr>
            <p:cNvPr id="305404" name="Freeform 252"/>
            <p:cNvSpPr>
              <a:spLocks noChangeAspect="1"/>
            </p:cNvSpPr>
            <p:nvPr/>
          </p:nvSpPr>
          <p:spPr bwMode="auto">
            <a:xfrm>
              <a:off x="2854" y="1152"/>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5" name="Freeform 253" descr="Purple mesh"/>
            <p:cNvSpPr>
              <a:spLocks noChangeAspect="1"/>
            </p:cNvSpPr>
            <p:nvPr/>
          </p:nvSpPr>
          <p:spPr bwMode="auto">
            <a:xfrm>
              <a:off x="2884" y="1182"/>
              <a:ext cx="229" cy="225"/>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406" name="Text Box 254"/>
          <p:cNvSpPr txBox="1">
            <a:spLocks noChangeArrowheads="1"/>
          </p:cNvSpPr>
          <p:nvPr/>
        </p:nvSpPr>
        <p:spPr bwMode="auto">
          <a:xfrm>
            <a:off x="5638975" y="2466865"/>
            <a:ext cx="84991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T-l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08" name="Rectangle 256"/>
          <p:cNvSpPr>
            <a:spLocks noChangeArrowheads="1"/>
          </p:cNvSpPr>
          <p:nvPr/>
        </p:nvSpPr>
        <p:spPr bwMode="auto">
          <a:xfrm>
            <a:off x="7215139" y="1614868"/>
            <a:ext cx="249599" cy="230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409" name="Text Box 257"/>
          <p:cNvSpPr txBox="1">
            <a:spLocks noChangeArrowheads="1"/>
          </p:cNvSpPr>
          <p:nvPr/>
        </p:nvSpPr>
        <p:spPr bwMode="auto">
          <a:xfrm>
            <a:off x="5618488" y="1036790"/>
            <a:ext cx="841897" cy="2539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B-l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10" name="Text Box 258"/>
          <p:cNvSpPr txBox="1">
            <a:spLocks noChangeArrowheads="1"/>
          </p:cNvSpPr>
          <p:nvPr/>
        </p:nvSpPr>
        <p:spPr bwMode="auto">
          <a:xfrm>
            <a:off x="6586369" y="1154262"/>
            <a:ext cx="628769"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sz="1050" b="1" dirty="0">
                <a:solidFill>
                  <a:srgbClr val="008000"/>
                </a:solidFill>
                <a:effectLst>
                  <a:outerShdw blurRad="38100" dist="38100" dir="2700000" algn="tl">
                    <a:srgbClr val="C0C0C0"/>
                  </a:outerShdw>
                </a:effectLst>
                <a:latin typeface="Comic Sans MS" panose="030F0702030302020204" pitchFamily="66" charset="0"/>
              </a:rPr>
              <a:t>na</a:t>
            </a:r>
            <a:r>
              <a:rPr lang="en-US" sz="1050" b="1" dirty="0">
                <a:solidFill>
                  <a:srgbClr val="008000"/>
                </a:solidFill>
                <a:effectLst>
                  <a:outerShdw blurRad="38100" dist="38100" dir="2700000" algn="tl">
                    <a:srgbClr val="C0C0C0"/>
                  </a:outerShdw>
                </a:effectLst>
                <a:latin typeface="Comic Sans MS" panose="030F0702030302020204" pitchFamily="66" charset="0"/>
                <a:cs typeface="Arial" charset="0"/>
              </a:rPr>
              <a:t>ï</a:t>
            </a:r>
            <a:r>
              <a:rPr lang="en-US" sz="1050" b="1" dirty="0">
                <a:solidFill>
                  <a:srgbClr val="008000"/>
                </a:solidFill>
                <a:effectLst>
                  <a:outerShdw blurRad="38100" dist="38100" dir="2700000" algn="tl">
                    <a:srgbClr val="C0C0C0"/>
                  </a:outerShdw>
                </a:effectLst>
                <a:latin typeface="Comic Sans MS" panose="030F0702030302020204" pitchFamily="66" charset="0"/>
              </a:rPr>
              <a:t>ve</a:t>
            </a:r>
          </a:p>
        </p:txBody>
      </p:sp>
      <p:sp>
        <p:nvSpPr>
          <p:cNvPr id="305411" name="WordArt 259"/>
          <p:cNvSpPr>
            <a:spLocks noChangeArrowheads="1" noChangeShapeType="1" noTextEdit="1"/>
          </p:cNvSpPr>
          <p:nvPr/>
        </p:nvSpPr>
        <p:spPr bwMode="auto">
          <a:xfrm>
            <a:off x="7685794" y="1087074"/>
            <a:ext cx="813612" cy="228399"/>
          </a:xfrm>
          <a:prstGeom prst="rect">
            <a:avLst/>
          </a:prstGeom>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14:hiddenEffects>
            </a:ext>
          </a:extLst>
        </p:spPr>
        <p:txBody>
          <a:bodyPr spcFirstLastPara="1" wrap="none" fromWordArt="1">
            <a:prstTxWarp prst="textArchUp">
              <a:avLst>
                <a:gd name="adj" fmla="val 11154350"/>
              </a:avLst>
            </a:prstTxWarp>
          </a:bodyPr>
          <a:lstStyle/>
          <a:p>
            <a:r>
              <a:rPr lang="tr-TR" sz="1050" b="1" kern="10" dirty="0" err="1">
                <a:solidFill>
                  <a:srgbClr val="008000"/>
                </a:solidFill>
                <a:latin typeface="Comic Sans MS" panose="030F0702030302020204" pitchFamily="66" charset="0"/>
              </a:rPr>
              <a:t>germinal</a:t>
            </a:r>
            <a:r>
              <a:rPr lang="tr-TR" sz="1050" b="1" kern="10" dirty="0">
                <a:solidFill>
                  <a:srgbClr val="008000"/>
                </a:solidFill>
                <a:latin typeface="Comic Sans MS" panose="030F0702030302020204" pitchFamily="66" charset="0"/>
              </a:rPr>
              <a:t> merkez</a:t>
            </a:r>
          </a:p>
        </p:txBody>
      </p:sp>
      <p:sp>
        <p:nvSpPr>
          <p:cNvPr id="2" name="Dikdörtgen 1"/>
          <p:cNvSpPr/>
          <p:nvPr/>
        </p:nvSpPr>
        <p:spPr>
          <a:xfrm>
            <a:off x="1735729" y="3262167"/>
            <a:ext cx="740908" cy="258532"/>
          </a:xfrm>
          <a:prstGeom prst="rect">
            <a:avLst/>
          </a:prstGeom>
        </p:spPr>
        <p:txBody>
          <a:bodyPr wrap="none">
            <a:spAutoFit/>
          </a:bodyPr>
          <a:lstStyle/>
          <a:p>
            <a:pPr>
              <a:lnSpc>
                <a:spcPct val="90000"/>
              </a:lnSpc>
            </a:pPr>
            <a:r>
              <a:rPr lang="tr-TR" sz="1200" b="1" dirty="0">
                <a:latin typeface="Comic Sans MS" panose="030F0702030302020204" pitchFamily="66" charset="0"/>
              </a:rPr>
              <a:t>CD34+ </a:t>
            </a:r>
          </a:p>
        </p:txBody>
      </p:sp>
      <p:sp>
        <p:nvSpPr>
          <p:cNvPr id="268" name="Text Box 258"/>
          <p:cNvSpPr txBox="1">
            <a:spLocks noChangeArrowheads="1"/>
          </p:cNvSpPr>
          <p:nvPr/>
        </p:nvSpPr>
        <p:spPr bwMode="auto">
          <a:xfrm>
            <a:off x="7722947" y="2383251"/>
            <a:ext cx="98417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a:solidFill>
                  <a:srgbClr val="008000"/>
                </a:solidFill>
                <a:effectLst>
                  <a:outerShdw blurRad="38100" dist="38100" dir="2700000" algn="tl">
                    <a:srgbClr val="C0C0C0"/>
                  </a:outerShdw>
                </a:effectLst>
                <a:latin typeface="Comic Sans MS" panose="030F0702030302020204" pitchFamily="66" charset="0"/>
              </a:rPr>
              <a:t>M</a:t>
            </a:r>
            <a:r>
              <a:rPr lang="tr-TR" sz="1050" b="1" dirty="0" smtClean="0">
                <a:solidFill>
                  <a:srgbClr val="008000"/>
                </a:solidFill>
                <a:effectLst>
                  <a:outerShdw blurRad="38100" dist="38100" dir="2700000" algn="tl">
                    <a:srgbClr val="C0C0C0"/>
                  </a:outerShdw>
                </a:effectLst>
                <a:latin typeface="Comic Sans MS" panose="030F0702030302020204" pitchFamily="66" charset="0"/>
              </a:rPr>
              <a:t>emory B </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69" name="Text Box 258"/>
          <p:cNvSpPr txBox="1">
            <a:spLocks noChangeArrowheads="1"/>
          </p:cNvSpPr>
          <p:nvPr/>
        </p:nvSpPr>
        <p:spPr bwMode="auto">
          <a:xfrm>
            <a:off x="8875789" y="839545"/>
            <a:ext cx="98417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smtClean="0">
                <a:solidFill>
                  <a:srgbClr val="008000"/>
                </a:solidFill>
                <a:effectLst>
                  <a:outerShdw blurRad="38100" dist="38100" dir="2700000" algn="tl">
                    <a:srgbClr val="C0C0C0"/>
                  </a:outerShdw>
                </a:effectLst>
                <a:latin typeface="Comic Sans MS" panose="030F0702030302020204" pitchFamily="66" charset="0"/>
              </a:rPr>
              <a:t>Plazma Hücreleri</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80" name="object 175"/>
          <p:cNvSpPr txBox="1"/>
          <p:nvPr/>
        </p:nvSpPr>
        <p:spPr>
          <a:xfrm>
            <a:off x="5282041" y="2966177"/>
            <a:ext cx="549508" cy="271898"/>
          </a:xfrm>
          <a:prstGeom prst="rect">
            <a:avLst/>
          </a:prstGeom>
        </p:spPr>
        <p:txBody>
          <a:bodyPr wrap="square" lIns="0" tIns="15204" rIns="0" bIns="0">
            <a:spAutoFit/>
          </a:bodyPr>
          <a:lstStyle/>
          <a:p>
            <a:pPr marL="10860">
              <a:spcBef>
                <a:spcPts val="120"/>
              </a:spcBef>
              <a:defRPr/>
            </a:pPr>
            <a:r>
              <a:rPr sz="1667" spc="21" dirty="0">
                <a:solidFill>
                  <a:srgbClr val="FFFFFF"/>
                </a:solidFill>
                <a:latin typeface="Arial"/>
                <a:cs typeface="Arial"/>
              </a:rPr>
              <a:t>A</a:t>
            </a:r>
            <a:r>
              <a:rPr sz="1667" spc="17" dirty="0">
                <a:solidFill>
                  <a:srgbClr val="FFFFFF"/>
                </a:solidFill>
                <a:latin typeface="Arial"/>
                <a:cs typeface="Arial"/>
              </a:rPr>
              <a:t>M</a:t>
            </a:r>
            <a:r>
              <a:rPr sz="1667" spc="13" dirty="0">
                <a:solidFill>
                  <a:srgbClr val="FFFFFF"/>
                </a:solidFill>
                <a:latin typeface="Arial"/>
                <a:cs typeface="Arial"/>
              </a:rPr>
              <a:t>L</a:t>
            </a:r>
            <a:endParaRPr sz="1667" dirty="0">
              <a:latin typeface="Arial"/>
              <a:cs typeface="Arial"/>
            </a:endParaRPr>
          </a:p>
        </p:txBody>
      </p:sp>
      <p:sp>
        <p:nvSpPr>
          <p:cNvPr id="258" name="Rectangle 263"/>
          <p:cNvSpPr>
            <a:spLocks noChangeArrowheads="1"/>
          </p:cNvSpPr>
          <p:nvPr/>
        </p:nvSpPr>
        <p:spPr bwMode="auto">
          <a:xfrm>
            <a:off x="508935" y="793812"/>
            <a:ext cx="4020301" cy="623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p>
            <a:pPr algn="l"/>
            <a:r>
              <a:rPr lang="tr-TR" sz="2400" b="1" dirty="0" smtClean="0">
                <a:solidFill>
                  <a:srgbClr val="571F1F"/>
                </a:solidFill>
                <a:latin typeface="Comic Sans MS" panose="030F0702030302020204" pitchFamily="66" charset="0"/>
              </a:rPr>
              <a:t>NORMAL Hematopoez  </a:t>
            </a:r>
          </a:p>
        </p:txBody>
      </p:sp>
      <p:sp>
        <p:nvSpPr>
          <p:cNvPr id="259" name="object 173"/>
          <p:cNvSpPr>
            <a:spLocks/>
          </p:cNvSpPr>
          <p:nvPr/>
        </p:nvSpPr>
        <p:spPr bwMode="auto">
          <a:xfrm>
            <a:off x="4170453" y="853152"/>
            <a:ext cx="2418993" cy="5321830"/>
          </a:xfrm>
          <a:custGeom>
            <a:avLst/>
            <a:gdLst>
              <a:gd name="T0" fmla="*/ 2401747 w 2402204"/>
              <a:gd name="T1" fmla="*/ 0 h 4051300"/>
              <a:gd name="T2" fmla="*/ 0 w 2402204"/>
              <a:gd name="T3" fmla="*/ 0 h 4051300"/>
              <a:gd name="T4" fmla="*/ 0 w 2402204"/>
              <a:gd name="T5" fmla="*/ 4051132 h 4051300"/>
              <a:gd name="T6" fmla="*/ 2401747 w 2402204"/>
              <a:gd name="T7" fmla="*/ 4051132 h 4051300"/>
              <a:gd name="T8" fmla="*/ 2401747 w 2402204"/>
              <a:gd name="T9" fmla="*/ 4032181 h 4051300"/>
              <a:gd name="T10" fmla="*/ 37909 w 2402204"/>
              <a:gd name="T11" fmla="*/ 4032181 h 4051300"/>
              <a:gd name="T12" fmla="*/ 18948 w 2402204"/>
              <a:gd name="T13" fmla="*/ 4013229 h 4051300"/>
              <a:gd name="T14" fmla="*/ 37909 w 2402204"/>
              <a:gd name="T15" fmla="*/ 4013229 h 4051300"/>
              <a:gd name="T16" fmla="*/ 37909 w 2402204"/>
              <a:gd name="T17" fmla="*/ 37909 h 4051300"/>
              <a:gd name="T18" fmla="*/ 18948 w 2402204"/>
              <a:gd name="T19" fmla="*/ 37909 h 4051300"/>
              <a:gd name="T20" fmla="*/ 37909 w 2402204"/>
              <a:gd name="T21" fmla="*/ 18948 h 4051300"/>
              <a:gd name="T22" fmla="*/ 2401747 w 2402204"/>
              <a:gd name="T23" fmla="*/ 18948 h 4051300"/>
              <a:gd name="T24" fmla="*/ 2401747 w 2402204"/>
              <a:gd name="T25" fmla="*/ 0 h 4051300"/>
              <a:gd name="T26" fmla="*/ 37909 w 2402204"/>
              <a:gd name="T27" fmla="*/ 4013229 h 4051300"/>
              <a:gd name="T28" fmla="*/ 18948 w 2402204"/>
              <a:gd name="T29" fmla="*/ 4013229 h 4051300"/>
              <a:gd name="T30" fmla="*/ 37909 w 2402204"/>
              <a:gd name="T31" fmla="*/ 4032181 h 4051300"/>
              <a:gd name="T32" fmla="*/ 37909 w 2402204"/>
              <a:gd name="T33" fmla="*/ 4013229 h 4051300"/>
              <a:gd name="T34" fmla="*/ 2363851 w 2402204"/>
              <a:gd name="T35" fmla="*/ 4013229 h 4051300"/>
              <a:gd name="T36" fmla="*/ 37909 w 2402204"/>
              <a:gd name="T37" fmla="*/ 4013229 h 4051300"/>
              <a:gd name="T38" fmla="*/ 37909 w 2402204"/>
              <a:gd name="T39" fmla="*/ 4032181 h 4051300"/>
              <a:gd name="T40" fmla="*/ 2363851 w 2402204"/>
              <a:gd name="T41" fmla="*/ 4032181 h 4051300"/>
              <a:gd name="T42" fmla="*/ 2363851 w 2402204"/>
              <a:gd name="T43" fmla="*/ 4013229 h 4051300"/>
              <a:gd name="T44" fmla="*/ 2363851 w 2402204"/>
              <a:gd name="T45" fmla="*/ 18948 h 4051300"/>
              <a:gd name="T46" fmla="*/ 2363851 w 2402204"/>
              <a:gd name="T47" fmla="*/ 4032181 h 4051300"/>
              <a:gd name="T48" fmla="*/ 2382799 w 2402204"/>
              <a:gd name="T49" fmla="*/ 4013229 h 4051300"/>
              <a:gd name="T50" fmla="*/ 2401747 w 2402204"/>
              <a:gd name="T51" fmla="*/ 4013229 h 4051300"/>
              <a:gd name="T52" fmla="*/ 2401747 w 2402204"/>
              <a:gd name="T53" fmla="*/ 37909 h 4051300"/>
              <a:gd name="T54" fmla="*/ 2382799 w 2402204"/>
              <a:gd name="T55" fmla="*/ 37909 h 4051300"/>
              <a:gd name="T56" fmla="*/ 2363851 w 2402204"/>
              <a:gd name="T57" fmla="*/ 18948 h 4051300"/>
              <a:gd name="T58" fmla="*/ 2401747 w 2402204"/>
              <a:gd name="T59" fmla="*/ 4013229 h 4051300"/>
              <a:gd name="T60" fmla="*/ 2382799 w 2402204"/>
              <a:gd name="T61" fmla="*/ 4013229 h 4051300"/>
              <a:gd name="T62" fmla="*/ 2363851 w 2402204"/>
              <a:gd name="T63" fmla="*/ 4032181 h 4051300"/>
              <a:gd name="T64" fmla="*/ 2401747 w 2402204"/>
              <a:gd name="T65" fmla="*/ 4032181 h 4051300"/>
              <a:gd name="T66" fmla="*/ 2401747 w 2402204"/>
              <a:gd name="T67" fmla="*/ 4013229 h 4051300"/>
              <a:gd name="T68" fmla="*/ 37909 w 2402204"/>
              <a:gd name="T69" fmla="*/ 18948 h 4051300"/>
              <a:gd name="T70" fmla="*/ 18948 w 2402204"/>
              <a:gd name="T71" fmla="*/ 37909 h 4051300"/>
              <a:gd name="T72" fmla="*/ 37909 w 2402204"/>
              <a:gd name="T73" fmla="*/ 37909 h 4051300"/>
              <a:gd name="T74" fmla="*/ 37909 w 2402204"/>
              <a:gd name="T75" fmla="*/ 18948 h 4051300"/>
              <a:gd name="T76" fmla="*/ 2363851 w 2402204"/>
              <a:gd name="T77" fmla="*/ 18948 h 4051300"/>
              <a:gd name="T78" fmla="*/ 37909 w 2402204"/>
              <a:gd name="T79" fmla="*/ 18948 h 4051300"/>
              <a:gd name="T80" fmla="*/ 37909 w 2402204"/>
              <a:gd name="T81" fmla="*/ 37909 h 4051300"/>
              <a:gd name="T82" fmla="*/ 2363851 w 2402204"/>
              <a:gd name="T83" fmla="*/ 37909 h 4051300"/>
              <a:gd name="T84" fmla="*/ 2363851 w 2402204"/>
              <a:gd name="T85" fmla="*/ 18948 h 4051300"/>
              <a:gd name="T86" fmla="*/ 2401747 w 2402204"/>
              <a:gd name="T87" fmla="*/ 18948 h 4051300"/>
              <a:gd name="T88" fmla="*/ 2363851 w 2402204"/>
              <a:gd name="T89" fmla="*/ 18948 h 4051300"/>
              <a:gd name="T90" fmla="*/ 2382799 w 2402204"/>
              <a:gd name="T91" fmla="*/ 37909 h 4051300"/>
              <a:gd name="T92" fmla="*/ 2401747 w 2402204"/>
              <a:gd name="T93" fmla="*/ 37909 h 4051300"/>
              <a:gd name="T94" fmla="*/ 2401747 w 2402204"/>
              <a:gd name="T95" fmla="*/ 18948 h 405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2204" h="4051300">
                <a:moveTo>
                  <a:pt x="2401747" y="0"/>
                </a:moveTo>
                <a:lnTo>
                  <a:pt x="0" y="0"/>
                </a:lnTo>
                <a:lnTo>
                  <a:pt x="0" y="4051132"/>
                </a:lnTo>
                <a:lnTo>
                  <a:pt x="2401747" y="4051132"/>
                </a:lnTo>
                <a:lnTo>
                  <a:pt x="2401747" y="4032181"/>
                </a:lnTo>
                <a:lnTo>
                  <a:pt x="37909" y="4032181"/>
                </a:lnTo>
                <a:lnTo>
                  <a:pt x="18948" y="4013229"/>
                </a:lnTo>
                <a:lnTo>
                  <a:pt x="37909" y="4013229"/>
                </a:lnTo>
                <a:lnTo>
                  <a:pt x="37909" y="37909"/>
                </a:lnTo>
                <a:lnTo>
                  <a:pt x="18948" y="37909"/>
                </a:lnTo>
                <a:lnTo>
                  <a:pt x="37909" y="18948"/>
                </a:lnTo>
                <a:lnTo>
                  <a:pt x="2401747" y="18948"/>
                </a:lnTo>
                <a:lnTo>
                  <a:pt x="2401747" y="0"/>
                </a:lnTo>
                <a:close/>
              </a:path>
              <a:path w="2402204" h="4051300">
                <a:moveTo>
                  <a:pt x="37909" y="4013229"/>
                </a:moveTo>
                <a:lnTo>
                  <a:pt x="18948" y="4013229"/>
                </a:lnTo>
                <a:lnTo>
                  <a:pt x="37909" y="4032181"/>
                </a:lnTo>
                <a:lnTo>
                  <a:pt x="37909" y="4013229"/>
                </a:lnTo>
                <a:close/>
              </a:path>
              <a:path w="2402204" h="4051300">
                <a:moveTo>
                  <a:pt x="2363851" y="4013229"/>
                </a:moveTo>
                <a:lnTo>
                  <a:pt x="37909" y="4013229"/>
                </a:lnTo>
                <a:lnTo>
                  <a:pt x="37909" y="4032181"/>
                </a:lnTo>
                <a:lnTo>
                  <a:pt x="2363851" y="4032181"/>
                </a:lnTo>
                <a:lnTo>
                  <a:pt x="2363851" y="4013229"/>
                </a:lnTo>
                <a:close/>
              </a:path>
              <a:path w="2402204" h="4051300">
                <a:moveTo>
                  <a:pt x="2363851" y="18948"/>
                </a:moveTo>
                <a:lnTo>
                  <a:pt x="2363851" y="4032181"/>
                </a:lnTo>
                <a:lnTo>
                  <a:pt x="2382799" y="4013229"/>
                </a:lnTo>
                <a:lnTo>
                  <a:pt x="2401747" y="4013229"/>
                </a:lnTo>
                <a:lnTo>
                  <a:pt x="2401747" y="37909"/>
                </a:lnTo>
                <a:lnTo>
                  <a:pt x="2382799" y="37909"/>
                </a:lnTo>
                <a:lnTo>
                  <a:pt x="2363851" y="18948"/>
                </a:lnTo>
                <a:close/>
              </a:path>
              <a:path w="2402204" h="4051300">
                <a:moveTo>
                  <a:pt x="2401747" y="4013229"/>
                </a:moveTo>
                <a:lnTo>
                  <a:pt x="2382799" y="4013229"/>
                </a:lnTo>
                <a:lnTo>
                  <a:pt x="2363851" y="4032181"/>
                </a:lnTo>
                <a:lnTo>
                  <a:pt x="2401747" y="4032181"/>
                </a:lnTo>
                <a:lnTo>
                  <a:pt x="2401747" y="4013229"/>
                </a:lnTo>
                <a:close/>
              </a:path>
              <a:path w="2402204" h="4051300">
                <a:moveTo>
                  <a:pt x="37909" y="18948"/>
                </a:moveTo>
                <a:lnTo>
                  <a:pt x="18948" y="37909"/>
                </a:lnTo>
                <a:lnTo>
                  <a:pt x="37909" y="37909"/>
                </a:lnTo>
                <a:lnTo>
                  <a:pt x="37909" y="18948"/>
                </a:lnTo>
                <a:close/>
              </a:path>
              <a:path w="2402204" h="4051300">
                <a:moveTo>
                  <a:pt x="2363851" y="18948"/>
                </a:moveTo>
                <a:lnTo>
                  <a:pt x="37909" y="18948"/>
                </a:lnTo>
                <a:lnTo>
                  <a:pt x="37909" y="37909"/>
                </a:lnTo>
                <a:lnTo>
                  <a:pt x="2363851" y="37909"/>
                </a:lnTo>
                <a:lnTo>
                  <a:pt x="2363851" y="18948"/>
                </a:lnTo>
                <a:close/>
              </a:path>
              <a:path w="2402204" h="4051300">
                <a:moveTo>
                  <a:pt x="2401747" y="18948"/>
                </a:moveTo>
                <a:lnTo>
                  <a:pt x="2363851" y="18948"/>
                </a:lnTo>
                <a:lnTo>
                  <a:pt x="2382799" y="37909"/>
                </a:lnTo>
                <a:lnTo>
                  <a:pt x="2401747" y="37909"/>
                </a:lnTo>
                <a:lnTo>
                  <a:pt x="2401747" y="1894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tr-TR"/>
          </a:p>
        </p:txBody>
      </p:sp>
      <p:pic>
        <p:nvPicPr>
          <p:cNvPr id="263" name="Picture 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9322702" y="3174255"/>
            <a:ext cx="2686702" cy="2788760"/>
          </a:xfrm>
          <a:prstGeom prst="ellipse">
            <a:avLst/>
          </a:prstGeom>
          <a:ln>
            <a:noFill/>
          </a:ln>
          <a:effectLst>
            <a:softEdge rad="112500"/>
          </a:effectLst>
        </p:spPr>
      </p:pic>
      <p:pic>
        <p:nvPicPr>
          <p:cNvPr id="264" name="Picture 4" descr="İlgili resim"/>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10369347" y="1960004"/>
            <a:ext cx="855211" cy="788284"/>
          </a:xfrm>
          <a:prstGeom prst="rect">
            <a:avLst/>
          </a:prstGeom>
          <a:noFill/>
          <a:extLst>
            <a:ext uri="{909E8E84-426E-40DD-AFC4-6F175D3DCCD1}">
              <a14:hiddenFill xmlns:a14="http://schemas.microsoft.com/office/drawing/2010/main">
                <a:solidFill>
                  <a:srgbClr val="FFFFFF"/>
                </a:solidFill>
              </a14:hiddenFill>
            </a:ext>
          </a:extLst>
        </p:spPr>
      </p:pic>
      <p:sp>
        <p:nvSpPr>
          <p:cNvPr id="265" name="Metin kutusu 264"/>
          <p:cNvSpPr txBox="1"/>
          <p:nvPr/>
        </p:nvSpPr>
        <p:spPr>
          <a:xfrm>
            <a:off x="9979094" y="5732787"/>
            <a:ext cx="1635716" cy="369332"/>
          </a:xfrm>
          <a:prstGeom prst="rect">
            <a:avLst/>
          </a:prstGeom>
          <a:solidFill>
            <a:schemeClr val="bg1"/>
          </a:solidFill>
        </p:spPr>
        <p:txBody>
          <a:bodyPr wrap="square" rtlCol="0">
            <a:spAutoFit/>
          </a:bodyPr>
          <a:lstStyle/>
          <a:p>
            <a:pPr algn="ctr"/>
            <a:r>
              <a:rPr lang="tr-TR" dirty="0" smtClean="0"/>
              <a:t>Kemik İliği</a:t>
            </a:r>
            <a:endParaRPr lang="tr-TR" dirty="0"/>
          </a:p>
        </p:txBody>
      </p:sp>
      <p:sp>
        <p:nvSpPr>
          <p:cNvPr id="260" name="Başlık 1"/>
          <p:cNvSpPr txBox="1">
            <a:spLocks/>
          </p:cNvSpPr>
          <p:nvPr/>
        </p:nvSpPr>
        <p:spPr>
          <a:xfrm>
            <a:off x="625033" y="538746"/>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b="1" dirty="0" smtClean="0">
                <a:solidFill>
                  <a:srgbClr val="571F1F"/>
                </a:solidFill>
                <a:latin typeface="Comic Sans MS" panose="030F0702030302020204" pitchFamily="66" charset="0"/>
              </a:rPr>
              <a:t> </a:t>
            </a:r>
            <a:endParaRPr lang="tr-TR"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16125686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circle(in)">
                                      <p:cBhvr>
                                        <p:cTn id="7" dur="2000"/>
                                        <p:tgtEl>
                                          <p:spTgt spid="28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259"/>
                                        </p:tgtEl>
                                        <p:attrNameLst>
                                          <p:attrName>style.visibility</p:attrName>
                                        </p:attrNameLst>
                                      </p:cBhvr>
                                      <p:to>
                                        <p:strVal val="visible"/>
                                      </p:to>
                                    </p:set>
                                    <p:animEffect transition="in" filter="circle(in)">
                                      <p:cBhvr>
                                        <p:cTn id="12" dur="2000"/>
                                        <p:tgtEl>
                                          <p:spTgt spid="259"/>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63"/>
                                        </p:tgtEl>
                                        <p:attrNameLst>
                                          <p:attrName>style.visibility</p:attrName>
                                        </p:attrNameLst>
                                      </p:cBhvr>
                                      <p:to>
                                        <p:strVal val="visible"/>
                                      </p:to>
                                    </p:set>
                                    <p:animEffect transition="in" filter="circle(in)">
                                      <p:cBhvr>
                                        <p:cTn id="17" dur="2000"/>
                                        <p:tgtEl>
                                          <p:spTgt spid="263"/>
                                        </p:tgtEl>
                                      </p:cBhvr>
                                    </p:animEffect>
                                  </p:childTnLst>
                                </p:cTn>
                              </p:par>
                              <p:par>
                                <p:cTn id="18" presetID="6" presetClass="entr" presetSubtype="16" fill="hold" nodeType="withEffect">
                                  <p:stCondLst>
                                    <p:cond delay="0"/>
                                  </p:stCondLst>
                                  <p:childTnLst>
                                    <p:set>
                                      <p:cBhvr>
                                        <p:cTn id="19" dur="1" fill="hold">
                                          <p:stCondLst>
                                            <p:cond delay="0"/>
                                          </p:stCondLst>
                                        </p:cTn>
                                        <p:tgtEl>
                                          <p:spTgt spid="264"/>
                                        </p:tgtEl>
                                        <p:attrNameLst>
                                          <p:attrName>style.visibility</p:attrName>
                                        </p:attrNameLst>
                                      </p:cBhvr>
                                      <p:to>
                                        <p:strVal val="visible"/>
                                      </p:to>
                                    </p:set>
                                    <p:animEffect transition="in" filter="circle(in)">
                                      <p:cBhvr>
                                        <p:cTn id="20" dur="2000"/>
                                        <p:tgtEl>
                                          <p:spTgt spid="264"/>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265"/>
                                        </p:tgtEl>
                                        <p:attrNameLst>
                                          <p:attrName>style.visibility</p:attrName>
                                        </p:attrNameLst>
                                      </p:cBhvr>
                                      <p:to>
                                        <p:strVal val="visible"/>
                                      </p:to>
                                    </p:set>
                                    <p:animEffect transition="in" filter="barn(inVertical)">
                                      <p:cBhvr>
                                        <p:cTn id="23"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p:bldP spid="259" grpId="0" animBg="1"/>
      <p:bldP spid="26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5155" name="Group 3"/>
          <p:cNvGrpSpPr>
            <a:grpSpLocks/>
          </p:cNvGrpSpPr>
          <p:nvPr/>
        </p:nvGrpSpPr>
        <p:grpSpPr bwMode="auto">
          <a:xfrm>
            <a:off x="1579984" y="2919568"/>
            <a:ext cx="394395" cy="342599"/>
            <a:chOff x="436" y="1014"/>
            <a:chExt cx="286" cy="270"/>
          </a:xfrm>
        </p:grpSpPr>
        <p:sp>
          <p:nvSpPr>
            <p:cNvPr id="305156" name="Freeform 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57" name="Freeform 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grpSp>
        <p:nvGrpSpPr>
          <p:cNvPr id="305158" name="Group 6"/>
          <p:cNvGrpSpPr>
            <a:grpSpLocks/>
          </p:cNvGrpSpPr>
          <p:nvPr/>
        </p:nvGrpSpPr>
        <p:grpSpPr bwMode="auto">
          <a:xfrm>
            <a:off x="2643196" y="2919568"/>
            <a:ext cx="394395" cy="342599"/>
            <a:chOff x="1222" y="777"/>
            <a:chExt cx="286" cy="270"/>
          </a:xfrm>
        </p:grpSpPr>
        <p:sp>
          <p:nvSpPr>
            <p:cNvPr id="305159" name="Freeform 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0" name="Freeform 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sp>
        <p:nvSpPr>
          <p:cNvPr id="305161" name="Text Box 9"/>
          <p:cNvSpPr txBox="1">
            <a:spLocks noChangeArrowheads="1"/>
          </p:cNvSpPr>
          <p:nvPr/>
        </p:nvSpPr>
        <p:spPr bwMode="auto">
          <a:xfrm>
            <a:off x="928615" y="2467178"/>
            <a:ext cx="202491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200" b="1" dirty="0">
                <a:latin typeface="Comic Sans MS" panose="030F0702030302020204" pitchFamily="66" charset="0"/>
              </a:rPr>
              <a:t>Hematopoetik Kök Hücre</a:t>
            </a:r>
            <a:endParaRPr lang="en-US" sz="1200" b="1" dirty="0">
              <a:latin typeface="Comic Sans MS" panose="030F0702030302020204" pitchFamily="66" charset="0"/>
            </a:endParaRPr>
          </a:p>
        </p:txBody>
      </p:sp>
      <p:sp>
        <p:nvSpPr>
          <p:cNvPr id="305162" name="Line 10"/>
          <p:cNvSpPr>
            <a:spLocks noChangeShapeType="1"/>
          </p:cNvSpPr>
          <p:nvPr/>
        </p:nvSpPr>
        <p:spPr bwMode="auto">
          <a:xfrm>
            <a:off x="2142618" y="3092136"/>
            <a:ext cx="3764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3" name="AutoShape 11"/>
          <p:cNvSpPr>
            <a:spLocks noChangeArrowheads="1"/>
          </p:cNvSpPr>
          <p:nvPr/>
        </p:nvSpPr>
        <p:spPr bwMode="auto">
          <a:xfrm rot="5400000" flipV="1">
            <a:off x="1265241" y="2994678"/>
            <a:ext cx="691543" cy="311655"/>
          </a:xfrm>
          <a:prstGeom prst="curvedDownArrow">
            <a:avLst>
              <a:gd name="adj1" fmla="val 21369"/>
              <a:gd name="adj2" fmla="val 69599"/>
              <a:gd name="adj3" fmla="val 33333"/>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200" b="1">
              <a:latin typeface="Comic Sans MS" panose="030F0702030302020204" pitchFamily="66" charset="0"/>
            </a:endParaRPr>
          </a:p>
        </p:txBody>
      </p:sp>
      <p:grpSp>
        <p:nvGrpSpPr>
          <p:cNvPr id="305165" name="Group 13"/>
          <p:cNvGrpSpPr>
            <a:grpSpLocks/>
          </p:cNvGrpSpPr>
          <p:nvPr/>
        </p:nvGrpSpPr>
        <p:grpSpPr bwMode="auto">
          <a:xfrm>
            <a:off x="4385933" y="3932799"/>
            <a:ext cx="438523" cy="399698"/>
            <a:chOff x="436" y="1014"/>
            <a:chExt cx="286" cy="270"/>
          </a:xfrm>
        </p:grpSpPr>
        <p:sp>
          <p:nvSpPr>
            <p:cNvPr id="305166" name="Freeform 1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7" name="Freeform 1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68" name="Line 16"/>
          <p:cNvSpPr>
            <a:spLocks noChangeShapeType="1"/>
          </p:cNvSpPr>
          <p:nvPr/>
        </p:nvSpPr>
        <p:spPr bwMode="auto">
          <a:xfrm flipV="1">
            <a:off x="4886509" y="3691150"/>
            <a:ext cx="738855" cy="29874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9" name="Line 17"/>
          <p:cNvSpPr>
            <a:spLocks noChangeShapeType="1"/>
          </p:cNvSpPr>
          <p:nvPr/>
        </p:nvSpPr>
        <p:spPr bwMode="auto">
          <a:xfrm>
            <a:off x="4886509" y="4219567"/>
            <a:ext cx="750837" cy="27661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0" name="Line 18"/>
          <p:cNvSpPr>
            <a:spLocks noChangeShapeType="1"/>
          </p:cNvSpPr>
          <p:nvPr/>
        </p:nvSpPr>
        <p:spPr bwMode="auto">
          <a:xfrm flipV="1">
            <a:off x="4886509" y="4046997"/>
            <a:ext cx="800369" cy="5837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1" name="Line 19"/>
          <p:cNvSpPr>
            <a:spLocks noChangeShapeType="1"/>
          </p:cNvSpPr>
          <p:nvPr/>
        </p:nvSpPr>
        <p:spPr bwMode="auto">
          <a:xfrm>
            <a:off x="4886509" y="4335035"/>
            <a:ext cx="731979" cy="53043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2" name="Line 20"/>
          <p:cNvSpPr>
            <a:spLocks noChangeShapeType="1"/>
          </p:cNvSpPr>
          <p:nvPr/>
        </p:nvSpPr>
        <p:spPr bwMode="auto">
          <a:xfrm>
            <a:off x="4914171" y="4450503"/>
            <a:ext cx="691387" cy="84206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3" name="Line 21"/>
          <p:cNvSpPr>
            <a:spLocks noChangeShapeType="1"/>
          </p:cNvSpPr>
          <p:nvPr/>
        </p:nvSpPr>
        <p:spPr bwMode="auto">
          <a:xfrm>
            <a:off x="4886510" y="4564703"/>
            <a:ext cx="731978" cy="121791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nvGrpSpPr>
          <p:cNvPr id="305176" name="Group 24"/>
          <p:cNvGrpSpPr>
            <a:grpSpLocks/>
          </p:cNvGrpSpPr>
          <p:nvPr/>
        </p:nvGrpSpPr>
        <p:grpSpPr bwMode="auto">
          <a:xfrm>
            <a:off x="5714682" y="3356725"/>
            <a:ext cx="529610" cy="393354"/>
            <a:chOff x="1153" y="432"/>
            <a:chExt cx="280" cy="265"/>
          </a:xfrm>
        </p:grpSpPr>
        <p:sp>
          <p:nvSpPr>
            <p:cNvPr id="305177" name="Freeform 25"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8" name="Freeform 26"/>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79" name="Group 27"/>
          <p:cNvGrpSpPr>
            <a:grpSpLocks/>
          </p:cNvGrpSpPr>
          <p:nvPr/>
        </p:nvGrpSpPr>
        <p:grpSpPr bwMode="auto">
          <a:xfrm>
            <a:off x="7415298" y="3356725"/>
            <a:ext cx="476316" cy="342599"/>
            <a:chOff x="4103" y="1943"/>
            <a:chExt cx="286" cy="270"/>
          </a:xfrm>
        </p:grpSpPr>
        <p:sp>
          <p:nvSpPr>
            <p:cNvPr id="305180" name="Freeform 28"/>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1" name="Freeform 29"/>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2" name="Freeform 30" descr="Purple mesh"/>
            <p:cNvSpPr>
              <a:spLocks/>
            </p:cNvSpPr>
            <p:nvPr/>
          </p:nvSpPr>
          <p:spPr bwMode="auto">
            <a:xfrm>
              <a:off x="4150" y="1979"/>
              <a:ext cx="206" cy="176"/>
            </a:xfrm>
            <a:custGeom>
              <a:avLst/>
              <a:gdLst>
                <a:gd name="T0" fmla="*/ 129 w 206"/>
                <a:gd name="T1" fmla="*/ 78 h 176"/>
                <a:gd name="T2" fmla="*/ 159 w 206"/>
                <a:gd name="T3" fmla="*/ 99 h 176"/>
                <a:gd name="T4" fmla="*/ 191 w 206"/>
                <a:gd name="T5" fmla="*/ 95 h 176"/>
                <a:gd name="T6" fmla="*/ 204 w 206"/>
                <a:gd name="T7" fmla="*/ 60 h 176"/>
                <a:gd name="T8" fmla="*/ 180 w 206"/>
                <a:gd name="T9" fmla="*/ 23 h 176"/>
                <a:gd name="T10" fmla="*/ 156 w 206"/>
                <a:gd name="T11" fmla="*/ 17 h 176"/>
                <a:gd name="T12" fmla="*/ 122 w 206"/>
                <a:gd name="T13" fmla="*/ 38 h 176"/>
                <a:gd name="T14" fmla="*/ 108 w 206"/>
                <a:gd name="T15" fmla="*/ 72 h 176"/>
                <a:gd name="T16" fmla="*/ 105 w 206"/>
                <a:gd name="T17" fmla="*/ 18 h 176"/>
                <a:gd name="T18" fmla="*/ 71 w 206"/>
                <a:gd name="T19" fmla="*/ 11 h 176"/>
                <a:gd name="T20" fmla="*/ 45 w 206"/>
                <a:gd name="T21" fmla="*/ 24 h 176"/>
                <a:gd name="T22" fmla="*/ 29 w 206"/>
                <a:gd name="T23" fmla="*/ 44 h 176"/>
                <a:gd name="T24" fmla="*/ 89 w 206"/>
                <a:gd name="T25" fmla="*/ 77 h 176"/>
                <a:gd name="T26" fmla="*/ 33 w 206"/>
                <a:gd name="T27" fmla="*/ 87 h 176"/>
                <a:gd name="T28" fmla="*/ 3 w 206"/>
                <a:gd name="T29" fmla="*/ 110 h 176"/>
                <a:gd name="T30" fmla="*/ 29 w 206"/>
                <a:gd name="T31" fmla="*/ 158 h 176"/>
                <a:gd name="T32" fmla="*/ 65 w 206"/>
                <a:gd name="T33" fmla="*/ 174 h 176"/>
                <a:gd name="T34" fmla="*/ 84 w 206"/>
                <a:gd name="T35" fmla="*/ 156 h 176"/>
                <a:gd name="T36" fmla="*/ 80 w 206"/>
                <a:gd name="T37" fmla="*/ 123 h 176"/>
                <a:gd name="T38" fmla="*/ 71 w 206"/>
                <a:gd name="T39" fmla="*/ 95 h 176"/>
                <a:gd name="T40" fmla="*/ 110 w 206"/>
                <a:gd name="T41" fmla="*/ 126 h 176"/>
                <a:gd name="T42" fmla="*/ 131 w 206"/>
                <a:gd name="T43" fmla="*/ 123 h 176"/>
                <a:gd name="T44" fmla="*/ 137 w 206"/>
                <a:gd name="T45" fmla="*/ 102 h 176"/>
                <a:gd name="T46" fmla="*/ 129 w 206"/>
                <a:gd name="T47" fmla="*/ 7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176">
                  <a:moveTo>
                    <a:pt x="129" y="78"/>
                  </a:moveTo>
                  <a:cubicBezTo>
                    <a:pt x="139" y="84"/>
                    <a:pt x="146" y="102"/>
                    <a:pt x="159" y="99"/>
                  </a:cubicBezTo>
                  <a:cubicBezTo>
                    <a:pt x="172" y="96"/>
                    <a:pt x="176" y="107"/>
                    <a:pt x="191" y="95"/>
                  </a:cubicBezTo>
                  <a:cubicBezTo>
                    <a:pt x="206" y="83"/>
                    <a:pt x="202" y="70"/>
                    <a:pt x="204" y="60"/>
                  </a:cubicBezTo>
                  <a:cubicBezTo>
                    <a:pt x="206" y="50"/>
                    <a:pt x="190" y="28"/>
                    <a:pt x="180" y="23"/>
                  </a:cubicBezTo>
                  <a:cubicBezTo>
                    <a:pt x="176" y="15"/>
                    <a:pt x="162" y="24"/>
                    <a:pt x="156" y="17"/>
                  </a:cubicBezTo>
                  <a:cubicBezTo>
                    <a:pt x="141" y="19"/>
                    <a:pt x="133" y="29"/>
                    <a:pt x="122" y="38"/>
                  </a:cubicBezTo>
                  <a:cubicBezTo>
                    <a:pt x="124" y="55"/>
                    <a:pt x="128" y="69"/>
                    <a:pt x="108" y="72"/>
                  </a:cubicBezTo>
                  <a:cubicBezTo>
                    <a:pt x="94" y="65"/>
                    <a:pt x="117" y="36"/>
                    <a:pt x="105" y="18"/>
                  </a:cubicBezTo>
                  <a:cubicBezTo>
                    <a:pt x="93" y="0"/>
                    <a:pt x="80" y="9"/>
                    <a:pt x="71" y="11"/>
                  </a:cubicBezTo>
                  <a:cubicBezTo>
                    <a:pt x="62" y="13"/>
                    <a:pt x="54" y="22"/>
                    <a:pt x="45" y="24"/>
                  </a:cubicBezTo>
                  <a:cubicBezTo>
                    <a:pt x="40" y="27"/>
                    <a:pt x="32" y="39"/>
                    <a:pt x="29" y="44"/>
                  </a:cubicBezTo>
                  <a:cubicBezTo>
                    <a:pt x="32" y="84"/>
                    <a:pt x="44" y="75"/>
                    <a:pt x="89" y="77"/>
                  </a:cubicBezTo>
                  <a:cubicBezTo>
                    <a:pt x="91" y="91"/>
                    <a:pt x="40" y="86"/>
                    <a:pt x="33" y="87"/>
                  </a:cubicBezTo>
                  <a:cubicBezTo>
                    <a:pt x="23" y="89"/>
                    <a:pt x="12" y="87"/>
                    <a:pt x="3" y="110"/>
                  </a:cubicBezTo>
                  <a:cubicBezTo>
                    <a:pt x="0" y="135"/>
                    <a:pt x="6" y="135"/>
                    <a:pt x="29" y="158"/>
                  </a:cubicBezTo>
                  <a:cubicBezTo>
                    <a:pt x="37" y="166"/>
                    <a:pt x="41" y="176"/>
                    <a:pt x="65" y="174"/>
                  </a:cubicBezTo>
                  <a:cubicBezTo>
                    <a:pt x="89" y="172"/>
                    <a:pt x="82" y="164"/>
                    <a:pt x="84" y="156"/>
                  </a:cubicBezTo>
                  <a:cubicBezTo>
                    <a:pt x="86" y="145"/>
                    <a:pt x="82" y="132"/>
                    <a:pt x="80" y="123"/>
                  </a:cubicBezTo>
                  <a:cubicBezTo>
                    <a:pt x="86" y="125"/>
                    <a:pt x="66" y="92"/>
                    <a:pt x="71" y="95"/>
                  </a:cubicBezTo>
                  <a:cubicBezTo>
                    <a:pt x="76" y="102"/>
                    <a:pt x="101" y="124"/>
                    <a:pt x="110" y="126"/>
                  </a:cubicBezTo>
                  <a:cubicBezTo>
                    <a:pt x="119" y="130"/>
                    <a:pt x="123" y="128"/>
                    <a:pt x="131" y="123"/>
                  </a:cubicBezTo>
                  <a:cubicBezTo>
                    <a:pt x="132" y="116"/>
                    <a:pt x="135" y="109"/>
                    <a:pt x="137" y="102"/>
                  </a:cubicBezTo>
                  <a:cubicBezTo>
                    <a:pt x="133" y="83"/>
                    <a:pt x="137" y="91"/>
                    <a:pt x="129" y="78"/>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83" name="Line 31"/>
          <p:cNvSpPr>
            <a:spLocks noChangeShapeType="1"/>
          </p:cNvSpPr>
          <p:nvPr/>
        </p:nvSpPr>
        <p:spPr bwMode="auto">
          <a:xfrm>
            <a:off x="6276036" y="3496277"/>
            <a:ext cx="1004232" cy="1779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4" name="Text Box 32"/>
          <p:cNvSpPr txBox="1">
            <a:spLocks noChangeArrowheads="1"/>
          </p:cNvSpPr>
          <p:nvPr/>
        </p:nvSpPr>
        <p:spPr bwMode="auto">
          <a:xfrm>
            <a:off x="8094798" y="3415094"/>
            <a:ext cx="822728" cy="24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err="1">
                <a:latin typeface="Comic Sans MS" panose="030F0702030302020204" pitchFamily="66" charset="0"/>
              </a:rPr>
              <a:t>Nötrofil</a:t>
            </a:r>
            <a:endParaRPr lang="en-US" sz="1000" b="1" dirty="0">
              <a:latin typeface="Comic Sans MS" panose="030F0702030302020204" pitchFamily="66" charset="0"/>
            </a:endParaRPr>
          </a:p>
        </p:txBody>
      </p:sp>
      <p:grpSp>
        <p:nvGrpSpPr>
          <p:cNvPr id="305186" name="Group 34"/>
          <p:cNvGrpSpPr>
            <a:grpSpLocks/>
          </p:cNvGrpSpPr>
          <p:nvPr/>
        </p:nvGrpSpPr>
        <p:grpSpPr bwMode="auto">
          <a:xfrm>
            <a:off x="5714682" y="3817330"/>
            <a:ext cx="529611" cy="400968"/>
            <a:chOff x="1222" y="777"/>
            <a:chExt cx="286" cy="270"/>
          </a:xfrm>
        </p:grpSpPr>
        <p:sp>
          <p:nvSpPr>
            <p:cNvPr id="305187" name="Freeform 35"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8" name="Freeform 36"/>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89" name="Group 37"/>
          <p:cNvGrpSpPr>
            <a:grpSpLocks/>
          </p:cNvGrpSpPr>
          <p:nvPr/>
        </p:nvGrpSpPr>
        <p:grpSpPr bwMode="auto">
          <a:xfrm>
            <a:off x="7415298" y="3817330"/>
            <a:ext cx="476316" cy="342599"/>
            <a:chOff x="2336" y="890"/>
            <a:chExt cx="286" cy="270"/>
          </a:xfrm>
        </p:grpSpPr>
        <p:sp>
          <p:nvSpPr>
            <p:cNvPr id="305190" name="Freeform 38"/>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1" name="Freeform 39"/>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FF0000">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2" name="Freeform 40"/>
            <p:cNvSpPr>
              <a:spLocks/>
            </p:cNvSpPr>
            <p:nvPr/>
          </p:nvSpPr>
          <p:spPr bwMode="auto">
            <a:xfrm>
              <a:off x="2381" y="935"/>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alphaModFix amt="61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3" name="Freeform 41"/>
            <p:cNvSpPr>
              <a:spLocks noChangeAspect="1"/>
            </p:cNvSpPr>
            <p:nvPr/>
          </p:nvSpPr>
          <p:spPr bwMode="auto">
            <a:xfrm rot="4808420">
              <a:off x="2562"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4" name="Freeform 42"/>
            <p:cNvSpPr>
              <a:spLocks noChangeAspect="1"/>
            </p:cNvSpPr>
            <p:nvPr/>
          </p:nvSpPr>
          <p:spPr bwMode="auto">
            <a:xfrm rot="4808420">
              <a:off x="2517" y="111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5" name="Freeform 43"/>
            <p:cNvSpPr>
              <a:spLocks noChangeAspect="1"/>
            </p:cNvSpPr>
            <p:nvPr/>
          </p:nvSpPr>
          <p:spPr bwMode="auto">
            <a:xfrm rot="4808420">
              <a:off x="2517"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6" name="Freeform 44"/>
            <p:cNvSpPr>
              <a:spLocks noChangeAspect="1"/>
            </p:cNvSpPr>
            <p:nvPr/>
          </p:nvSpPr>
          <p:spPr bwMode="auto">
            <a:xfrm rot="4808420">
              <a:off x="2472" y="102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7" name="Freeform 45"/>
            <p:cNvSpPr>
              <a:spLocks noChangeAspect="1"/>
            </p:cNvSpPr>
            <p:nvPr/>
          </p:nvSpPr>
          <p:spPr bwMode="auto">
            <a:xfrm rot="4808420">
              <a:off x="2426" y="93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8" name="Oval 46"/>
            <p:cNvSpPr>
              <a:spLocks noChangeArrowheads="1"/>
            </p:cNvSpPr>
            <p:nvPr/>
          </p:nvSpPr>
          <p:spPr bwMode="auto">
            <a:xfrm>
              <a:off x="2473" y="11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199" name="Oval 47"/>
            <p:cNvSpPr>
              <a:spLocks noChangeArrowheads="1"/>
            </p:cNvSpPr>
            <p:nvPr/>
          </p:nvSpPr>
          <p:spPr bwMode="auto">
            <a:xfrm>
              <a:off x="2554" y="1086"/>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0" name="Oval 48"/>
            <p:cNvSpPr>
              <a:spLocks noChangeArrowheads="1"/>
            </p:cNvSpPr>
            <p:nvPr/>
          </p:nvSpPr>
          <p:spPr bwMode="auto">
            <a:xfrm>
              <a:off x="2572" y="994"/>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1" name="Oval 49"/>
            <p:cNvSpPr>
              <a:spLocks noChangeArrowheads="1"/>
            </p:cNvSpPr>
            <p:nvPr/>
          </p:nvSpPr>
          <p:spPr bwMode="auto">
            <a:xfrm>
              <a:off x="2357" y="1037"/>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2" name="Oval 50"/>
            <p:cNvSpPr>
              <a:spLocks noChangeArrowheads="1"/>
            </p:cNvSpPr>
            <p:nvPr/>
          </p:nvSpPr>
          <p:spPr bwMode="auto">
            <a:xfrm>
              <a:off x="2444" y="903"/>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3" name="Oval 51"/>
            <p:cNvSpPr>
              <a:spLocks noChangeArrowheads="1"/>
            </p:cNvSpPr>
            <p:nvPr/>
          </p:nvSpPr>
          <p:spPr bwMode="auto">
            <a:xfrm>
              <a:off x="2493" y="1094"/>
              <a:ext cx="27" cy="27"/>
            </a:xfrm>
            <a:prstGeom prst="ellipse">
              <a:avLst/>
            </a:prstGeom>
            <a:solidFill>
              <a:srgbClr val="FF0000">
                <a:alpha val="25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4" name="Oval 52"/>
            <p:cNvSpPr>
              <a:spLocks noChangeArrowheads="1"/>
            </p:cNvSpPr>
            <p:nvPr/>
          </p:nvSpPr>
          <p:spPr bwMode="auto">
            <a:xfrm>
              <a:off x="2498" y="1062"/>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5" name="Freeform 53"/>
            <p:cNvSpPr>
              <a:spLocks noChangeAspect="1"/>
            </p:cNvSpPr>
            <p:nvPr/>
          </p:nvSpPr>
          <p:spPr bwMode="auto">
            <a:xfrm rot="4808420">
              <a:off x="2531" y="102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06" name="Oval 54"/>
            <p:cNvSpPr>
              <a:spLocks noChangeArrowheads="1"/>
            </p:cNvSpPr>
            <p:nvPr/>
          </p:nvSpPr>
          <p:spPr bwMode="auto">
            <a:xfrm>
              <a:off x="2408" y="986"/>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7" name="Oval 55"/>
            <p:cNvSpPr>
              <a:spLocks noChangeArrowheads="1"/>
            </p:cNvSpPr>
            <p:nvPr/>
          </p:nvSpPr>
          <p:spPr bwMode="auto">
            <a:xfrm>
              <a:off x="2372" y="1069"/>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8" name="Oval 56"/>
            <p:cNvSpPr>
              <a:spLocks noChangeArrowheads="1"/>
            </p:cNvSpPr>
            <p:nvPr/>
          </p:nvSpPr>
          <p:spPr bwMode="auto">
            <a:xfrm>
              <a:off x="2475" y="902"/>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9" name="Freeform 57"/>
            <p:cNvSpPr>
              <a:spLocks noChangeAspect="1"/>
            </p:cNvSpPr>
            <p:nvPr/>
          </p:nvSpPr>
          <p:spPr bwMode="auto">
            <a:xfrm rot="4808420">
              <a:off x="2510" y="95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0" name="Oval 58"/>
            <p:cNvSpPr>
              <a:spLocks noChangeArrowheads="1"/>
            </p:cNvSpPr>
            <p:nvPr/>
          </p:nvSpPr>
          <p:spPr bwMode="auto">
            <a:xfrm>
              <a:off x="2456" y="1110"/>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1" name="Freeform 59"/>
            <p:cNvSpPr>
              <a:spLocks noChangeAspect="1"/>
            </p:cNvSpPr>
            <p:nvPr/>
          </p:nvSpPr>
          <p:spPr bwMode="auto">
            <a:xfrm rot="4808420">
              <a:off x="2526"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2" name="Oval 60"/>
            <p:cNvSpPr>
              <a:spLocks noChangeArrowheads="1"/>
            </p:cNvSpPr>
            <p:nvPr/>
          </p:nvSpPr>
          <p:spPr bwMode="auto">
            <a:xfrm>
              <a:off x="2469" y="1095"/>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3" name="Oval 61"/>
            <p:cNvSpPr>
              <a:spLocks noChangeArrowheads="1"/>
            </p:cNvSpPr>
            <p:nvPr/>
          </p:nvSpPr>
          <p:spPr bwMode="auto">
            <a:xfrm>
              <a:off x="2386" y="106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4" name="Oval 62"/>
            <p:cNvSpPr>
              <a:spLocks noChangeArrowheads="1"/>
            </p:cNvSpPr>
            <p:nvPr/>
          </p:nvSpPr>
          <p:spPr bwMode="auto">
            <a:xfrm>
              <a:off x="2406" y="925"/>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5" name="Oval 63"/>
            <p:cNvSpPr>
              <a:spLocks noChangeArrowheads="1"/>
            </p:cNvSpPr>
            <p:nvPr/>
          </p:nvSpPr>
          <p:spPr bwMode="auto">
            <a:xfrm>
              <a:off x="2459" y="910"/>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6" name="Oval 64"/>
            <p:cNvSpPr>
              <a:spLocks noChangeArrowheads="1"/>
            </p:cNvSpPr>
            <p:nvPr/>
          </p:nvSpPr>
          <p:spPr bwMode="auto">
            <a:xfrm>
              <a:off x="2486" y="11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7" name="Oval 65"/>
            <p:cNvSpPr>
              <a:spLocks noChangeArrowheads="1"/>
            </p:cNvSpPr>
            <p:nvPr/>
          </p:nvSpPr>
          <p:spPr bwMode="auto">
            <a:xfrm>
              <a:off x="2358" y="10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8" name="Oval 66"/>
            <p:cNvSpPr>
              <a:spLocks noChangeArrowheads="1"/>
            </p:cNvSpPr>
            <p:nvPr/>
          </p:nvSpPr>
          <p:spPr bwMode="auto">
            <a:xfrm>
              <a:off x="2404" y="1033"/>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9" name="Oval 67"/>
            <p:cNvSpPr>
              <a:spLocks noChangeArrowheads="1"/>
            </p:cNvSpPr>
            <p:nvPr/>
          </p:nvSpPr>
          <p:spPr bwMode="auto">
            <a:xfrm>
              <a:off x="2477" y="998"/>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0" name="Oval 68"/>
            <p:cNvSpPr>
              <a:spLocks noChangeArrowheads="1"/>
            </p:cNvSpPr>
            <p:nvPr/>
          </p:nvSpPr>
          <p:spPr bwMode="auto">
            <a:xfrm>
              <a:off x="2543" y="931"/>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1" name="Freeform 69"/>
            <p:cNvSpPr>
              <a:spLocks noChangeAspect="1"/>
            </p:cNvSpPr>
            <p:nvPr/>
          </p:nvSpPr>
          <p:spPr bwMode="auto">
            <a:xfrm rot="4808420">
              <a:off x="2562" y="94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2" name="Oval 70"/>
            <p:cNvSpPr>
              <a:spLocks noChangeArrowheads="1"/>
            </p:cNvSpPr>
            <p:nvPr/>
          </p:nvSpPr>
          <p:spPr bwMode="auto">
            <a:xfrm>
              <a:off x="2501" y="1024"/>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3" name="Oval 71"/>
            <p:cNvSpPr>
              <a:spLocks noChangeArrowheads="1"/>
            </p:cNvSpPr>
            <p:nvPr/>
          </p:nvSpPr>
          <p:spPr bwMode="auto">
            <a:xfrm>
              <a:off x="2497" y="100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4" name="Oval 72"/>
            <p:cNvSpPr>
              <a:spLocks noChangeArrowheads="1"/>
            </p:cNvSpPr>
            <p:nvPr/>
          </p:nvSpPr>
          <p:spPr bwMode="auto">
            <a:xfrm>
              <a:off x="2571" y="10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5" name="Oval 73"/>
            <p:cNvSpPr>
              <a:spLocks noChangeArrowheads="1"/>
            </p:cNvSpPr>
            <p:nvPr/>
          </p:nvSpPr>
          <p:spPr bwMode="auto">
            <a:xfrm>
              <a:off x="2586" y="1008"/>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26" name="Line 74"/>
          <p:cNvSpPr>
            <a:spLocks noChangeShapeType="1"/>
          </p:cNvSpPr>
          <p:nvPr/>
        </p:nvSpPr>
        <p:spPr bwMode="auto">
          <a:xfrm>
            <a:off x="6317572" y="3991166"/>
            <a:ext cx="931182" cy="1268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7" name="Text Box 75"/>
          <p:cNvSpPr txBox="1">
            <a:spLocks noChangeArrowheads="1"/>
          </p:cNvSpPr>
          <p:nvPr/>
        </p:nvSpPr>
        <p:spPr bwMode="auto">
          <a:xfrm>
            <a:off x="8058158" y="3855397"/>
            <a:ext cx="854372"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err="1">
                <a:latin typeface="Comic Sans MS" panose="030F0702030302020204" pitchFamily="66" charset="0"/>
              </a:rPr>
              <a:t>Eo</a:t>
            </a:r>
            <a:r>
              <a:rPr lang="tr-TR" sz="1000" b="1" dirty="0" err="1">
                <a:latin typeface="Comic Sans MS" panose="030F0702030302020204" pitchFamily="66" charset="0"/>
              </a:rPr>
              <a:t>zinofil</a:t>
            </a:r>
            <a:endParaRPr lang="en-US" sz="1000" b="1" dirty="0">
              <a:latin typeface="Comic Sans MS" panose="030F0702030302020204" pitchFamily="66" charset="0"/>
            </a:endParaRPr>
          </a:p>
        </p:txBody>
      </p:sp>
      <p:grpSp>
        <p:nvGrpSpPr>
          <p:cNvPr id="305229" name="Group 77"/>
          <p:cNvGrpSpPr>
            <a:grpSpLocks/>
          </p:cNvGrpSpPr>
          <p:nvPr/>
        </p:nvGrpSpPr>
        <p:grpSpPr bwMode="auto">
          <a:xfrm rot="5195004">
            <a:off x="5767068" y="4225352"/>
            <a:ext cx="409850" cy="516287"/>
            <a:chOff x="1222" y="777"/>
            <a:chExt cx="286" cy="270"/>
          </a:xfrm>
        </p:grpSpPr>
        <p:sp>
          <p:nvSpPr>
            <p:cNvPr id="305230" name="Freeform 7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1" name="Freeform 7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32" name="Group 80"/>
          <p:cNvGrpSpPr>
            <a:grpSpLocks/>
          </p:cNvGrpSpPr>
          <p:nvPr/>
        </p:nvGrpSpPr>
        <p:grpSpPr bwMode="auto">
          <a:xfrm>
            <a:off x="7415298" y="4335036"/>
            <a:ext cx="476316" cy="342599"/>
            <a:chOff x="3288" y="798"/>
            <a:chExt cx="286" cy="270"/>
          </a:xfrm>
        </p:grpSpPr>
        <p:sp>
          <p:nvSpPr>
            <p:cNvPr id="305233" name="Freeform 81" descr="Granite"/>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4" name="Freeform 82"/>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333399">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5" name="Freeform 83" descr="Purple mesh"/>
            <p:cNvSpPr>
              <a:spLocks/>
            </p:cNvSpPr>
            <p:nvPr/>
          </p:nvSpPr>
          <p:spPr bwMode="auto">
            <a:xfrm>
              <a:off x="3334" y="844"/>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6" name="Freeform 84" descr="Purple mesh"/>
            <p:cNvSpPr>
              <a:spLocks noChangeAspect="1"/>
            </p:cNvSpPr>
            <p:nvPr/>
          </p:nvSpPr>
          <p:spPr bwMode="auto">
            <a:xfrm rot="4808420">
              <a:off x="3515"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7" name="Freeform 85" descr="Purple mesh"/>
            <p:cNvSpPr>
              <a:spLocks noChangeAspect="1"/>
            </p:cNvSpPr>
            <p:nvPr/>
          </p:nvSpPr>
          <p:spPr bwMode="auto">
            <a:xfrm rot="4808420">
              <a:off x="3473" y="10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8" name="Freeform 86" descr="Purple mesh"/>
            <p:cNvSpPr>
              <a:spLocks noChangeAspect="1"/>
            </p:cNvSpPr>
            <p:nvPr/>
          </p:nvSpPr>
          <p:spPr bwMode="auto">
            <a:xfrm rot="4808420">
              <a:off x="3470"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9" name="Freeform 87" descr="Purple mesh"/>
            <p:cNvSpPr>
              <a:spLocks noChangeAspect="1"/>
            </p:cNvSpPr>
            <p:nvPr/>
          </p:nvSpPr>
          <p:spPr bwMode="auto">
            <a:xfrm rot="4808420">
              <a:off x="3369" y="83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0" name="Freeform 88" descr="Purple mesh"/>
            <p:cNvSpPr>
              <a:spLocks noChangeAspect="1"/>
            </p:cNvSpPr>
            <p:nvPr/>
          </p:nvSpPr>
          <p:spPr bwMode="auto">
            <a:xfrm rot="4808420">
              <a:off x="3401" y="82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71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1" name="Freeform 89" descr="Purple mesh"/>
            <p:cNvSpPr>
              <a:spLocks noChangeAspect="1"/>
            </p:cNvSpPr>
            <p:nvPr/>
          </p:nvSpPr>
          <p:spPr bwMode="auto">
            <a:xfrm rot="4808420">
              <a:off x="3431" y="81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2" name="Freeform 90" descr="Purple mesh"/>
            <p:cNvSpPr>
              <a:spLocks noChangeAspect="1"/>
            </p:cNvSpPr>
            <p:nvPr/>
          </p:nvSpPr>
          <p:spPr bwMode="auto">
            <a:xfrm rot="4808420">
              <a:off x="3437" y="10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3" name="Freeform 91" descr="Purple mesh"/>
            <p:cNvSpPr>
              <a:spLocks noChangeAspect="1"/>
            </p:cNvSpPr>
            <p:nvPr/>
          </p:nvSpPr>
          <p:spPr bwMode="auto">
            <a:xfrm rot="4808420">
              <a:off x="3527" y="94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4" name="Oval 92"/>
            <p:cNvSpPr>
              <a:spLocks noChangeArrowheads="1"/>
            </p:cNvSpPr>
            <p:nvPr/>
          </p:nvSpPr>
          <p:spPr bwMode="auto">
            <a:xfrm>
              <a:off x="3311" y="93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5" name="Oval 93"/>
            <p:cNvSpPr>
              <a:spLocks noChangeArrowheads="1"/>
            </p:cNvSpPr>
            <p:nvPr/>
          </p:nvSpPr>
          <p:spPr bwMode="auto">
            <a:xfrm>
              <a:off x="3405" y="102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6" name="Oval 94"/>
            <p:cNvSpPr>
              <a:spLocks noChangeArrowheads="1"/>
            </p:cNvSpPr>
            <p:nvPr/>
          </p:nvSpPr>
          <p:spPr bwMode="auto">
            <a:xfrm>
              <a:off x="3427" y="103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7" name="Oval 95"/>
            <p:cNvSpPr>
              <a:spLocks noChangeArrowheads="1"/>
            </p:cNvSpPr>
            <p:nvPr/>
          </p:nvSpPr>
          <p:spPr bwMode="auto">
            <a:xfrm>
              <a:off x="3527" y="96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8" name="Oval 96"/>
            <p:cNvSpPr>
              <a:spLocks noChangeArrowheads="1"/>
            </p:cNvSpPr>
            <p:nvPr/>
          </p:nvSpPr>
          <p:spPr bwMode="auto">
            <a:xfrm>
              <a:off x="3519" y="99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9" name="Oval 97"/>
            <p:cNvSpPr>
              <a:spLocks noChangeArrowheads="1"/>
            </p:cNvSpPr>
            <p:nvPr/>
          </p:nvSpPr>
          <p:spPr bwMode="auto">
            <a:xfrm>
              <a:off x="3494" y="1019"/>
              <a:ext cx="27" cy="27"/>
            </a:xfrm>
            <a:prstGeom prst="ellipse">
              <a:avLst/>
            </a:prstGeom>
            <a:solidFill>
              <a:srgbClr val="32015B">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0" name="Oval 98"/>
            <p:cNvSpPr>
              <a:spLocks noChangeArrowheads="1"/>
            </p:cNvSpPr>
            <p:nvPr/>
          </p:nvSpPr>
          <p:spPr bwMode="auto">
            <a:xfrm>
              <a:off x="3379" y="82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1" name="Oval 99"/>
            <p:cNvSpPr>
              <a:spLocks noChangeArrowheads="1"/>
            </p:cNvSpPr>
            <p:nvPr/>
          </p:nvSpPr>
          <p:spPr bwMode="auto">
            <a:xfrm>
              <a:off x="3335" y="8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2" name="Oval 100"/>
            <p:cNvSpPr>
              <a:spLocks noChangeArrowheads="1"/>
            </p:cNvSpPr>
            <p:nvPr/>
          </p:nvSpPr>
          <p:spPr bwMode="auto">
            <a:xfrm>
              <a:off x="3325" y="87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3" name="Oval 101"/>
            <p:cNvSpPr>
              <a:spLocks noChangeArrowheads="1"/>
            </p:cNvSpPr>
            <p:nvPr/>
          </p:nvSpPr>
          <p:spPr bwMode="auto">
            <a:xfrm>
              <a:off x="3301" y="94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4" name="Oval 102"/>
            <p:cNvSpPr>
              <a:spLocks noChangeArrowheads="1"/>
            </p:cNvSpPr>
            <p:nvPr/>
          </p:nvSpPr>
          <p:spPr bwMode="auto">
            <a:xfrm>
              <a:off x="3399" y="81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5" name="Oval 103"/>
            <p:cNvSpPr>
              <a:spLocks noChangeArrowheads="1"/>
            </p:cNvSpPr>
            <p:nvPr/>
          </p:nvSpPr>
          <p:spPr bwMode="auto">
            <a:xfrm>
              <a:off x="3526" y="87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6" name="Oval 104"/>
            <p:cNvSpPr>
              <a:spLocks noChangeArrowheads="1"/>
            </p:cNvSpPr>
            <p:nvPr/>
          </p:nvSpPr>
          <p:spPr bwMode="auto">
            <a:xfrm>
              <a:off x="3451" y="8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7" name="Oval 105"/>
            <p:cNvSpPr>
              <a:spLocks noChangeArrowheads="1"/>
            </p:cNvSpPr>
            <p:nvPr/>
          </p:nvSpPr>
          <p:spPr bwMode="auto">
            <a:xfrm>
              <a:off x="3344" y="988"/>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8" name="Oval 106"/>
            <p:cNvSpPr>
              <a:spLocks noChangeArrowheads="1"/>
            </p:cNvSpPr>
            <p:nvPr/>
          </p:nvSpPr>
          <p:spPr bwMode="auto">
            <a:xfrm>
              <a:off x="3349" y="99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9" name="Oval 107"/>
            <p:cNvSpPr>
              <a:spLocks noChangeArrowheads="1"/>
            </p:cNvSpPr>
            <p:nvPr/>
          </p:nvSpPr>
          <p:spPr bwMode="auto">
            <a:xfrm>
              <a:off x="3501" y="83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0" name="Oval 108"/>
            <p:cNvSpPr>
              <a:spLocks noChangeArrowheads="1"/>
            </p:cNvSpPr>
            <p:nvPr/>
          </p:nvSpPr>
          <p:spPr bwMode="auto">
            <a:xfrm>
              <a:off x="3542" y="94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1" name="Freeform 109" descr="Purple mesh"/>
            <p:cNvSpPr>
              <a:spLocks noChangeAspect="1"/>
            </p:cNvSpPr>
            <p:nvPr/>
          </p:nvSpPr>
          <p:spPr bwMode="auto">
            <a:xfrm rot="4808420">
              <a:off x="3315" y="96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2" name="Freeform 110" descr="Purple mesh"/>
            <p:cNvSpPr>
              <a:spLocks noChangeAspect="1"/>
            </p:cNvSpPr>
            <p:nvPr/>
          </p:nvSpPr>
          <p:spPr bwMode="auto">
            <a:xfrm rot="4808420">
              <a:off x="3447" y="99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3" name="Freeform 111" descr="Purple mesh"/>
            <p:cNvSpPr>
              <a:spLocks noChangeAspect="1"/>
            </p:cNvSpPr>
            <p:nvPr/>
          </p:nvSpPr>
          <p:spPr bwMode="auto">
            <a:xfrm rot="4808420">
              <a:off x="3437"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4" name="Freeform 112" descr="Purple mesh"/>
            <p:cNvSpPr>
              <a:spLocks noChangeAspect="1"/>
            </p:cNvSpPr>
            <p:nvPr/>
          </p:nvSpPr>
          <p:spPr bwMode="auto">
            <a:xfrm rot="4808420">
              <a:off x="3493" y="96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5" name="Oval 113"/>
            <p:cNvSpPr>
              <a:spLocks noChangeArrowheads="1"/>
            </p:cNvSpPr>
            <p:nvPr/>
          </p:nvSpPr>
          <p:spPr bwMode="auto">
            <a:xfrm>
              <a:off x="3314" y="898"/>
              <a:ext cx="27" cy="27"/>
            </a:xfrm>
            <a:prstGeom prst="ellipse">
              <a:avLst/>
            </a:prstGeom>
            <a:solidFill>
              <a:srgbClr val="32015B">
                <a:alpha val="64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6" name="Oval 114"/>
            <p:cNvSpPr>
              <a:spLocks noChangeArrowheads="1"/>
            </p:cNvSpPr>
            <p:nvPr/>
          </p:nvSpPr>
          <p:spPr bwMode="auto">
            <a:xfrm>
              <a:off x="3486" y="100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7" name="Oval 115"/>
            <p:cNvSpPr>
              <a:spLocks noChangeArrowheads="1"/>
            </p:cNvSpPr>
            <p:nvPr/>
          </p:nvSpPr>
          <p:spPr bwMode="auto">
            <a:xfrm>
              <a:off x="3540" y="91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8" name="Freeform 116" descr="Purple mesh"/>
            <p:cNvSpPr>
              <a:spLocks noChangeAspect="1"/>
            </p:cNvSpPr>
            <p:nvPr/>
          </p:nvSpPr>
          <p:spPr bwMode="auto">
            <a:xfrm rot="4808420">
              <a:off x="3307" y="9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9" name="Oval 117"/>
            <p:cNvSpPr>
              <a:spLocks noChangeArrowheads="1"/>
            </p:cNvSpPr>
            <p:nvPr/>
          </p:nvSpPr>
          <p:spPr bwMode="auto">
            <a:xfrm>
              <a:off x="3338" y="95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0" name="Oval 118"/>
            <p:cNvSpPr>
              <a:spLocks noChangeArrowheads="1"/>
            </p:cNvSpPr>
            <p:nvPr/>
          </p:nvSpPr>
          <p:spPr bwMode="auto">
            <a:xfrm>
              <a:off x="3490" y="9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1" name="Oval 119"/>
            <p:cNvSpPr>
              <a:spLocks noChangeArrowheads="1"/>
            </p:cNvSpPr>
            <p:nvPr/>
          </p:nvSpPr>
          <p:spPr bwMode="auto">
            <a:xfrm>
              <a:off x="3387" y="96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2" name="Oval 120"/>
            <p:cNvSpPr>
              <a:spLocks noChangeArrowheads="1"/>
            </p:cNvSpPr>
            <p:nvPr/>
          </p:nvSpPr>
          <p:spPr bwMode="auto">
            <a:xfrm>
              <a:off x="3522" y="88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3" name="Freeform 121" descr="Purple mesh"/>
            <p:cNvSpPr>
              <a:spLocks noChangeAspect="1"/>
            </p:cNvSpPr>
            <p:nvPr/>
          </p:nvSpPr>
          <p:spPr bwMode="auto">
            <a:xfrm rot="4808420">
              <a:off x="3411" y="94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4" name="Oval 122"/>
            <p:cNvSpPr>
              <a:spLocks noChangeArrowheads="1"/>
            </p:cNvSpPr>
            <p:nvPr/>
          </p:nvSpPr>
          <p:spPr bwMode="auto">
            <a:xfrm>
              <a:off x="3448" y="9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5" name="Oval 123"/>
            <p:cNvSpPr>
              <a:spLocks noChangeArrowheads="1"/>
            </p:cNvSpPr>
            <p:nvPr/>
          </p:nvSpPr>
          <p:spPr bwMode="auto">
            <a:xfrm>
              <a:off x="3412" y="91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6" name="Oval 124"/>
            <p:cNvSpPr>
              <a:spLocks noChangeArrowheads="1"/>
            </p:cNvSpPr>
            <p:nvPr/>
          </p:nvSpPr>
          <p:spPr bwMode="auto">
            <a:xfrm>
              <a:off x="3430" y="976"/>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7" name="Oval 125"/>
            <p:cNvSpPr>
              <a:spLocks noChangeArrowheads="1"/>
            </p:cNvSpPr>
            <p:nvPr/>
          </p:nvSpPr>
          <p:spPr bwMode="auto">
            <a:xfrm>
              <a:off x="3387" y="85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8" name="Freeform 126" descr="Purple mesh"/>
            <p:cNvSpPr>
              <a:spLocks noChangeAspect="1"/>
            </p:cNvSpPr>
            <p:nvPr/>
          </p:nvSpPr>
          <p:spPr bwMode="auto">
            <a:xfrm rot="4808420">
              <a:off x="3387" y="101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9" name="Oval 127"/>
            <p:cNvSpPr>
              <a:spLocks noChangeArrowheads="1"/>
            </p:cNvSpPr>
            <p:nvPr/>
          </p:nvSpPr>
          <p:spPr bwMode="auto">
            <a:xfrm>
              <a:off x="3416" y="83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0" name="Oval 128"/>
            <p:cNvSpPr>
              <a:spLocks noChangeArrowheads="1"/>
            </p:cNvSpPr>
            <p:nvPr/>
          </p:nvSpPr>
          <p:spPr bwMode="auto">
            <a:xfrm>
              <a:off x="3426" y="889"/>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1" name="Oval 129"/>
            <p:cNvSpPr>
              <a:spLocks noChangeArrowheads="1"/>
            </p:cNvSpPr>
            <p:nvPr/>
          </p:nvSpPr>
          <p:spPr bwMode="auto">
            <a:xfrm>
              <a:off x="3328" y="90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2" name="Oval 130"/>
            <p:cNvSpPr>
              <a:spLocks noChangeArrowheads="1"/>
            </p:cNvSpPr>
            <p:nvPr/>
          </p:nvSpPr>
          <p:spPr bwMode="auto">
            <a:xfrm>
              <a:off x="3456" y="90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3" name="Freeform 131" descr="Purple mesh"/>
            <p:cNvSpPr>
              <a:spLocks noChangeAspect="1"/>
            </p:cNvSpPr>
            <p:nvPr/>
          </p:nvSpPr>
          <p:spPr bwMode="auto">
            <a:xfrm rot="4808420">
              <a:off x="3478" y="95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4" name="Freeform 132" descr="Purple mesh"/>
            <p:cNvSpPr>
              <a:spLocks noChangeAspect="1"/>
            </p:cNvSpPr>
            <p:nvPr/>
          </p:nvSpPr>
          <p:spPr bwMode="auto">
            <a:xfrm rot="4808420">
              <a:off x="3470" y="8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5" name="Oval 133"/>
            <p:cNvSpPr>
              <a:spLocks noChangeArrowheads="1"/>
            </p:cNvSpPr>
            <p:nvPr/>
          </p:nvSpPr>
          <p:spPr bwMode="auto">
            <a:xfrm>
              <a:off x="3452" y="85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86" name="Line 134"/>
          <p:cNvSpPr>
            <a:spLocks noChangeShapeType="1"/>
          </p:cNvSpPr>
          <p:nvPr/>
        </p:nvSpPr>
        <p:spPr bwMode="auto">
          <a:xfrm>
            <a:off x="6307243" y="4512679"/>
            <a:ext cx="992803" cy="101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7" name="Text Box 135"/>
          <p:cNvSpPr txBox="1">
            <a:spLocks noChangeArrowheads="1"/>
          </p:cNvSpPr>
          <p:nvPr/>
        </p:nvSpPr>
        <p:spPr bwMode="auto">
          <a:xfrm>
            <a:off x="8094798" y="4335036"/>
            <a:ext cx="734460"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Ba</a:t>
            </a:r>
            <a:r>
              <a:rPr lang="tr-TR" sz="1000" b="1" dirty="0" err="1">
                <a:latin typeface="Comic Sans MS" panose="030F0702030302020204" pitchFamily="66" charset="0"/>
              </a:rPr>
              <a:t>zofil</a:t>
            </a:r>
            <a:endParaRPr lang="en-US" sz="1000" b="1" dirty="0">
              <a:latin typeface="Comic Sans MS" panose="030F0702030302020204" pitchFamily="66" charset="0"/>
            </a:endParaRPr>
          </a:p>
        </p:txBody>
      </p:sp>
      <p:grpSp>
        <p:nvGrpSpPr>
          <p:cNvPr id="305289" name="Group 137"/>
          <p:cNvGrpSpPr>
            <a:grpSpLocks/>
          </p:cNvGrpSpPr>
          <p:nvPr/>
        </p:nvGrpSpPr>
        <p:grpSpPr bwMode="auto">
          <a:xfrm rot="8996137">
            <a:off x="5714682" y="4738541"/>
            <a:ext cx="542934" cy="393355"/>
            <a:chOff x="1222" y="777"/>
            <a:chExt cx="286" cy="270"/>
          </a:xfrm>
        </p:grpSpPr>
        <p:sp>
          <p:nvSpPr>
            <p:cNvPr id="305290" name="Freeform 13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1" name="Freeform 13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92" name="Group 140"/>
          <p:cNvGrpSpPr>
            <a:grpSpLocks/>
          </p:cNvGrpSpPr>
          <p:nvPr/>
        </p:nvGrpSpPr>
        <p:grpSpPr bwMode="auto">
          <a:xfrm>
            <a:off x="7415298" y="4795641"/>
            <a:ext cx="476316" cy="342599"/>
            <a:chOff x="1506" y="1121"/>
            <a:chExt cx="286" cy="270"/>
          </a:xfrm>
        </p:grpSpPr>
        <p:sp>
          <p:nvSpPr>
            <p:cNvPr id="305293" name="Freeform 141" descr="Purple mesh"/>
            <p:cNvSpPr>
              <a:spLocks/>
            </p:cNvSpPr>
            <p:nvPr/>
          </p:nvSpPr>
          <p:spPr bwMode="auto">
            <a:xfrm>
              <a:off x="1578" y="1144"/>
              <a:ext cx="203" cy="216"/>
            </a:xfrm>
            <a:custGeom>
              <a:avLst/>
              <a:gdLst>
                <a:gd name="T0" fmla="*/ 183 w 203"/>
                <a:gd name="T1" fmla="*/ 103 h 216"/>
                <a:gd name="T2" fmla="*/ 140 w 203"/>
                <a:gd name="T3" fmla="*/ 43 h 216"/>
                <a:gd name="T4" fmla="*/ 111 w 203"/>
                <a:gd name="T5" fmla="*/ 4 h 216"/>
                <a:gd name="T6" fmla="*/ 30 w 203"/>
                <a:gd name="T7" fmla="*/ 19 h 216"/>
                <a:gd name="T8" fmla="*/ 6 w 203"/>
                <a:gd name="T9" fmla="*/ 75 h 216"/>
                <a:gd name="T10" fmla="*/ 39 w 203"/>
                <a:gd name="T11" fmla="*/ 105 h 216"/>
                <a:gd name="T12" fmla="*/ 44 w 203"/>
                <a:gd name="T13" fmla="*/ 125 h 216"/>
                <a:gd name="T14" fmla="*/ 29 w 203"/>
                <a:gd name="T15" fmla="*/ 147 h 216"/>
                <a:gd name="T16" fmla="*/ 8 w 203"/>
                <a:gd name="T17" fmla="*/ 179 h 216"/>
                <a:gd name="T18" fmla="*/ 75 w 203"/>
                <a:gd name="T19" fmla="*/ 214 h 216"/>
                <a:gd name="T20" fmla="*/ 185 w 203"/>
                <a:gd name="T21" fmla="*/ 167 h 216"/>
                <a:gd name="T22" fmla="*/ 183 w 203"/>
                <a:gd name="T23" fmla="*/ 10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6">
                  <a:moveTo>
                    <a:pt x="183" y="103"/>
                  </a:moveTo>
                  <a:cubicBezTo>
                    <a:pt x="176" y="74"/>
                    <a:pt x="152" y="60"/>
                    <a:pt x="140" y="43"/>
                  </a:cubicBezTo>
                  <a:cubicBezTo>
                    <a:pt x="128" y="26"/>
                    <a:pt x="129" y="8"/>
                    <a:pt x="111" y="4"/>
                  </a:cubicBezTo>
                  <a:cubicBezTo>
                    <a:pt x="93" y="0"/>
                    <a:pt x="47" y="7"/>
                    <a:pt x="30" y="19"/>
                  </a:cubicBezTo>
                  <a:cubicBezTo>
                    <a:pt x="13" y="31"/>
                    <a:pt x="4" y="61"/>
                    <a:pt x="6" y="75"/>
                  </a:cubicBezTo>
                  <a:cubicBezTo>
                    <a:pt x="8" y="89"/>
                    <a:pt x="33" y="97"/>
                    <a:pt x="39" y="105"/>
                  </a:cubicBezTo>
                  <a:cubicBezTo>
                    <a:pt x="45" y="113"/>
                    <a:pt x="46" y="118"/>
                    <a:pt x="44" y="125"/>
                  </a:cubicBezTo>
                  <a:cubicBezTo>
                    <a:pt x="42" y="132"/>
                    <a:pt x="35" y="138"/>
                    <a:pt x="29" y="147"/>
                  </a:cubicBezTo>
                  <a:cubicBezTo>
                    <a:pt x="23" y="156"/>
                    <a:pt x="0" y="168"/>
                    <a:pt x="8" y="179"/>
                  </a:cubicBezTo>
                  <a:cubicBezTo>
                    <a:pt x="16" y="190"/>
                    <a:pt x="46" y="216"/>
                    <a:pt x="75" y="214"/>
                  </a:cubicBezTo>
                  <a:cubicBezTo>
                    <a:pt x="102" y="210"/>
                    <a:pt x="166" y="182"/>
                    <a:pt x="185" y="167"/>
                  </a:cubicBezTo>
                  <a:cubicBezTo>
                    <a:pt x="203" y="148"/>
                    <a:pt x="190" y="132"/>
                    <a:pt x="183" y="10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4" name="Freeform 142"/>
            <p:cNvSpPr>
              <a:spLocks/>
            </p:cNvSpPr>
            <p:nvPr/>
          </p:nvSpPr>
          <p:spPr bwMode="auto">
            <a:xfrm>
              <a:off x="1506" y="1121"/>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5" name="Oval 143"/>
            <p:cNvSpPr>
              <a:spLocks noChangeArrowheads="1"/>
            </p:cNvSpPr>
            <p:nvPr/>
          </p:nvSpPr>
          <p:spPr bwMode="auto">
            <a:xfrm>
              <a:off x="1544" y="1278"/>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6" name="Oval 144"/>
            <p:cNvSpPr>
              <a:spLocks noChangeArrowheads="1"/>
            </p:cNvSpPr>
            <p:nvPr/>
          </p:nvSpPr>
          <p:spPr bwMode="auto">
            <a:xfrm>
              <a:off x="1569" y="1239"/>
              <a:ext cx="27" cy="30"/>
            </a:xfrm>
            <a:prstGeom prst="ellipse">
              <a:avLst/>
            </a:prstGeom>
            <a:solidFill>
              <a:schemeClr val="bg1">
                <a:alpha val="14999"/>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7" name="Oval 145"/>
            <p:cNvSpPr>
              <a:spLocks noChangeArrowheads="1"/>
            </p:cNvSpPr>
            <p:nvPr/>
          </p:nvSpPr>
          <p:spPr bwMode="auto">
            <a:xfrm>
              <a:off x="1544" y="1207"/>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98" name="Line 146"/>
          <p:cNvSpPr>
            <a:spLocks noChangeShapeType="1"/>
          </p:cNvSpPr>
          <p:nvPr/>
        </p:nvSpPr>
        <p:spPr bwMode="auto">
          <a:xfrm>
            <a:off x="6296198" y="4958070"/>
            <a:ext cx="1003848" cy="2536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9" name="Text Box 147"/>
          <p:cNvSpPr txBox="1">
            <a:spLocks noChangeArrowheads="1"/>
          </p:cNvSpPr>
          <p:nvPr/>
        </p:nvSpPr>
        <p:spPr bwMode="auto">
          <a:xfrm>
            <a:off x="8094798" y="4795641"/>
            <a:ext cx="796081"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Mono</a:t>
            </a:r>
            <a:r>
              <a:rPr lang="tr-TR" sz="1000" b="1" dirty="0">
                <a:latin typeface="Comic Sans MS" panose="030F0702030302020204" pitchFamily="66" charset="0"/>
              </a:rPr>
              <a:t>sit</a:t>
            </a:r>
            <a:endParaRPr lang="en-US" sz="1000" b="1" dirty="0">
              <a:latin typeface="Comic Sans MS" panose="030F0702030302020204" pitchFamily="66" charset="0"/>
            </a:endParaRPr>
          </a:p>
        </p:txBody>
      </p:sp>
      <p:grpSp>
        <p:nvGrpSpPr>
          <p:cNvPr id="305301" name="Group 149"/>
          <p:cNvGrpSpPr>
            <a:grpSpLocks/>
          </p:cNvGrpSpPr>
          <p:nvPr/>
        </p:nvGrpSpPr>
        <p:grpSpPr bwMode="auto">
          <a:xfrm>
            <a:off x="5714682" y="5197877"/>
            <a:ext cx="529611" cy="400968"/>
            <a:chOff x="1222" y="777"/>
            <a:chExt cx="286" cy="270"/>
          </a:xfrm>
        </p:grpSpPr>
        <p:sp>
          <p:nvSpPr>
            <p:cNvPr id="305302" name="Freeform 150"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3" name="Freeform 151"/>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4" name="Group 152"/>
          <p:cNvGrpSpPr>
            <a:grpSpLocks/>
          </p:cNvGrpSpPr>
          <p:nvPr/>
        </p:nvGrpSpPr>
        <p:grpSpPr bwMode="auto">
          <a:xfrm>
            <a:off x="7415298" y="5312077"/>
            <a:ext cx="551261" cy="233475"/>
            <a:chOff x="3531" y="2976"/>
            <a:chExt cx="331" cy="184"/>
          </a:xfrm>
        </p:grpSpPr>
        <p:grpSp>
          <p:nvGrpSpPr>
            <p:cNvPr id="305305" name="Group 153"/>
            <p:cNvGrpSpPr>
              <a:grpSpLocks/>
            </p:cNvGrpSpPr>
            <p:nvPr/>
          </p:nvGrpSpPr>
          <p:grpSpPr bwMode="auto">
            <a:xfrm>
              <a:off x="3531" y="3024"/>
              <a:ext cx="48" cy="45"/>
              <a:chOff x="4377" y="845"/>
              <a:chExt cx="154" cy="181"/>
            </a:xfrm>
          </p:grpSpPr>
          <p:sp>
            <p:nvSpPr>
              <p:cNvPr id="305306" name="Freeform 154" descr="Granite"/>
              <p:cNvSpPr>
                <a:spLocks/>
              </p:cNvSpPr>
              <p:nvPr/>
            </p:nvSpPr>
            <p:spPr bwMode="auto">
              <a:xfrm>
                <a:off x="4377" y="845"/>
                <a:ext cx="154" cy="181"/>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blipFill dpi="0" rotWithShape="1">
                <a:blip r:embed="rId3">
                  <a:alphaModFix amt="37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7" name="Freeform 155"/>
              <p:cNvSpPr>
                <a:spLocks/>
              </p:cNvSpPr>
              <p:nvPr/>
            </p:nvSpPr>
            <p:spPr bwMode="auto">
              <a:xfrm>
                <a:off x="4377" y="845"/>
                <a:ext cx="154" cy="179"/>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8" name="Group 156"/>
            <p:cNvGrpSpPr>
              <a:grpSpLocks/>
            </p:cNvGrpSpPr>
            <p:nvPr/>
          </p:nvGrpSpPr>
          <p:grpSpPr bwMode="auto">
            <a:xfrm>
              <a:off x="3615" y="3028"/>
              <a:ext cx="74" cy="80"/>
              <a:chOff x="4604" y="890"/>
              <a:chExt cx="115" cy="139"/>
            </a:xfrm>
          </p:grpSpPr>
          <p:sp>
            <p:nvSpPr>
              <p:cNvPr id="305309" name="Freeform 157"/>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0" name="Freeform 158"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1" name="Group 159"/>
            <p:cNvGrpSpPr>
              <a:grpSpLocks/>
            </p:cNvGrpSpPr>
            <p:nvPr/>
          </p:nvGrpSpPr>
          <p:grpSpPr bwMode="auto">
            <a:xfrm rot="-4287911">
              <a:off x="3785" y="3008"/>
              <a:ext cx="73" cy="80"/>
              <a:chOff x="4921" y="663"/>
              <a:chExt cx="115" cy="139"/>
            </a:xfrm>
          </p:grpSpPr>
          <p:sp>
            <p:nvSpPr>
              <p:cNvPr id="305312" name="Freeform 160"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3" name="Freeform 161"/>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4" name="Group 162"/>
            <p:cNvGrpSpPr>
              <a:grpSpLocks/>
            </p:cNvGrpSpPr>
            <p:nvPr/>
          </p:nvGrpSpPr>
          <p:grpSpPr bwMode="auto">
            <a:xfrm>
              <a:off x="3557" y="3107"/>
              <a:ext cx="43" cy="31"/>
              <a:chOff x="4558" y="1117"/>
              <a:chExt cx="68" cy="55"/>
            </a:xfrm>
          </p:grpSpPr>
          <p:sp>
            <p:nvSpPr>
              <p:cNvPr id="305315" name="Freeform 163"/>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solidFill>
                <a:srgbClr val="0000FF">
                  <a:alpha val="23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6" name="Freeform 164" descr="Granite"/>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7" name="Group 165"/>
            <p:cNvGrpSpPr>
              <a:grpSpLocks/>
            </p:cNvGrpSpPr>
            <p:nvPr/>
          </p:nvGrpSpPr>
          <p:grpSpPr bwMode="auto">
            <a:xfrm>
              <a:off x="3615" y="2976"/>
              <a:ext cx="84" cy="51"/>
              <a:chOff x="4604" y="799"/>
              <a:chExt cx="132" cy="89"/>
            </a:xfrm>
          </p:grpSpPr>
          <p:sp>
            <p:nvSpPr>
              <p:cNvPr id="305318" name="Freeform 166"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9" name="Freeform 167"/>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0" name="Group 168"/>
            <p:cNvGrpSpPr>
              <a:grpSpLocks/>
            </p:cNvGrpSpPr>
            <p:nvPr/>
          </p:nvGrpSpPr>
          <p:grpSpPr bwMode="auto">
            <a:xfrm rot="5400000">
              <a:off x="3708" y="3101"/>
              <a:ext cx="25" cy="37"/>
              <a:chOff x="4921" y="663"/>
              <a:chExt cx="115" cy="139"/>
            </a:xfrm>
          </p:grpSpPr>
          <p:sp>
            <p:nvSpPr>
              <p:cNvPr id="305321" name="Freeform 169"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2" name="Freeform 170"/>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3" name="Group 171"/>
            <p:cNvGrpSpPr>
              <a:grpSpLocks/>
            </p:cNvGrpSpPr>
            <p:nvPr/>
          </p:nvGrpSpPr>
          <p:grpSpPr bwMode="auto">
            <a:xfrm rot="12597165">
              <a:off x="3673" y="3132"/>
              <a:ext cx="28" cy="28"/>
              <a:chOff x="4604" y="890"/>
              <a:chExt cx="115" cy="139"/>
            </a:xfrm>
          </p:grpSpPr>
          <p:sp>
            <p:nvSpPr>
              <p:cNvPr id="305324" name="Freeform 172"/>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5" name="Freeform 173"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6" name="Group 174"/>
            <p:cNvGrpSpPr>
              <a:grpSpLocks/>
            </p:cNvGrpSpPr>
            <p:nvPr/>
          </p:nvGrpSpPr>
          <p:grpSpPr bwMode="auto">
            <a:xfrm rot="3080412">
              <a:off x="3704" y="3026"/>
              <a:ext cx="38" cy="42"/>
              <a:chOff x="4604" y="799"/>
              <a:chExt cx="132" cy="89"/>
            </a:xfrm>
          </p:grpSpPr>
          <p:sp>
            <p:nvSpPr>
              <p:cNvPr id="305327" name="Freeform 175"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8" name="Freeform 176"/>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sp>
        <p:nvSpPr>
          <p:cNvPr id="305329" name="Line 177"/>
          <p:cNvSpPr>
            <a:spLocks noChangeShapeType="1"/>
          </p:cNvSpPr>
          <p:nvPr/>
        </p:nvSpPr>
        <p:spPr bwMode="auto">
          <a:xfrm>
            <a:off x="6317572" y="5372983"/>
            <a:ext cx="979922" cy="456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30" name="Text Box 178"/>
          <p:cNvSpPr txBox="1">
            <a:spLocks noChangeArrowheads="1"/>
          </p:cNvSpPr>
          <p:nvPr/>
        </p:nvSpPr>
        <p:spPr bwMode="auto">
          <a:xfrm>
            <a:off x="8094798" y="5254977"/>
            <a:ext cx="79774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Platelet</a:t>
            </a:r>
          </a:p>
        </p:txBody>
      </p:sp>
      <p:grpSp>
        <p:nvGrpSpPr>
          <p:cNvPr id="305332" name="Group 180"/>
          <p:cNvGrpSpPr>
            <a:grpSpLocks/>
          </p:cNvGrpSpPr>
          <p:nvPr/>
        </p:nvGrpSpPr>
        <p:grpSpPr bwMode="auto">
          <a:xfrm>
            <a:off x="7415298" y="5601383"/>
            <a:ext cx="659515" cy="404774"/>
            <a:chOff x="3795" y="3067"/>
            <a:chExt cx="396" cy="319"/>
          </a:xfrm>
        </p:grpSpPr>
        <p:grpSp>
          <p:nvGrpSpPr>
            <p:cNvPr id="305333" name="Group 181"/>
            <p:cNvGrpSpPr>
              <a:grpSpLocks noChangeAspect="1"/>
            </p:cNvGrpSpPr>
            <p:nvPr/>
          </p:nvGrpSpPr>
          <p:grpSpPr bwMode="auto">
            <a:xfrm>
              <a:off x="3961" y="3067"/>
              <a:ext cx="175" cy="175"/>
              <a:chOff x="3799" y="3158"/>
              <a:chExt cx="136" cy="136"/>
            </a:xfrm>
          </p:grpSpPr>
          <p:sp>
            <p:nvSpPr>
              <p:cNvPr id="305334" name="Oval 182"/>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5" name="Oval 183"/>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6" name="Group 184"/>
            <p:cNvGrpSpPr>
              <a:grpSpLocks noChangeAspect="1"/>
            </p:cNvGrpSpPr>
            <p:nvPr/>
          </p:nvGrpSpPr>
          <p:grpSpPr bwMode="auto">
            <a:xfrm rot="6594621">
              <a:off x="3803" y="3203"/>
              <a:ext cx="159" cy="175"/>
              <a:chOff x="3799" y="3158"/>
              <a:chExt cx="136" cy="136"/>
            </a:xfrm>
          </p:grpSpPr>
          <p:sp>
            <p:nvSpPr>
              <p:cNvPr id="305337" name="Oval 185"/>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8" name="Oval 186"/>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9" name="Group 187"/>
            <p:cNvGrpSpPr>
              <a:grpSpLocks noChangeAspect="1"/>
            </p:cNvGrpSpPr>
            <p:nvPr/>
          </p:nvGrpSpPr>
          <p:grpSpPr bwMode="auto">
            <a:xfrm rot="-2113055">
              <a:off x="4013" y="3262"/>
              <a:ext cx="178" cy="124"/>
              <a:chOff x="3799" y="3158"/>
              <a:chExt cx="136" cy="136"/>
            </a:xfrm>
          </p:grpSpPr>
          <p:sp>
            <p:nvSpPr>
              <p:cNvPr id="305340" name="Oval 188"/>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41" name="Oval 189"/>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grpSp>
        <p:nvGrpSpPr>
          <p:cNvPr id="305342" name="Group 190"/>
          <p:cNvGrpSpPr>
            <a:grpSpLocks/>
          </p:cNvGrpSpPr>
          <p:nvPr/>
        </p:nvGrpSpPr>
        <p:grpSpPr bwMode="auto">
          <a:xfrm rot="8996137">
            <a:off x="5714682" y="5658483"/>
            <a:ext cx="542934" cy="393354"/>
            <a:chOff x="1222" y="777"/>
            <a:chExt cx="286" cy="270"/>
          </a:xfrm>
        </p:grpSpPr>
        <p:sp>
          <p:nvSpPr>
            <p:cNvPr id="305343" name="Freeform 191"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4" name="Freeform 192"/>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345" name="Line 193"/>
          <p:cNvSpPr>
            <a:spLocks noChangeShapeType="1"/>
          </p:cNvSpPr>
          <p:nvPr/>
        </p:nvSpPr>
        <p:spPr bwMode="auto">
          <a:xfrm>
            <a:off x="6317572" y="5834857"/>
            <a:ext cx="897566" cy="94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6" name="Text Box 194"/>
          <p:cNvSpPr txBox="1">
            <a:spLocks noChangeArrowheads="1"/>
          </p:cNvSpPr>
          <p:nvPr/>
        </p:nvSpPr>
        <p:spPr bwMode="auto">
          <a:xfrm>
            <a:off x="8094798" y="5716851"/>
            <a:ext cx="85603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a:latin typeface="Comic Sans MS" panose="030F0702030302020204" pitchFamily="66" charset="0"/>
              </a:rPr>
              <a:t>Eritrosit</a:t>
            </a:r>
            <a:endParaRPr lang="en-US" sz="1000" b="1" dirty="0">
              <a:latin typeface="Comic Sans MS" panose="030F0702030302020204" pitchFamily="66" charset="0"/>
            </a:endParaRPr>
          </a:p>
        </p:txBody>
      </p:sp>
      <p:sp>
        <p:nvSpPr>
          <p:cNvPr id="305347" name="Text Box 195"/>
          <p:cNvSpPr txBox="1">
            <a:spLocks noChangeArrowheads="1"/>
          </p:cNvSpPr>
          <p:nvPr/>
        </p:nvSpPr>
        <p:spPr bwMode="auto">
          <a:xfrm>
            <a:off x="4261823" y="3413825"/>
            <a:ext cx="8130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a:latin typeface="Comic Sans MS" panose="030F0702030302020204" pitchFamily="66" charset="0"/>
              </a:rPr>
              <a:t>Myeloid</a:t>
            </a:r>
          </a:p>
          <a:p>
            <a:pPr algn="l"/>
            <a:r>
              <a:rPr lang="en-US" sz="1000" b="1">
                <a:latin typeface="Comic Sans MS" panose="030F0702030302020204" pitchFamily="66" charset="0"/>
              </a:rPr>
              <a:t>progenitor</a:t>
            </a:r>
          </a:p>
        </p:txBody>
      </p:sp>
      <p:sp>
        <p:nvSpPr>
          <p:cNvPr id="305348" name="Line 196"/>
          <p:cNvSpPr>
            <a:spLocks noChangeShapeType="1"/>
          </p:cNvSpPr>
          <p:nvPr/>
        </p:nvSpPr>
        <p:spPr bwMode="auto">
          <a:xfrm>
            <a:off x="3176919" y="3300144"/>
            <a:ext cx="1067311" cy="72732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9" name="Line 197"/>
          <p:cNvSpPr>
            <a:spLocks noChangeShapeType="1"/>
          </p:cNvSpPr>
          <p:nvPr/>
        </p:nvSpPr>
        <p:spPr bwMode="auto">
          <a:xfrm flipV="1">
            <a:off x="3176919" y="2108156"/>
            <a:ext cx="1004558" cy="78759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0" name="Oval 198"/>
          <p:cNvSpPr>
            <a:spLocks noChangeArrowheads="1"/>
          </p:cNvSpPr>
          <p:nvPr/>
        </p:nvSpPr>
        <p:spPr bwMode="auto">
          <a:xfrm>
            <a:off x="7528172" y="1212631"/>
            <a:ext cx="1063212" cy="747374"/>
          </a:xfrm>
          <a:prstGeom prst="ellipse">
            <a:avLst/>
          </a:prstGeom>
          <a:gradFill rotWithShape="1">
            <a:gsLst>
              <a:gs pos="0">
                <a:srgbClr val="99FF66">
                  <a:gamma/>
                  <a:tint val="0"/>
                  <a:invGamma/>
                </a:srgbClr>
              </a:gs>
              <a:gs pos="100000">
                <a:srgbClr val="99FF66">
                  <a:alpha val="60001"/>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grpSp>
        <p:nvGrpSpPr>
          <p:cNvPr id="305351" name="Group 199"/>
          <p:cNvGrpSpPr>
            <a:grpSpLocks/>
          </p:cNvGrpSpPr>
          <p:nvPr/>
        </p:nvGrpSpPr>
        <p:grpSpPr bwMode="auto">
          <a:xfrm>
            <a:off x="4316008" y="1730337"/>
            <a:ext cx="438523" cy="394624"/>
            <a:chOff x="1153" y="432"/>
            <a:chExt cx="280" cy="265"/>
          </a:xfrm>
        </p:grpSpPr>
        <p:sp>
          <p:nvSpPr>
            <p:cNvPr id="305352" name="Freeform 200"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3" name="Freeform 201"/>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54" name="Text Box 202"/>
          <p:cNvSpPr txBox="1">
            <a:spLocks noChangeArrowheads="1"/>
          </p:cNvSpPr>
          <p:nvPr/>
        </p:nvSpPr>
        <p:spPr bwMode="auto">
          <a:xfrm>
            <a:off x="4191898" y="2132573"/>
            <a:ext cx="84510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a:latin typeface="Comic Sans MS" panose="030F0702030302020204" pitchFamily="66" charset="0"/>
              </a:rPr>
              <a:t>Lymphoid</a:t>
            </a:r>
          </a:p>
          <a:p>
            <a:pPr algn="l"/>
            <a:r>
              <a:rPr lang="en-US" sz="1050" b="1">
                <a:latin typeface="Comic Sans MS" panose="030F0702030302020204" pitchFamily="66" charset="0"/>
              </a:rPr>
              <a:t>progenitor</a:t>
            </a:r>
          </a:p>
        </p:txBody>
      </p:sp>
      <p:grpSp>
        <p:nvGrpSpPr>
          <p:cNvPr id="305355" name="Group 203"/>
          <p:cNvGrpSpPr>
            <a:grpSpLocks/>
          </p:cNvGrpSpPr>
          <p:nvPr/>
        </p:nvGrpSpPr>
        <p:grpSpPr bwMode="auto">
          <a:xfrm>
            <a:off x="6840049" y="1385200"/>
            <a:ext cx="259253" cy="252509"/>
            <a:chOff x="2574" y="1487"/>
            <a:chExt cx="188" cy="199"/>
          </a:xfrm>
        </p:grpSpPr>
        <p:sp>
          <p:nvSpPr>
            <p:cNvPr id="305356" name="Freeform 204"/>
            <p:cNvSpPr>
              <a:spLocks noChangeAspect="1"/>
            </p:cNvSpPr>
            <p:nvPr/>
          </p:nvSpPr>
          <p:spPr bwMode="auto">
            <a:xfrm rot="4808420">
              <a:off x="2568" y="1493"/>
              <a:ext cx="199" cy="188"/>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7" name="Freeform 205" descr="Purple mesh"/>
            <p:cNvSpPr>
              <a:spLocks noChangeAspect="1"/>
            </p:cNvSpPr>
            <p:nvPr/>
          </p:nvSpPr>
          <p:spPr bwMode="auto">
            <a:xfrm rot="4808420">
              <a:off x="2585" y="1510"/>
              <a:ext cx="159" cy="15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58" name="Group 206"/>
          <p:cNvGrpSpPr>
            <a:grpSpLocks/>
          </p:cNvGrpSpPr>
          <p:nvPr/>
        </p:nvGrpSpPr>
        <p:grpSpPr bwMode="auto">
          <a:xfrm>
            <a:off x="5776838" y="2018373"/>
            <a:ext cx="438523" cy="400968"/>
            <a:chOff x="1222" y="777"/>
            <a:chExt cx="286" cy="270"/>
          </a:xfrm>
        </p:grpSpPr>
        <p:sp>
          <p:nvSpPr>
            <p:cNvPr id="305359" name="Freeform 20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0" name="Freeform 20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1" name="Group 209"/>
          <p:cNvGrpSpPr>
            <a:grpSpLocks/>
          </p:cNvGrpSpPr>
          <p:nvPr/>
        </p:nvGrpSpPr>
        <p:grpSpPr bwMode="auto">
          <a:xfrm>
            <a:off x="8984399" y="1312873"/>
            <a:ext cx="631583" cy="562116"/>
            <a:chOff x="5025" y="969"/>
            <a:chExt cx="458" cy="443"/>
          </a:xfrm>
        </p:grpSpPr>
        <p:grpSp>
          <p:nvGrpSpPr>
            <p:cNvPr id="305362" name="Group 210"/>
            <p:cNvGrpSpPr>
              <a:grpSpLocks/>
            </p:cNvGrpSpPr>
            <p:nvPr/>
          </p:nvGrpSpPr>
          <p:grpSpPr bwMode="auto">
            <a:xfrm rot="8055928">
              <a:off x="5115" y="1196"/>
              <a:ext cx="210" cy="222"/>
              <a:chOff x="3300" y="164"/>
              <a:chExt cx="240" cy="234"/>
            </a:xfrm>
          </p:grpSpPr>
          <p:sp>
            <p:nvSpPr>
              <p:cNvPr id="305363" name="Freeform 211"/>
              <p:cNvSpPr>
                <a:spLocks/>
              </p:cNvSpPr>
              <p:nvPr/>
            </p:nvSpPr>
            <p:spPr bwMode="auto">
              <a:xfrm>
                <a:off x="3300" y="164"/>
                <a:ext cx="238" cy="234"/>
              </a:xfrm>
              <a:custGeom>
                <a:avLst/>
                <a:gdLst>
                  <a:gd name="T0" fmla="*/ 223 w 238"/>
                  <a:gd name="T1" fmla="*/ 82 h 234"/>
                  <a:gd name="T2" fmla="*/ 40 w 238"/>
                  <a:gd name="T3" fmla="*/ 26 h 234"/>
                  <a:gd name="T4" fmla="*/ 20 w 238"/>
                  <a:gd name="T5" fmla="*/ 170 h 234"/>
                  <a:gd name="T6" fmla="*/ 135 w 238"/>
                  <a:gd name="T7" fmla="*/ 231 h 234"/>
                  <a:gd name="T8" fmla="*/ 223 w 238"/>
                  <a:gd name="T9" fmla="*/ 82 h 234"/>
                </a:gdLst>
                <a:ahLst/>
                <a:cxnLst>
                  <a:cxn ang="0">
                    <a:pos x="T0" y="T1"/>
                  </a:cxn>
                  <a:cxn ang="0">
                    <a:pos x="T2" y="T3"/>
                  </a:cxn>
                  <a:cxn ang="0">
                    <a:pos x="T4" y="T5"/>
                  </a:cxn>
                  <a:cxn ang="0">
                    <a:pos x="T6" y="T7"/>
                  </a:cxn>
                  <a:cxn ang="0">
                    <a:pos x="T8" y="T9"/>
                  </a:cxn>
                </a:cxnLst>
                <a:rect l="0" t="0" r="r" b="b"/>
                <a:pathLst>
                  <a:path w="238" h="234">
                    <a:moveTo>
                      <a:pt x="223" y="82"/>
                    </a:moveTo>
                    <a:cubicBezTo>
                      <a:pt x="208" y="0"/>
                      <a:pt x="81" y="8"/>
                      <a:pt x="40" y="26"/>
                    </a:cubicBezTo>
                    <a:cubicBezTo>
                      <a:pt x="0" y="44"/>
                      <a:pt x="8" y="118"/>
                      <a:pt x="20" y="170"/>
                    </a:cubicBezTo>
                    <a:cubicBezTo>
                      <a:pt x="31" y="222"/>
                      <a:pt x="78" y="234"/>
                      <a:pt x="135" y="231"/>
                    </a:cubicBezTo>
                    <a:cubicBezTo>
                      <a:pt x="191" y="228"/>
                      <a:pt x="238" y="164"/>
                      <a:pt x="223" y="82"/>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4" name="Oval 212"/>
              <p:cNvSpPr>
                <a:spLocks noChangeArrowheads="1"/>
              </p:cNvSpPr>
              <p:nvPr/>
            </p:nvSpPr>
            <p:spPr bwMode="auto">
              <a:xfrm>
                <a:off x="3300" y="172"/>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5" name="Freeform 213" descr="Purple mesh"/>
              <p:cNvSpPr>
                <a:spLocks noChangeAspect="1"/>
              </p:cNvSpPr>
              <p:nvPr/>
            </p:nvSpPr>
            <p:spPr bwMode="auto">
              <a:xfrm rot="-4473221">
                <a:off x="3339" y="238"/>
                <a:ext cx="159" cy="152"/>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6" name="Group 214"/>
            <p:cNvGrpSpPr>
              <a:grpSpLocks/>
            </p:cNvGrpSpPr>
            <p:nvPr/>
          </p:nvGrpSpPr>
          <p:grpSpPr bwMode="auto">
            <a:xfrm rot="-2324191">
              <a:off x="5025" y="969"/>
              <a:ext cx="252" cy="232"/>
              <a:chOff x="3586" y="142"/>
              <a:chExt cx="290" cy="258"/>
            </a:xfrm>
          </p:grpSpPr>
          <p:sp>
            <p:nvSpPr>
              <p:cNvPr id="305367" name="Freeform 215"/>
              <p:cNvSpPr>
                <a:spLocks/>
              </p:cNvSpPr>
              <p:nvPr/>
            </p:nvSpPr>
            <p:spPr bwMode="auto">
              <a:xfrm>
                <a:off x="3586" y="142"/>
                <a:ext cx="290" cy="258"/>
              </a:xfrm>
              <a:custGeom>
                <a:avLst/>
                <a:gdLst>
                  <a:gd name="T0" fmla="*/ 272 w 290"/>
                  <a:gd name="T1" fmla="*/ 106 h 258"/>
                  <a:gd name="T2" fmla="*/ 112 w 290"/>
                  <a:gd name="T3" fmla="*/ 18 h 258"/>
                  <a:gd name="T4" fmla="*/ 14 w 290"/>
                  <a:gd name="T5" fmla="*/ 142 h 258"/>
                  <a:gd name="T6" fmla="*/ 166 w 290"/>
                  <a:gd name="T7" fmla="*/ 255 h 258"/>
                  <a:gd name="T8" fmla="*/ 272 w 290"/>
                  <a:gd name="T9" fmla="*/ 106 h 258"/>
                </a:gdLst>
                <a:ahLst/>
                <a:cxnLst>
                  <a:cxn ang="0">
                    <a:pos x="T0" y="T1"/>
                  </a:cxn>
                  <a:cxn ang="0">
                    <a:pos x="T2" y="T3"/>
                  </a:cxn>
                  <a:cxn ang="0">
                    <a:pos x="T4" y="T5"/>
                  </a:cxn>
                  <a:cxn ang="0">
                    <a:pos x="T6" y="T7"/>
                  </a:cxn>
                  <a:cxn ang="0">
                    <a:pos x="T8" y="T9"/>
                  </a:cxn>
                </a:cxnLst>
                <a:rect l="0" t="0" r="r" b="b"/>
                <a:pathLst>
                  <a:path w="290" h="258">
                    <a:moveTo>
                      <a:pt x="272" y="106"/>
                    </a:moveTo>
                    <a:cubicBezTo>
                      <a:pt x="254" y="24"/>
                      <a:pt x="160" y="0"/>
                      <a:pt x="112" y="18"/>
                    </a:cubicBezTo>
                    <a:cubicBezTo>
                      <a:pt x="64" y="36"/>
                      <a:pt x="0" y="90"/>
                      <a:pt x="14" y="142"/>
                    </a:cubicBezTo>
                    <a:cubicBezTo>
                      <a:pt x="28" y="194"/>
                      <a:pt x="98" y="258"/>
                      <a:pt x="166" y="255"/>
                    </a:cubicBezTo>
                    <a:cubicBezTo>
                      <a:pt x="234" y="252"/>
                      <a:pt x="290" y="188"/>
                      <a:pt x="272" y="106"/>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8" name="Oval 216"/>
              <p:cNvSpPr>
                <a:spLocks noChangeArrowheads="1"/>
              </p:cNvSpPr>
              <p:nvPr/>
            </p:nvSpPr>
            <p:spPr bwMode="auto">
              <a:xfrm>
                <a:off x="3614" y="170"/>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9" name="Freeform 217" descr="Purple mesh"/>
              <p:cNvSpPr>
                <a:spLocks noChangeAspect="1"/>
              </p:cNvSpPr>
              <p:nvPr/>
            </p:nvSpPr>
            <p:spPr bwMode="auto">
              <a:xfrm rot="-4473221">
                <a:off x="3662" y="220"/>
                <a:ext cx="159" cy="184"/>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0" name="Group 218"/>
            <p:cNvGrpSpPr>
              <a:grpSpLocks/>
            </p:cNvGrpSpPr>
            <p:nvPr/>
          </p:nvGrpSpPr>
          <p:grpSpPr bwMode="auto">
            <a:xfrm rot="5191906">
              <a:off x="5251" y="1059"/>
              <a:ext cx="266" cy="199"/>
              <a:chOff x="3778" y="529"/>
              <a:chExt cx="280" cy="209"/>
            </a:xfrm>
          </p:grpSpPr>
          <p:sp>
            <p:nvSpPr>
              <p:cNvPr id="305371" name="Freeform 219"/>
              <p:cNvSpPr>
                <a:spLocks/>
              </p:cNvSpPr>
              <p:nvPr/>
            </p:nvSpPr>
            <p:spPr bwMode="auto">
              <a:xfrm>
                <a:off x="3812" y="529"/>
                <a:ext cx="224" cy="209"/>
              </a:xfrm>
              <a:custGeom>
                <a:avLst/>
                <a:gdLst>
                  <a:gd name="T0" fmla="*/ 207 w 224"/>
                  <a:gd name="T1" fmla="*/ 73 h 209"/>
                  <a:gd name="T2" fmla="*/ 72 w 224"/>
                  <a:gd name="T3" fmla="*/ 9 h 209"/>
                  <a:gd name="T4" fmla="*/ 2 w 224"/>
                  <a:gd name="T5" fmla="*/ 105 h 209"/>
                  <a:gd name="T6" fmla="*/ 107 w 224"/>
                  <a:gd name="T7" fmla="*/ 206 h 209"/>
                  <a:gd name="T8" fmla="*/ 207 w 224"/>
                  <a:gd name="T9" fmla="*/ 73 h 209"/>
                </a:gdLst>
                <a:ahLst/>
                <a:cxnLst>
                  <a:cxn ang="0">
                    <a:pos x="T0" y="T1"/>
                  </a:cxn>
                  <a:cxn ang="0">
                    <a:pos x="T2" y="T3"/>
                  </a:cxn>
                  <a:cxn ang="0">
                    <a:pos x="T4" y="T5"/>
                  </a:cxn>
                  <a:cxn ang="0">
                    <a:pos x="T6" y="T7"/>
                  </a:cxn>
                  <a:cxn ang="0">
                    <a:pos x="T8" y="T9"/>
                  </a:cxn>
                </a:cxnLst>
                <a:rect l="0" t="0" r="r" b="b"/>
                <a:pathLst>
                  <a:path w="224" h="209">
                    <a:moveTo>
                      <a:pt x="207" y="73"/>
                    </a:moveTo>
                    <a:cubicBezTo>
                      <a:pt x="190" y="0"/>
                      <a:pt x="108" y="4"/>
                      <a:pt x="72" y="9"/>
                    </a:cubicBezTo>
                    <a:cubicBezTo>
                      <a:pt x="36" y="14"/>
                      <a:pt x="0" y="61"/>
                      <a:pt x="2" y="105"/>
                    </a:cubicBezTo>
                    <a:cubicBezTo>
                      <a:pt x="4" y="149"/>
                      <a:pt x="43" y="209"/>
                      <a:pt x="107" y="206"/>
                    </a:cubicBezTo>
                    <a:cubicBezTo>
                      <a:pt x="171" y="204"/>
                      <a:pt x="224" y="147"/>
                      <a:pt x="207" y="73"/>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2" name="Oval 220"/>
              <p:cNvSpPr>
                <a:spLocks noChangeArrowheads="1"/>
              </p:cNvSpPr>
              <p:nvPr/>
            </p:nvSpPr>
            <p:spPr bwMode="auto">
              <a:xfrm>
                <a:off x="3778" y="536"/>
                <a:ext cx="280" cy="186"/>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73" name="Freeform 221" descr="Purple mesh"/>
              <p:cNvSpPr>
                <a:spLocks noChangeAspect="1"/>
              </p:cNvSpPr>
              <p:nvPr/>
            </p:nvSpPr>
            <p:spPr bwMode="auto">
              <a:xfrm rot="-4473221">
                <a:off x="3839" y="574"/>
                <a:ext cx="159" cy="166"/>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grpSp>
        <p:nvGrpSpPr>
          <p:cNvPr id="305374" name="Group 222"/>
          <p:cNvGrpSpPr>
            <a:grpSpLocks/>
          </p:cNvGrpSpPr>
          <p:nvPr/>
        </p:nvGrpSpPr>
        <p:grpSpPr bwMode="auto">
          <a:xfrm rot="5195004">
            <a:off x="5785659" y="1318011"/>
            <a:ext cx="409850" cy="427491"/>
            <a:chOff x="1222" y="777"/>
            <a:chExt cx="286" cy="270"/>
          </a:xfrm>
        </p:grpSpPr>
        <p:sp>
          <p:nvSpPr>
            <p:cNvPr id="305375" name="Freeform 223"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6" name="Freeform 224"/>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7" name="Group 225"/>
          <p:cNvGrpSpPr>
            <a:grpSpLocks/>
          </p:cNvGrpSpPr>
          <p:nvPr/>
        </p:nvGrpSpPr>
        <p:grpSpPr bwMode="auto">
          <a:xfrm>
            <a:off x="7777772" y="1269732"/>
            <a:ext cx="394395" cy="342599"/>
            <a:chOff x="5113" y="628"/>
            <a:chExt cx="286" cy="270"/>
          </a:xfrm>
        </p:grpSpPr>
        <p:sp>
          <p:nvSpPr>
            <p:cNvPr id="305378" name="Freeform 22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9" name="Freeform 22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0" name="Freeform 22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1" name="Freeform 22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2" name="Freeform 23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3" name="Oval 23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84" name="Freeform 23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5" name="Freeform 23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6" name="Freeform 23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87" name="Group 235"/>
          <p:cNvGrpSpPr>
            <a:grpSpLocks/>
          </p:cNvGrpSpPr>
          <p:nvPr/>
        </p:nvGrpSpPr>
        <p:grpSpPr bwMode="auto">
          <a:xfrm rot="3817480">
            <a:off x="8054401" y="1532117"/>
            <a:ext cx="321028" cy="372331"/>
            <a:chOff x="5113" y="628"/>
            <a:chExt cx="286" cy="270"/>
          </a:xfrm>
        </p:grpSpPr>
        <p:sp>
          <p:nvSpPr>
            <p:cNvPr id="305388" name="Freeform 23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9" name="Freeform 23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0" name="Freeform 23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1" name="Freeform 23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2" name="Freeform 24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3" name="Oval 24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94" name="Freeform 24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5" name="Freeform 24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6" name="Freeform 24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97" name="Line 245"/>
          <p:cNvSpPr>
            <a:spLocks noChangeShapeType="1"/>
          </p:cNvSpPr>
          <p:nvPr/>
        </p:nvSpPr>
        <p:spPr bwMode="auto">
          <a:xfrm flipV="1">
            <a:off x="4816585" y="1548412"/>
            <a:ext cx="867529" cy="2973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8" name="Line 246"/>
          <p:cNvSpPr>
            <a:spLocks noChangeShapeType="1"/>
          </p:cNvSpPr>
          <p:nvPr/>
        </p:nvSpPr>
        <p:spPr bwMode="auto">
          <a:xfrm>
            <a:off x="4816585" y="1960004"/>
            <a:ext cx="908565" cy="2309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9" name="Line 247"/>
          <p:cNvSpPr>
            <a:spLocks noChangeShapeType="1"/>
          </p:cNvSpPr>
          <p:nvPr/>
        </p:nvSpPr>
        <p:spPr bwMode="auto">
          <a:xfrm>
            <a:off x="6276037" y="1499399"/>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0" name="Line 248"/>
          <p:cNvSpPr>
            <a:spLocks noChangeShapeType="1"/>
          </p:cNvSpPr>
          <p:nvPr/>
        </p:nvSpPr>
        <p:spPr bwMode="auto">
          <a:xfrm>
            <a:off x="6276036" y="2190942"/>
            <a:ext cx="150173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1" name="Line 249"/>
          <p:cNvSpPr>
            <a:spLocks noChangeShapeType="1"/>
          </p:cNvSpPr>
          <p:nvPr/>
        </p:nvSpPr>
        <p:spPr bwMode="auto">
          <a:xfrm>
            <a:off x="72151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2" name="Line 250"/>
          <p:cNvSpPr>
            <a:spLocks noChangeShapeType="1"/>
          </p:cNvSpPr>
          <p:nvPr/>
        </p:nvSpPr>
        <p:spPr bwMode="auto">
          <a:xfrm>
            <a:off x="84038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nvGrpSpPr>
          <p:cNvPr id="305403" name="Group 251"/>
          <p:cNvGrpSpPr>
            <a:grpSpLocks noChangeAspect="1"/>
          </p:cNvGrpSpPr>
          <p:nvPr/>
        </p:nvGrpSpPr>
        <p:grpSpPr bwMode="auto">
          <a:xfrm>
            <a:off x="7903261" y="2075473"/>
            <a:ext cx="274422" cy="238550"/>
            <a:chOff x="2854" y="1152"/>
            <a:chExt cx="286" cy="270"/>
          </a:xfrm>
        </p:grpSpPr>
        <p:sp>
          <p:nvSpPr>
            <p:cNvPr id="305404" name="Freeform 252"/>
            <p:cNvSpPr>
              <a:spLocks noChangeAspect="1"/>
            </p:cNvSpPr>
            <p:nvPr/>
          </p:nvSpPr>
          <p:spPr bwMode="auto">
            <a:xfrm>
              <a:off x="2854" y="1152"/>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5" name="Freeform 253" descr="Purple mesh"/>
            <p:cNvSpPr>
              <a:spLocks noChangeAspect="1"/>
            </p:cNvSpPr>
            <p:nvPr/>
          </p:nvSpPr>
          <p:spPr bwMode="auto">
            <a:xfrm>
              <a:off x="2884" y="1182"/>
              <a:ext cx="229" cy="225"/>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406" name="Text Box 254"/>
          <p:cNvSpPr txBox="1">
            <a:spLocks noChangeArrowheads="1"/>
          </p:cNvSpPr>
          <p:nvPr/>
        </p:nvSpPr>
        <p:spPr bwMode="auto">
          <a:xfrm>
            <a:off x="5638975" y="2466865"/>
            <a:ext cx="84991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T-l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08" name="Rectangle 256"/>
          <p:cNvSpPr>
            <a:spLocks noChangeArrowheads="1"/>
          </p:cNvSpPr>
          <p:nvPr/>
        </p:nvSpPr>
        <p:spPr bwMode="auto">
          <a:xfrm>
            <a:off x="7215139" y="1614868"/>
            <a:ext cx="249599" cy="230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409" name="Text Box 257"/>
          <p:cNvSpPr txBox="1">
            <a:spLocks noChangeArrowheads="1"/>
          </p:cNvSpPr>
          <p:nvPr/>
        </p:nvSpPr>
        <p:spPr bwMode="auto">
          <a:xfrm>
            <a:off x="5618488" y="1036790"/>
            <a:ext cx="841897" cy="2539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B-l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10" name="Text Box 258"/>
          <p:cNvSpPr txBox="1">
            <a:spLocks noChangeArrowheads="1"/>
          </p:cNvSpPr>
          <p:nvPr/>
        </p:nvSpPr>
        <p:spPr bwMode="auto">
          <a:xfrm>
            <a:off x="6586369" y="1154262"/>
            <a:ext cx="628769"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sz="1050" b="1" dirty="0">
                <a:solidFill>
                  <a:srgbClr val="008000"/>
                </a:solidFill>
                <a:effectLst>
                  <a:outerShdw blurRad="38100" dist="38100" dir="2700000" algn="tl">
                    <a:srgbClr val="C0C0C0"/>
                  </a:outerShdw>
                </a:effectLst>
                <a:latin typeface="Comic Sans MS" panose="030F0702030302020204" pitchFamily="66" charset="0"/>
              </a:rPr>
              <a:t>na</a:t>
            </a:r>
            <a:r>
              <a:rPr lang="en-US" sz="1050" b="1" dirty="0">
                <a:solidFill>
                  <a:srgbClr val="008000"/>
                </a:solidFill>
                <a:effectLst>
                  <a:outerShdw blurRad="38100" dist="38100" dir="2700000" algn="tl">
                    <a:srgbClr val="C0C0C0"/>
                  </a:outerShdw>
                </a:effectLst>
                <a:latin typeface="Comic Sans MS" panose="030F0702030302020204" pitchFamily="66" charset="0"/>
                <a:cs typeface="Arial" charset="0"/>
              </a:rPr>
              <a:t>ï</a:t>
            </a:r>
            <a:r>
              <a:rPr lang="en-US" sz="1050" b="1" dirty="0">
                <a:solidFill>
                  <a:srgbClr val="008000"/>
                </a:solidFill>
                <a:effectLst>
                  <a:outerShdw blurRad="38100" dist="38100" dir="2700000" algn="tl">
                    <a:srgbClr val="C0C0C0"/>
                  </a:outerShdw>
                </a:effectLst>
                <a:latin typeface="Comic Sans MS" panose="030F0702030302020204" pitchFamily="66" charset="0"/>
              </a:rPr>
              <a:t>ve</a:t>
            </a:r>
          </a:p>
        </p:txBody>
      </p:sp>
      <p:sp>
        <p:nvSpPr>
          <p:cNvPr id="305411" name="WordArt 259"/>
          <p:cNvSpPr>
            <a:spLocks noChangeArrowheads="1" noChangeShapeType="1" noTextEdit="1"/>
          </p:cNvSpPr>
          <p:nvPr/>
        </p:nvSpPr>
        <p:spPr bwMode="auto">
          <a:xfrm>
            <a:off x="7685794" y="1087074"/>
            <a:ext cx="813612" cy="228399"/>
          </a:xfrm>
          <a:prstGeom prst="rect">
            <a:avLst/>
          </a:prstGeom>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14:hiddenEffects>
            </a:ext>
          </a:extLst>
        </p:spPr>
        <p:txBody>
          <a:bodyPr spcFirstLastPara="1" wrap="none" fromWordArt="1">
            <a:prstTxWarp prst="textArchUp">
              <a:avLst>
                <a:gd name="adj" fmla="val 11154350"/>
              </a:avLst>
            </a:prstTxWarp>
          </a:bodyPr>
          <a:lstStyle/>
          <a:p>
            <a:r>
              <a:rPr lang="tr-TR" sz="1050" b="1" kern="10" dirty="0" err="1">
                <a:solidFill>
                  <a:srgbClr val="008000"/>
                </a:solidFill>
                <a:latin typeface="Comic Sans MS" panose="030F0702030302020204" pitchFamily="66" charset="0"/>
              </a:rPr>
              <a:t>germinal</a:t>
            </a:r>
            <a:r>
              <a:rPr lang="tr-TR" sz="1050" b="1" kern="10" dirty="0">
                <a:solidFill>
                  <a:srgbClr val="008000"/>
                </a:solidFill>
                <a:latin typeface="Comic Sans MS" panose="030F0702030302020204" pitchFamily="66" charset="0"/>
              </a:rPr>
              <a:t> merkez</a:t>
            </a:r>
          </a:p>
        </p:txBody>
      </p:sp>
      <p:sp>
        <p:nvSpPr>
          <p:cNvPr id="2" name="Dikdörtgen 1"/>
          <p:cNvSpPr/>
          <p:nvPr/>
        </p:nvSpPr>
        <p:spPr>
          <a:xfrm>
            <a:off x="1735729" y="3262167"/>
            <a:ext cx="740908" cy="258532"/>
          </a:xfrm>
          <a:prstGeom prst="rect">
            <a:avLst/>
          </a:prstGeom>
        </p:spPr>
        <p:txBody>
          <a:bodyPr wrap="none">
            <a:spAutoFit/>
          </a:bodyPr>
          <a:lstStyle/>
          <a:p>
            <a:pPr>
              <a:lnSpc>
                <a:spcPct val="90000"/>
              </a:lnSpc>
            </a:pPr>
            <a:r>
              <a:rPr lang="tr-TR" sz="1200" b="1" dirty="0">
                <a:latin typeface="Comic Sans MS" panose="030F0702030302020204" pitchFamily="66" charset="0"/>
              </a:rPr>
              <a:t>CD34+ </a:t>
            </a:r>
          </a:p>
        </p:txBody>
      </p:sp>
      <p:sp>
        <p:nvSpPr>
          <p:cNvPr id="268" name="Text Box 258"/>
          <p:cNvSpPr txBox="1">
            <a:spLocks noChangeArrowheads="1"/>
          </p:cNvSpPr>
          <p:nvPr/>
        </p:nvSpPr>
        <p:spPr bwMode="auto">
          <a:xfrm>
            <a:off x="7722947" y="2383251"/>
            <a:ext cx="98417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a:solidFill>
                  <a:srgbClr val="008000"/>
                </a:solidFill>
                <a:effectLst>
                  <a:outerShdw blurRad="38100" dist="38100" dir="2700000" algn="tl">
                    <a:srgbClr val="C0C0C0"/>
                  </a:outerShdw>
                </a:effectLst>
                <a:latin typeface="Comic Sans MS" panose="030F0702030302020204" pitchFamily="66" charset="0"/>
              </a:rPr>
              <a:t>M</a:t>
            </a:r>
            <a:r>
              <a:rPr lang="tr-TR" sz="1050" b="1" dirty="0" smtClean="0">
                <a:solidFill>
                  <a:srgbClr val="008000"/>
                </a:solidFill>
                <a:effectLst>
                  <a:outerShdw blurRad="38100" dist="38100" dir="2700000" algn="tl">
                    <a:srgbClr val="C0C0C0"/>
                  </a:outerShdw>
                </a:effectLst>
                <a:latin typeface="Comic Sans MS" panose="030F0702030302020204" pitchFamily="66" charset="0"/>
              </a:rPr>
              <a:t>emory B </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69" name="Text Box 258"/>
          <p:cNvSpPr txBox="1">
            <a:spLocks noChangeArrowheads="1"/>
          </p:cNvSpPr>
          <p:nvPr/>
        </p:nvSpPr>
        <p:spPr bwMode="auto">
          <a:xfrm>
            <a:off x="8875789" y="839545"/>
            <a:ext cx="98417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smtClean="0">
                <a:solidFill>
                  <a:srgbClr val="008000"/>
                </a:solidFill>
                <a:effectLst>
                  <a:outerShdw blurRad="38100" dist="38100" dir="2700000" algn="tl">
                    <a:srgbClr val="C0C0C0"/>
                  </a:outerShdw>
                </a:effectLst>
                <a:latin typeface="Comic Sans MS" panose="030F0702030302020204" pitchFamily="66" charset="0"/>
              </a:rPr>
              <a:t>Plazma Hücreleri</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80" name="object 175"/>
          <p:cNvSpPr txBox="1"/>
          <p:nvPr/>
        </p:nvSpPr>
        <p:spPr>
          <a:xfrm>
            <a:off x="5282041" y="2966177"/>
            <a:ext cx="549508" cy="271898"/>
          </a:xfrm>
          <a:prstGeom prst="rect">
            <a:avLst/>
          </a:prstGeom>
        </p:spPr>
        <p:txBody>
          <a:bodyPr wrap="square" lIns="0" tIns="15204" rIns="0" bIns="0">
            <a:spAutoFit/>
          </a:bodyPr>
          <a:lstStyle/>
          <a:p>
            <a:pPr marL="10860">
              <a:spcBef>
                <a:spcPts val="120"/>
              </a:spcBef>
              <a:defRPr/>
            </a:pPr>
            <a:r>
              <a:rPr sz="1667" spc="21" dirty="0">
                <a:solidFill>
                  <a:srgbClr val="FFFFFF"/>
                </a:solidFill>
                <a:latin typeface="Arial"/>
                <a:cs typeface="Arial"/>
              </a:rPr>
              <a:t>A</a:t>
            </a:r>
            <a:r>
              <a:rPr sz="1667" spc="17" dirty="0">
                <a:solidFill>
                  <a:srgbClr val="FFFFFF"/>
                </a:solidFill>
                <a:latin typeface="Arial"/>
                <a:cs typeface="Arial"/>
              </a:rPr>
              <a:t>M</a:t>
            </a:r>
            <a:r>
              <a:rPr sz="1667" spc="13" dirty="0">
                <a:solidFill>
                  <a:srgbClr val="FFFFFF"/>
                </a:solidFill>
                <a:latin typeface="Arial"/>
                <a:cs typeface="Arial"/>
              </a:rPr>
              <a:t>L</a:t>
            </a:r>
            <a:endParaRPr sz="1667" dirty="0">
              <a:latin typeface="Arial"/>
              <a:cs typeface="Arial"/>
            </a:endParaRPr>
          </a:p>
        </p:txBody>
      </p:sp>
      <p:pic>
        <p:nvPicPr>
          <p:cNvPr id="258" name="Picture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290585" y="3303720"/>
            <a:ext cx="2686702" cy="2413645"/>
          </a:xfrm>
          <a:prstGeom prst="ellipse">
            <a:avLst/>
          </a:prstGeom>
          <a:ln>
            <a:noFill/>
          </a:ln>
          <a:effectLst>
            <a:softEdge rad="112500"/>
          </a:effectLst>
        </p:spPr>
      </p:pic>
      <p:sp>
        <p:nvSpPr>
          <p:cNvPr id="259" name="Metin kutusu 258"/>
          <p:cNvSpPr txBox="1"/>
          <p:nvPr/>
        </p:nvSpPr>
        <p:spPr>
          <a:xfrm>
            <a:off x="9923304" y="5848906"/>
            <a:ext cx="1635716" cy="369332"/>
          </a:xfrm>
          <a:prstGeom prst="rect">
            <a:avLst/>
          </a:prstGeom>
          <a:solidFill>
            <a:schemeClr val="bg1"/>
          </a:solidFill>
        </p:spPr>
        <p:txBody>
          <a:bodyPr wrap="square" rtlCol="0">
            <a:spAutoFit/>
          </a:bodyPr>
          <a:lstStyle/>
          <a:p>
            <a:pPr algn="ctr"/>
            <a:r>
              <a:rPr lang="tr-TR" dirty="0" smtClean="0"/>
              <a:t>Çevre kanı</a:t>
            </a:r>
            <a:endParaRPr lang="tr-TR" dirty="0"/>
          </a:p>
        </p:txBody>
      </p:sp>
      <p:pic>
        <p:nvPicPr>
          <p:cNvPr id="260" name="Picture 4" descr="İlgili resim"/>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10189033" y="2326639"/>
            <a:ext cx="855211" cy="788284"/>
          </a:xfrm>
          <a:prstGeom prst="rect">
            <a:avLst/>
          </a:prstGeom>
          <a:noFill/>
          <a:extLst>
            <a:ext uri="{909E8E84-426E-40DD-AFC4-6F175D3DCCD1}">
              <a14:hiddenFill xmlns:a14="http://schemas.microsoft.com/office/drawing/2010/main">
                <a:solidFill>
                  <a:srgbClr val="FFFFFF"/>
                </a:solidFill>
              </a14:hiddenFill>
            </a:ext>
          </a:extLst>
        </p:spPr>
      </p:pic>
      <p:sp>
        <p:nvSpPr>
          <p:cNvPr id="261" name="object 173"/>
          <p:cNvSpPr>
            <a:spLocks/>
          </p:cNvSpPr>
          <p:nvPr/>
        </p:nvSpPr>
        <p:spPr bwMode="auto">
          <a:xfrm>
            <a:off x="6476030" y="820928"/>
            <a:ext cx="2418993" cy="5350697"/>
          </a:xfrm>
          <a:custGeom>
            <a:avLst/>
            <a:gdLst>
              <a:gd name="T0" fmla="*/ 2401747 w 2402204"/>
              <a:gd name="T1" fmla="*/ 0 h 4051300"/>
              <a:gd name="T2" fmla="*/ 0 w 2402204"/>
              <a:gd name="T3" fmla="*/ 0 h 4051300"/>
              <a:gd name="T4" fmla="*/ 0 w 2402204"/>
              <a:gd name="T5" fmla="*/ 4051132 h 4051300"/>
              <a:gd name="T6" fmla="*/ 2401747 w 2402204"/>
              <a:gd name="T7" fmla="*/ 4051132 h 4051300"/>
              <a:gd name="T8" fmla="*/ 2401747 w 2402204"/>
              <a:gd name="T9" fmla="*/ 4032181 h 4051300"/>
              <a:gd name="T10" fmla="*/ 37909 w 2402204"/>
              <a:gd name="T11" fmla="*/ 4032181 h 4051300"/>
              <a:gd name="T12" fmla="*/ 18948 w 2402204"/>
              <a:gd name="T13" fmla="*/ 4013229 h 4051300"/>
              <a:gd name="T14" fmla="*/ 37909 w 2402204"/>
              <a:gd name="T15" fmla="*/ 4013229 h 4051300"/>
              <a:gd name="T16" fmla="*/ 37909 w 2402204"/>
              <a:gd name="T17" fmla="*/ 37909 h 4051300"/>
              <a:gd name="T18" fmla="*/ 18948 w 2402204"/>
              <a:gd name="T19" fmla="*/ 37909 h 4051300"/>
              <a:gd name="T20" fmla="*/ 37909 w 2402204"/>
              <a:gd name="T21" fmla="*/ 18948 h 4051300"/>
              <a:gd name="T22" fmla="*/ 2401747 w 2402204"/>
              <a:gd name="T23" fmla="*/ 18948 h 4051300"/>
              <a:gd name="T24" fmla="*/ 2401747 w 2402204"/>
              <a:gd name="T25" fmla="*/ 0 h 4051300"/>
              <a:gd name="T26" fmla="*/ 37909 w 2402204"/>
              <a:gd name="T27" fmla="*/ 4013229 h 4051300"/>
              <a:gd name="T28" fmla="*/ 18948 w 2402204"/>
              <a:gd name="T29" fmla="*/ 4013229 h 4051300"/>
              <a:gd name="T30" fmla="*/ 37909 w 2402204"/>
              <a:gd name="T31" fmla="*/ 4032181 h 4051300"/>
              <a:gd name="T32" fmla="*/ 37909 w 2402204"/>
              <a:gd name="T33" fmla="*/ 4013229 h 4051300"/>
              <a:gd name="T34" fmla="*/ 2363851 w 2402204"/>
              <a:gd name="T35" fmla="*/ 4013229 h 4051300"/>
              <a:gd name="T36" fmla="*/ 37909 w 2402204"/>
              <a:gd name="T37" fmla="*/ 4013229 h 4051300"/>
              <a:gd name="T38" fmla="*/ 37909 w 2402204"/>
              <a:gd name="T39" fmla="*/ 4032181 h 4051300"/>
              <a:gd name="T40" fmla="*/ 2363851 w 2402204"/>
              <a:gd name="T41" fmla="*/ 4032181 h 4051300"/>
              <a:gd name="T42" fmla="*/ 2363851 w 2402204"/>
              <a:gd name="T43" fmla="*/ 4013229 h 4051300"/>
              <a:gd name="T44" fmla="*/ 2363851 w 2402204"/>
              <a:gd name="T45" fmla="*/ 18948 h 4051300"/>
              <a:gd name="T46" fmla="*/ 2363851 w 2402204"/>
              <a:gd name="T47" fmla="*/ 4032181 h 4051300"/>
              <a:gd name="T48" fmla="*/ 2382799 w 2402204"/>
              <a:gd name="T49" fmla="*/ 4013229 h 4051300"/>
              <a:gd name="T50" fmla="*/ 2401747 w 2402204"/>
              <a:gd name="T51" fmla="*/ 4013229 h 4051300"/>
              <a:gd name="T52" fmla="*/ 2401747 w 2402204"/>
              <a:gd name="T53" fmla="*/ 37909 h 4051300"/>
              <a:gd name="T54" fmla="*/ 2382799 w 2402204"/>
              <a:gd name="T55" fmla="*/ 37909 h 4051300"/>
              <a:gd name="T56" fmla="*/ 2363851 w 2402204"/>
              <a:gd name="T57" fmla="*/ 18948 h 4051300"/>
              <a:gd name="T58" fmla="*/ 2401747 w 2402204"/>
              <a:gd name="T59" fmla="*/ 4013229 h 4051300"/>
              <a:gd name="T60" fmla="*/ 2382799 w 2402204"/>
              <a:gd name="T61" fmla="*/ 4013229 h 4051300"/>
              <a:gd name="T62" fmla="*/ 2363851 w 2402204"/>
              <a:gd name="T63" fmla="*/ 4032181 h 4051300"/>
              <a:gd name="T64" fmla="*/ 2401747 w 2402204"/>
              <a:gd name="T65" fmla="*/ 4032181 h 4051300"/>
              <a:gd name="T66" fmla="*/ 2401747 w 2402204"/>
              <a:gd name="T67" fmla="*/ 4013229 h 4051300"/>
              <a:gd name="T68" fmla="*/ 37909 w 2402204"/>
              <a:gd name="T69" fmla="*/ 18948 h 4051300"/>
              <a:gd name="T70" fmla="*/ 18948 w 2402204"/>
              <a:gd name="T71" fmla="*/ 37909 h 4051300"/>
              <a:gd name="T72" fmla="*/ 37909 w 2402204"/>
              <a:gd name="T73" fmla="*/ 37909 h 4051300"/>
              <a:gd name="T74" fmla="*/ 37909 w 2402204"/>
              <a:gd name="T75" fmla="*/ 18948 h 4051300"/>
              <a:gd name="T76" fmla="*/ 2363851 w 2402204"/>
              <a:gd name="T77" fmla="*/ 18948 h 4051300"/>
              <a:gd name="T78" fmla="*/ 37909 w 2402204"/>
              <a:gd name="T79" fmla="*/ 18948 h 4051300"/>
              <a:gd name="T80" fmla="*/ 37909 w 2402204"/>
              <a:gd name="T81" fmla="*/ 37909 h 4051300"/>
              <a:gd name="T82" fmla="*/ 2363851 w 2402204"/>
              <a:gd name="T83" fmla="*/ 37909 h 4051300"/>
              <a:gd name="T84" fmla="*/ 2363851 w 2402204"/>
              <a:gd name="T85" fmla="*/ 18948 h 4051300"/>
              <a:gd name="T86" fmla="*/ 2401747 w 2402204"/>
              <a:gd name="T87" fmla="*/ 18948 h 4051300"/>
              <a:gd name="T88" fmla="*/ 2363851 w 2402204"/>
              <a:gd name="T89" fmla="*/ 18948 h 4051300"/>
              <a:gd name="T90" fmla="*/ 2382799 w 2402204"/>
              <a:gd name="T91" fmla="*/ 37909 h 4051300"/>
              <a:gd name="T92" fmla="*/ 2401747 w 2402204"/>
              <a:gd name="T93" fmla="*/ 37909 h 4051300"/>
              <a:gd name="T94" fmla="*/ 2401747 w 2402204"/>
              <a:gd name="T95" fmla="*/ 18948 h 405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2204" h="4051300">
                <a:moveTo>
                  <a:pt x="2401747" y="0"/>
                </a:moveTo>
                <a:lnTo>
                  <a:pt x="0" y="0"/>
                </a:lnTo>
                <a:lnTo>
                  <a:pt x="0" y="4051132"/>
                </a:lnTo>
                <a:lnTo>
                  <a:pt x="2401747" y="4051132"/>
                </a:lnTo>
                <a:lnTo>
                  <a:pt x="2401747" y="4032181"/>
                </a:lnTo>
                <a:lnTo>
                  <a:pt x="37909" y="4032181"/>
                </a:lnTo>
                <a:lnTo>
                  <a:pt x="18948" y="4013229"/>
                </a:lnTo>
                <a:lnTo>
                  <a:pt x="37909" y="4013229"/>
                </a:lnTo>
                <a:lnTo>
                  <a:pt x="37909" y="37909"/>
                </a:lnTo>
                <a:lnTo>
                  <a:pt x="18948" y="37909"/>
                </a:lnTo>
                <a:lnTo>
                  <a:pt x="37909" y="18948"/>
                </a:lnTo>
                <a:lnTo>
                  <a:pt x="2401747" y="18948"/>
                </a:lnTo>
                <a:lnTo>
                  <a:pt x="2401747" y="0"/>
                </a:lnTo>
                <a:close/>
              </a:path>
              <a:path w="2402204" h="4051300">
                <a:moveTo>
                  <a:pt x="37909" y="4013229"/>
                </a:moveTo>
                <a:lnTo>
                  <a:pt x="18948" y="4013229"/>
                </a:lnTo>
                <a:lnTo>
                  <a:pt x="37909" y="4032181"/>
                </a:lnTo>
                <a:lnTo>
                  <a:pt x="37909" y="4013229"/>
                </a:lnTo>
                <a:close/>
              </a:path>
              <a:path w="2402204" h="4051300">
                <a:moveTo>
                  <a:pt x="2363851" y="4013229"/>
                </a:moveTo>
                <a:lnTo>
                  <a:pt x="37909" y="4013229"/>
                </a:lnTo>
                <a:lnTo>
                  <a:pt x="37909" y="4032181"/>
                </a:lnTo>
                <a:lnTo>
                  <a:pt x="2363851" y="4032181"/>
                </a:lnTo>
                <a:lnTo>
                  <a:pt x="2363851" y="4013229"/>
                </a:lnTo>
                <a:close/>
              </a:path>
              <a:path w="2402204" h="4051300">
                <a:moveTo>
                  <a:pt x="2363851" y="18948"/>
                </a:moveTo>
                <a:lnTo>
                  <a:pt x="2363851" y="4032181"/>
                </a:lnTo>
                <a:lnTo>
                  <a:pt x="2382799" y="4013229"/>
                </a:lnTo>
                <a:lnTo>
                  <a:pt x="2401747" y="4013229"/>
                </a:lnTo>
                <a:lnTo>
                  <a:pt x="2401747" y="37909"/>
                </a:lnTo>
                <a:lnTo>
                  <a:pt x="2382799" y="37909"/>
                </a:lnTo>
                <a:lnTo>
                  <a:pt x="2363851" y="18948"/>
                </a:lnTo>
                <a:close/>
              </a:path>
              <a:path w="2402204" h="4051300">
                <a:moveTo>
                  <a:pt x="2401747" y="4013229"/>
                </a:moveTo>
                <a:lnTo>
                  <a:pt x="2382799" y="4013229"/>
                </a:lnTo>
                <a:lnTo>
                  <a:pt x="2363851" y="4032181"/>
                </a:lnTo>
                <a:lnTo>
                  <a:pt x="2401747" y="4032181"/>
                </a:lnTo>
                <a:lnTo>
                  <a:pt x="2401747" y="4013229"/>
                </a:lnTo>
                <a:close/>
              </a:path>
              <a:path w="2402204" h="4051300">
                <a:moveTo>
                  <a:pt x="37909" y="18948"/>
                </a:moveTo>
                <a:lnTo>
                  <a:pt x="18948" y="37909"/>
                </a:lnTo>
                <a:lnTo>
                  <a:pt x="37909" y="37909"/>
                </a:lnTo>
                <a:lnTo>
                  <a:pt x="37909" y="18948"/>
                </a:lnTo>
                <a:close/>
              </a:path>
              <a:path w="2402204" h="4051300">
                <a:moveTo>
                  <a:pt x="2363851" y="18948"/>
                </a:moveTo>
                <a:lnTo>
                  <a:pt x="37909" y="18948"/>
                </a:lnTo>
                <a:lnTo>
                  <a:pt x="37909" y="37909"/>
                </a:lnTo>
                <a:lnTo>
                  <a:pt x="2363851" y="37909"/>
                </a:lnTo>
                <a:lnTo>
                  <a:pt x="2363851" y="18948"/>
                </a:lnTo>
                <a:close/>
              </a:path>
              <a:path w="2402204" h="4051300">
                <a:moveTo>
                  <a:pt x="2401747" y="18948"/>
                </a:moveTo>
                <a:lnTo>
                  <a:pt x="2363851" y="18948"/>
                </a:lnTo>
                <a:lnTo>
                  <a:pt x="2382799" y="37909"/>
                </a:lnTo>
                <a:lnTo>
                  <a:pt x="2401747" y="37909"/>
                </a:lnTo>
                <a:lnTo>
                  <a:pt x="2401747" y="1894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tr-TR"/>
          </a:p>
        </p:txBody>
      </p:sp>
      <p:sp>
        <p:nvSpPr>
          <p:cNvPr id="264" name="Rectangle 263"/>
          <p:cNvSpPr>
            <a:spLocks noChangeArrowheads="1"/>
          </p:cNvSpPr>
          <p:nvPr/>
        </p:nvSpPr>
        <p:spPr bwMode="auto">
          <a:xfrm>
            <a:off x="508935" y="793812"/>
            <a:ext cx="4020301" cy="623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p>
            <a:pPr algn="l"/>
            <a:r>
              <a:rPr lang="tr-TR" sz="2400" b="1" dirty="0" smtClean="0">
                <a:solidFill>
                  <a:srgbClr val="571F1F"/>
                </a:solidFill>
                <a:latin typeface="Comic Sans MS" panose="030F0702030302020204" pitchFamily="66" charset="0"/>
              </a:rPr>
              <a:t>NORMAL Hematopoez  </a:t>
            </a:r>
          </a:p>
        </p:txBody>
      </p:sp>
    </p:spTree>
    <p:extLst>
      <p:ext uri="{BB962C8B-B14F-4D97-AF65-F5344CB8AC3E}">
        <p14:creationId xmlns:p14="http://schemas.microsoft.com/office/powerpoint/2010/main" val="41013743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circle(in)">
                                      <p:cBhvr>
                                        <p:cTn id="7" dur="2000"/>
                                        <p:tgtEl>
                                          <p:spTgt spid="28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58"/>
                                        </p:tgtEl>
                                        <p:attrNameLst>
                                          <p:attrName>style.visibility</p:attrName>
                                        </p:attrNameLst>
                                      </p:cBhvr>
                                      <p:to>
                                        <p:strVal val="visible"/>
                                      </p:to>
                                    </p:set>
                                    <p:animEffect transition="in" filter="circle(in)">
                                      <p:cBhvr>
                                        <p:cTn id="12" dur="2000"/>
                                        <p:tgtEl>
                                          <p:spTgt spid="258"/>
                                        </p:tgtEl>
                                      </p:cBhvr>
                                    </p:animEffect>
                                  </p:childTnLst>
                                </p:cTn>
                              </p:par>
                              <p:par>
                                <p:cTn id="13" presetID="6" presetClass="entr" presetSubtype="16" fill="hold" nodeType="withEffect">
                                  <p:stCondLst>
                                    <p:cond delay="0"/>
                                  </p:stCondLst>
                                  <p:childTnLst>
                                    <p:set>
                                      <p:cBhvr>
                                        <p:cTn id="14" dur="1" fill="hold">
                                          <p:stCondLst>
                                            <p:cond delay="0"/>
                                          </p:stCondLst>
                                        </p:cTn>
                                        <p:tgtEl>
                                          <p:spTgt spid="260"/>
                                        </p:tgtEl>
                                        <p:attrNameLst>
                                          <p:attrName>style.visibility</p:attrName>
                                        </p:attrNameLst>
                                      </p:cBhvr>
                                      <p:to>
                                        <p:strVal val="visible"/>
                                      </p:to>
                                    </p:set>
                                    <p:animEffect transition="in" filter="circle(in)">
                                      <p:cBhvr>
                                        <p:cTn id="15" dur="2000"/>
                                        <p:tgtEl>
                                          <p:spTgt spid="260"/>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259"/>
                                        </p:tgtEl>
                                        <p:attrNameLst>
                                          <p:attrName>style.visibility</p:attrName>
                                        </p:attrNameLst>
                                      </p:cBhvr>
                                      <p:to>
                                        <p:strVal val="visible"/>
                                      </p:to>
                                    </p:set>
                                    <p:animEffect transition="in" filter="barn(inVertical)">
                                      <p:cBhvr>
                                        <p:cTn id="18"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p:bldP spid="259"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61" name="Title 1"/>
          <p:cNvSpPr>
            <a:spLocks/>
          </p:cNvSpPr>
          <p:nvPr/>
        </p:nvSpPr>
        <p:spPr bwMode="auto">
          <a:xfrm>
            <a:off x="2093913" y="722314"/>
            <a:ext cx="7389812" cy="757237"/>
          </a:xfrm>
          <a:prstGeom prst="rect">
            <a:avLst/>
          </a:prstGeom>
          <a:noFill/>
          <a:ln>
            <a:noFill/>
          </a:ln>
          <a:extLst>
            <a:ext uri="{909E8E84-426E-40DD-AFC4-6F175D3DCCD1}">
              <a14:hiddenFill xmlns:a14="http://schemas.microsoft.com/office/drawing/2010/main">
                <a:solidFill>
                  <a:srgbClr val="F8F8F8"/>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45710" rIns="0" bIns="0" anchor="b"/>
          <a:lstStyle>
            <a:lvl1pPr eaLnBrk="0" hangingPunct="0">
              <a:spcBef>
                <a:spcPct val="20000"/>
              </a:spcBef>
              <a:buChar char="•"/>
              <a:defRPr sz="2900">
                <a:solidFill>
                  <a:schemeClr val="tx1"/>
                </a:solidFill>
                <a:latin typeface="Arial" pitchFamily="34" charset="0"/>
                <a:ea typeface="ＭＳ Ｐゴシック" pitchFamily="34" charset="-128"/>
                <a:cs typeface="Arial" pitchFamily="34" charset="0"/>
              </a:defRPr>
            </a:lvl1pPr>
            <a:lvl2pPr marL="742950" indent="-285750" eaLnBrk="0" hangingPunct="0">
              <a:spcBef>
                <a:spcPct val="20000"/>
              </a:spcBef>
              <a:buChar char="–"/>
              <a:defRPr sz="2500">
                <a:solidFill>
                  <a:schemeClr val="tx1"/>
                </a:solidFill>
                <a:latin typeface="Arial" pitchFamily="34" charset="0"/>
                <a:ea typeface="Arial" pitchFamily="34" charset="0"/>
                <a:cs typeface="Arial" pitchFamily="34" charset="0"/>
              </a:defRPr>
            </a:lvl2pPr>
            <a:lvl3pPr marL="1143000" indent="-228600" eaLnBrk="0" hangingPunct="0">
              <a:spcBef>
                <a:spcPct val="20000"/>
              </a:spcBef>
              <a:buChar char="•"/>
              <a:defRPr sz="2100">
                <a:solidFill>
                  <a:schemeClr val="tx1"/>
                </a:solidFill>
                <a:latin typeface="Arial" pitchFamily="34" charset="0"/>
                <a:ea typeface="Arial" pitchFamily="34" charset="0"/>
                <a:cs typeface="Arial" pitchFamily="34" charset="0"/>
              </a:defRPr>
            </a:lvl3pPr>
            <a:lvl4pPr marL="1600200" indent="-228600" eaLnBrk="0" hangingPunct="0">
              <a:spcBef>
                <a:spcPct val="20000"/>
              </a:spcBef>
              <a:buChar char="–"/>
              <a:defRPr>
                <a:solidFill>
                  <a:schemeClr val="tx1"/>
                </a:solidFill>
                <a:latin typeface="Arial" pitchFamily="34" charset="0"/>
                <a:ea typeface="Arial" pitchFamily="34" charset="0"/>
                <a:cs typeface="Arial" pitchFamily="34" charset="0"/>
              </a:defRPr>
            </a:lvl4pPr>
            <a:lvl5pPr marL="2057400" indent="-228600" eaLnBrk="0" hangingPunct="0">
              <a:spcBef>
                <a:spcPct val="20000"/>
              </a:spcBef>
              <a:buChar char="»"/>
              <a:defRPr>
                <a:solidFill>
                  <a:schemeClr val="tx1"/>
                </a:solidFill>
                <a:latin typeface="Arial" pitchFamily="34" charset="0"/>
                <a:ea typeface="Arial" pitchFamily="34" charset="0"/>
                <a:cs typeface="Arial" pitchFamily="34" charset="0"/>
              </a:defRPr>
            </a:lvl5pPr>
            <a:lvl6pPr marL="25146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6pPr>
            <a:lvl7pPr marL="29718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7pPr>
            <a:lvl8pPr marL="34290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8pPr>
            <a:lvl9pPr marL="38862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9pPr>
          </a:lstStyle>
          <a:p>
            <a:pPr algn="ctr" eaLnBrk="1" fontAlgn="base" hangingPunct="1">
              <a:lnSpc>
                <a:spcPct val="160000"/>
              </a:lnSpc>
              <a:spcBef>
                <a:spcPct val="0"/>
              </a:spcBef>
              <a:spcAft>
                <a:spcPct val="0"/>
              </a:spcAft>
              <a:buFontTx/>
              <a:buNone/>
            </a:pPr>
            <a:endParaRPr lang="en-US" altLang="tr-TR" sz="3200">
              <a:solidFill>
                <a:srgbClr val="FFFFFF"/>
              </a:solidFill>
              <a:latin typeface="Segoe UI" pitchFamily="34" charset="0"/>
            </a:endParaRPr>
          </a:p>
        </p:txBody>
      </p:sp>
      <p:sp>
        <p:nvSpPr>
          <p:cNvPr id="2" name="Başlık 1"/>
          <p:cNvSpPr>
            <a:spLocks noGrp="1"/>
          </p:cNvSpPr>
          <p:nvPr>
            <p:ph type="title"/>
          </p:nvPr>
        </p:nvSpPr>
        <p:spPr>
          <a:xfrm>
            <a:off x="556436" y="908051"/>
            <a:ext cx="8229600" cy="1143000"/>
          </a:xfrm>
        </p:spPr>
        <p:txBody>
          <a:bodyPr/>
          <a:lstStyle/>
          <a:p>
            <a:r>
              <a:rPr lang="tr-TR" b="1" dirty="0">
                <a:solidFill>
                  <a:srgbClr val="571F1F"/>
                </a:solidFill>
                <a:latin typeface="Comic Sans MS" panose="030F0702030302020204" pitchFamily="66" charset="0"/>
              </a:rPr>
              <a:t>Aplastik anemi (AA)</a:t>
            </a:r>
          </a:p>
        </p:txBody>
      </p:sp>
      <p:sp>
        <p:nvSpPr>
          <p:cNvPr id="3" name="İçerik Yer Tutucusu 2"/>
          <p:cNvSpPr>
            <a:spLocks noGrp="1"/>
          </p:cNvSpPr>
          <p:nvPr>
            <p:ph idx="1"/>
          </p:nvPr>
        </p:nvSpPr>
        <p:spPr>
          <a:xfrm>
            <a:off x="556436" y="2236788"/>
            <a:ext cx="10644964" cy="2990554"/>
          </a:xfrm>
        </p:spPr>
        <p:txBody>
          <a:bodyPr/>
          <a:lstStyle/>
          <a:p>
            <a:pPr marL="0" indent="0">
              <a:lnSpc>
                <a:spcPct val="200000"/>
              </a:lnSpc>
              <a:buNone/>
            </a:pPr>
            <a:r>
              <a:rPr lang="tr-TR" sz="2400" dirty="0">
                <a:latin typeface="Comic Sans MS" panose="030F0702030302020204" pitchFamily="66" charset="0"/>
              </a:rPr>
              <a:t>Aplastik anemi (AA) anormal </a:t>
            </a:r>
            <a:r>
              <a:rPr lang="tr-TR" sz="2400" dirty="0" err="1">
                <a:latin typeface="Comic Sans MS" panose="030F0702030302020204" pitchFamily="66" charset="0"/>
              </a:rPr>
              <a:t>infiltrasyon</a:t>
            </a:r>
            <a:r>
              <a:rPr lang="tr-TR" sz="2400" dirty="0">
                <a:latin typeface="Comic Sans MS" panose="030F0702030302020204" pitchFamily="66" charset="0"/>
              </a:rPr>
              <a:t> ve </a:t>
            </a:r>
            <a:r>
              <a:rPr lang="tr-TR" sz="2400" dirty="0" err="1">
                <a:latin typeface="Comic Sans MS" panose="030F0702030302020204" pitchFamily="66" charset="0"/>
              </a:rPr>
              <a:t>retikülin</a:t>
            </a:r>
            <a:r>
              <a:rPr lang="tr-TR" sz="2400" dirty="0">
                <a:latin typeface="Comic Sans MS" panose="030F0702030302020204" pitchFamily="66" charset="0"/>
              </a:rPr>
              <a:t> lif artısı olmaksızın </a:t>
            </a:r>
            <a:r>
              <a:rPr lang="tr-TR" sz="2400" dirty="0" err="1">
                <a:latin typeface="Comic Sans MS" panose="030F0702030302020204" pitchFamily="66" charset="0"/>
              </a:rPr>
              <a:t>hiposellüler</a:t>
            </a:r>
            <a:r>
              <a:rPr lang="tr-TR" sz="2400" dirty="0">
                <a:latin typeface="Comic Sans MS" panose="030F0702030302020204" pitchFamily="66" charset="0"/>
              </a:rPr>
              <a:t> kemik iliği ve </a:t>
            </a:r>
            <a:r>
              <a:rPr lang="tr-TR" sz="2400" dirty="0" err="1">
                <a:latin typeface="Comic Sans MS" panose="030F0702030302020204" pitchFamily="66" charset="0"/>
              </a:rPr>
              <a:t>pansitopeni</a:t>
            </a:r>
            <a:r>
              <a:rPr lang="tr-TR" sz="2400" dirty="0">
                <a:latin typeface="Comic Sans MS" panose="030F0702030302020204" pitchFamily="66" charset="0"/>
              </a:rPr>
              <a:t> ile seyreden </a:t>
            </a:r>
            <a:r>
              <a:rPr lang="tr-TR" sz="2400" dirty="0" err="1">
                <a:latin typeface="Comic Sans MS" panose="030F0702030302020204" pitchFamily="66" charset="0"/>
              </a:rPr>
              <a:t>idiyopatik</a:t>
            </a:r>
            <a:r>
              <a:rPr lang="tr-TR" sz="2400" dirty="0">
                <a:latin typeface="Comic Sans MS" panose="030F0702030302020204" pitchFamily="66" charset="0"/>
              </a:rPr>
              <a:t>/</a:t>
            </a:r>
            <a:r>
              <a:rPr lang="tr-TR" sz="2400" dirty="0" err="1">
                <a:latin typeface="Comic Sans MS" panose="030F0702030302020204" pitchFamily="66" charset="0"/>
              </a:rPr>
              <a:t>idosenkratik</a:t>
            </a:r>
            <a:r>
              <a:rPr lang="tr-TR" sz="2400" dirty="0">
                <a:latin typeface="Comic Sans MS" panose="030F0702030302020204" pitchFamily="66" charset="0"/>
              </a:rPr>
              <a:t> veya kalıtsal bir kemik iliği yetmezliği hastalığıdır.</a:t>
            </a:r>
          </a:p>
        </p:txBody>
      </p:sp>
    </p:spTree>
    <p:extLst>
      <p:ext uri="{BB962C8B-B14F-4D97-AF65-F5344CB8AC3E}">
        <p14:creationId xmlns:p14="http://schemas.microsoft.com/office/powerpoint/2010/main" val="219661786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7 Dikdörtgen"/>
          <p:cNvSpPr/>
          <p:nvPr/>
        </p:nvSpPr>
        <p:spPr>
          <a:xfrm>
            <a:off x="2685621" y="585383"/>
            <a:ext cx="9141271" cy="954107"/>
          </a:xfrm>
          <a:prstGeom prst="rect">
            <a:avLst/>
          </a:prstGeom>
        </p:spPr>
        <p:txBody>
          <a:bodyPr wrap="square">
            <a:spAutoFit/>
          </a:bodyPr>
          <a:lstStyle/>
          <a:p>
            <a:pPr algn="ctr"/>
            <a:r>
              <a:rPr lang="tr-TR" altLang="tr-TR" sz="2800" b="1" dirty="0" err="1" smtClean="0">
                <a:solidFill>
                  <a:srgbClr val="C00000"/>
                </a:solidFill>
                <a:latin typeface="Comic Sans MS" panose="030F0702030302020204" pitchFamily="66" charset="0"/>
                <a:ea typeface="ＭＳ Ｐゴシック" pitchFamily="34" charset="-128"/>
              </a:rPr>
              <a:t>Hematopoetik</a:t>
            </a:r>
            <a:endParaRPr lang="tr-TR" altLang="tr-TR" sz="2800" b="1" dirty="0" smtClean="0">
              <a:solidFill>
                <a:srgbClr val="C00000"/>
              </a:solidFill>
              <a:latin typeface="Comic Sans MS" panose="030F0702030302020204" pitchFamily="66" charset="0"/>
              <a:ea typeface="ＭＳ Ｐゴシック" pitchFamily="34" charset="-128"/>
            </a:endParaRPr>
          </a:p>
          <a:p>
            <a:pPr algn="ctr"/>
            <a:r>
              <a:rPr lang="tr-TR" altLang="tr-TR" sz="2800" b="1" dirty="0" smtClean="0">
                <a:solidFill>
                  <a:srgbClr val="C00000"/>
                </a:solidFill>
                <a:latin typeface="Comic Sans MS" panose="030F0702030302020204" pitchFamily="66" charset="0"/>
                <a:ea typeface="ＭＳ Ｐゴシック" pitchFamily="34" charset="-128"/>
              </a:rPr>
              <a:t>Kök Hücre</a:t>
            </a:r>
            <a:endParaRPr lang="tr-TR" altLang="tr-TR" sz="2000" dirty="0">
              <a:latin typeface="Comic Sans MS" panose="030F0702030302020204" pitchFamily="66" charset="0"/>
              <a:ea typeface="ＭＳ Ｐゴシック" pitchFamily="34" charset="-128"/>
            </a:endParaRPr>
          </a:p>
        </p:txBody>
      </p:sp>
      <p:pic>
        <p:nvPicPr>
          <p:cNvPr id="10242" name="Picture 3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48918" y="1702070"/>
            <a:ext cx="6410100" cy="388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76" name="AutoShape 28"/>
          <p:cNvSpPr>
            <a:spLocks noChangeArrowheads="1"/>
          </p:cNvSpPr>
          <p:nvPr/>
        </p:nvSpPr>
        <p:spPr bwMode="auto">
          <a:xfrm>
            <a:off x="6328042" y="1473470"/>
            <a:ext cx="533400" cy="45720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p>
        </p:txBody>
      </p:sp>
      <p:sp>
        <p:nvSpPr>
          <p:cNvPr id="104477" name="AutoShape 29"/>
          <p:cNvSpPr>
            <a:spLocks noChangeArrowheads="1"/>
          </p:cNvSpPr>
          <p:nvPr/>
        </p:nvSpPr>
        <p:spPr bwMode="auto">
          <a:xfrm rot="5762745">
            <a:off x="7559301" y="1473470"/>
            <a:ext cx="533400" cy="45720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p>
        </p:txBody>
      </p:sp>
      <p:pic>
        <p:nvPicPr>
          <p:cNvPr id="30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28724" y="685801"/>
            <a:ext cx="9610725" cy="4746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7 Dikdörtgen"/>
          <p:cNvSpPr/>
          <p:nvPr/>
        </p:nvSpPr>
        <p:spPr>
          <a:xfrm>
            <a:off x="1698178" y="5618186"/>
            <a:ext cx="9141271" cy="523220"/>
          </a:xfrm>
          <a:prstGeom prst="rect">
            <a:avLst/>
          </a:prstGeom>
        </p:spPr>
        <p:txBody>
          <a:bodyPr wrap="square">
            <a:spAutoFit/>
          </a:bodyPr>
          <a:lstStyle/>
          <a:p>
            <a:pPr algn="ctr"/>
            <a:r>
              <a:rPr lang="tr-TR" altLang="tr-TR" sz="2800" b="1" dirty="0">
                <a:solidFill>
                  <a:srgbClr val="C00000"/>
                </a:solidFill>
                <a:latin typeface="Comic Sans MS" panose="030F0702030302020204" pitchFamily="66" charset="0"/>
                <a:ea typeface="ＭＳ Ｐゴシック" pitchFamily="34" charset="-128"/>
              </a:rPr>
              <a:t>Kemik iliği</a:t>
            </a:r>
            <a:r>
              <a:rPr lang="en-US" altLang="tr-TR" sz="2800" dirty="0">
                <a:solidFill>
                  <a:srgbClr val="C00000"/>
                </a:solidFill>
                <a:latin typeface="Comic Sans MS" panose="030F0702030302020204" pitchFamily="66" charset="0"/>
                <a:ea typeface="ＭＳ Ｐゴシック" pitchFamily="34" charset="-128"/>
              </a:rPr>
              <a:t> </a:t>
            </a:r>
            <a:r>
              <a:rPr lang="en-US" altLang="tr-TR" sz="1600" dirty="0">
                <a:latin typeface="Comic Sans MS" panose="030F0702030302020204" pitchFamily="66" charset="0"/>
                <a:ea typeface="ＭＳ Ｐゴシック" pitchFamily="34" charset="-128"/>
              </a:rPr>
              <a:t>– </a:t>
            </a:r>
            <a:r>
              <a:rPr lang="tr-TR" altLang="tr-TR" sz="2000" dirty="0">
                <a:latin typeface="Comic Sans MS" panose="030F0702030302020204" pitchFamily="66" charset="0"/>
                <a:ea typeface="ＭＳ Ｐゴシック" pitchFamily="34" charset="-128"/>
              </a:rPr>
              <a:t>Her 3 seride de belirgin azalma, Yağ dokusunda artış ,</a:t>
            </a:r>
          </a:p>
        </p:txBody>
      </p:sp>
      <p:sp>
        <p:nvSpPr>
          <p:cNvPr id="9" name="Başlık 1"/>
          <p:cNvSpPr>
            <a:spLocks noGrp="1"/>
          </p:cNvSpPr>
          <p:nvPr>
            <p:ph type="title"/>
          </p:nvPr>
        </p:nvSpPr>
        <p:spPr>
          <a:xfrm>
            <a:off x="213536" y="0"/>
            <a:ext cx="8229600" cy="427025"/>
          </a:xfrm>
        </p:spPr>
        <p:txBody>
          <a:bodyPr>
            <a:normAutofit fontScale="90000"/>
          </a:bodyPr>
          <a:lstStyle/>
          <a:p>
            <a:r>
              <a:rPr lang="tr-TR" sz="2800" b="1" dirty="0">
                <a:solidFill>
                  <a:srgbClr val="571F1F"/>
                </a:solidFill>
                <a:latin typeface="Comic Sans MS" panose="030F0702030302020204" pitchFamily="66" charset="0"/>
              </a:rPr>
              <a:t>Aplastik </a:t>
            </a:r>
            <a:r>
              <a:rPr lang="tr-TR" sz="2800" b="1" dirty="0" smtClean="0">
                <a:solidFill>
                  <a:srgbClr val="571F1F"/>
                </a:solidFill>
                <a:latin typeface="Comic Sans MS" panose="030F0702030302020204" pitchFamily="66" charset="0"/>
              </a:rPr>
              <a:t>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18993489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10447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104476"/>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nodeType="clickEffect">
                                  <p:stCondLst>
                                    <p:cond delay="0"/>
                                  </p:stCondLst>
                                  <p:childTnLst>
                                    <p:set>
                                      <p:cBhvr>
                                        <p:cTn id="13" dur="1" fill="hold">
                                          <p:stCondLst>
                                            <p:cond delay="0"/>
                                          </p:stCondLst>
                                        </p:cTn>
                                        <p:tgtEl>
                                          <p:spTgt spid="3074"/>
                                        </p:tgtEl>
                                        <p:attrNameLst>
                                          <p:attrName>style.visibility</p:attrName>
                                        </p:attrNameLst>
                                      </p:cBhvr>
                                      <p:to>
                                        <p:strVal val="visible"/>
                                      </p:to>
                                    </p:set>
                                    <p:animEffect transition="in" filter="wheel(1)">
                                      <p:cBhvr>
                                        <p:cTn id="14"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76" grpId="0" animBg="1"/>
      <p:bldP spid="10447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Rot="1" noChangeArrowheads="1"/>
          </p:cNvSpPr>
          <p:nvPr>
            <p:ph idx="1"/>
          </p:nvPr>
        </p:nvSpPr>
        <p:spPr>
          <a:xfrm>
            <a:off x="7623986" y="682273"/>
            <a:ext cx="3876675" cy="2560938"/>
          </a:xfrm>
        </p:spPr>
        <p:txBody>
          <a:bodyPr>
            <a:normAutofit fontScale="92500" lnSpcReduction="20000"/>
          </a:bodyPr>
          <a:lstStyle/>
          <a:p>
            <a:pPr indent="-173038">
              <a:lnSpc>
                <a:spcPct val="150000"/>
              </a:lnSpc>
              <a:buNone/>
              <a:defRPr/>
            </a:pPr>
            <a:endParaRPr lang="tr-TR" sz="1600" dirty="0">
              <a:latin typeface="Comic Sans MS" panose="030F0702030302020204" pitchFamily="66" charset="0"/>
              <a:ea typeface="ＭＳ Ｐゴシック" pitchFamily="34" charset="-128"/>
            </a:endParaRPr>
          </a:p>
          <a:p>
            <a:pPr indent="-173038">
              <a:lnSpc>
                <a:spcPct val="150000"/>
              </a:lnSpc>
              <a:buNone/>
              <a:defRPr/>
            </a:pPr>
            <a:r>
              <a:rPr lang="tr-TR" sz="1600" dirty="0">
                <a:latin typeface="Comic Sans MS" panose="030F0702030302020204" pitchFamily="66" charset="0"/>
                <a:ea typeface="ＭＳ Ｐゴシック" pitchFamily="34" charset="-128"/>
              </a:rPr>
              <a:t>	</a:t>
            </a:r>
            <a:endParaRPr lang="en-US" sz="1600" dirty="0">
              <a:latin typeface="Comic Sans MS" panose="030F0702030302020204" pitchFamily="66" charset="0"/>
              <a:ea typeface="ＭＳ Ｐゴシック" pitchFamily="34" charset="-128"/>
            </a:endParaRPr>
          </a:p>
          <a:p>
            <a:pPr indent="-173038">
              <a:lnSpc>
                <a:spcPct val="150000"/>
              </a:lnSpc>
              <a:buNone/>
              <a:defRPr/>
            </a:pPr>
            <a:r>
              <a:rPr lang="en-US" sz="1600" dirty="0">
                <a:latin typeface="Comic Sans MS" panose="030F0702030302020204" pitchFamily="66" charset="0"/>
                <a:ea typeface="ＭＳ Ｐゴシック" pitchFamily="34" charset="-128"/>
              </a:rPr>
              <a:t>	Hematopoetik kök hücre sayısı azalır,</a:t>
            </a:r>
          </a:p>
          <a:p>
            <a:pPr indent="-173038">
              <a:lnSpc>
                <a:spcPct val="150000"/>
              </a:lnSpc>
              <a:buNone/>
              <a:defRPr/>
            </a:pPr>
            <a:r>
              <a:rPr lang="en-US" sz="1600" dirty="0">
                <a:latin typeface="Comic Sans MS" panose="030F0702030302020204" pitchFamily="66" charset="0"/>
                <a:ea typeface="ＭＳ Ｐゴシック" pitchFamily="34" charset="-128"/>
              </a:rPr>
              <a:t>	</a:t>
            </a:r>
            <a:r>
              <a:rPr lang="tr-TR" sz="1600" dirty="0">
                <a:latin typeface="Comic Sans MS" panose="030F0702030302020204" pitchFamily="66" charset="0"/>
                <a:ea typeface="ＭＳ Ｐゴシック" pitchFamily="34" charset="-128"/>
              </a:rPr>
              <a:t>Her 3 seride de belirgin azalma,</a:t>
            </a:r>
          </a:p>
          <a:p>
            <a:pPr indent="-173038">
              <a:lnSpc>
                <a:spcPct val="150000"/>
              </a:lnSpc>
              <a:buNone/>
              <a:defRPr/>
            </a:pPr>
            <a:r>
              <a:rPr lang="tr-TR" sz="1600" dirty="0">
                <a:latin typeface="Comic Sans MS" panose="030F0702030302020204" pitchFamily="66" charset="0"/>
                <a:ea typeface="ＭＳ Ｐゴシック" pitchFamily="34" charset="-128"/>
              </a:rPr>
              <a:t>	Yağ dokusunda artış</a:t>
            </a:r>
          </a:p>
          <a:p>
            <a:pPr indent="-173038">
              <a:lnSpc>
                <a:spcPct val="150000"/>
              </a:lnSpc>
              <a:buNone/>
              <a:defRPr/>
            </a:pPr>
            <a:r>
              <a:rPr lang="tr-TR" sz="1600" dirty="0">
                <a:latin typeface="Comic Sans MS" panose="030F0702030302020204" pitchFamily="66" charset="0"/>
                <a:ea typeface="ＭＳ Ｐゴシック" pitchFamily="34" charset="-128"/>
              </a:rPr>
              <a:t>	</a:t>
            </a:r>
            <a:endParaRPr lang="en-US" sz="1600" dirty="0">
              <a:latin typeface="Comic Sans MS" panose="030F0702030302020204" pitchFamily="66" charset="0"/>
              <a:ea typeface="ＭＳ Ｐゴシック" pitchFamily="34" charset="-128"/>
            </a:endParaRPr>
          </a:p>
        </p:txBody>
      </p:sp>
      <p:pic>
        <p:nvPicPr>
          <p:cNvPr id="2" name="Picture 2" descr="http://www.kumc.edu/instruction/medicine/anatomy/histoweb/path/blood02.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36910" y="3690700"/>
            <a:ext cx="3069228" cy="1817378"/>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3" name="Dikdörtgen 2"/>
          <p:cNvSpPr/>
          <p:nvPr/>
        </p:nvSpPr>
        <p:spPr>
          <a:xfrm>
            <a:off x="7900567" y="3533544"/>
            <a:ext cx="3203848" cy="1938992"/>
          </a:xfrm>
          <a:prstGeom prst="rect">
            <a:avLst/>
          </a:prstGeom>
        </p:spPr>
        <p:txBody>
          <a:bodyPr wrap="square">
            <a:spAutoFit/>
          </a:bodyPr>
          <a:lstStyle/>
          <a:p>
            <a:pPr>
              <a:lnSpc>
                <a:spcPct val="150000"/>
              </a:lnSpc>
            </a:pPr>
            <a:r>
              <a:rPr lang="tr-TR" sz="1600" dirty="0" err="1">
                <a:latin typeface="Comic Sans MS" panose="030F0702030302020204" pitchFamily="66" charset="0"/>
              </a:rPr>
              <a:t>Pansitopeni</a:t>
            </a:r>
            <a:r>
              <a:rPr lang="tr-TR" sz="1600" dirty="0">
                <a:latin typeface="Comic Sans MS" panose="030F0702030302020204" pitchFamily="66" charset="0"/>
              </a:rPr>
              <a:t> ile karakterizedir.</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ANEMİ</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LÖKOPENİ</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TROMBOSİTOPENİ</a:t>
            </a:r>
          </a:p>
          <a:p>
            <a:pPr>
              <a:lnSpc>
                <a:spcPct val="150000"/>
              </a:lnSpc>
            </a:pPr>
            <a:endParaRPr lang="tr-TR" sz="1600" dirty="0">
              <a:latin typeface="Comic Sans MS" panose="030F0702030302020204" pitchFamily="66" charset="0"/>
            </a:endParaRPr>
          </a:p>
        </p:txBody>
      </p:sp>
      <p:pic>
        <p:nvPicPr>
          <p:cNvPr id="2050" name="Picture 2"/>
          <p:cNvPicPr>
            <a:picLocks noChangeAspect="1" noChangeArrowheads="1"/>
          </p:cNvPicPr>
          <p:nvPr/>
        </p:nvPicPr>
        <p:blipFill>
          <a:blip r:embed="rId4" cstate="print"/>
          <a:srcRect/>
          <a:stretch>
            <a:fillRect/>
          </a:stretch>
        </p:blipFill>
        <p:spPr bwMode="auto">
          <a:xfrm>
            <a:off x="1033781" y="1448228"/>
            <a:ext cx="3143498" cy="1870959"/>
          </a:xfrm>
          <a:prstGeom prst="ellipse">
            <a:avLst/>
          </a:prstGeom>
          <a:ln>
            <a:noFill/>
          </a:ln>
          <a:effectLst>
            <a:softEdge rad="112500"/>
          </a:effectLst>
        </p:spPr>
      </p:pic>
      <p:pic>
        <p:nvPicPr>
          <p:cNvPr id="2051" name="Picture 3"/>
          <p:cNvPicPr>
            <a:picLocks noChangeAspect="1" noChangeArrowheads="1"/>
          </p:cNvPicPr>
          <p:nvPr/>
        </p:nvPicPr>
        <p:blipFill>
          <a:blip r:embed="rId5" cstate="print"/>
          <a:srcRect/>
          <a:stretch>
            <a:fillRect/>
          </a:stretch>
        </p:blipFill>
        <p:spPr bwMode="auto">
          <a:xfrm>
            <a:off x="5411925" y="1313664"/>
            <a:ext cx="2227125" cy="1870371"/>
          </a:xfrm>
          <a:prstGeom prst="ellipse">
            <a:avLst/>
          </a:prstGeom>
          <a:ln>
            <a:noFill/>
          </a:ln>
          <a:effectLst>
            <a:softEdge rad="112500"/>
          </a:effectLst>
        </p:spPr>
      </p:pic>
      <p:pic>
        <p:nvPicPr>
          <p:cNvPr id="2052" name="Picture 4"/>
          <p:cNvPicPr>
            <a:picLocks noChangeAspect="1" noChangeArrowheads="1"/>
          </p:cNvPicPr>
          <p:nvPr/>
        </p:nvPicPr>
        <p:blipFill>
          <a:blip r:embed="rId6" cstate="print"/>
          <a:srcRect/>
          <a:stretch>
            <a:fillRect/>
          </a:stretch>
        </p:blipFill>
        <p:spPr bwMode="auto">
          <a:xfrm>
            <a:off x="5437079" y="3487090"/>
            <a:ext cx="2227125" cy="1849546"/>
          </a:xfrm>
          <a:prstGeom prst="ellipse">
            <a:avLst/>
          </a:prstGeom>
          <a:ln>
            <a:noFill/>
          </a:ln>
          <a:effectLst>
            <a:softEdge rad="112500"/>
          </a:effectLst>
        </p:spPr>
      </p:pic>
      <p:cxnSp>
        <p:nvCxnSpPr>
          <p:cNvPr id="12" name="11 Düz Ok Bağlayıcısı"/>
          <p:cNvCxnSpPr/>
          <p:nvPr/>
        </p:nvCxnSpPr>
        <p:spPr>
          <a:xfrm>
            <a:off x="4584998" y="2440265"/>
            <a:ext cx="576064" cy="0"/>
          </a:xfrm>
          <a:prstGeom prst="straightConnector1">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3" name="12 Düz Ok Bağlayıcısı"/>
          <p:cNvCxnSpPr/>
          <p:nvPr/>
        </p:nvCxnSpPr>
        <p:spPr>
          <a:xfrm>
            <a:off x="4584998" y="4536787"/>
            <a:ext cx="576064" cy="0"/>
          </a:xfrm>
          <a:prstGeom prst="straightConnector1">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14" name="13 Dikdörtgen"/>
          <p:cNvSpPr/>
          <p:nvPr/>
        </p:nvSpPr>
        <p:spPr>
          <a:xfrm rot="16200000">
            <a:off x="239479" y="2228814"/>
            <a:ext cx="1300356" cy="369332"/>
          </a:xfrm>
          <a:prstGeom prst="rect">
            <a:avLst/>
          </a:prstGeom>
        </p:spPr>
        <p:txBody>
          <a:bodyPr wrap="none">
            <a:spAutoFit/>
          </a:bodyPr>
          <a:lstStyle/>
          <a:p>
            <a:r>
              <a:rPr lang="tr-TR" b="1" dirty="0">
                <a:solidFill>
                  <a:schemeClr val="bg1">
                    <a:lumMod val="65000"/>
                  </a:schemeClr>
                </a:solidFill>
                <a:latin typeface="Comic Sans MS" panose="030F0702030302020204" pitchFamily="66" charset="0"/>
                <a:ea typeface="ＭＳ Ｐゴシック" pitchFamily="34" charset="-128"/>
              </a:rPr>
              <a:t>Kemik iliği</a:t>
            </a:r>
            <a:endParaRPr lang="tr-TR" dirty="0">
              <a:solidFill>
                <a:schemeClr val="bg1">
                  <a:lumMod val="65000"/>
                </a:schemeClr>
              </a:solidFill>
              <a:latin typeface="Comic Sans MS" panose="030F0702030302020204" pitchFamily="66" charset="0"/>
            </a:endParaRPr>
          </a:p>
        </p:txBody>
      </p:sp>
      <p:sp>
        <p:nvSpPr>
          <p:cNvPr id="15" name="14 Dikdörtgen"/>
          <p:cNvSpPr/>
          <p:nvPr/>
        </p:nvSpPr>
        <p:spPr>
          <a:xfrm rot="16200000">
            <a:off x="126962" y="4429817"/>
            <a:ext cx="1475084" cy="338554"/>
          </a:xfrm>
          <a:prstGeom prst="rect">
            <a:avLst/>
          </a:prstGeom>
        </p:spPr>
        <p:txBody>
          <a:bodyPr wrap="none">
            <a:spAutoFit/>
          </a:bodyPr>
          <a:lstStyle/>
          <a:p>
            <a:r>
              <a:rPr lang="tr-TR" sz="1600" b="1" dirty="0">
                <a:solidFill>
                  <a:schemeClr val="bg1">
                    <a:lumMod val="65000"/>
                  </a:schemeClr>
                </a:solidFill>
                <a:latin typeface="Comic Sans MS" panose="030F0702030302020204" pitchFamily="66" charset="0"/>
              </a:rPr>
              <a:t>Periferik kan</a:t>
            </a:r>
            <a:endParaRPr lang="tr-TR" dirty="0">
              <a:solidFill>
                <a:schemeClr val="bg1">
                  <a:lumMod val="65000"/>
                </a:schemeClr>
              </a:solidFill>
              <a:latin typeface="Comic Sans MS" panose="030F0702030302020204" pitchFamily="66" charset="0"/>
            </a:endParaRPr>
          </a:p>
        </p:txBody>
      </p:sp>
      <p:sp>
        <p:nvSpPr>
          <p:cNvPr id="16" name="15 Dikdörtgen"/>
          <p:cNvSpPr/>
          <p:nvPr/>
        </p:nvSpPr>
        <p:spPr>
          <a:xfrm>
            <a:off x="7900567" y="5203165"/>
            <a:ext cx="3570664" cy="461665"/>
          </a:xfrm>
          <a:prstGeom prst="rect">
            <a:avLst/>
          </a:prstGeom>
        </p:spPr>
        <p:txBody>
          <a:bodyPr wrap="square">
            <a:spAutoFit/>
          </a:bodyPr>
          <a:lstStyle/>
          <a:p>
            <a:r>
              <a:rPr lang="tr-TR" altLang="tr-TR" sz="1200" b="1" dirty="0">
                <a:solidFill>
                  <a:srgbClr val="FF0000"/>
                </a:solidFill>
                <a:ea typeface="ＭＳ Ｐゴシック" pitchFamily="34" charset="-128"/>
              </a:rPr>
              <a:t>PANSİTOPENİ: </a:t>
            </a:r>
            <a:r>
              <a:rPr lang="tr-TR" altLang="tr-TR" sz="1200" dirty="0">
                <a:ea typeface="ＭＳ Ｐゴシック" pitchFamily="34" charset="-128"/>
              </a:rPr>
              <a:t>Kanda bulunan lökosit, eritrosit ve trombositlerin beraber azalmasına </a:t>
            </a:r>
            <a:r>
              <a:rPr lang="tr-TR" altLang="tr-TR" sz="1200" dirty="0" err="1">
                <a:ea typeface="ＭＳ Ｐゴシック" pitchFamily="34" charset="-128"/>
              </a:rPr>
              <a:t>pansitopeni</a:t>
            </a:r>
            <a:r>
              <a:rPr lang="tr-TR" altLang="tr-TR" sz="1200" dirty="0">
                <a:ea typeface="ＭＳ Ｐゴシック" pitchFamily="34" charset="-128"/>
              </a:rPr>
              <a:t> denir</a:t>
            </a:r>
            <a:endParaRPr lang="tr-TR" sz="1200" dirty="0"/>
          </a:p>
        </p:txBody>
      </p:sp>
      <p:sp>
        <p:nvSpPr>
          <p:cNvPr id="17"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5" name="Dikdörtgen 4"/>
          <p:cNvSpPr/>
          <p:nvPr/>
        </p:nvSpPr>
        <p:spPr>
          <a:xfrm>
            <a:off x="2207568" y="5496586"/>
            <a:ext cx="962123" cy="369332"/>
          </a:xfrm>
          <a:prstGeom prst="rect">
            <a:avLst/>
          </a:prstGeom>
        </p:spPr>
        <p:txBody>
          <a:bodyPr wrap="none">
            <a:spAutoFit/>
          </a:bodyPr>
          <a:lstStyle/>
          <a:p>
            <a:r>
              <a:rPr lang="tr-TR" dirty="0" smtClean="0">
                <a:solidFill>
                  <a:schemeClr val="bg1">
                    <a:lumMod val="65000"/>
                  </a:schemeClr>
                </a:solidFill>
                <a:latin typeface="Comic Sans MS" panose="030F0702030302020204" pitchFamily="66" charset="0"/>
                <a:ea typeface="ＭＳ Ｐゴシック" pitchFamily="34" charset="-128"/>
              </a:rPr>
              <a:t>Normal</a:t>
            </a:r>
            <a:endParaRPr lang="tr-TR" dirty="0">
              <a:solidFill>
                <a:schemeClr val="bg1">
                  <a:lumMod val="65000"/>
                </a:schemeClr>
              </a:solidFill>
            </a:endParaRPr>
          </a:p>
        </p:txBody>
      </p:sp>
      <p:sp>
        <p:nvSpPr>
          <p:cNvPr id="19" name="Dikdörtgen 18"/>
          <p:cNvSpPr/>
          <p:nvPr/>
        </p:nvSpPr>
        <p:spPr>
          <a:xfrm>
            <a:off x="6044425" y="5311920"/>
            <a:ext cx="1067921" cy="369332"/>
          </a:xfrm>
          <a:prstGeom prst="rect">
            <a:avLst/>
          </a:prstGeom>
        </p:spPr>
        <p:txBody>
          <a:bodyPr wrap="none">
            <a:spAutoFit/>
          </a:bodyPr>
          <a:lstStyle/>
          <a:p>
            <a:r>
              <a:rPr lang="tr-TR" dirty="0" smtClean="0">
                <a:solidFill>
                  <a:schemeClr val="bg1">
                    <a:lumMod val="65000"/>
                  </a:schemeClr>
                </a:solidFill>
                <a:latin typeface="Comic Sans MS" panose="030F0702030302020204" pitchFamily="66" charset="0"/>
                <a:ea typeface="ＭＳ Ｐゴシック" pitchFamily="34" charset="-128"/>
              </a:rPr>
              <a:t>Aplastik</a:t>
            </a:r>
            <a:endParaRPr lang="tr-TR" dirty="0">
              <a:solidFill>
                <a:schemeClr val="bg1">
                  <a:lumMod val="65000"/>
                </a:schemeClr>
              </a:solidFill>
            </a:endParaRPr>
          </a:p>
        </p:txBody>
      </p:sp>
      <p:sp>
        <p:nvSpPr>
          <p:cNvPr id="18" name="12 Metin kutusu"/>
          <p:cNvSpPr txBox="1"/>
          <p:nvPr/>
        </p:nvSpPr>
        <p:spPr>
          <a:xfrm>
            <a:off x="8080079" y="5762869"/>
            <a:ext cx="3024336" cy="523220"/>
          </a:xfrm>
          <a:prstGeom prst="rect">
            <a:avLst/>
          </a:prstGeom>
          <a:noFill/>
        </p:spPr>
        <p:txBody>
          <a:bodyPr wrap="square" rtlCol="0">
            <a:spAutoFit/>
          </a:bodyPr>
          <a:lstStyle/>
          <a:p>
            <a:r>
              <a:rPr lang="tr-TR" sz="1400" u="sng" dirty="0" smtClean="0">
                <a:solidFill>
                  <a:srgbClr val="FF0000"/>
                </a:solidFill>
                <a:latin typeface="Comic Sans MS" panose="030F0702030302020204" pitchFamily="66" charset="0"/>
              </a:rPr>
              <a:t>Tipik olarak </a:t>
            </a:r>
            <a:r>
              <a:rPr lang="tr-TR" sz="1400" u="sng" dirty="0" err="1" smtClean="0">
                <a:solidFill>
                  <a:srgbClr val="FF0000"/>
                </a:solidFill>
                <a:latin typeface="Comic Sans MS" panose="030F0702030302020204" pitchFamily="66" charset="0"/>
              </a:rPr>
              <a:t>organamegali</a:t>
            </a:r>
            <a:r>
              <a:rPr lang="tr-TR" sz="1400" u="sng" dirty="0" smtClean="0">
                <a:solidFill>
                  <a:srgbClr val="FF0000"/>
                </a:solidFill>
                <a:latin typeface="Comic Sans MS" panose="030F0702030302020204" pitchFamily="66" charset="0"/>
              </a:rPr>
              <a:t> ve </a:t>
            </a:r>
            <a:r>
              <a:rPr lang="tr-TR" sz="1400" u="sng" dirty="0" err="1" smtClean="0">
                <a:solidFill>
                  <a:srgbClr val="FF0000"/>
                </a:solidFill>
                <a:latin typeface="Comic Sans MS" panose="030F0702030302020204" pitchFamily="66" charset="0"/>
              </a:rPr>
              <a:t>lenfadenomegali</a:t>
            </a:r>
            <a:r>
              <a:rPr lang="tr-TR" sz="1400" u="sng" dirty="0" smtClean="0">
                <a:solidFill>
                  <a:srgbClr val="FF0000"/>
                </a:solidFill>
                <a:latin typeface="Comic Sans MS" panose="030F0702030302020204" pitchFamily="66" charset="0"/>
              </a:rPr>
              <a:t> olmaz. </a:t>
            </a:r>
            <a:endParaRPr lang="tr-TR" sz="1400" u="sng" dirty="0">
              <a:solidFill>
                <a:srgbClr val="FF0000"/>
              </a:solidFill>
              <a:latin typeface="Comic Sans MS" panose="030F0702030302020204" pitchFamily="66" charset="0"/>
            </a:endParaRPr>
          </a:p>
        </p:txBody>
      </p:sp>
      <p:sp>
        <p:nvSpPr>
          <p:cNvPr id="20" name="11 Patlama 2"/>
          <p:cNvSpPr/>
          <p:nvPr/>
        </p:nvSpPr>
        <p:spPr>
          <a:xfrm>
            <a:off x="7782078" y="5801213"/>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2293764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amond(in)">
                                      <p:cBhvr>
                                        <p:cTn id="7" dur="2000"/>
                                        <p:tgtEl>
                                          <p:spTgt spid="12"/>
                                        </p:tgtEl>
                                      </p:cBhvr>
                                    </p:animEffect>
                                  </p:childTnLst>
                                </p:cTn>
                              </p:par>
                              <p:par>
                                <p:cTn id="8" presetID="8" presetClass="entr" presetSubtype="16" fill="hold" nodeType="withEffect">
                                  <p:stCondLst>
                                    <p:cond delay="0"/>
                                  </p:stCondLst>
                                  <p:childTnLst>
                                    <p:set>
                                      <p:cBhvr>
                                        <p:cTn id="9" dur="1" fill="hold">
                                          <p:stCondLst>
                                            <p:cond delay="0"/>
                                          </p:stCondLst>
                                        </p:cTn>
                                        <p:tgtEl>
                                          <p:spTgt spid="2051"/>
                                        </p:tgtEl>
                                        <p:attrNameLst>
                                          <p:attrName>style.visibility</p:attrName>
                                        </p:attrNameLst>
                                      </p:cBhvr>
                                      <p:to>
                                        <p:strVal val="visible"/>
                                      </p:to>
                                    </p:set>
                                    <p:animEffect transition="in" filter="diamond(in)">
                                      <p:cBhvr>
                                        <p:cTn id="10" dur="2000"/>
                                        <p:tgtEl>
                                          <p:spTgt spid="2051"/>
                                        </p:tgtEl>
                                      </p:cBhvr>
                                    </p:animEffect>
                                  </p:childTnLst>
                                </p:cTn>
                              </p:par>
                              <p:par>
                                <p:cTn id="11" presetID="8" presetClass="entr" presetSubtype="16"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diamond(in)">
                                      <p:cBhvr>
                                        <p:cTn id="13" dur="2000"/>
                                        <p:tgtEl>
                                          <p:spTgt spid="13"/>
                                        </p:tgtEl>
                                      </p:cBhvr>
                                    </p:animEffect>
                                  </p:childTnLst>
                                </p:cTn>
                              </p:par>
                              <p:par>
                                <p:cTn id="14" presetID="8" presetClass="entr" presetSubtype="16" fill="hold" nodeType="withEffect">
                                  <p:stCondLst>
                                    <p:cond delay="0"/>
                                  </p:stCondLst>
                                  <p:childTnLst>
                                    <p:set>
                                      <p:cBhvr>
                                        <p:cTn id="15" dur="1" fill="hold">
                                          <p:stCondLst>
                                            <p:cond delay="0"/>
                                          </p:stCondLst>
                                        </p:cTn>
                                        <p:tgtEl>
                                          <p:spTgt spid="2052"/>
                                        </p:tgtEl>
                                        <p:attrNameLst>
                                          <p:attrName>style.visibility</p:attrName>
                                        </p:attrNameLst>
                                      </p:cBhvr>
                                      <p:to>
                                        <p:strVal val="visible"/>
                                      </p:to>
                                    </p:set>
                                    <p:animEffect transition="in" filter="diamond(in)">
                                      <p:cBhvr>
                                        <p:cTn id="16" dur="2000"/>
                                        <p:tgtEl>
                                          <p:spTgt spid="2052"/>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wipe(down)">
                                      <p:cBhvr>
                                        <p:cTn id="19" dur="500"/>
                                        <p:tgtEl>
                                          <p:spTgt spid="19"/>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nodeType="clickEffect">
                                  <p:stCondLst>
                                    <p:cond delay="0"/>
                                  </p:stCondLst>
                                  <p:childTnLst>
                                    <p:set>
                                      <p:cBhvr>
                                        <p:cTn id="23" dur="1" fill="hold">
                                          <p:stCondLst>
                                            <p:cond delay="0"/>
                                          </p:stCondLst>
                                        </p:cTn>
                                        <p:tgtEl>
                                          <p:spTgt spid="108547">
                                            <p:txEl>
                                              <p:pRg st="2" end="2"/>
                                            </p:txEl>
                                          </p:spTgt>
                                        </p:tgtEl>
                                        <p:attrNameLst>
                                          <p:attrName>style.visibility</p:attrName>
                                        </p:attrNameLst>
                                      </p:cBhvr>
                                      <p:to>
                                        <p:strVal val="visible"/>
                                      </p:to>
                                    </p:set>
                                    <p:animEffect transition="in" filter="circle(in)">
                                      <p:cBhvr>
                                        <p:cTn id="24" dur="2000"/>
                                        <p:tgtEl>
                                          <p:spTgt spid="108547">
                                            <p:txEl>
                                              <p:pRg st="2" end="2"/>
                                            </p:txEl>
                                          </p:spTgt>
                                        </p:tgtEl>
                                      </p:cBhvr>
                                    </p:animEffect>
                                  </p:childTnLst>
                                </p:cTn>
                              </p:par>
                              <p:par>
                                <p:cTn id="25" presetID="6" presetClass="entr" presetSubtype="16" fill="hold" nodeType="withEffect">
                                  <p:stCondLst>
                                    <p:cond delay="0"/>
                                  </p:stCondLst>
                                  <p:childTnLst>
                                    <p:set>
                                      <p:cBhvr>
                                        <p:cTn id="26" dur="1" fill="hold">
                                          <p:stCondLst>
                                            <p:cond delay="0"/>
                                          </p:stCondLst>
                                        </p:cTn>
                                        <p:tgtEl>
                                          <p:spTgt spid="108547">
                                            <p:txEl>
                                              <p:pRg st="3" end="3"/>
                                            </p:txEl>
                                          </p:spTgt>
                                        </p:tgtEl>
                                        <p:attrNameLst>
                                          <p:attrName>style.visibility</p:attrName>
                                        </p:attrNameLst>
                                      </p:cBhvr>
                                      <p:to>
                                        <p:strVal val="visible"/>
                                      </p:to>
                                    </p:set>
                                    <p:animEffect transition="in" filter="circle(in)">
                                      <p:cBhvr>
                                        <p:cTn id="27" dur="2000"/>
                                        <p:tgtEl>
                                          <p:spTgt spid="108547">
                                            <p:txEl>
                                              <p:pRg st="3" end="3"/>
                                            </p:txEl>
                                          </p:spTgt>
                                        </p:tgtEl>
                                      </p:cBhvr>
                                    </p:animEffect>
                                  </p:childTnLst>
                                </p:cTn>
                              </p:par>
                              <p:par>
                                <p:cTn id="28" presetID="6" presetClass="entr" presetSubtype="16" fill="hold" nodeType="withEffect">
                                  <p:stCondLst>
                                    <p:cond delay="0"/>
                                  </p:stCondLst>
                                  <p:childTnLst>
                                    <p:set>
                                      <p:cBhvr>
                                        <p:cTn id="29" dur="1" fill="hold">
                                          <p:stCondLst>
                                            <p:cond delay="0"/>
                                          </p:stCondLst>
                                        </p:cTn>
                                        <p:tgtEl>
                                          <p:spTgt spid="108547">
                                            <p:txEl>
                                              <p:pRg st="4" end="4"/>
                                            </p:txEl>
                                          </p:spTgt>
                                        </p:tgtEl>
                                        <p:attrNameLst>
                                          <p:attrName>style.visibility</p:attrName>
                                        </p:attrNameLst>
                                      </p:cBhvr>
                                      <p:to>
                                        <p:strVal val="visible"/>
                                      </p:to>
                                    </p:set>
                                    <p:animEffect transition="in" filter="circle(in)">
                                      <p:cBhvr>
                                        <p:cTn id="30" dur="2000"/>
                                        <p:tgtEl>
                                          <p:spTgt spid="108547">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circle(in)">
                                      <p:cBhvr>
                                        <p:cTn id="35" dur="2000"/>
                                        <p:tgtEl>
                                          <p:spTgt spid="3"/>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circle(in)">
                                      <p:cBhvr>
                                        <p:cTn id="38" dur="20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1000" fill="hold"/>
                                        <p:tgtEl>
                                          <p:spTgt spid="20"/>
                                        </p:tgtEl>
                                        <p:attrNameLst>
                                          <p:attrName>ppt_w</p:attrName>
                                        </p:attrNameLst>
                                      </p:cBhvr>
                                      <p:tavLst>
                                        <p:tav tm="0">
                                          <p:val>
                                            <p:fltVal val="0"/>
                                          </p:val>
                                        </p:tav>
                                        <p:tav tm="100000">
                                          <p:val>
                                            <p:strVal val="#ppt_w"/>
                                          </p:val>
                                        </p:tav>
                                      </p:tavLst>
                                    </p:anim>
                                    <p:anim calcmode="lin" valueType="num">
                                      <p:cBhvr>
                                        <p:cTn id="44" dur="1000" fill="hold"/>
                                        <p:tgtEl>
                                          <p:spTgt spid="20"/>
                                        </p:tgtEl>
                                        <p:attrNameLst>
                                          <p:attrName>ppt_h</p:attrName>
                                        </p:attrNameLst>
                                      </p:cBhvr>
                                      <p:tavLst>
                                        <p:tav tm="0">
                                          <p:val>
                                            <p:fltVal val="0"/>
                                          </p:val>
                                        </p:tav>
                                        <p:tav tm="100000">
                                          <p:val>
                                            <p:strVal val="#ppt_h"/>
                                          </p:val>
                                        </p:tav>
                                      </p:tavLst>
                                    </p:anim>
                                    <p:anim calcmode="lin" valueType="num">
                                      <p:cBhvr>
                                        <p:cTn id="45" dur="1000" fill="hold"/>
                                        <p:tgtEl>
                                          <p:spTgt spid="20"/>
                                        </p:tgtEl>
                                        <p:attrNameLst>
                                          <p:attrName>style.rotation</p:attrName>
                                        </p:attrNameLst>
                                      </p:cBhvr>
                                      <p:tavLst>
                                        <p:tav tm="0">
                                          <p:val>
                                            <p:fltVal val="90"/>
                                          </p:val>
                                        </p:tav>
                                        <p:tav tm="100000">
                                          <p:val>
                                            <p:fltVal val="0"/>
                                          </p:val>
                                        </p:tav>
                                      </p:tavLst>
                                    </p:anim>
                                    <p:animEffect transition="in" filter="fade">
                                      <p:cBhvr>
                                        <p:cTn id="46" dur="1000"/>
                                        <p:tgtEl>
                                          <p:spTgt spid="20"/>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p:cTn id="49" dur="1000" fill="hold"/>
                                        <p:tgtEl>
                                          <p:spTgt spid="18"/>
                                        </p:tgtEl>
                                        <p:attrNameLst>
                                          <p:attrName>ppt_w</p:attrName>
                                        </p:attrNameLst>
                                      </p:cBhvr>
                                      <p:tavLst>
                                        <p:tav tm="0">
                                          <p:val>
                                            <p:fltVal val="0"/>
                                          </p:val>
                                        </p:tav>
                                        <p:tav tm="100000">
                                          <p:val>
                                            <p:strVal val="#ppt_w"/>
                                          </p:val>
                                        </p:tav>
                                      </p:tavLst>
                                    </p:anim>
                                    <p:anim calcmode="lin" valueType="num">
                                      <p:cBhvr>
                                        <p:cTn id="50" dur="1000" fill="hold"/>
                                        <p:tgtEl>
                                          <p:spTgt spid="18"/>
                                        </p:tgtEl>
                                        <p:attrNameLst>
                                          <p:attrName>ppt_h</p:attrName>
                                        </p:attrNameLst>
                                      </p:cBhvr>
                                      <p:tavLst>
                                        <p:tav tm="0">
                                          <p:val>
                                            <p:fltVal val="0"/>
                                          </p:val>
                                        </p:tav>
                                        <p:tav tm="100000">
                                          <p:val>
                                            <p:strVal val="#ppt_h"/>
                                          </p:val>
                                        </p:tav>
                                      </p:tavLst>
                                    </p:anim>
                                    <p:anim calcmode="lin" valueType="num">
                                      <p:cBhvr>
                                        <p:cTn id="51" dur="1000" fill="hold"/>
                                        <p:tgtEl>
                                          <p:spTgt spid="18"/>
                                        </p:tgtEl>
                                        <p:attrNameLst>
                                          <p:attrName>style.rotation</p:attrName>
                                        </p:attrNameLst>
                                      </p:cBhvr>
                                      <p:tavLst>
                                        <p:tav tm="0">
                                          <p:val>
                                            <p:fltVal val="90"/>
                                          </p:val>
                                        </p:tav>
                                        <p:tav tm="100000">
                                          <p:val>
                                            <p:fltVal val="0"/>
                                          </p:val>
                                        </p:tav>
                                      </p:tavLst>
                                    </p:anim>
                                    <p:animEffect transition="in" filter="fade">
                                      <p:cBhvr>
                                        <p:cTn id="52"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6" grpId="0"/>
      <p:bldP spid="19" grpId="0"/>
      <p:bldP spid="18" grpId="0"/>
      <p:bldP spid="2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Picture 3"/>
          <p:cNvPicPr>
            <a:picLocks noChangeAspect="1" noChangeArrowheads="1"/>
          </p:cNvPicPr>
          <p:nvPr/>
        </p:nvPicPr>
        <p:blipFill>
          <a:blip r:embed="rId2" cstate="print"/>
          <a:srcRect/>
          <a:stretch>
            <a:fillRect/>
          </a:stretch>
        </p:blipFill>
        <p:spPr bwMode="auto">
          <a:xfrm>
            <a:off x="6931712" y="997127"/>
            <a:ext cx="4658926" cy="3993598"/>
          </a:xfrm>
          <a:prstGeom prst="rect">
            <a:avLst/>
          </a:prstGeom>
          <a:noFill/>
          <a:ln w="9525">
            <a:noFill/>
            <a:miter lim="800000"/>
            <a:headEnd/>
            <a:tailEnd/>
          </a:ln>
        </p:spPr>
      </p:pic>
      <p:sp>
        <p:nvSpPr>
          <p:cNvPr id="165891" name="Rectangle 3"/>
          <p:cNvSpPr>
            <a:spLocks noGrp="1" noRot="1" noChangeArrowheads="1"/>
          </p:cNvSpPr>
          <p:nvPr>
            <p:ph idx="1"/>
          </p:nvPr>
        </p:nvSpPr>
        <p:spPr>
          <a:xfrm>
            <a:off x="1443658" y="1918345"/>
            <a:ext cx="6768752" cy="3483372"/>
          </a:xfrm>
        </p:spPr>
        <p:txBody>
          <a:bodyPr>
            <a:normAutofit fontScale="77500" lnSpcReduction="20000"/>
          </a:bodyPr>
          <a:lstStyle/>
          <a:p>
            <a:pPr indent="-173038">
              <a:lnSpc>
                <a:spcPct val="130000"/>
              </a:lnSpc>
              <a:defRPr/>
            </a:pPr>
            <a:r>
              <a:rPr lang="tr-TR" sz="2000" dirty="0">
                <a:latin typeface="Comic Sans MS" panose="030F0702030302020204" pitchFamily="66" charset="0"/>
                <a:ea typeface="ＭＳ Ｐゴシック" pitchFamily="34" charset="-128"/>
              </a:rPr>
              <a:t>Her iki cins ve her yaşta görülür. </a:t>
            </a:r>
          </a:p>
          <a:p>
            <a:pPr indent="-173038">
              <a:lnSpc>
                <a:spcPct val="130000"/>
              </a:lnSpc>
              <a:defRPr/>
            </a:pPr>
            <a:r>
              <a:rPr lang="tr-TR" sz="2000" dirty="0" err="1">
                <a:latin typeface="Comic Sans MS" panose="030F0702030302020204" pitchFamily="66" charset="0"/>
                <a:ea typeface="ＭＳ Ｐゴシック" pitchFamily="34" charset="-128"/>
              </a:rPr>
              <a:t>İnsidans</a:t>
            </a:r>
            <a:r>
              <a:rPr lang="en-US" sz="2000" dirty="0">
                <a:latin typeface="Comic Sans MS" panose="030F0702030302020204" pitchFamily="66" charset="0"/>
                <a:ea typeface="ＭＳ Ｐゴシック" pitchFamily="34" charset="-128"/>
              </a:rPr>
              <a:t>: 5-10:10</a:t>
            </a:r>
            <a:r>
              <a:rPr lang="en-US" sz="2000" baseline="30000" dirty="0">
                <a:latin typeface="Comic Sans MS" panose="030F0702030302020204" pitchFamily="66" charset="0"/>
                <a:ea typeface="ＭＳ Ｐゴシック" pitchFamily="34" charset="-128"/>
              </a:rPr>
              <a:t>6</a:t>
            </a:r>
            <a:r>
              <a:rPr lang="en-US" sz="2000" dirty="0">
                <a:latin typeface="Comic Sans MS" panose="030F0702030302020204" pitchFamily="66" charset="0"/>
                <a:ea typeface="ＭＳ Ｐゴシック" pitchFamily="34" charset="-128"/>
              </a:rPr>
              <a:t> </a:t>
            </a:r>
            <a:r>
              <a:rPr lang="tr-TR" sz="2000" dirty="0">
                <a:latin typeface="Comic Sans MS" panose="030F0702030302020204" pitchFamily="66" charset="0"/>
                <a:ea typeface="ＭＳ Ｐゴシック" pitchFamily="34" charset="-128"/>
              </a:rPr>
              <a:t>/yıl</a:t>
            </a:r>
          </a:p>
          <a:p>
            <a:pPr indent="-173038">
              <a:lnSpc>
                <a:spcPct val="130000"/>
              </a:lnSpc>
              <a:defRPr/>
            </a:pPr>
            <a:r>
              <a:rPr lang="tr-TR" sz="2000" dirty="0">
                <a:solidFill>
                  <a:srgbClr val="CC0000"/>
                </a:solidFill>
                <a:effectLst>
                  <a:outerShdw blurRad="38100" dist="38100" dir="2700000" algn="tl">
                    <a:srgbClr val="FFFFFF"/>
                  </a:outerShdw>
                </a:effectLst>
                <a:latin typeface="Comic Sans MS" panose="030F0702030302020204" pitchFamily="66" charset="0"/>
                <a:ea typeface="ＭＳ Ｐゴシック" pitchFamily="34" charset="-128"/>
              </a:rPr>
              <a:t>Yaş</a:t>
            </a:r>
            <a:r>
              <a:rPr lang="tr-TR" sz="2000" dirty="0">
                <a:latin typeface="Comic Sans MS" panose="030F0702030302020204" pitchFamily="66" charset="0"/>
                <a:ea typeface="ＭＳ Ｐゴシック" pitchFamily="34" charset="-128"/>
              </a:rPr>
              <a:t>: </a:t>
            </a:r>
            <a:r>
              <a:rPr lang="tr-TR" sz="2000" dirty="0" smtClean="0">
                <a:latin typeface="Comic Sans MS" panose="030F0702030302020204" pitchFamily="66" charset="0"/>
                <a:ea typeface="ＭＳ Ｐゴシック" pitchFamily="34" charset="-128"/>
              </a:rPr>
              <a:t>her yaşta görülür,  iki  pik gösterir</a:t>
            </a:r>
          </a:p>
          <a:p>
            <a:pPr lvl="1" indent="-173038">
              <a:lnSpc>
                <a:spcPct val="130000"/>
              </a:lnSpc>
              <a:defRPr/>
            </a:pPr>
            <a:r>
              <a:rPr lang="tr-TR" sz="1600" dirty="0" smtClean="0">
                <a:latin typeface="Comic Sans MS" panose="030F0702030302020204" pitchFamily="66" charset="0"/>
                <a:ea typeface="ＭＳ Ｐゴシック" pitchFamily="34" charset="-128"/>
              </a:rPr>
              <a:t>15-30 </a:t>
            </a:r>
            <a:r>
              <a:rPr lang="tr-TR" sz="1600" dirty="0">
                <a:latin typeface="Comic Sans MS" panose="030F0702030302020204" pitchFamily="66" charset="0"/>
                <a:ea typeface="ＭＳ Ｐゴシック" pitchFamily="34" charset="-128"/>
              </a:rPr>
              <a:t>yaş (Genç</a:t>
            </a:r>
            <a:r>
              <a:rPr lang="tr-TR" sz="1600" dirty="0" smtClean="0">
                <a:latin typeface="Comic Sans MS" panose="030F0702030302020204" pitchFamily="66" charset="0"/>
                <a:ea typeface="ＭＳ Ｐゴシック" pitchFamily="34" charset="-128"/>
              </a:rPr>
              <a:t>)</a:t>
            </a:r>
            <a:endParaRPr lang="tr-TR" sz="1600" dirty="0">
              <a:latin typeface="Comic Sans MS" panose="030F0702030302020204" pitchFamily="66" charset="0"/>
              <a:ea typeface="ＭＳ Ｐゴシック" pitchFamily="34" charset="-128"/>
            </a:endParaRPr>
          </a:p>
          <a:p>
            <a:pPr lvl="1" indent="-173038">
              <a:lnSpc>
                <a:spcPct val="130000"/>
              </a:lnSpc>
              <a:defRPr/>
            </a:pPr>
            <a:r>
              <a:rPr lang="en-US" sz="1700" dirty="0" smtClean="0">
                <a:latin typeface="Comic Sans MS" panose="030F0702030302020204" pitchFamily="66" charset="0"/>
                <a:ea typeface="ＭＳ Ｐゴシック" pitchFamily="34" charset="-128"/>
              </a:rPr>
              <a:t>&gt; </a:t>
            </a:r>
            <a:r>
              <a:rPr lang="en-US" sz="1700" dirty="0">
                <a:latin typeface="Comic Sans MS" panose="030F0702030302020204" pitchFamily="66" charset="0"/>
                <a:ea typeface="ＭＳ Ｐゴシック" pitchFamily="34" charset="-128"/>
              </a:rPr>
              <a:t>60 </a:t>
            </a:r>
            <a:r>
              <a:rPr lang="en-US" sz="1700" dirty="0" smtClean="0">
                <a:latin typeface="Comic Sans MS" panose="030F0702030302020204" pitchFamily="66" charset="0"/>
                <a:ea typeface="ＭＳ Ｐゴシック" pitchFamily="34" charset="-128"/>
              </a:rPr>
              <a:t>y</a:t>
            </a:r>
            <a:r>
              <a:rPr lang="tr-TR" sz="1700" dirty="0" smtClean="0">
                <a:latin typeface="Comic Sans MS" panose="030F0702030302020204" pitchFamily="66" charset="0"/>
                <a:ea typeface="ＭＳ Ｐゴシック" pitchFamily="34" charset="-128"/>
              </a:rPr>
              <a:t>aş</a:t>
            </a:r>
            <a:r>
              <a:rPr lang="en-US" sz="1700" dirty="0" smtClean="0">
                <a:latin typeface="Comic Sans MS" panose="030F0702030302020204" pitchFamily="66" charset="0"/>
                <a:ea typeface="ＭＳ Ｐゴシック" pitchFamily="34" charset="-128"/>
              </a:rPr>
              <a:t> </a:t>
            </a:r>
            <a:r>
              <a:rPr lang="tr-TR" sz="1700" dirty="0">
                <a:latin typeface="Comic Sans MS" panose="030F0702030302020204" pitchFamily="66" charset="0"/>
                <a:ea typeface="ＭＳ Ｐゴシック" pitchFamily="34" charset="-128"/>
              </a:rPr>
              <a:t>(Yaşlı)</a:t>
            </a:r>
          </a:p>
          <a:p>
            <a:pPr indent="-173038">
              <a:lnSpc>
                <a:spcPct val="130000"/>
              </a:lnSpc>
              <a:defRPr/>
            </a:pPr>
            <a:r>
              <a:rPr lang="tr-TR" sz="2000" dirty="0">
                <a:solidFill>
                  <a:srgbClr val="CC0000"/>
                </a:solidFill>
                <a:effectLst>
                  <a:outerShdw blurRad="38100" dist="38100" dir="2700000" algn="tl">
                    <a:srgbClr val="FFFFFF"/>
                  </a:outerShdw>
                </a:effectLst>
                <a:latin typeface="Comic Sans MS" panose="030F0702030302020204" pitchFamily="66" charset="0"/>
                <a:ea typeface="ＭＳ Ｐゴシック" pitchFamily="34" charset="-128"/>
              </a:rPr>
              <a:t>Cins:</a:t>
            </a:r>
            <a:r>
              <a:rPr lang="tr-TR" sz="2000" dirty="0">
                <a:solidFill>
                  <a:srgbClr val="CC0000"/>
                </a:solidFill>
                <a:latin typeface="Comic Sans MS" panose="030F0702030302020204" pitchFamily="66" charset="0"/>
                <a:ea typeface="ＭＳ Ｐゴシック" pitchFamily="34" charset="-128"/>
              </a:rPr>
              <a:t> </a:t>
            </a:r>
            <a:r>
              <a:rPr lang="tr-TR" sz="2000" dirty="0" smtClean="0">
                <a:latin typeface="Comic Sans MS" panose="030F0702030302020204" pitchFamily="66" charset="0"/>
                <a:ea typeface="ＭＳ Ｐゴシック" pitchFamily="34" charset="-128"/>
              </a:rPr>
              <a:t>E=K</a:t>
            </a:r>
          </a:p>
          <a:p>
            <a:pPr indent="-173038">
              <a:lnSpc>
                <a:spcPct val="130000"/>
              </a:lnSpc>
              <a:defRPr/>
            </a:pPr>
            <a:r>
              <a:rPr lang="tr-TR" sz="2000" dirty="0" smtClean="0">
                <a:solidFill>
                  <a:srgbClr val="C00000"/>
                </a:solidFill>
                <a:latin typeface="Comic Sans MS" panose="030F0702030302020204" pitchFamily="66" charset="0"/>
                <a:ea typeface="ＭＳ Ｐゴシック" pitchFamily="34" charset="-128"/>
              </a:rPr>
              <a:t>Etiyoloj</a:t>
            </a:r>
            <a:r>
              <a:rPr lang="tr-TR" sz="2000" dirty="0" smtClean="0">
                <a:latin typeface="Comic Sans MS" panose="030F0702030302020204" pitchFamily="66" charset="0"/>
                <a:ea typeface="ＭＳ Ｐゴシック" pitchFamily="34" charset="-128"/>
              </a:rPr>
              <a:t>i:  çoğu zaman </a:t>
            </a:r>
            <a:r>
              <a:rPr lang="tr-TR" sz="2000" dirty="0" err="1" smtClean="0">
                <a:latin typeface="Comic Sans MS" panose="030F0702030302020204" pitchFamily="66" charset="0"/>
                <a:ea typeface="ＭＳ Ｐゴシック" pitchFamily="34" charset="-128"/>
              </a:rPr>
              <a:t>idiyopatik</a:t>
            </a:r>
            <a:r>
              <a:rPr lang="tr-TR" sz="2000" dirty="0" smtClean="0">
                <a:latin typeface="Comic Sans MS" panose="030F0702030302020204" pitchFamily="66" charset="0"/>
                <a:ea typeface="ＭＳ Ｐゴシック" pitchFamily="34" charset="-128"/>
              </a:rPr>
              <a:t> olsa da;</a:t>
            </a:r>
          </a:p>
          <a:p>
            <a:pPr lvl="1" indent="-173038">
              <a:lnSpc>
                <a:spcPct val="130000"/>
              </a:lnSpc>
              <a:defRPr/>
            </a:pPr>
            <a:r>
              <a:rPr lang="tr-TR" sz="1600" dirty="0" smtClean="0">
                <a:latin typeface="Comic Sans MS" panose="030F0702030302020204" pitchFamily="66" charset="0"/>
                <a:ea typeface="ＭＳ Ｐゴシック" pitchFamily="34" charset="-128"/>
              </a:rPr>
              <a:t>Radyasyon, </a:t>
            </a:r>
            <a:r>
              <a:rPr lang="tr-TR" sz="1600" dirty="0" err="1" smtClean="0">
                <a:latin typeface="Comic Sans MS" panose="030F0702030302020204" pitchFamily="66" charset="0"/>
                <a:ea typeface="ＭＳ Ｐゴシック" pitchFamily="34" charset="-128"/>
              </a:rPr>
              <a:t>Kemoterapötik</a:t>
            </a:r>
            <a:r>
              <a:rPr lang="tr-TR" sz="1600" dirty="0" smtClean="0">
                <a:latin typeface="Comic Sans MS" panose="030F0702030302020204" pitchFamily="66" charset="0"/>
                <a:ea typeface="ＭＳ Ｐゴシック" pitchFamily="34" charset="-128"/>
              </a:rPr>
              <a:t> ve diğer ilaçlar, </a:t>
            </a:r>
            <a:r>
              <a:rPr lang="tr-TR" sz="1600" dirty="0" err="1" smtClean="0">
                <a:latin typeface="Comic Sans MS" panose="030F0702030302020204" pitchFamily="66" charset="0"/>
                <a:ea typeface="ＭＳ Ｐゴシック" pitchFamily="34" charset="-128"/>
              </a:rPr>
              <a:t>Virusler</a:t>
            </a:r>
            <a:r>
              <a:rPr lang="tr-TR" sz="1600" dirty="0" smtClean="0">
                <a:latin typeface="Comic Sans MS" panose="030F0702030302020204" pitchFamily="66" charset="0"/>
                <a:ea typeface="ＭＳ Ｐゴシック" pitchFamily="34" charset="-128"/>
              </a:rPr>
              <a:t> (</a:t>
            </a:r>
            <a:r>
              <a:rPr lang="tr-TR" sz="1600" dirty="0" err="1" smtClean="0">
                <a:latin typeface="Comic Sans MS" panose="030F0702030302020204" pitchFamily="66" charset="0"/>
                <a:ea typeface="ＭＳ Ｐゴシック" pitchFamily="34" charset="-128"/>
              </a:rPr>
              <a:t>Parvovirüs</a:t>
            </a:r>
            <a:r>
              <a:rPr lang="tr-TR" sz="1600" dirty="0" smtClean="0">
                <a:latin typeface="Comic Sans MS" panose="030F0702030302020204" pitchFamily="66" charset="0"/>
                <a:ea typeface="ＭＳ Ｐゴシック" pitchFamily="34" charset="-128"/>
              </a:rPr>
              <a:t>, </a:t>
            </a:r>
            <a:r>
              <a:rPr lang="tr-TR" sz="1600" dirty="0" err="1" smtClean="0">
                <a:latin typeface="Comic Sans MS" panose="030F0702030302020204" pitchFamily="66" charset="0"/>
                <a:ea typeface="ＭＳ Ｐゴシック" pitchFamily="34" charset="-128"/>
              </a:rPr>
              <a:t>vs</a:t>
            </a:r>
            <a:r>
              <a:rPr lang="tr-TR" sz="1600" dirty="0" smtClean="0">
                <a:latin typeface="Comic Sans MS" panose="030F0702030302020204" pitchFamily="66" charset="0"/>
                <a:ea typeface="ＭＳ Ｐゴシック" pitchFamily="34" charset="-128"/>
              </a:rPr>
              <a:t>)  neden olabilir</a:t>
            </a:r>
            <a:endParaRPr lang="tr-TR" sz="1600" dirty="0">
              <a:latin typeface="Comic Sans MS" panose="030F0702030302020204" pitchFamily="66" charset="0"/>
              <a:ea typeface="ＭＳ Ｐゴシック" pitchFamily="34" charset="-128"/>
            </a:endParaRPr>
          </a:p>
          <a:p>
            <a:pPr indent="-173038">
              <a:lnSpc>
                <a:spcPct val="130000"/>
              </a:lnSpc>
              <a:defRPr/>
            </a:pPr>
            <a:r>
              <a:rPr lang="tr-TR" sz="2000" dirty="0">
                <a:latin typeface="Comic Sans MS" panose="030F0702030302020204" pitchFamily="66" charset="0"/>
                <a:ea typeface="ＭＳ Ｐゴシック" pitchFamily="34" charset="-128"/>
              </a:rPr>
              <a:t>Uzak Doğu</a:t>
            </a:r>
            <a:r>
              <a:rPr lang="tr-TR" altLang="en-US" sz="2000" dirty="0">
                <a:latin typeface="Comic Sans MS" panose="030F0702030302020204" pitchFamily="66" charset="0"/>
                <a:ea typeface="ＭＳ Ｐゴシック" pitchFamily="34" charset="-128"/>
              </a:rPr>
              <a:t>’</a:t>
            </a:r>
            <a:r>
              <a:rPr lang="tr-TR" sz="2000" dirty="0">
                <a:latin typeface="Comic Sans MS" panose="030F0702030302020204" pitchFamily="66" charset="0"/>
                <a:ea typeface="ＭＳ Ｐゴシック" pitchFamily="34" charset="-128"/>
              </a:rPr>
              <a:t>da 2-3 kat fazla görülür.</a:t>
            </a:r>
            <a:endParaRPr lang="en-US" sz="2000" dirty="0">
              <a:latin typeface="Comic Sans MS" panose="030F0702030302020204" pitchFamily="66" charset="0"/>
              <a:ea typeface="ＭＳ Ｐゴシック" pitchFamily="34" charset="-128"/>
            </a:endParaRPr>
          </a:p>
          <a:p>
            <a:pPr lvl="2" indent="-173038">
              <a:lnSpc>
                <a:spcPct val="130000"/>
              </a:lnSpc>
              <a:buNone/>
              <a:defRPr/>
            </a:pPr>
            <a:r>
              <a:rPr lang="en-US" dirty="0">
                <a:latin typeface="Comic Sans MS" panose="030F0702030302020204" pitchFamily="66" charset="0"/>
                <a:ea typeface="ＭＳ Ｐゴシック" pitchFamily="34" charset="-128"/>
              </a:rPr>
              <a:t>		</a:t>
            </a:r>
          </a:p>
          <a:p>
            <a:pPr indent="-173038">
              <a:lnSpc>
                <a:spcPct val="130000"/>
              </a:lnSpc>
              <a:defRPr/>
            </a:pPr>
            <a:endParaRPr lang="tr-TR" sz="2000" dirty="0">
              <a:latin typeface="Comic Sans MS" panose="030F0702030302020204" pitchFamily="66" charset="0"/>
              <a:ea typeface="ＭＳ Ｐゴシック" pitchFamily="34" charset="-128"/>
            </a:endParaRPr>
          </a:p>
        </p:txBody>
      </p:sp>
      <p:sp>
        <p:nvSpPr>
          <p:cNvPr id="3" name="Dikdörtgen 2"/>
          <p:cNvSpPr/>
          <p:nvPr/>
        </p:nvSpPr>
        <p:spPr>
          <a:xfrm>
            <a:off x="897682" y="997127"/>
            <a:ext cx="2520280" cy="523220"/>
          </a:xfrm>
          <a:prstGeom prst="rect">
            <a:avLst/>
          </a:prstGeom>
          <a:noFill/>
        </p:spPr>
        <p:txBody>
          <a:bodyPr wrap="square">
            <a:spAutoFit/>
          </a:bodyPr>
          <a:lstStyle/>
          <a:p>
            <a:r>
              <a:rPr lang="tr-TR" altLang="tr-TR" sz="2800" dirty="0">
                <a:solidFill>
                  <a:srgbClr val="CC0000"/>
                </a:solidFill>
                <a:latin typeface="Comic Sans MS" panose="030F0702030302020204" pitchFamily="66" charset="0"/>
                <a:ea typeface="ＭＳ Ｐゴシック" pitchFamily="34" charset="-128"/>
              </a:rPr>
              <a:t>Epidemiyoloji</a:t>
            </a:r>
            <a:endParaRPr lang="tr-TR" sz="2800" dirty="0">
              <a:latin typeface="Comic Sans MS" panose="030F0702030302020204" pitchFamily="66" charset="0"/>
            </a:endParaRPr>
          </a:p>
        </p:txBody>
      </p:sp>
      <p:sp>
        <p:nvSpPr>
          <p:cNvPr id="6" name="Başlık 1"/>
          <p:cNvSpPr>
            <a:spLocks noGrp="1"/>
          </p:cNvSpPr>
          <p:nvPr>
            <p:ph type="title"/>
          </p:nvPr>
        </p:nvSpPr>
        <p:spPr>
          <a:xfrm>
            <a:off x="213536" y="0"/>
            <a:ext cx="8229600" cy="427025"/>
          </a:xfrm>
        </p:spPr>
        <p:txBody>
          <a:bodyPr>
            <a:normAutofit fontScale="90000"/>
          </a:bodyPr>
          <a:lstStyle/>
          <a:p>
            <a:r>
              <a:rPr lang="tr-TR" sz="2800" b="1" dirty="0">
                <a:solidFill>
                  <a:srgbClr val="571F1F"/>
                </a:solidFill>
                <a:latin typeface="Comic Sans MS" panose="030F0702030302020204" pitchFamily="66" charset="0"/>
              </a:rPr>
              <a:t>Aplastik </a:t>
            </a:r>
            <a:r>
              <a:rPr lang="tr-TR" sz="2800" b="1" dirty="0" smtClean="0">
                <a:solidFill>
                  <a:srgbClr val="571F1F"/>
                </a:solidFill>
                <a:latin typeface="Comic Sans MS" panose="030F0702030302020204" pitchFamily="66" charset="0"/>
              </a:rPr>
              <a:t>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1766117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amond(in)">
                                      <p:cBhvr>
                                        <p:cTn id="7" dur="2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3"/>
          <p:cNvPicPr>
            <a:picLocks noChangeAspect="1" noChangeArrowheads="1"/>
          </p:cNvPicPr>
          <p:nvPr/>
        </p:nvPicPr>
        <p:blipFill>
          <a:blip r:embed="rId2" cstate="print"/>
          <a:srcRect/>
          <a:stretch>
            <a:fillRect/>
          </a:stretch>
        </p:blipFill>
        <p:spPr bwMode="auto">
          <a:xfrm>
            <a:off x="4067023" y="2705881"/>
            <a:ext cx="1570650" cy="1661889"/>
          </a:xfrm>
          <a:prstGeom prst="rect">
            <a:avLst/>
          </a:prstGeom>
          <a:noFill/>
          <a:ln w="9525">
            <a:noFill/>
            <a:miter lim="800000"/>
            <a:headEnd/>
            <a:tailEnd/>
          </a:ln>
        </p:spPr>
      </p:pic>
      <p:pic>
        <p:nvPicPr>
          <p:cNvPr id="50178" name="Picture 2" descr="stem cell png ile ilgili görsel sonucu"/>
          <p:cNvPicPr>
            <a:picLocks noChangeAspect="1" noChangeArrowheads="1"/>
          </p:cNvPicPr>
          <p:nvPr/>
        </p:nvPicPr>
        <p:blipFill>
          <a:blip r:embed="rId3" cstate="print"/>
          <a:srcRect/>
          <a:stretch>
            <a:fillRect/>
          </a:stretch>
        </p:blipFill>
        <p:spPr bwMode="auto">
          <a:xfrm>
            <a:off x="2402170" y="1573661"/>
            <a:ext cx="4579250" cy="3704966"/>
          </a:xfrm>
          <a:prstGeom prst="rect">
            <a:avLst/>
          </a:prstGeom>
          <a:noFill/>
        </p:spPr>
      </p:pic>
      <p:sp>
        <p:nvSpPr>
          <p:cNvPr id="186372" name="AutoShape 4"/>
          <p:cNvSpPr>
            <a:spLocks noChangeArrowheads="1"/>
          </p:cNvSpPr>
          <p:nvPr/>
        </p:nvSpPr>
        <p:spPr bwMode="auto">
          <a:xfrm>
            <a:off x="2602657" y="2164483"/>
            <a:ext cx="1127720" cy="920477"/>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3" name="AutoShape 5"/>
          <p:cNvSpPr>
            <a:spLocks noChangeArrowheads="1"/>
          </p:cNvSpPr>
          <p:nvPr/>
        </p:nvSpPr>
        <p:spPr bwMode="auto">
          <a:xfrm rot="5762745">
            <a:off x="5861577" y="1660310"/>
            <a:ext cx="924196" cy="120551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8" name="AutoShape 10"/>
          <p:cNvSpPr>
            <a:spLocks noChangeArrowheads="1"/>
          </p:cNvSpPr>
          <p:nvPr/>
        </p:nvSpPr>
        <p:spPr bwMode="auto">
          <a:xfrm rot="14360118" flipH="1">
            <a:off x="2484408" y="3154472"/>
            <a:ext cx="957280" cy="1028934"/>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9" name="AutoShape 11"/>
          <p:cNvSpPr>
            <a:spLocks noChangeArrowheads="1"/>
          </p:cNvSpPr>
          <p:nvPr/>
        </p:nvSpPr>
        <p:spPr bwMode="auto">
          <a:xfrm rot="-10786140">
            <a:off x="6078529" y="3917723"/>
            <a:ext cx="1706536" cy="107953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82" name="Text Box 14"/>
          <p:cNvSpPr txBox="1">
            <a:spLocks noChangeArrowheads="1"/>
          </p:cNvSpPr>
          <p:nvPr/>
        </p:nvSpPr>
        <p:spPr bwMode="auto">
          <a:xfrm>
            <a:off x="7812890" y="3209069"/>
            <a:ext cx="1664024" cy="400110"/>
          </a:xfrm>
          <a:prstGeom prst="rect">
            <a:avLst/>
          </a:prstGeom>
          <a:noFill/>
          <a:ln w="9525">
            <a:noFill/>
            <a:miter lim="800000"/>
            <a:headEnd/>
            <a:tailEnd/>
          </a:ln>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VİRÜSLER</a:t>
            </a:r>
            <a:endParaRPr lang="tr-TR" altLang="tr-TR" sz="2000" b="1" dirty="0">
              <a:solidFill>
                <a:srgbClr val="FF0000"/>
              </a:solidFill>
              <a:latin typeface="Comic Sans MS" panose="030F0702030302020204" pitchFamily="66" charset="0"/>
            </a:endParaRPr>
          </a:p>
        </p:txBody>
      </p:sp>
      <p:sp>
        <p:nvSpPr>
          <p:cNvPr id="186386" name="AutoShape 18"/>
          <p:cNvSpPr>
            <a:spLocks noChangeArrowheads="1"/>
          </p:cNvSpPr>
          <p:nvPr/>
        </p:nvSpPr>
        <p:spPr bwMode="auto">
          <a:xfrm rot="7728589">
            <a:off x="6422322" y="2689164"/>
            <a:ext cx="1310209" cy="1206222"/>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87" name="Text Box 19"/>
          <p:cNvSpPr txBox="1">
            <a:spLocks noChangeArrowheads="1"/>
          </p:cNvSpPr>
          <p:nvPr/>
        </p:nvSpPr>
        <p:spPr bwMode="auto">
          <a:xfrm>
            <a:off x="4404217" y="3664265"/>
            <a:ext cx="504056" cy="457200"/>
          </a:xfrm>
          <a:prstGeom prst="rect">
            <a:avLst/>
          </a:prstGeom>
          <a:noFill/>
          <a:ln>
            <a:noFill/>
          </a:ln>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400" b="1" dirty="0">
                <a:solidFill>
                  <a:schemeClr val="bg1"/>
                </a:solidFill>
                <a:latin typeface="Comic Sans MS" panose="030F0702030302020204" pitchFamily="66" charset="0"/>
              </a:rPr>
              <a:t>?</a:t>
            </a:r>
          </a:p>
        </p:txBody>
      </p:sp>
      <p:sp>
        <p:nvSpPr>
          <p:cNvPr id="19476" name="Text Box 20"/>
          <p:cNvSpPr txBox="1">
            <a:spLocks noChangeArrowheads="1"/>
          </p:cNvSpPr>
          <p:nvPr/>
        </p:nvSpPr>
        <p:spPr bwMode="auto">
          <a:xfrm>
            <a:off x="3917114" y="2896791"/>
            <a:ext cx="13684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eaLnBrk="1" hangingPunct="1">
              <a:spcBef>
                <a:spcPct val="50000"/>
              </a:spcBef>
            </a:pPr>
            <a:r>
              <a:rPr lang="tr-TR" altLang="tr-TR" sz="2400" b="1" dirty="0">
                <a:solidFill>
                  <a:schemeClr val="bg1"/>
                </a:solidFill>
                <a:latin typeface="Comic Sans MS" panose="030F0702030302020204" pitchFamily="66" charset="0"/>
              </a:rPr>
              <a:t>KÖK HÜCRE</a:t>
            </a:r>
          </a:p>
        </p:txBody>
      </p:sp>
      <p:sp>
        <p:nvSpPr>
          <p:cNvPr id="23" name="Rectangle 2"/>
          <p:cNvSpPr>
            <a:spLocks noGrp="1" noRot="1" noChangeArrowheads="1"/>
          </p:cNvSpPr>
          <p:nvPr>
            <p:ph type="title"/>
          </p:nvPr>
        </p:nvSpPr>
        <p:spPr>
          <a:xfrm>
            <a:off x="279747" y="881573"/>
            <a:ext cx="9816753" cy="936104"/>
          </a:xfrm>
          <a:noFill/>
          <a:ln>
            <a:noFill/>
          </a:ln>
        </p:spPr>
        <p:txBody>
          <a:bodyPr>
            <a:normAutofit/>
          </a:bodyPr>
          <a:lstStyle/>
          <a:p>
            <a:pPr marL="495300" indent="-495300">
              <a:spcBef>
                <a:spcPts val="0"/>
              </a:spcBef>
              <a:defRPr/>
            </a:pPr>
            <a:r>
              <a:rPr lang="tr-TR" altLang="tr-TR" sz="1800" dirty="0">
                <a:latin typeface="Comic Sans MS" panose="030F0702030302020204" pitchFamily="66" charset="0"/>
                <a:ea typeface="ＭＳ Ｐゴシック" pitchFamily="34" charset="-128"/>
              </a:rPr>
              <a:t>        Primer </a:t>
            </a:r>
            <a:r>
              <a:rPr lang="tr-TR" altLang="tr-TR" sz="1800" dirty="0" err="1">
                <a:latin typeface="Comic Sans MS" panose="030F0702030302020204" pitchFamily="66" charset="0"/>
                <a:ea typeface="ＭＳ Ｐゴシック" pitchFamily="34" charset="-128"/>
              </a:rPr>
              <a:t>defekt</a:t>
            </a:r>
            <a:r>
              <a:rPr lang="tr-TR" altLang="tr-TR" sz="1800" dirty="0">
                <a:latin typeface="Comic Sans MS" panose="030F0702030302020204" pitchFamily="66" charset="0"/>
                <a:ea typeface="ＭＳ Ｐゴシック" pitchFamily="34" charset="-128"/>
              </a:rPr>
              <a:t> </a:t>
            </a:r>
            <a:r>
              <a:rPr lang="tr-TR" altLang="tr-TR" sz="1800" dirty="0" err="1" smtClean="0">
                <a:latin typeface="Comic Sans MS" panose="030F0702030302020204" pitchFamily="66" charset="0"/>
                <a:ea typeface="ＭＳ Ｐゴシック" pitchFamily="34" charset="-128"/>
              </a:rPr>
              <a:t>hematopoetik</a:t>
            </a:r>
            <a:r>
              <a:rPr lang="tr-TR" altLang="tr-TR" sz="1800" dirty="0" smtClean="0">
                <a:latin typeface="Comic Sans MS" panose="030F0702030302020204" pitchFamily="66" charset="0"/>
                <a:ea typeface="ＭＳ Ｐゴシック" pitchFamily="34" charset="-128"/>
              </a:rPr>
              <a:t> </a:t>
            </a:r>
            <a:r>
              <a:rPr lang="tr-TR" altLang="tr-TR" sz="1800" u="sng" dirty="0" err="1" smtClean="0">
                <a:solidFill>
                  <a:srgbClr val="FF0000"/>
                </a:solidFill>
                <a:latin typeface="Comic Sans MS" panose="030F0702030302020204" pitchFamily="66" charset="0"/>
                <a:ea typeface="ＭＳ Ｐゴシック" pitchFamily="34" charset="-128"/>
              </a:rPr>
              <a:t>prekürsör</a:t>
            </a:r>
            <a:r>
              <a:rPr lang="tr-TR" altLang="tr-TR" sz="1800" u="sng" dirty="0" smtClean="0">
                <a:solidFill>
                  <a:srgbClr val="FF0000"/>
                </a:solidFill>
                <a:latin typeface="Comic Sans MS" panose="030F0702030302020204" pitchFamily="66" charset="0"/>
                <a:ea typeface="ＭＳ Ｐゴシック" pitchFamily="34" charset="-128"/>
              </a:rPr>
              <a:t> </a:t>
            </a:r>
            <a:r>
              <a:rPr lang="tr-TR" altLang="tr-TR" sz="1800" u="sng" dirty="0">
                <a:solidFill>
                  <a:srgbClr val="FF0000"/>
                </a:solidFill>
                <a:latin typeface="Comic Sans MS" panose="030F0702030302020204" pitchFamily="66" charset="0"/>
                <a:ea typeface="ＭＳ Ｐゴシック" pitchFamily="34" charset="-128"/>
              </a:rPr>
              <a:t>kök hücrenin </a:t>
            </a:r>
            <a:r>
              <a:rPr lang="tr-TR" altLang="tr-TR" sz="1800" u="sng" dirty="0" smtClean="0">
                <a:solidFill>
                  <a:srgbClr val="FF0000"/>
                </a:solidFill>
                <a:latin typeface="Comic Sans MS" panose="030F0702030302020204" pitchFamily="66" charset="0"/>
                <a:ea typeface="ＭＳ Ｐゴシック" pitchFamily="34" charset="-128"/>
              </a:rPr>
              <a:t>azalması veya yok </a:t>
            </a:r>
            <a:r>
              <a:rPr lang="tr-TR" altLang="tr-TR" sz="1800" dirty="0">
                <a:latin typeface="Comic Sans MS" panose="030F0702030302020204" pitchFamily="66" charset="0"/>
                <a:ea typeface="ＭＳ Ｐゴシック" pitchFamily="34" charset="-128"/>
              </a:rPr>
              <a:t>olmasıdır.</a:t>
            </a:r>
          </a:p>
        </p:txBody>
      </p:sp>
      <p:sp>
        <p:nvSpPr>
          <p:cNvPr id="2" name="Dikdörtgen 1"/>
          <p:cNvSpPr/>
          <p:nvPr/>
        </p:nvSpPr>
        <p:spPr>
          <a:xfrm>
            <a:off x="756896" y="694630"/>
            <a:ext cx="3352200" cy="461665"/>
          </a:xfrm>
          <a:prstGeom prst="rect">
            <a:avLst/>
          </a:prstGeom>
        </p:spPr>
        <p:txBody>
          <a:bodyPr wrap="none">
            <a:spAutoFit/>
          </a:bodyPr>
          <a:lstStyle/>
          <a:p>
            <a:r>
              <a:rPr lang="tr-TR" sz="2400" b="1" dirty="0" err="1" smtClean="0">
                <a:solidFill>
                  <a:srgbClr val="C00000"/>
                </a:solidFill>
                <a:latin typeface="Comic Sans MS" panose="030F0702030302020204" pitchFamily="66" charset="0"/>
              </a:rPr>
              <a:t>Etyoloji</a:t>
            </a:r>
            <a:r>
              <a:rPr lang="tr-TR" sz="2400" b="1" dirty="0" smtClean="0">
                <a:solidFill>
                  <a:srgbClr val="C00000"/>
                </a:solidFill>
                <a:latin typeface="Comic Sans MS" panose="030F0702030302020204" pitchFamily="66" charset="0"/>
              </a:rPr>
              <a:t> ve Patogenez</a:t>
            </a:r>
            <a:endParaRPr lang="tr-TR" sz="2400" b="1" dirty="0">
              <a:solidFill>
                <a:srgbClr val="C00000"/>
              </a:solidFill>
              <a:latin typeface="Comic Sans MS" panose="030F0702030302020204" pitchFamily="66" charset="0"/>
            </a:endParaRPr>
          </a:p>
        </p:txBody>
      </p:sp>
      <p:sp>
        <p:nvSpPr>
          <p:cNvPr id="38" name="Text Box 9"/>
          <p:cNvSpPr txBox="1">
            <a:spLocks noChangeArrowheads="1"/>
          </p:cNvSpPr>
          <p:nvPr/>
        </p:nvSpPr>
        <p:spPr bwMode="auto">
          <a:xfrm>
            <a:off x="6999965" y="1797855"/>
            <a:ext cx="22397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OTOİMMÜNİTE</a:t>
            </a:r>
            <a:endParaRPr lang="tr-TR" altLang="tr-TR" sz="2000" b="1" baseline="30000" dirty="0">
              <a:solidFill>
                <a:srgbClr val="FF0000"/>
              </a:solidFill>
              <a:latin typeface="Comic Sans MS" panose="030F0702030302020204" pitchFamily="66" charset="0"/>
            </a:endParaRPr>
          </a:p>
          <a:p>
            <a:pPr eaLnBrk="1" hangingPunct="1"/>
            <a:endParaRPr lang="tr-TR" altLang="tr-TR" sz="2000" b="1" dirty="0">
              <a:solidFill>
                <a:srgbClr val="FF0000"/>
              </a:solidFill>
              <a:latin typeface="Comic Sans MS" panose="030F0702030302020204" pitchFamily="66" charset="0"/>
            </a:endParaRPr>
          </a:p>
        </p:txBody>
      </p:sp>
      <p:sp>
        <p:nvSpPr>
          <p:cNvPr id="40" name="Text Box 7"/>
          <p:cNvSpPr txBox="1">
            <a:spLocks noChangeArrowheads="1"/>
          </p:cNvSpPr>
          <p:nvPr/>
        </p:nvSpPr>
        <p:spPr bwMode="auto">
          <a:xfrm>
            <a:off x="7812890" y="4540443"/>
            <a:ext cx="3371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a:solidFill>
                  <a:srgbClr val="FF0000"/>
                </a:solidFill>
                <a:latin typeface="Comic Sans MS" panose="030F0702030302020204" pitchFamily="66" charset="0"/>
              </a:rPr>
              <a:t>SİTOTOKSİK </a:t>
            </a:r>
            <a:r>
              <a:rPr lang="tr-TR" altLang="tr-TR" sz="2000" b="1" dirty="0" smtClean="0">
                <a:solidFill>
                  <a:srgbClr val="FF0000"/>
                </a:solidFill>
                <a:latin typeface="Comic Sans MS" panose="030F0702030302020204" pitchFamily="66" charset="0"/>
              </a:rPr>
              <a:t>AJANLAR</a:t>
            </a:r>
            <a:endParaRPr lang="tr-TR" altLang="tr-TR" sz="2000" b="1" baseline="30000" dirty="0">
              <a:solidFill>
                <a:srgbClr val="FF0000"/>
              </a:solidFill>
              <a:latin typeface="Comic Sans MS" panose="030F0702030302020204" pitchFamily="66" charset="0"/>
            </a:endParaRPr>
          </a:p>
        </p:txBody>
      </p:sp>
      <p:sp>
        <p:nvSpPr>
          <p:cNvPr id="42" name="Text Box 6"/>
          <p:cNvSpPr txBox="1">
            <a:spLocks noChangeArrowheads="1"/>
          </p:cNvSpPr>
          <p:nvPr/>
        </p:nvSpPr>
        <p:spPr bwMode="auto">
          <a:xfrm>
            <a:off x="1594545" y="1804442"/>
            <a:ext cx="20882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RADYASYON</a:t>
            </a:r>
            <a:endParaRPr lang="tr-TR" altLang="tr-TR" sz="2000" b="1" baseline="30000" dirty="0">
              <a:solidFill>
                <a:srgbClr val="FF0000"/>
              </a:solidFill>
              <a:latin typeface="Comic Sans MS" panose="030F0702030302020204" pitchFamily="66" charset="0"/>
            </a:endParaRPr>
          </a:p>
        </p:txBody>
      </p:sp>
      <p:sp>
        <p:nvSpPr>
          <p:cNvPr id="43" name="Text Box 8"/>
          <p:cNvSpPr txBox="1">
            <a:spLocks noChangeArrowheads="1"/>
          </p:cNvSpPr>
          <p:nvPr/>
        </p:nvSpPr>
        <p:spPr bwMode="auto">
          <a:xfrm>
            <a:off x="709302" y="5130835"/>
            <a:ext cx="389080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85725" indent="-85725" eaLnBrk="1" hangingPunct="1">
              <a:buFont typeface="Arial" panose="020B0604020202020204" pitchFamily="34" charset="0"/>
              <a:buChar char="•"/>
            </a:pPr>
            <a:r>
              <a:rPr lang="tr-TR" altLang="tr-TR" sz="1400" dirty="0" err="1" smtClean="0">
                <a:latin typeface="Comic Sans MS" panose="030F0702030302020204" pitchFamily="66" charset="0"/>
              </a:rPr>
              <a:t>Fanconi</a:t>
            </a:r>
            <a:r>
              <a:rPr lang="tr-TR" altLang="tr-TR" sz="1400" dirty="0" smtClean="0">
                <a:latin typeface="Comic Sans MS" panose="030F0702030302020204" pitchFamily="66" charset="0"/>
              </a:rPr>
              <a:t> </a:t>
            </a:r>
            <a:r>
              <a:rPr lang="tr-TR" altLang="tr-TR" sz="1400" dirty="0">
                <a:latin typeface="Comic Sans MS" panose="030F0702030302020204" pitchFamily="66" charset="0"/>
              </a:rPr>
              <a:t>AA</a:t>
            </a: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Dyskeratosis</a:t>
            </a:r>
            <a:r>
              <a:rPr lang="tr-TR" altLang="tr-TR" sz="1400" dirty="0">
                <a:latin typeface="Comic Sans MS" panose="030F0702030302020204" pitchFamily="66" charset="0"/>
              </a:rPr>
              <a:t> </a:t>
            </a:r>
            <a:r>
              <a:rPr lang="tr-TR" altLang="tr-TR" sz="1400" dirty="0" err="1">
                <a:latin typeface="Comic Sans MS" panose="030F0702030302020204" pitchFamily="66" charset="0"/>
              </a:rPr>
              <a:t>Congenita</a:t>
            </a:r>
            <a:endParaRPr lang="tr-TR" altLang="tr-TR" sz="1400" dirty="0">
              <a:latin typeface="Comic Sans MS" panose="030F0702030302020204" pitchFamily="66" charset="0"/>
            </a:endParaRP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Schwachman-Diamond</a:t>
            </a:r>
            <a:endParaRPr lang="tr-TR" altLang="tr-TR" sz="1400" dirty="0">
              <a:latin typeface="Comic Sans MS" panose="030F0702030302020204" pitchFamily="66" charset="0"/>
            </a:endParaRP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Konjenital</a:t>
            </a:r>
            <a:r>
              <a:rPr lang="tr-TR" altLang="tr-TR" sz="1400" dirty="0">
                <a:latin typeface="Comic Sans MS" panose="030F0702030302020204" pitchFamily="66" charset="0"/>
              </a:rPr>
              <a:t> </a:t>
            </a:r>
            <a:r>
              <a:rPr lang="tr-TR" altLang="tr-TR" sz="1400" dirty="0" err="1">
                <a:latin typeface="Comic Sans MS" panose="030F0702030302020204" pitchFamily="66" charset="0"/>
              </a:rPr>
              <a:t>amegakaryositik</a:t>
            </a:r>
            <a:r>
              <a:rPr lang="tr-TR" altLang="tr-TR" sz="1400" dirty="0">
                <a:latin typeface="Comic Sans MS" panose="030F0702030302020204" pitchFamily="66" charset="0"/>
              </a:rPr>
              <a:t> </a:t>
            </a:r>
            <a:r>
              <a:rPr lang="tr-TR" altLang="tr-TR" sz="1400" dirty="0" err="1">
                <a:latin typeface="Comic Sans MS" panose="030F0702030302020204" pitchFamily="66" charset="0"/>
              </a:rPr>
              <a:t>trombositopeni</a:t>
            </a:r>
            <a:r>
              <a:rPr lang="tr-TR" altLang="tr-TR" dirty="0">
                <a:solidFill>
                  <a:srgbClr val="FF0000"/>
                </a:solidFill>
                <a:latin typeface="Comic Sans MS" panose="030F0702030302020204" pitchFamily="66" charset="0"/>
              </a:rPr>
              <a:t> </a:t>
            </a:r>
          </a:p>
        </p:txBody>
      </p:sp>
      <p:sp>
        <p:nvSpPr>
          <p:cNvPr id="22"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0" name="12 Metin kutusu"/>
          <p:cNvSpPr txBox="1"/>
          <p:nvPr/>
        </p:nvSpPr>
        <p:spPr>
          <a:xfrm>
            <a:off x="4933632" y="5926370"/>
            <a:ext cx="3024336" cy="307777"/>
          </a:xfrm>
          <a:prstGeom prst="rect">
            <a:avLst/>
          </a:prstGeom>
          <a:noFill/>
        </p:spPr>
        <p:txBody>
          <a:bodyPr wrap="square" rtlCol="0">
            <a:spAutoFit/>
          </a:bodyPr>
          <a:lstStyle/>
          <a:p>
            <a:r>
              <a:rPr lang="tr-TR" sz="1400" u="sng" dirty="0">
                <a:solidFill>
                  <a:srgbClr val="FF0000"/>
                </a:solidFill>
                <a:latin typeface="Comic Sans MS" panose="030F0702030302020204" pitchFamily="66" charset="0"/>
              </a:rPr>
              <a:t>En sık neden idyopatiktir. </a:t>
            </a:r>
          </a:p>
        </p:txBody>
      </p:sp>
      <p:sp>
        <p:nvSpPr>
          <p:cNvPr id="31" name="11 Patlama 2"/>
          <p:cNvSpPr/>
          <p:nvPr/>
        </p:nvSpPr>
        <p:spPr>
          <a:xfrm>
            <a:off x="5768305" y="5604246"/>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
        <p:nvSpPr>
          <p:cNvPr id="6" name="Dikdörtgen 5"/>
          <p:cNvSpPr/>
          <p:nvPr/>
        </p:nvSpPr>
        <p:spPr>
          <a:xfrm>
            <a:off x="418797" y="3552197"/>
            <a:ext cx="2202847" cy="369332"/>
          </a:xfrm>
          <a:prstGeom prst="rect">
            <a:avLst/>
          </a:prstGeom>
        </p:spPr>
        <p:txBody>
          <a:bodyPr wrap="none">
            <a:spAutoFit/>
          </a:bodyPr>
          <a:lstStyle/>
          <a:p>
            <a:r>
              <a:rPr lang="tr-TR" altLang="tr-TR" b="1" dirty="0" smtClean="0">
                <a:solidFill>
                  <a:srgbClr val="FF0000"/>
                </a:solidFill>
                <a:latin typeface="Comic Sans MS" panose="030F0702030302020204" pitchFamily="66" charset="0"/>
                <a:ea typeface="ＭＳ Ｐゴシック" pitchFamily="34" charset="-128"/>
              </a:rPr>
              <a:t>MALİGNİTELER: </a:t>
            </a:r>
            <a:endParaRPr lang="tr-TR" dirty="0">
              <a:solidFill>
                <a:srgbClr val="FF0000"/>
              </a:solidFill>
              <a:latin typeface="Comic Sans MS" panose="030F0702030302020204" pitchFamily="66" charset="0"/>
            </a:endParaRPr>
          </a:p>
        </p:txBody>
      </p:sp>
      <p:sp>
        <p:nvSpPr>
          <p:cNvPr id="8" name="Dikdörtgen 7"/>
          <p:cNvSpPr/>
          <p:nvPr/>
        </p:nvSpPr>
        <p:spPr>
          <a:xfrm>
            <a:off x="7907761" y="3624451"/>
            <a:ext cx="3711272" cy="338554"/>
          </a:xfrm>
          <a:prstGeom prst="rect">
            <a:avLst/>
          </a:prstGeom>
        </p:spPr>
        <p:txBody>
          <a:bodyPr wrap="none">
            <a:spAutoFit/>
          </a:bodyPr>
          <a:lstStyle/>
          <a:p>
            <a:pPr marL="85725" indent="-85725">
              <a:buFont typeface="Arial" panose="020B0604020202020204" pitchFamily="34" charset="0"/>
              <a:buChar char="•"/>
            </a:pPr>
            <a:r>
              <a:rPr lang="tr-TR" altLang="tr-TR" sz="1600" dirty="0">
                <a:latin typeface="Comic Sans MS" panose="030F0702030302020204" pitchFamily="66" charset="0"/>
                <a:ea typeface="ＭＳ Ｐゴシック" pitchFamily="34" charset="-128"/>
              </a:rPr>
              <a:t>EBV, CMV, HIV, hepatit, </a:t>
            </a:r>
            <a:r>
              <a:rPr lang="tr-TR" altLang="tr-TR" sz="1600" dirty="0" err="1">
                <a:latin typeface="Comic Sans MS" panose="030F0702030302020204" pitchFamily="66" charset="0"/>
                <a:ea typeface="ＭＳ Ｐゴシック" pitchFamily="34" charset="-128"/>
              </a:rPr>
              <a:t>parvo</a:t>
            </a:r>
            <a:r>
              <a:rPr lang="tr-TR" altLang="tr-TR" sz="1600" dirty="0">
                <a:latin typeface="Comic Sans MS" panose="030F0702030302020204" pitchFamily="66" charset="0"/>
                <a:ea typeface="ＭＳ Ｐゴシック" pitchFamily="34" charset="-128"/>
              </a:rPr>
              <a:t> </a:t>
            </a:r>
            <a:r>
              <a:rPr lang="tr-TR" altLang="tr-TR" sz="1600" dirty="0" err="1">
                <a:latin typeface="Comic Sans MS" panose="030F0702030302020204" pitchFamily="66" charset="0"/>
                <a:ea typeface="ＭＳ Ｐゴシック" pitchFamily="34" charset="-128"/>
              </a:rPr>
              <a:t>virus</a:t>
            </a:r>
            <a:endParaRPr lang="tr-TR" sz="1600" dirty="0">
              <a:latin typeface="Comic Sans MS" panose="030F0702030302020204" pitchFamily="66" charset="0"/>
            </a:endParaRPr>
          </a:p>
        </p:txBody>
      </p:sp>
      <p:pic>
        <p:nvPicPr>
          <p:cNvPr id="9" name="Resim 8"/>
          <p:cNvPicPr>
            <a:picLocks noChangeAspect="1"/>
          </p:cNvPicPr>
          <p:nvPr/>
        </p:nvPicPr>
        <p:blipFill>
          <a:blip r:embed="rId4"/>
          <a:stretch>
            <a:fillRect/>
          </a:stretch>
        </p:blipFill>
        <p:spPr>
          <a:xfrm>
            <a:off x="7630913" y="5123440"/>
            <a:ext cx="4305300" cy="911739"/>
          </a:xfrm>
          <a:prstGeom prst="rect">
            <a:avLst/>
          </a:prstGeom>
        </p:spPr>
      </p:pic>
      <p:sp>
        <p:nvSpPr>
          <p:cNvPr id="39" name="AutoShape 11"/>
          <p:cNvSpPr>
            <a:spLocks noChangeArrowheads="1"/>
          </p:cNvSpPr>
          <p:nvPr/>
        </p:nvSpPr>
        <p:spPr bwMode="auto">
          <a:xfrm rot="12038192" flipH="1">
            <a:off x="2554775" y="4397127"/>
            <a:ext cx="1172906" cy="107953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0" name="Dikdörtgen 9"/>
          <p:cNvSpPr/>
          <p:nvPr/>
        </p:nvSpPr>
        <p:spPr>
          <a:xfrm>
            <a:off x="437559" y="4718058"/>
            <a:ext cx="2424062" cy="369332"/>
          </a:xfrm>
          <a:prstGeom prst="rect">
            <a:avLst/>
          </a:prstGeom>
        </p:spPr>
        <p:txBody>
          <a:bodyPr wrap="none">
            <a:spAutoFit/>
          </a:bodyPr>
          <a:lstStyle/>
          <a:p>
            <a:r>
              <a:rPr lang="tr-TR" altLang="tr-TR" b="1" dirty="0">
                <a:solidFill>
                  <a:srgbClr val="FF0000"/>
                </a:solidFill>
                <a:latin typeface="Comic Sans MS" panose="030F0702030302020204" pitchFamily="66" charset="0"/>
              </a:rPr>
              <a:t>KONSTİTÜSYONEL</a:t>
            </a:r>
          </a:p>
        </p:txBody>
      </p:sp>
      <p:sp>
        <p:nvSpPr>
          <p:cNvPr id="11" name="Dikdörtgen 10"/>
          <p:cNvSpPr/>
          <p:nvPr/>
        </p:nvSpPr>
        <p:spPr>
          <a:xfrm>
            <a:off x="489664" y="3963005"/>
            <a:ext cx="3316718" cy="338554"/>
          </a:xfrm>
          <a:prstGeom prst="rect">
            <a:avLst/>
          </a:prstGeom>
        </p:spPr>
        <p:txBody>
          <a:bodyPr wrap="square">
            <a:spAutoFit/>
          </a:bodyPr>
          <a:lstStyle/>
          <a:p>
            <a:pPr marL="85725" indent="-85725">
              <a:buFont typeface="Arial" panose="020B0604020202020204" pitchFamily="34" charset="0"/>
              <a:buChar char="•"/>
            </a:pPr>
            <a:r>
              <a:rPr lang="en-US" altLang="tr-TR" sz="1600" dirty="0">
                <a:latin typeface="Comic Sans MS" panose="030F0702030302020204" pitchFamily="66" charset="0"/>
                <a:ea typeface="ＭＳ Ｐゴシック" pitchFamily="34" charset="-128"/>
              </a:rPr>
              <a:t>Hairy-cell</a:t>
            </a:r>
            <a:r>
              <a:rPr lang="tr-TR" altLang="tr-TR" sz="1600" dirty="0">
                <a:latin typeface="Comic Sans MS" panose="030F0702030302020204" pitchFamily="66" charset="0"/>
                <a:ea typeface="ＭＳ Ｐゴシック" pitchFamily="34" charset="-128"/>
              </a:rPr>
              <a:t> lösemi</a:t>
            </a:r>
            <a:r>
              <a:rPr lang="en-US" altLang="tr-TR" sz="1600" dirty="0">
                <a:latin typeface="Comic Sans MS" panose="030F0702030302020204" pitchFamily="66" charset="0"/>
                <a:ea typeface="ＭＳ Ｐゴシック" pitchFamily="34" charset="-128"/>
              </a:rPr>
              <a:t>; </a:t>
            </a:r>
            <a:r>
              <a:rPr lang="tr-TR" altLang="tr-TR" sz="1600" dirty="0" smtClean="0">
                <a:latin typeface="Comic Sans MS" panose="030F0702030302020204" pitchFamily="66" charset="0"/>
                <a:ea typeface="ＭＳ Ｐゴシック" pitchFamily="34" charset="-128"/>
              </a:rPr>
              <a:t>MDS</a:t>
            </a:r>
            <a:r>
              <a:rPr lang="en-US" altLang="tr-TR" sz="1600" dirty="0" smtClean="0">
                <a:latin typeface="Comic Sans MS" panose="030F0702030302020204" pitchFamily="66" charset="0"/>
                <a:ea typeface="ＭＳ Ｐゴシック" pitchFamily="34" charset="-128"/>
              </a:rPr>
              <a:t>;</a:t>
            </a:r>
            <a:endParaRPr lang="tr-TR" sz="1600" dirty="0">
              <a:latin typeface="Comic Sans MS" panose="030F0702030302020204" pitchFamily="66" charset="0"/>
            </a:endParaRPr>
          </a:p>
        </p:txBody>
      </p:sp>
    </p:spTree>
    <p:extLst>
      <p:ext uri="{BB962C8B-B14F-4D97-AF65-F5344CB8AC3E}">
        <p14:creationId xmlns:p14="http://schemas.microsoft.com/office/powerpoint/2010/main" val="3283644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amond(in)">
                                      <p:cBhvr>
                                        <p:cTn id="7" dur="2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42"/>
                                        </p:tgtEl>
                                        <p:attrNameLst>
                                          <p:attrName>style.visibility</p:attrName>
                                        </p:attrNameLst>
                                      </p:cBhvr>
                                      <p:to>
                                        <p:strVal val="visible"/>
                                      </p:to>
                                    </p:set>
                                    <p:anim calcmode="lin" valueType="num">
                                      <p:cBhvr>
                                        <p:cTn id="12" dur="1000" fill="hold"/>
                                        <p:tgtEl>
                                          <p:spTgt spid="42"/>
                                        </p:tgtEl>
                                        <p:attrNameLst>
                                          <p:attrName>ppt_w</p:attrName>
                                        </p:attrNameLst>
                                      </p:cBhvr>
                                      <p:tavLst>
                                        <p:tav tm="0">
                                          <p:val>
                                            <p:fltVal val="0"/>
                                          </p:val>
                                        </p:tav>
                                        <p:tav tm="100000">
                                          <p:val>
                                            <p:strVal val="#ppt_w"/>
                                          </p:val>
                                        </p:tav>
                                      </p:tavLst>
                                    </p:anim>
                                    <p:anim calcmode="lin" valueType="num">
                                      <p:cBhvr>
                                        <p:cTn id="13" dur="1000" fill="hold"/>
                                        <p:tgtEl>
                                          <p:spTgt spid="42"/>
                                        </p:tgtEl>
                                        <p:attrNameLst>
                                          <p:attrName>ppt_h</p:attrName>
                                        </p:attrNameLst>
                                      </p:cBhvr>
                                      <p:tavLst>
                                        <p:tav tm="0">
                                          <p:val>
                                            <p:fltVal val="0"/>
                                          </p:val>
                                        </p:tav>
                                        <p:tav tm="100000">
                                          <p:val>
                                            <p:strVal val="#ppt_h"/>
                                          </p:val>
                                        </p:tav>
                                      </p:tavLst>
                                    </p:anim>
                                    <p:anim calcmode="lin" valueType="num">
                                      <p:cBhvr>
                                        <p:cTn id="14" dur="1000" fill="hold"/>
                                        <p:tgtEl>
                                          <p:spTgt spid="42"/>
                                        </p:tgtEl>
                                        <p:attrNameLst>
                                          <p:attrName>style.rotation</p:attrName>
                                        </p:attrNameLst>
                                      </p:cBhvr>
                                      <p:tavLst>
                                        <p:tav tm="0">
                                          <p:val>
                                            <p:fltVal val="90"/>
                                          </p:val>
                                        </p:tav>
                                        <p:tav tm="100000">
                                          <p:val>
                                            <p:fltVal val="0"/>
                                          </p:val>
                                        </p:tav>
                                      </p:tavLst>
                                    </p:anim>
                                    <p:animEffect transition="in" filter="fade">
                                      <p:cBhvr>
                                        <p:cTn id="15" dur="1000"/>
                                        <p:tgtEl>
                                          <p:spTgt spid="42"/>
                                        </p:tgtEl>
                                      </p:cBhvr>
                                    </p:animEffect>
                                  </p:childTnLst>
                                </p:cTn>
                              </p:par>
                              <p:par>
                                <p:cTn id="16" presetID="31" presetClass="entr" presetSubtype="0" fill="hold" grpId="0" nodeType="withEffect">
                                  <p:stCondLst>
                                    <p:cond delay="0"/>
                                  </p:stCondLst>
                                  <p:childTnLst>
                                    <p:set>
                                      <p:cBhvr>
                                        <p:cTn id="17" dur="1" fill="hold">
                                          <p:stCondLst>
                                            <p:cond delay="0"/>
                                          </p:stCondLst>
                                        </p:cTn>
                                        <p:tgtEl>
                                          <p:spTgt spid="186372"/>
                                        </p:tgtEl>
                                        <p:attrNameLst>
                                          <p:attrName>style.visibility</p:attrName>
                                        </p:attrNameLst>
                                      </p:cBhvr>
                                      <p:to>
                                        <p:strVal val="visible"/>
                                      </p:to>
                                    </p:set>
                                    <p:anim calcmode="lin" valueType="num">
                                      <p:cBhvr>
                                        <p:cTn id="18" dur="1000" fill="hold"/>
                                        <p:tgtEl>
                                          <p:spTgt spid="186372"/>
                                        </p:tgtEl>
                                        <p:attrNameLst>
                                          <p:attrName>ppt_w</p:attrName>
                                        </p:attrNameLst>
                                      </p:cBhvr>
                                      <p:tavLst>
                                        <p:tav tm="0">
                                          <p:val>
                                            <p:fltVal val="0"/>
                                          </p:val>
                                        </p:tav>
                                        <p:tav tm="100000">
                                          <p:val>
                                            <p:strVal val="#ppt_w"/>
                                          </p:val>
                                        </p:tav>
                                      </p:tavLst>
                                    </p:anim>
                                    <p:anim calcmode="lin" valueType="num">
                                      <p:cBhvr>
                                        <p:cTn id="19" dur="1000" fill="hold"/>
                                        <p:tgtEl>
                                          <p:spTgt spid="186372"/>
                                        </p:tgtEl>
                                        <p:attrNameLst>
                                          <p:attrName>ppt_h</p:attrName>
                                        </p:attrNameLst>
                                      </p:cBhvr>
                                      <p:tavLst>
                                        <p:tav tm="0">
                                          <p:val>
                                            <p:fltVal val="0"/>
                                          </p:val>
                                        </p:tav>
                                        <p:tav tm="100000">
                                          <p:val>
                                            <p:strVal val="#ppt_h"/>
                                          </p:val>
                                        </p:tav>
                                      </p:tavLst>
                                    </p:anim>
                                    <p:anim calcmode="lin" valueType="num">
                                      <p:cBhvr>
                                        <p:cTn id="20" dur="1000" fill="hold"/>
                                        <p:tgtEl>
                                          <p:spTgt spid="186372"/>
                                        </p:tgtEl>
                                        <p:attrNameLst>
                                          <p:attrName>style.rotation</p:attrName>
                                        </p:attrNameLst>
                                      </p:cBhvr>
                                      <p:tavLst>
                                        <p:tav tm="0">
                                          <p:val>
                                            <p:fltVal val="90"/>
                                          </p:val>
                                        </p:tav>
                                        <p:tav tm="100000">
                                          <p:val>
                                            <p:fltVal val="0"/>
                                          </p:val>
                                        </p:tav>
                                      </p:tavLst>
                                    </p:anim>
                                    <p:animEffect transition="in" filter="fade">
                                      <p:cBhvr>
                                        <p:cTn id="21" dur="1000"/>
                                        <p:tgtEl>
                                          <p:spTgt spid="186372"/>
                                        </p:tgtEl>
                                      </p:cBhvr>
                                    </p:animEffect>
                                  </p:childTnLst>
                                </p:cTn>
                              </p:par>
                            </p:childTnLst>
                          </p:cTn>
                        </p:par>
                      </p:childTnLst>
                    </p:cTn>
                  </p:par>
                  <p:par>
                    <p:cTn id="22" fill="hold">
                      <p:stCondLst>
                        <p:cond delay="indefinite"/>
                      </p:stCondLst>
                      <p:childTnLst>
                        <p:par>
                          <p:cTn id="23" fill="hold">
                            <p:stCondLst>
                              <p:cond delay="0"/>
                            </p:stCondLst>
                            <p:childTnLst>
                              <p:par>
                                <p:cTn id="24" presetID="31" presetClass="entr" presetSubtype="0" fill="hold" grpId="0" nodeType="clickEffect">
                                  <p:stCondLst>
                                    <p:cond delay="0"/>
                                  </p:stCondLst>
                                  <p:childTnLst>
                                    <p:set>
                                      <p:cBhvr>
                                        <p:cTn id="25" dur="1" fill="hold">
                                          <p:stCondLst>
                                            <p:cond delay="0"/>
                                          </p:stCondLst>
                                        </p:cTn>
                                        <p:tgtEl>
                                          <p:spTgt spid="186378"/>
                                        </p:tgtEl>
                                        <p:attrNameLst>
                                          <p:attrName>style.visibility</p:attrName>
                                        </p:attrNameLst>
                                      </p:cBhvr>
                                      <p:to>
                                        <p:strVal val="visible"/>
                                      </p:to>
                                    </p:set>
                                    <p:anim calcmode="lin" valueType="num">
                                      <p:cBhvr>
                                        <p:cTn id="26" dur="1000" fill="hold"/>
                                        <p:tgtEl>
                                          <p:spTgt spid="186378"/>
                                        </p:tgtEl>
                                        <p:attrNameLst>
                                          <p:attrName>ppt_w</p:attrName>
                                        </p:attrNameLst>
                                      </p:cBhvr>
                                      <p:tavLst>
                                        <p:tav tm="0">
                                          <p:val>
                                            <p:fltVal val="0"/>
                                          </p:val>
                                        </p:tav>
                                        <p:tav tm="100000">
                                          <p:val>
                                            <p:strVal val="#ppt_w"/>
                                          </p:val>
                                        </p:tav>
                                      </p:tavLst>
                                    </p:anim>
                                    <p:anim calcmode="lin" valueType="num">
                                      <p:cBhvr>
                                        <p:cTn id="27" dur="1000" fill="hold"/>
                                        <p:tgtEl>
                                          <p:spTgt spid="186378"/>
                                        </p:tgtEl>
                                        <p:attrNameLst>
                                          <p:attrName>ppt_h</p:attrName>
                                        </p:attrNameLst>
                                      </p:cBhvr>
                                      <p:tavLst>
                                        <p:tav tm="0">
                                          <p:val>
                                            <p:fltVal val="0"/>
                                          </p:val>
                                        </p:tav>
                                        <p:tav tm="100000">
                                          <p:val>
                                            <p:strVal val="#ppt_h"/>
                                          </p:val>
                                        </p:tav>
                                      </p:tavLst>
                                    </p:anim>
                                    <p:anim calcmode="lin" valueType="num">
                                      <p:cBhvr>
                                        <p:cTn id="28" dur="1000" fill="hold"/>
                                        <p:tgtEl>
                                          <p:spTgt spid="186378"/>
                                        </p:tgtEl>
                                        <p:attrNameLst>
                                          <p:attrName>style.rotation</p:attrName>
                                        </p:attrNameLst>
                                      </p:cBhvr>
                                      <p:tavLst>
                                        <p:tav tm="0">
                                          <p:val>
                                            <p:fltVal val="90"/>
                                          </p:val>
                                        </p:tav>
                                        <p:tav tm="100000">
                                          <p:val>
                                            <p:fltVal val="0"/>
                                          </p:val>
                                        </p:tav>
                                      </p:tavLst>
                                    </p:anim>
                                    <p:animEffect transition="in" filter="fade">
                                      <p:cBhvr>
                                        <p:cTn id="29" dur="1000"/>
                                        <p:tgtEl>
                                          <p:spTgt spid="186378"/>
                                        </p:tgtEl>
                                      </p:cBhvr>
                                    </p:animEffect>
                                  </p:childTnLst>
                                </p:cTn>
                              </p:par>
                              <p:par>
                                <p:cTn id="30" presetID="31" presetClass="entr" presetSubtype="0"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1000" fill="hold"/>
                                        <p:tgtEl>
                                          <p:spTgt spid="6"/>
                                        </p:tgtEl>
                                        <p:attrNameLst>
                                          <p:attrName>ppt_w</p:attrName>
                                        </p:attrNameLst>
                                      </p:cBhvr>
                                      <p:tavLst>
                                        <p:tav tm="0">
                                          <p:val>
                                            <p:fltVal val="0"/>
                                          </p:val>
                                        </p:tav>
                                        <p:tav tm="100000">
                                          <p:val>
                                            <p:strVal val="#ppt_w"/>
                                          </p:val>
                                        </p:tav>
                                      </p:tavLst>
                                    </p:anim>
                                    <p:anim calcmode="lin" valueType="num">
                                      <p:cBhvr>
                                        <p:cTn id="33" dur="1000" fill="hold"/>
                                        <p:tgtEl>
                                          <p:spTgt spid="6"/>
                                        </p:tgtEl>
                                        <p:attrNameLst>
                                          <p:attrName>ppt_h</p:attrName>
                                        </p:attrNameLst>
                                      </p:cBhvr>
                                      <p:tavLst>
                                        <p:tav tm="0">
                                          <p:val>
                                            <p:fltVal val="0"/>
                                          </p:val>
                                        </p:tav>
                                        <p:tav tm="100000">
                                          <p:val>
                                            <p:strVal val="#ppt_h"/>
                                          </p:val>
                                        </p:tav>
                                      </p:tavLst>
                                    </p:anim>
                                    <p:anim calcmode="lin" valueType="num">
                                      <p:cBhvr>
                                        <p:cTn id="34" dur="1000" fill="hold"/>
                                        <p:tgtEl>
                                          <p:spTgt spid="6"/>
                                        </p:tgtEl>
                                        <p:attrNameLst>
                                          <p:attrName>style.rotation</p:attrName>
                                        </p:attrNameLst>
                                      </p:cBhvr>
                                      <p:tavLst>
                                        <p:tav tm="0">
                                          <p:val>
                                            <p:fltVal val="90"/>
                                          </p:val>
                                        </p:tav>
                                        <p:tav tm="100000">
                                          <p:val>
                                            <p:fltVal val="0"/>
                                          </p:val>
                                        </p:tav>
                                      </p:tavLst>
                                    </p:anim>
                                    <p:animEffect transition="in" filter="fade">
                                      <p:cBhvr>
                                        <p:cTn id="35" dur="1000"/>
                                        <p:tgtEl>
                                          <p:spTgt spid="6"/>
                                        </p:tgtEl>
                                      </p:cBhvr>
                                    </p:animEffect>
                                  </p:childTnLst>
                                </p:cTn>
                              </p:par>
                              <p:par>
                                <p:cTn id="36" presetID="31" presetClass="entr" presetSubtype="0"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p:cTn id="38" dur="1000" fill="hold"/>
                                        <p:tgtEl>
                                          <p:spTgt spid="11"/>
                                        </p:tgtEl>
                                        <p:attrNameLst>
                                          <p:attrName>ppt_w</p:attrName>
                                        </p:attrNameLst>
                                      </p:cBhvr>
                                      <p:tavLst>
                                        <p:tav tm="0">
                                          <p:val>
                                            <p:fltVal val="0"/>
                                          </p:val>
                                        </p:tav>
                                        <p:tav tm="100000">
                                          <p:val>
                                            <p:strVal val="#ppt_w"/>
                                          </p:val>
                                        </p:tav>
                                      </p:tavLst>
                                    </p:anim>
                                    <p:anim calcmode="lin" valueType="num">
                                      <p:cBhvr>
                                        <p:cTn id="39" dur="1000" fill="hold"/>
                                        <p:tgtEl>
                                          <p:spTgt spid="11"/>
                                        </p:tgtEl>
                                        <p:attrNameLst>
                                          <p:attrName>ppt_h</p:attrName>
                                        </p:attrNameLst>
                                      </p:cBhvr>
                                      <p:tavLst>
                                        <p:tav tm="0">
                                          <p:val>
                                            <p:fltVal val="0"/>
                                          </p:val>
                                        </p:tav>
                                        <p:tav tm="100000">
                                          <p:val>
                                            <p:strVal val="#ppt_h"/>
                                          </p:val>
                                        </p:tav>
                                      </p:tavLst>
                                    </p:anim>
                                    <p:anim calcmode="lin" valueType="num">
                                      <p:cBhvr>
                                        <p:cTn id="40" dur="1000" fill="hold"/>
                                        <p:tgtEl>
                                          <p:spTgt spid="11"/>
                                        </p:tgtEl>
                                        <p:attrNameLst>
                                          <p:attrName>style.rotation</p:attrName>
                                        </p:attrNameLst>
                                      </p:cBhvr>
                                      <p:tavLst>
                                        <p:tav tm="0">
                                          <p:val>
                                            <p:fltVal val="90"/>
                                          </p:val>
                                        </p:tav>
                                        <p:tav tm="100000">
                                          <p:val>
                                            <p:fltVal val="0"/>
                                          </p:val>
                                        </p:tav>
                                      </p:tavLst>
                                    </p:anim>
                                    <p:animEffect transition="in" filter="fade">
                                      <p:cBhvr>
                                        <p:cTn id="41" dur="10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1" presetClass="entr" presetSubtype="0"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p:cTn id="46" dur="1000" fill="hold"/>
                                        <p:tgtEl>
                                          <p:spTgt spid="38"/>
                                        </p:tgtEl>
                                        <p:attrNameLst>
                                          <p:attrName>ppt_w</p:attrName>
                                        </p:attrNameLst>
                                      </p:cBhvr>
                                      <p:tavLst>
                                        <p:tav tm="0">
                                          <p:val>
                                            <p:fltVal val="0"/>
                                          </p:val>
                                        </p:tav>
                                        <p:tav tm="100000">
                                          <p:val>
                                            <p:strVal val="#ppt_w"/>
                                          </p:val>
                                        </p:tav>
                                      </p:tavLst>
                                    </p:anim>
                                    <p:anim calcmode="lin" valueType="num">
                                      <p:cBhvr>
                                        <p:cTn id="47" dur="1000" fill="hold"/>
                                        <p:tgtEl>
                                          <p:spTgt spid="38"/>
                                        </p:tgtEl>
                                        <p:attrNameLst>
                                          <p:attrName>ppt_h</p:attrName>
                                        </p:attrNameLst>
                                      </p:cBhvr>
                                      <p:tavLst>
                                        <p:tav tm="0">
                                          <p:val>
                                            <p:fltVal val="0"/>
                                          </p:val>
                                        </p:tav>
                                        <p:tav tm="100000">
                                          <p:val>
                                            <p:strVal val="#ppt_h"/>
                                          </p:val>
                                        </p:tav>
                                      </p:tavLst>
                                    </p:anim>
                                    <p:anim calcmode="lin" valueType="num">
                                      <p:cBhvr>
                                        <p:cTn id="48" dur="1000" fill="hold"/>
                                        <p:tgtEl>
                                          <p:spTgt spid="38"/>
                                        </p:tgtEl>
                                        <p:attrNameLst>
                                          <p:attrName>style.rotation</p:attrName>
                                        </p:attrNameLst>
                                      </p:cBhvr>
                                      <p:tavLst>
                                        <p:tav tm="0">
                                          <p:val>
                                            <p:fltVal val="90"/>
                                          </p:val>
                                        </p:tav>
                                        <p:tav tm="100000">
                                          <p:val>
                                            <p:fltVal val="0"/>
                                          </p:val>
                                        </p:tav>
                                      </p:tavLst>
                                    </p:anim>
                                    <p:animEffect transition="in" filter="fade">
                                      <p:cBhvr>
                                        <p:cTn id="49" dur="1000"/>
                                        <p:tgtEl>
                                          <p:spTgt spid="38"/>
                                        </p:tgtEl>
                                      </p:cBhvr>
                                    </p:animEffect>
                                  </p:childTnLst>
                                </p:cTn>
                              </p:par>
                              <p:par>
                                <p:cTn id="50" presetID="31" presetClass="entr" presetSubtype="0" fill="hold" grpId="0" nodeType="withEffect">
                                  <p:stCondLst>
                                    <p:cond delay="0"/>
                                  </p:stCondLst>
                                  <p:childTnLst>
                                    <p:set>
                                      <p:cBhvr>
                                        <p:cTn id="51" dur="1" fill="hold">
                                          <p:stCondLst>
                                            <p:cond delay="0"/>
                                          </p:stCondLst>
                                        </p:cTn>
                                        <p:tgtEl>
                                          <p:spTgt spid="186373"/>
                                        </p:tgtEl>
                                        <p:attrNameLst>
                                          <p:attrName>style.visibility</p:attrName>
                                        </p:attrNameLst>
                                      </p:cBhvr>
                                      <p:to>
                                        <p:strVal val="visible"/>
                                      </p:to>
                                    </p:set>
                                    <p:anim calcmode="lin" valueType="num">
                                      <p:cBhvr>
                                        <p:cTn id="52" dur="1000" fill="hold"/>
                                        <p:tgtEl>
                                          <p:spTgt spid="186373"/>
                                        </p:tgtEl>
                                        <p:attrNameLst>
                                          <p:attrName>ppt_w</p:attrName>
                                        </p:attrNameLst>
                                      </p:cBhvr>
                                      <p:tavLst>
                                        <p:tav tm="0">
                                          <p:val>
                                            <p:fltVal val="0"/>
                                          </p:val>
                                        </p:tav>
                                        <p:tav tm="100000">
                                          <p:val>
                                            <p:strVal val="#ppt_w"/>
                                          </p:val>
                                        </p:tav>
                                      </p:tavLst>
                                    </p:anim>
                                    <p:anim calcmode="lin" valueType="num">
                                      <p:cBhvr>
                                        <p:cTn id="53" dur="1000" fill="hold"/>
                                        <p:tgtEl>
                                          <p:spTgt spid="186373"/>
                                        </p:tgtEl>
                                        <p:attrNameLst>
                                          <p:attrName>ppt_h</p:attrName>
                                        </p:attrNameLst>
                                      </p:cBhvr>
                                      <p:tavLst>
                                        <p:tav tm="0">
                                          <p:val>
                                            <p:fltVal val="0"/>
                                          </p:val>
                                        </p:tav>
                                        <p:tav tm="100000">
                                          <p:val>
                                            <p:strVal val="#ppt_h"/>
                                          </p:val>
                                        </p:tav>
                                      </p:tavLst>
                                    </p:anim>
                                    <p:anim calcmode="lin" valueType="num">
                                      <p:cBhvr>
                                        <p:cTn id="54" dur="1000" fill="hold"/>
                                        <p:tgtEl>
                                          <p:spTgt spid="186373"/>
                                        </p:tgtEl>
                                        <p:attrNameLst>
                                          <p:attrName>style.rotation</p:attrName>
                                        </p:attrNameLst>
                                      </p:cBhvr>
                                      <p:tavLst>
                                        <p:tav tm="0">
                                          <p:val>
                                            <p:fltVal val="90"/>
                                          </p:val>
                                        </p:tav>
                                        <p:tav tm="100000">
                                          <p:val>
                                            <p:fltVal val="0"/>
                                          </p:val>
                                        </p:tav>
                                      </p:tavLst>
                                    </p:anim>
                                    <p:animEffect transition="in" filter="fade">
                                      <p:cBhvr>
                                        <p:cTn id="55" dur="1000"/>
                                        <p:tgtEl>
                                          <p:spTgt spid="186373"/>
                                        </p:tgtEl>
                                      </p:cBhvr>
                                    </p:animEffect>
                                  </p:childTnLst>
                                </p:cTn>
                              </p:par>
                            </p:childTnLst>
                          </p:cTn>
                        </p:par>
                      </p:childTnLst>
                    </p:cTn>
                  </p:par>
                  <p:par>
                    <p:cTn id="56" fill="hold">
                      <p:stCondLst>
                        <p:cond delay="indefinite"/>
                      </p:stCondLst>
                      <p:childTnLst>
                        <p:par>
                          <p:cTn id="57" fill="hold">
                            <p:stCondLst>
                              <p:cond delay="0"/>
                            </p:stCondLst>
                            <p:childTnLst>
                              <p:par>
                                <p:cTn id="58" presetID="31" presetClass="entr" presetSubtype="0" fill="hold" grpId="0" nodeType="clickEffect">
                                  <p:stCondLst>
                                    <p:cond delay="0"/>
                                  </p:stCondLst>
                                  <p:childTnLst>
                                    <p:set>
                                      <p:cBhvr>
                                        <p:cTn id="59" dur="1" fill="hold">
                                          <p:stCondLst>
                                            <p:cond delay="0"/>
                                          </p:stCondLst>
                                        </p:cTn>
                                        <p:tgtEl>
                                          <p:spTgt spid="186386"/>
                                        </p:tgtEl>
                                        <p:attrNameLst>
                                          <p:attrName>style.visibility</p:attrName>
                                        </p:attrNameLst>
                                      </p:cBhvr>
                                      <p:to>
                                        <p:strVal val="visible"/>
                                      </p:to>
                                    </p:set>
                                    <p:anim calcmode="lin" valueType="num">
                                      <p:cBhvr>
                                        <p:cTn id="60" dur="1000" fill="hold"/>
                                        <p:tgtEl>
                                          <p:spTgt spid="186386"/>
                                        </p:tgtEl>
                                        <p:attrNameLst>
                                          <p:attrName>ppt_w</p:attrName>
                                        </p:attrNameLst>
                                      </p:cBhvr>
                                      <p:tavLst>
                                        <p:tav tm="0">
                                          <p:val>
                                            <p:fltVal val="0"/>
                                          </p:val>
                                        </p:tav>
                                        <p:tav tm="100000">
                                          <p:val>
                                            <p:strVal val="#ppt_w"/>
                                          </p:val>
                                        </p:tav>
                                      </p:tavLst>
                                    </p:anim>
                                    <p:anim calcmode="lin" valueType="num">
                                      <p:cBhvr>
                                        <p:cTn id="61" dur="1000" fill="hold"/>
                                        <p:tgtEl>
                                          <p:spTgt spid="186386"/>
                                        </p:tgtEl>
                                        <p:attrNameLst>
                                          <p:attrName>ppt_h</p:attrName>
                                        </p:attrNameLst>
                                      </p:cBhvr>
                                      <p:tavLst>
                                        <p:tav tm="0">
                                          <p:val>
                                            <p:fltVal val="0"/>
                                          </p:val>
                                        </p:tav>
                                        <p:tav tm="100000">
                                          <p:val>
                                            <p:strVal val="#ppt_h"/>
                                          </p:val>
                                        </p:tav>
                                      </p:tavLst>
                                    </p:anim>
                                    <p:anim calcmode="lin" valueType="num">
                                      <p:cBhvr>
                                        <p:cTn id="62" dur="1000" fill="hold"/>
                                        <p:tgtEl>
                                          <p:spTgt spid="186386"/>
                                        </p:tgtEl>
                                        <p:attrNameLst>
                                          <p:attrName>style.rotation</p:attrName>
                                        </p:attrNameLst>
                                      </p:cBhvr>
                                      <p:tavLst>
                                        <p:tav tm="0">
                                          <p:val>
                                            <p:fltVal val="90"/>
                                          </p:val>
                                        </p:tav>
                                        <p:tav tm="100000">
                                          <p:val>
                                            <p:fltVal val="0"/>
                                          </p:val>
                                        </p:tav>
                                      </p:tavLst>
                                    </p:anim>
                                    <p:animEffect transition="in" filter="fade">
                                      <p:cBhvr>
                                        <p:cTn id="63" dur="1000"/>
                                        <p:tgtEl>
                                          <p:spTgt spid="186386"/>
                                        </p:tgtEl>
                                      </p:cBhvr>
                                    </p:animEffect>
                                  </p:childTnLst>
                                </p:cTn>
                              </p:par>
                              <p:par>
                                <p:cTn id="64" presetID="31" presetClass="entr" presetSubtype="0" fill="hold" grpId="0" nodeType="withEffect">
                                  <p:stCondLst>
                                    <p:cond delay="0"/>
                                  </p:stCondLst>
                                  <p:childTnLst>
                                    <p:set>
                                      <p:cBhvr>
                                        <p:cTn id="65" dur="1" fill="hold">
                                          <p:stCondLst>
                                            <p:cond delay="0"/>
                                          </p:stCondLst>
                                        </p:cTn>
                                        <p:tgtEl>
                                          <p:spTgt spid="186382"/>
                                        </p:tgtEl>
                                        <p:attrNameLst>
                                          <p:attrName>style.visibility</p:attrName>
                                        </p:attrNameLst>
                                      </p:cBhvr>
                                      <p:to>
                                        <p:strVal val="visible"/>
                                      </p:to>
                                    </p:set>
                                    <p:anim calcmode="lin" valueType="num">
                                      <p:cBhvr>
                                        <p:cTn id="66" dur="1000" fill="hold"/>
                                        <p:tgtEl>
                                          <p:spTgt spid="186382"/>
                                        </p:tgtEl>
                                        <p:attrNameLst>
                                          <p:attrName>ppt_w</p:attrName>
                                        </p:attrNameLst>
                                      </p:cBhvr>
                                      <p:tavLst>
                                        <p:tav tm="0">
                                          <p:val>
                                            <p:fltVal val="0"/>
                                          </p:val>
                                        </p:tav>
                                        <p:tav tm="100000">
                                          <p:val>
                                            <p:strVal val="#ppt_w"/>
                                          </p:val>
                                        </p:tav>
                                      </p:tavLst>
                                    </p:anim>
                                    <p:anim calcmode="lin" valueType="num">
                                      <p:cBhvr>
                                        <p:cTn id="67" dur="1000" fill="hold"/>
                                        <p:tgtEl>
                                          <p:spTgt spid="186382"/>
                                        </p:tgtEl>
                                        <p:attrNameLst>
                                          <p:attrName>ppt_h</p:attrName>
                                        </p:attrNameLst>
                                      </p:cBhvr>
                                      <p:tavLst>
                                        <p:tav tm="0">
                                          <p:val>
                                            <p:fltVal val="0"/>
                                          </p:val>
                                        </p:tav>
                                        <p:tav tm="100000">
                                          <p:val>
                                            <p:strVal val="#ppt_h"/>
                                          </p:val>
                                        </p:tav>
                                      </p:tavLst>
                                    </p:anim>
                                    <p:anim calcmode="lin" valueType="num">
                                      <p:cBhvr>
                                        <p:cTn id="68" dur="1000" fill="hold"/>
                                        <p:tgtEl>
                                          <p:spTgt spid="186382"/>
                                        </p:tgtEl>
                                        <p:attrNameLst>
                                          <p:attrName>style.rotation</p:attrName>
                                        </p:attrNameLst>
                                      </p:cBhvr>
                                      <p:tavLst>
                                        <p:tav tm="0">
                                          <p:val>
                                            <p:fltVal val="90"/>
                                          </p:val>
                                        </p:tav>
                                        <p:tav tm="100000">
                                          <p:val>
                                            <p:fltVal val="0"/>
                                          </p:val>
                                        </p:tav>
                                      </p:tavLst>
                                    </p:anim>
                                    <p:animEffect transition="in" filter="fade">
                                      <p:cBhvr>
                                        <p:cTn id="69" dur="1000"/>
                                        <p:tgtEl>
                                          <p:spTgt spid="186382"/>
                                        </p:tgtEl>
                                      </p:cBhvr>
                                    </p:animEffect>
                                  </p:childTnLst>
                                </p:cTn>
                              </p:par>
                              <p:par>
                                <p:cTn id="70" presetID="31" presetClass="entr" presetSubtype="0" fill="hold" grpId="0" nodeType="withEffect">
                                  <p:stCondLst>
                                    <p:cond delay="0"/>
                                  </p:stCondLst>
                                  <p:childTnLst>
                                    <p:set>
                                      <p:cBhvr>
                                        <p:cTn id="71" dur="1" fill="hold">
                                          <p:stCondLst>
                                            <p:cond delay="0"/>
                                          </p:stCondLst>
                                        </p:cTn>
                                        <p:tgtEl>
                                          <p:spTgt spid="8"/>
                                        </p:tgtEl>
                                        <p:attrNameLst>
                                          <p:attrName>style.visibility</p:attrName>
                                        </p:attrNameLst>
                                      </p:cBhvr>
                                      <p:to>
                                        <p:strVal val="visible"/>
                                      </p:to>
                                    </p:set>
                                    <p:anim calcmode="lin" valueType="num">
                                      <p:cBhvr>
                                        <p:cTn id="72" dur="1000" fill="hold"/>
                                        <p:tgtEl>
                                          <p:spTgt spid="8"/>
                                        </p:tgtEl>
                                        <p:attrNameLst>
                                          <p:attrName>ppt_w</p:attrName>
                                        </p:attrNameLst>
                                      </p:cBhvr>
                                      <p:tavLst>
                                        <p:tav tm="0">
                                          <p:val>
                                            <p:fltVal val="0"/>
                                          </p:val>
                                        </p:tav>
                                        <p:tav tm="100000">
                                          <p:val>
                                            <p:strVal val="#ppt_w"/>
                                          </p:val>
                                        </p:tav>
                                      </p:tavLst>
                                    </p:anim>
                                    <p:anim calcmode="lin" valueType="num">
                                      <p:cBhvr>
                                        <p:cTn id="73" dur="1000" fill="hold"/>
                                        <p:tgtEl>
                                          <p:spTgt spid="8"/>
                                        </p:tgtEl>
                                        <p:attrNameLst>
                                          <p:attrName>ppt_h</p:attrName>
                                        </p:attrNameLst>
                                      </p:cBhvr>
                                      <p:tavLst>
                                        <p:tav tm="0">
                                          <p:val>
                                            <p:fltVal val="0"/>
                                          </p:val>
                                        </p:tav>
                                        <p:tav tm="100000">
                                          <p:val>
                                            <p:strVal val="#ppt_h"/>
                                          </p:val>
                                        </p:tav>
                                      </p:tavLst>
                                    </p:anim>
                                    <p:anim calcmode="lin" valueType="num">
                                      <p:cBhvr>
                                        <p:cTn id="74" dur="1000" fill="hold"/>
                                        <p:tgtEl>
                                          <p:spTgt spid="8"/>
                                        </p:tgtEl>
                                        <p:attrNameLst>
                                          <p:attrName>style.rotation</p:attrName>
                                        </p:attrNameLst>
                                      </p:cBhvr>
                                      <p:tavLst>
                                        <p:tav tm="0">
                                          <p:val>
                                            <p:fltVal val="90"/>
                                          </p:val>
                                        </p:tav>
                                        <p:tav tm="100000">
                                          <p:val>
                                            <p:fltVal val="0"/>
                                          </p:val>
                                        </p:tav>
                                      </p:tavLst>
                                    </p:anim>
                                    <p:animEffect transition="in" filter="fade">
                                      <p:cBhvr>
                                        <p:cTn id="75" dur="1000"/>
                                        <p:tgtEl>
                                          <p:spTgt spid="8"/>
                                        </p:tgtEl>
                                      </p:cBhvr>
                                    </p:animEffect>
                                  </p:childTnLst>
                                </p:cTn>
                              </p:par>
                            </p:childTnLst>
                          </p:cTn>
                        </p:par>
                      </p:childTnLst>
                    </p:cTn>
                  </p:par>
                  <p:par>
                    <p:cTn id="76" fill="hold">
                      <p:stCondLst>
                        <p:cond delay="indefinite"/>
                      </p:stCondLst>
                      <p:childTnLst>
                        <p:par>
                          <p:cTn id="77" fill="hold">
                            <p:stCondLst>
                              <p:cond delay="0"/>
                            </p:stCondLst>
                            <p:childTnLst>
                              <p:par>
                                <p:cTn id="78" presetID="31" presetClass="entr" presetSubtype="0" fill="hold" grpId="0" nodeType="clickEffect">
                                  <p:stCondLst>
                                    <p:cond delay="0"/>
                                  </p:stCondLst>
                                  <p:childTnLst>
                                    <p:set>
                                      <p:cBhvr>
                                        <p:cTn id="79" dur="1" fill="hold">
                                          <p:stCondLst>
                                            <p:cond delay="0"/>
                                          </p:stCondLst>
                                        </p:cTn>
                                        <p:tgtEl>
                                          <p:spTgt spid="186379"/>
                                        </p:tgtEl>
                                        <p:attrNameLst>
                                          <p:attrName>style.visibility</p:attrName>
                                        </p:attrNameLst>
                                      </p:cBhvr>
                                      <p:to>
                                        <p:strVal val="visible"/>
                                      </p:to>
                                    </p:set>
                                    <p:anim calcmode="lin" valueType="num">
                                      <p:cBhvr>
                                        <p:cTn id="80" dur="1000" fill="hold"/>
                                        <p:tgtEl>
                                          <p:spTgt spid="186379"/>
                                        </p:tgtEl>
                                        <p:attrNameLst>
                                          <p:attrName>ppt_w</p:attrName>
                                        </p:attrNameLst>
                                      </p:cBhvr>
                                      <p:tavLst>
                                        <p:tav tm="0">
                                          <p:val>
                                            <p:fltVal val="0"/>
                                          </p:val>
                                        </p:tav>
                                        <p:tav tm="100000">
                                          <p:val>
                                            <p:strVal val="#ppt_w"/>
                                          </p:val>
                                        </p:tav>
                                      </p:tavLst>
                                    </p:anim>
                                    <p:anim calcmode="lin" valueType="num">
                                      <p:cBhvr>
                                        <p:cTn id="81" dur="1000" fill="hold"/>
                                        <p:tgtEl>
                                          <p:spTgt spid="186379"/>
                                        </p:tgtEl>
                                        <p:attrNameLst>
                                          <p:attrName>ppt_h</p:attrName>
                                        </p:attrNameLst>
                                      </p:cBhvr>
                                      <p:tavLst>
                                        <p:tav tm="0">
                                          <p:val>
                                            <p:fltVal val="0"/>
                                          </p:val>
                                        </p:tav>
                                        <p:tav tm="100000">
                                          <p:val>
                                            <p:strVal val="#ppt_h"/>
                                          </p:val>
                                        </p:tav>
                                      </p:tavLst>
                                    </p:anim>
                                    <p:anim calcmode="lin" valueType="num">
                                      <p:cBhvr>
                                        <p:cTn id="82" dur="1000" fill="hold"/>
                                        <p:tgtEl>
                                          <p:spTgt spid="186379"/>
                                        </p:tgtEl>
                                        <p:attrNameLst>
                                          <p:attrName>style.rotation</p:attrName>
                                        </p:attrNameLst>
                                      </p:cBhvr>
                                      <p:tavLst>
                                        <p:tav tm="0">
                                          <p:val>
                                            <p:fltVal val="90"/>
                                          </p:val>
                                        </p:tav>
                                        <p:tav tm="100000">
                                          <p:val>
                                            <p:fltVal val="0"/>
                                          </p:val>
                                        </p:tav>
                                      </p:tavLst>
                                    </p:anim>
                                    <p:animEffect transition="in" filter="fade">
                                      <p:cBhvr>
                                        <p:cTn id="83" dur="1000"/>
                                        <p:tgtEl>
                                          <p:spTgt spid="186379"/>
                                        </p:tgtEl>
                                      </p:cBhvr>
                                    </p:animEffect>
                                  </p:childTnLst>
                                </p:cTn>
                              </p:par>
                              <p:par>
                                <p:cTn id="84" presetID="31" presetClass="entr" presetSubtype="0" fill="hold" grpId="0" nodeType="withEffect">
                                  <p:stCondLst>
                                    <p:cond delay="0"/>
                                  </p:stCondLst>
                                  <p:childTnLst>
                                    <p:set>
                                      <p:cBhvr>
                                        <p:cTn id="85" dur="1" fill="hold">
                                          <p:stCondLst>
                                            <p:cond delay="0"/>
                                          </p:stCondLst>
                                        </p:cTn>
                                        <p:tgtEl>
                                          <p:spTgt spid="40"/>
                                        </p:tgtEl>
                                        <p:attrNameLst>
                                          <p:attrName>style.visibility</p:attrName>
                                        </p:attrNameLst>
                                      </p:cBhvr>
                                      <p:to>
                                        <p:strVal val="visible"/>
                                      </p:to>
                                    </p:set>
                                    <p:anim calcmode="lin" valueType="num">
                                      <p:cBhvr>
                                        <p:cTn id="86" dur="1000" fill="hold"/>
                                        <p:tgtEl>
                                          <p:spTgt spid="40"/>
                                        </p:tgtEl>
                                        <p:attrNameLst>
                                          <p:attrName>ppt_w</p:attrName>
                                        </p:attrNameLst>
                                      </p:cBhvr>
                                      <p:tavLst>
                                        <p:tav tm="0">
                                          <p:val>
                                            <p:fltVal val="0"/>
                                          </p:val>
                                        </p:tav>
                                        <p:tav tm="100000">
                                          <p:val>
                                            <p:strVal val="#ppt_w"/>
                                          </p:val>
                                        </p:tav>
                                      </p:tavLst>
                                    </p:anim>
                                    <p:anim calcmode="lin" valueType="num">
                                      <p:cBhvr>
                                        <p:cTn id="87" dur="1000" fill="hold"/>
                                        <p:tgtEl>
                                          <p:spTgt spid="40"/>
                                        </p:tgtEl>
                                        <p:attrNameLst>
                                          <p:attrName>ppt_h</p:attrName>
                                        </p:attrNameLst>
                                      </p:cBhvr>
                                      <p:tavLst>
                                        <p:tav tm="0">
                                          <p:val>
                                            <p:fltVal val="0"/>
                                          </p:val>
                                        </p:tav>
                                        <p:tav tm="100000">
                                          <p:val>
                                            <p:strVal val="#ppt_h"/>
                                          </p:val>
                                        </p:tav>
                                      </p:tavLst>
                                    </p:anim>
                                    <p:anim calcmode="lin" valueType="num">
                                      <p:cBhvr>
                                        <p:cTn id="88" dur="1000" fill="hold"/>
                                        <p:tgtEl>
                                          <p:spTgt spid="40"/>
                                        </p:tgtEl>
                                        <p:attrNameLst>
                                          <p:attrName>style.rotation</p:attrName>
                                        </p:attrNameLst>
                                      </p:cBhvr>
                                      <p:tavLst>
                                        <p:tav tm="0">
                                          <p:val>
                                            <p:fltVal val="90"/>
                                          </p:val>
                                        </p:tav>
                                        <p:tav tm="100000">
                                          <p:val>
                                            <p:fltVal val="0"/>
                                          </p:val>
                                        </p:tav>
                                      </p:tavLst>
                                    </p:anim>
                                    <p:animEffect transition="in" filter="fade">
                                      <p:cBhvr>
                                        <p:cTn id="89" dur="1000"/>
                                        <p:tgtEl>
                                          <p:spTgt spid="40"/>
                                        </p:tgtEl>
                                      </p:cBhvr>
                                    </p:animEffect>
                                  </p:childTnLst>
                                </p:cTn>
                              </p:par>
                              <p:par>
                                <p:cTn id="90" presetID="31" presetClass="entr" presetSubtype="0" fill="hold" nodeType="withEffect">
                                  <p:stCondLst>
                                    <p:cond delay="0"/>
                                  </p:stCondLst>
                                  <p:childTnLst>
                                    <p:set>
                                      <p:cBhvr>
                                        <p:cTn id="91" dur="1" fill="hold">
                                          <p:stCondLst>
                                            <p:cond delay="0"/>
                                          </p:stCondLst>
                                        </p:cTn>
                                        <p:tgtEl>
                                          <p:spTgt spid="9"/>
                                        </p:tgtEl>
                                        <p:attrNameLst>
                                          <p:attrName>style.visibility</p:attrName>
                                        </p:attrNameLst>
                                      </p:cBhvr>
                                      <p:to>
                                        <p:strVal val="visible"/>
                                      </p:to>
                                    </p:set>
                                    <p:anim calcmode="lin" valueType="num">
                                      <p:cBhvr>
                                        <p:cTn id="92" dur="1000" fill="hold"/>
                                        <p:tgtEl>
                                          <p:spTgt spid="9"/>
                                        </p:tgtEl>
                                        <p:attrNameLst>
                                          <p:attrName>ppt_w</p:attrName>
                                        </p:attrNameLst>
                                      </p:cBhvr>
                                      <p:tavLst>
                                        <p:tav tm="0">
                                          <p:val>
                                            <p:fltVal val="0"/>
                                          </p:val>
                                        </p:tav>
                                        <p:tav tm="100000">
                                          <p:val>
                                            <p:strVal val="#ppt_w"/>
                                          </p:val>
                                        </p:tav>
                                      </p:tavLst>
                                    </p:anim>
                                    <p:anim calcmode="lin" valueType="num">
                                      <p:cBhvr>
                                        <p:cTn id="93" dur="1000" fill="hold"/>
                                        <p:tgtEl>
                                          <p:spTgt spid="9"/>
                                        </p:tgtEl>
                                        <p:attrNameLst>
                                          <p:attrName>ppt_h</p:attrName>
                                        </p:attrNameLst>
                                      </p:cBhvr>
                                      <p:tavLst>
                                        <p:tav tm="0">
                                          <p:val>
                                            <p:fltVal val="0"/>
                                          </p:val>
                                        </p:tav>
                                        <p:tav tm="100000">
                                          <p:val>
                                            <p:strVal val="#ppt_h"/>
                                          </p:val>
                                        </p:tav>
                                      </p:tavLst>
                                    </p:anim>
                                    <p:anim calcmode="lin" valueType="num">
                                      <p:cBhvr>
                                        <p:cTn id="94" dur="1000" fill="hold"/>
                                        <p:tgtEl>
                                          <p:spTgt spid="9"/>
                                        </p:tgtEl>
                                        <p:attrNameLst>
                                          <p:attrName>style.rotation</p:attrName>
                                        </p:attrNameLst>
                                      </p:cBhvr>
                                      <p:tavLst>
                                        <p:tav tm="0">
                                          <p:val>
                                            <p:fltVal val="90"/>
                                          </p:val>
                                        </p:tav>
                                        <p:tav tm="100000">
                                          <p:val>
                                            <p:fltVal val="0"/>
                                          </p:val>
                                        </p:tav>
                                      </p:tavLst>
                                    </p:anim>
                                    <p:animEffect transition="in" filter="fade">
                                      <p:cBhvr>
                                        <p:cTn id="95" dur="1000"/>
                                        <p:tgtEl>
                                          <p:spTgt spid="9"/>
                                        </p:tgtEl>
                                      </p:cBhvr>
                                    </p:animEffect>
                                  </p:childTnLst>
                                </p:cTn>
                              </p:par>
                            </p:childTnLst>
                          </p:cTn>
                        </p:par>
                      </p:childTnLst>
                    </p:cTn>
                  </p:par>
                  <p:par>
                    <p:cTn id="96" fill="hold">
                      <p:stCondLst>
                        <p:cond delay="indefinite"/>
                      </p:stCondLst>
                      <p:childTnLst>
                        <p:par>
                          <p:cTn id="97" fill="hold">
                            <p:stCondLst>
                              <p:cond delay="0"/>
                            </p:stCondLst>
                            <p:childTnLst>
                              <p:par>
                                <p:cTn id="98" presetID="31" presetClass="entr" presetSubtype="0" fill="hold" grpId="0" nodeType="click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p:cTn id="100" dur="1000" fill="hold"/>
                                        <p:tgtEl>
                                          <p:spTgt spid="10"/>
                                        </p:tgtEl>
                                        <p:attrNameLst>
                                          <p:attrName>ppt_w</p:attrName>
                                        </p:attrNameLst>
                                      </p:cBhvr>
                                      <p:tavLst>
                                        <p:tav tm="0">
                                          <p:val>
                                            <p:fltVal val="0"/>
                                          </p:val>
                                        </p:tav>
                                        <p:tav tm="100000">
                                          <p:val>
                                            <p:strVal val="#ppt_w"/>
                                          </p:val>
                                        </p:tav>
                                      </p:tavLst>
                                    </p:anim>
                                    <p:anim calcmode="lin" valueType="num">
                                      <p:cBhvr>
                                        <p:cTn id="101" dur="1000" fill="hold"/>
                                        <p:tgtEl>
                                          <p:spTgt spid="10"/>
                                        </p:tgtEl>
                                        <p:attrNameLst>
                                          <p:attrName>ppt_h</p:attrName>
                                        </p:attrNameLst>
                                      </p:cBhvr>
                                      <p:tavLst>
                                        <p:tav tm="0">
                                          <p:val>
                                            <p:fltVal val="0"/>
                                          </p:val>
                                        </p:tav>
                                        <p:tav tm="100000">
                                          <p:val>
                                            <p:strVal val="#ppt_h"/>
                                          </p:val>
                                        </p:tav>
                                      </p:tavLst>
                                    </p:anim>
                                    <p:anim calcmode="lin" valueType="num">
                                      <p:cBhvr>
                                        <p:cTn id="102" dur="1000" fill="hold"/>
                                        <p:tgtEl>
                                          <p:spTgt spid="10"/>
                                        </p:tgtEl>
                                        <p:attrNameLst>
                                          <p:attrName>style.rotation</p:attrName>
                                        </p:attrNameLst>
                                      </p:cBhvr>
                                      <p:tavLst>
                                        <p:tav tm="0">
                                          <p:val>
                                            <p:fltVal val="90"/>
                                          </p:val>
                                        </p:tav>
                                        <p:tav tm="100000">
                                          <p:val>
                                            <p:fltVal val="0"/>
                                          </p:val>
                                        </p:tav>
                                      </p:tavLst>
                                    </p:anim>
                                    <p:animEffect transition="in" filter="fade">
                                      <p:cBhvr>
                                        <p:cTn id="103" dur="1000"/>
                                        <p:tgtEl>
                                          <p:spTgt spid="10"/>
                                        </p:tgtEl>
                                      </p:cBhvr>
                                    </p:animEffect>
                                  </p:childTnLst>
                                </p:cTn>
                              </p:par>
                              <p:par>
                                <p:cTn id="104" presetID="31" presetClass="entr" presetSubtype="0" fill="hold" grpId="0" nodeType="withEffect">
                                  <p:stCondLst>
                                    <p:cond delay="0"/>
                                  </p:stCondLst>
                                  <p:childTnLst>
                                    <p:set>
                                      <p:cBhvr>
                                        <p:cTn id="105" dur="1" fill="hold">
                                          <p:stCondLst>
                                            <p:cond delay="0"/>
                                          </p:stCondLst>
                                        </p:cTn>
                                        <p:tgtEl>
                                          <p:spTgt spid="39"/>
                                        </p:tgtEl>
                                        <p:attrNameLst>
                                          <p:attrName>style.visibility</p:attrName>
                                        </p:attrNameLst>
                                      </p:cBhvr>
                                      <p:to>
                                        <p:strVal val="visible"/>
                                      </p:to>
                                    </p:set>
                                    <p:anim calcmode="lin" valueType="num">
                                      <p:cBhvr>
                                        <p:cTn id="106" dur="1000" fill="hold"/>
                                        <p:tgtEl>
                                          <p:spTgt spid="39"/>
                                        </p:tgtEl>
                                        <p:attrNameLst>
                                          <p:attrName>ppt_w</p:attrName>
                                        </p:attrNameLst>
                                      </p:cBhvr>
                                      <p:tavLst>
                                        <p:tav tm="0">
                                          <p:val>
                                            <p:fltVal val="0"/>
                                          </p:val>
                                        </p:tav>
                                        <p:tav tm="100000">
                                          <p:val>
                                            <p:strVal val="#ppt_w"/>
                                          </p:val>
                                        </p:tav>
                                      </p:tavLst>
                                    </p:anim>
                                    <p:anim calcmode="lin" valueType="num">
                                      <p:cBhvr>
                                        <p:cTn id="107" dur="1000" fill="hold"/>
                                        <p:tgtEl>
                                          <p:spTgt spid="39"/>
                                        </p:tgtEl>
                                        <p:attrNameLst>
                                          <p:attrName>ppt_h</p:attrName>
                                        </p:attrNameLst>
                                      </p:cBhvr>
                                      <p:tavLst>
                                        <p:tav tm="0">
                                          <p:val>
                                            <p:fltVal val="0"/>
                                          </p:val>
                                        </p:tav>
                                        <p:tav tm="100000">
                                          <p:val>
                                            <p:strVal val="#ppt_h"/>
                                          </p:val>
                                        </p:tav>
                                      </p:tavLst>
                                    </p:anim>
                                    <p:anim calcmode="lin" valueType="num">
                                      <p:cBhvr>
                                        <p:cTn id="108" dur="1000" fill="hold"/>
                                        <p:tgtEl>
                                          <p:spTgt spid="39"/>
                                        </p:tgtEl>
                                        <p:attrNameLst>
                                          <p:attrName>style.rotation</p:attrName>
                                        </p:attrNameLst>
                                      </p:cBhvr>
                                      <p:tavLst>
                                        <p:tav tm="0">
                                          <p:val>
                                            <p:fltVal val="90"/>
                                          </p:val>
                                        </p:tav>
                                        <p:tav tm="100000">
                                          <p:val>
                                            <p:fltVal val="0"/>
                                          </p:val>
                                        </p:tav>
                                      </p:tavLst>
                                    </p:anim>
                                    <p:animEffect transition="in" filter="fade">
                                      <p:cBhvr>
                                        <p:cTn id="109" dur="1000"/>
                                        <p:tgtEl>
                                          <p:spTgt spid="39"/>
                                        </p:tgtEl>
                                      </p:cBhvr>
                                    </p:animEffect>
                                  </p:childTnLst>
                                </p:cTn>
                              </p:par>
                              <p:par>
                                <p:cTn id="110" presetID="31" presetClass="entr" presetSubtype="0" fill="hold" grpId="0" nodeType="with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p:cTn id="112" dur="1000" fill="hold"/>
                                        <p:tgtEl>
                                          <p:spTgt spid="43"/>
                                        </p:tgtEl>
                                        <p:attrNameLst>
                                          <p:attrName>ppt_w</p:attrName>
                                        </p:attrNameLst>
                                      </p:cBhvr>
                                      <p:tavLst>
                                        <p:tav tm="0">
                                          <p:val>
                                            <p:fltVal val="0"/>
                                          </p:val>
                                        </p:tav>
                                        <p:tav tm="100000">
                                          <p:val>
                                            <p:strVal val="#ppt_w"/>
                                          </p:val>
                                        </p:tav>
                                      </p:tavLst>
                                    </p:anim>
                                    <p:anim calcmode="lin" valueType="num">
                                      <p:cBhvr>
                                        <p:cTn id="113" dur="1000" fill="hold"/>
                                        <p:tgtEl>
                                          <p:spTgt spid="43"/>
                                        </p:tgtEl>
                                        <p:attrNameLst>
                                          <p:attrName>ppt_h</p:attrName>
                                        </p:attrNameLst>
                                      </p:cBhvr>
                                      <p:tavLst>
                                        <p:tav tm="0">
                                          <p:val>
                                            <p:fltVal val="0"/>
                                          </p:val>
                                        </p:tav>
                                        <p:tav tm="100000">
                                          <p:val>
                                            <p:strVal val="#ppt_h"/>
                                          </p:val>
                                        </p:tav>
                                      </p:tavLst>
                                    </p:anim>
                                    <p:anim calcmode="lin" valueType="num">
                                      <p:cBhvr>
                                        <p:cTn id="114" dur="1000" fill="hold"/>
                                        <p:tgtEl>
                                          <p:spTgt spid="43"/>
                                        </p:tgtEl>
                                        <p:attrNameLst>
                                          <p:attrName>style.rotation</p:attrName>
                                        </p:attrNameLst>
                                      </p:cBhvr>
                                      <p:tavLst>
                                        <p:tav tm="0">
                                          <p:val>
                                            <p:fltVal val="90"/>
                                          </p:val>
                                        </p:tav>
                                        <p:tav tm="100000">
                                          <p:val>
                                            <p:fltVal val="0"/>
                                          </p:val>
                                        </p:tav>
                                      </p:tavLst>
                                    </p:anim>
                                    <p:animEffect transition="in" filter="fade">
                                      <p:cBhvr>
                                        <p:cTn id="115" dur="1000"/>
                                        <p:tgtEl>
                                          <p:spTgt spid="43"/>
                                        </p:tgtEl>
                                      </p:cBhvr>
                                    </p:animEffect>
                                  </p:childTnLst>
                                </p:cTn>
                              </p:par>
                            </p:childTnLst>
                          </p:cTn>
                        </p:par>
                      </p:childTnLst>
                    </p:cTn>
                  </p:par>
                  <p:par>
                    <p:cTn id="116" fill="hold">
                      <p:stCondLst>
                        <p:cond delay="indefinite"/>
                      </p:stCondLst>
                      <p:childTnLst>
                        <p:par>
                          <p:cTn id="117" fill="hold">
                            <p:stCondLst>
                              <p:cond delay="0"/>
                            </p:stCondLst>
                            <p:childTnLst>
                              <p:par>
                                <p:cTn id="118" presetID="31" presetClass="entr" presetSubtype="0" fill="hold" grpId="0" nodeType="clickEffect">
                                  <p:stCondLst>
                                    <p:cond delay="0"/>
                                  </p:stCondLst>
                                  <p:childTnLst>
                                    <p:set>
                                      <p:cBhvr>
                                        <p:cTn id="119" dur="1" fill="hold">
                                          <p:stCondLst>
                                            <p:cond delay="0"/>
                                          </p:stCondLst>
                                        </p:cTn>
                                        <p:tgtEl>
                                          <p:spTgt spid="31"/>
                                        </p:tgtEl>
                                        <p:attrNameLst>
                                          <p:attrName>style.visibility</p:attrName>
                                        </p:attrNameLst>
                                      </p:cBhvr>
                                      <p:to>
                                        <p:strVal val="visible"/>
                                      </p:to>
                                    </p:set>
                                    <p:anim calcmode="lin" valueType="num">
                                      <p:cBhvr>
                                        <p:cTn id="120" dur="1000" fill="hold"/>
                                        <p:tgtEl>
                                          <p:spTgt spid="31"/>
                                        </p:tgtEl>
                                        <p:attrNameLst>
                                          <p:attrName>ppt_w</p:attrName>
                                        </p:attrNameLst>
                                      </p:cBhvr>
                                      <p:tavLst>
                                        <p:tav tm="0">
                                          <p:val>
                                            <p:fltVal val="0"/>
                                          </p:val>
                                        </p:tav>
                                        <p:tav tm="100000">
                                          <p:val>
                                            <p:strVal val="#ppt_w"/>
                                          </p:val>
                                        </p:tav>
                                      </p:tavLst>
                                    </p:anim>
                                    <p:anim calcmode="lin" valueType="num">
                                      <p:cBhvr>
                                        <p:cTn id="121" dur="1000" fill="hold"/>
                                        <p:tgtEl>
                                          <p:spTgt spid="31"/>
                                        </p:tgtEl>
                                        <p:attrNameLst>
                                          <p:attrName>ppt_h</p:attrName>
                                        </p:attrNameLst>
                                      </p:cBhvr>
                                      <p:tavLst>
                                        <p:tav tm="0">
                                          <p:val>
                                            <p:fltVal val="0"/>
                                          </p:val>
                                        </p:tav>
                                        <p:tav tm="100000">
                                          <p:val>
                                            <p:strVal val="#ppt_h"/>
                                          </p:val>
                                        </p:tav>
                                      </p:tavLst>
                                    </p:anim>
                                    <p:anim calcmode="lin" valueType="num">
                                      <p:cBhvr>
                                        <p:cTn id="122" dur="1000" fill="hold"/>
                                        <p:tgtEl>
                                          <p:spTgt spid="31"/>
                                        </p:tgtEl>
                                        <p:attrNameLst>
                                          <p:attrName>style.rotation</p:attrName>
                                        </p:attrNameLst>
                                      </p:cBhvr>
                                      <p:tavLst>
                                        <p:tav tm="0">
                                          <p:val>
                                            <p:fltVal val="90"/>
                                          </p:val>
                                        </p:tav>
                                        <p:tav tm="100000">
                                          <p:val>
                                            <p:fltVal val="0"/>
                                          </p:val>
                                        </p:tav>
                                      </p:tavLst>
                                    </p:anim>
                                    <p:animEffect transition="in" filter="fade">
                                      <p:cBhvr>
                                        <p:cTn id="123" dur="1000"/>
                                        <p:tgtEl>
                                          <p:spTgt spid="31"/>
                                        </p:tgtEl>
                                      </p:cBhvr>
                                    </p:animEffect>
                                  </p:childTnLst>
                                </p:cTn>
                              </p:par>
                              <p:par>
                                <p:cTn id="124" presetID="31" presetClass="entr" presetSubtype="0"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 calcmode="lin" valueType="num">
                                      <p:cBhvr>
                                        <p:cTn id="126" dur="1000" fill="hold"/>
                                        <p:tgtEl>
                                          <p:spTgt spid="30"/>
                                        </p:tgtEl>
                                        <p:attrNameLst>
                                          <p:attrName>ppt_w</p:attrName>
                                        </p:attrNameLst>
                                      </p:cBhvr>
                                      <p:tavLst>
                                        <p:tav tm="0">
                                          <p:val>
                                            <p:fltVal val="0"/>
                                          </p:val>
                                        </p:tav>
                                        <p:tav tm="100000">
                                          <p:val>
                                            <p:strVal val="#ppt_w"/>
                                          </p:val>
                                        </p:tav>
                                      </p:tavLst>
                                    </p:anim>
                                    <p:anim calcmode="lin" valueType="num">
                                      <p:cBhvr>
                                        <p:cTn id="127" dur="1000" fill="hold"/>
                                        <p:tgtEl>
                                          <p:spTgt spid="30"/>
                                        </p:tgtEl>
                                        <p:attrNameLst>
                                          <p:attrName>ppt_h</p:attrName>
                                        </p:attrNameLst>
                                      </p:cBhvr>
                                      <p:tavLst>
                                        <p:tav tm="0">
                                          <p:val>
                                            <p:fltVal val="0"/>
                                          </p:val>
                                        </p:tav>
                                        <p:tav tm="100000">
                                          <p:val>
                                            <p:strVal val="#ppt_h"/>
                                          </p:val>
                                        </p:tav>
                                      </p:tavLst>
                                    </p:anim>
                                    <p:anim calcmode="lin" valueType="num">
                                      <p:cBhvr>
                                        <p:cTn id="128" dur="1000" fill="hold"/>
                                        <p:tgtEl>
                                          <p:spTgt spid="30"/>
                                        </p:tgtEl>
                                        <p:attrNameLst>
                                          <p:attrName>style.rotation</p:attrName>
                                        </p:attrNameLst>
                                      </p:cBhvr>
                                      <p:tavLst>
                                        <p:tav tm="0">
                                          <p:val>
                                            <p:fltVal val="90"/>
                                          </p:val>
                                        </p:tav>
                                        <p:tav tm="100000">
                                          <p:val>
                                            <p:fltVal val="0"/>
                                          </p:val>
                                        </p:tav>
                                      </p:tavLst>
                                    </p:anim>
                                    <p:animEffect transition="in" filter="fade">
                                      <p:cBhvr>
                                        <p:cTn id="129" dur="1000"/>
                                        <p:tgtEl>
                                          <p:spTgt spid="3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nodeType="clickEffect">
                                  <p:stCondLst>
                                    <p:cond delay="0"/>
                                  </p:stCondLst>
                                  <p:childTnLst>
                                    <p:animEffect transition="out" filter="fade">
                                      <p:cBhvr>
                                        <p:cTn id="133" dur="500"/>
                                        <p:tgtEl>
                                          <p:spTgt spid="50178"/>
                                        </p:tgtEl>
                                      </p:cBhvr>
                                    </p:animEffect>
                                    <p:set>
                                      <p:cBhvr>
                                        <p:cTn id="134" dur="1" fill="hold">
                                          <p:stCondLst>
                                            <p:cond delay="499"/>
                                          </p:stCondLst>
                                        </p:cTn>
                                        <p:tgtEl>
                                          <p:spTgt spid="5017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72" grpId="0" animBg="1"/>
      <p:bldP spid="186373" grpId="0" animBg="1"/>
      <p:bldP spid="186378" grpId="0" animBg="1"/>
      <p:bldP spid="186379" grpId="0" animBg="1"/>
      <p:bldP spid="186382" grpId="0"/>
      <p:bldP spid="186386" grpId="0" animBg="1"/>
      <p:bldP spid="38" grpId="0"/>
      <p:bldP spid="40" grpId="0"/>
      <p:bldP spid="42" grpId="0"/>
      <p:bldP spid="43" grpId="0"/>
      <p:bldP spid="30" grpId="0"/>
      <p:bldP spid="31" grpId="0" animBg="1"/>
      <p:bldP spid="6" grpId="0"/>
      <p:bldP spid="8" grpId="0"/>
      <p:bldP spid="39" grpId="0" animBg="1"/>
      <p:bldP spid="10" grpId="0"/>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Resim 27"/>
          <p:cNvPicPr>
            <a:picLocks noChangeAspect="1"/>
          </p:cNvPicPr>
          <p:nvPr/>
        </p:nvPicPr>
        <p:blipFill>
          <a:blip r:embed="rId2"/>
          <a:stretch>
            <a:fillRect/>
          </a:stretch>
        </p:blipFill>
        <p:spPr>
          <a:xfrm>
            <a:off x="699213" y="555138"/>
            <a:ext cx="11426163" cy="5634037"/>
          </a:xfrm>
          <a:prstGeom prst="rect">
            <a:avLst/>
          </a:prstGeom>
        </p:spPr>
      </p:pic>
      <p:sp>
        <p:nvSpPr>
          <p:cNvPr id="22"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3" name="12 Metin kutusu"/>
          <p:cNvSpPr txBox="1"/>
          <p:nvPr/>
        </p:nvSpPr>
        <p:spPr>
          <a:xfrm>
            <a:off x="1531590" y="801629"/>
            <a:ext cx="3024336" cy="523220"/>
          </a:xfrm>
          <a:prstGeom prst="rect">
            <a:avLst/>
          </a:prstGeom>
          <a:noFill/>
        </p:spPr>
        <p:txBody>
          <a:bodyPr wrap="square" rtlCol="0">
            <a:spAutoFit/>
          </a:bodyPr>
          <a:lstStyle/>
          <a:p>
            <a:r>
              <a:rPr lang="tr-TR" sz="2800" u="sng" dirty="0" smtClean="0">
                <a:solidFill>
                  <a:srgbClr val="FF0000"/>
                </a:solidFill>
                <a:latin typeface="Comic Sans MS" panose="030F0702030302020204" pitchFamily="66" charset="0"/>
              </a:rPr>
              <a:t>TUS </a:t>
            </a:r>
            <a:endParaRPr lang="tr-TR" sz="2800" u="sng" dirty="0">
              <a:solidFill>
                <a:srgbClr val="FF0000"/>
              </a:solidFill>
              <a:latin typeface="Comic Sans MS" panose="030F0702030302020204" pitchFamily="66" charset="0"/>
            </a:endParaRPr>
          </a:p>
        </p:txBody>
      </p:sp>
      <p:sp>
        <p:nvSpPr>
          <p:cNvPr id="32" name="11 Patlama 2"/>
          <p:cNvSpPr/>
          <p:nvPr/>
        </p:nvSpPr>
        <p:spPr>
          <a:xfrm>
            <a:off x="2564732" y="902177"/>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1964156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1000" fill="hold"/>
                                        <p:tgtEl>
                                          <p:spTgt spid="28"/>
                                        </p:tgtEl>
                                        <p:attrNameLst>
                                          <p:attrName>ppt_w</p:attrName>
                                        </p:attrNameLst>
                                      </p:cBhvr>
                                      <p:tavLst>
                                        <p:tav tm="0">
                                          <p:val>
                                            <p:fltVal val="0"/>
                                          </p:val>
                                        </p:tav>
                                        <p:tav tm="100000">
                                          <p:val>
                                            <p:strVal val="#ppt_w"/>
                                          </p:val>
                                        </p:tav>
                                      </p:tavLst>
                                    </p:anim>
                                    <p:anim calcmode="lin" valueType="num">
                                      <p:cBhvr>
                                        <p:cTn id="8" dur="1000" fill="hold"/>
                                        <p:tgtEl>
                                          <p:spTgt spid="28"/>
                                        </p:tgtEl>
                                        <p:attrNameLst>
                                          <p:attrName>ppt_h</p:attrName>
                                        </p:attrNameLst>
                                      </p:cBhvr>
                                      <p:tavLst>
                                        <p:tav tm="0">
                                          <p:val>
                                            <p:fltVal val="0"/>
                                          </p:val>
                                        </p:tav>
                                        <p:tav tm="100000">
                                          <p:val>
                                            <p:strVal val="#ppt_h"/>
                                          </p:val>
                                        </p:tav>
                                      </p:tavLst>
                                    </p:anim>
                                    <p:anim calcmode="lin" valueType="num">
                                      <p:cBhvr>
                                        <p:cTn id="9" dur="1000" fill="hold"/>
                                        <p:tgtEl>
                                          <p:spTgt spid="28"/>
                                        </p:tgtEl>
                                        <p:attrNameLst>
                                          <p:attrName>style.rotation</p:attrName>
                                        </p:attrNameLst>
                                      </p:cBhvr>
                                      <p:tavLst>
                                        <p:tav tm="0">
                                          <p:val>
                                            <p:fltVal val="90"/>
                                          </p:val>
                                        </p:tav>
                                        <p:tav tm="100000">
                                          <p:val>
                                            <p:fltVal val="0"/>
                                          </p:val>
                                        </p:tav>
                                      </p:tavLst>
                                    </p:anim>
                                    <p:animEffect transition="in" filter="fade">
                                      <p:cBhvr>
                                        <p:cTn id="10" dur="1000"/>
                                        <p:tgtEl>
                                          <p:spTgt spid="2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p:cTn id="13" dur="1000" fill="hold"/>
                                        <p:tgtEl>
                                          <p:spTgt spid="33"/>
                                        </p:tgtEl>
                                        <p:attrNameLst>
                                          <p:attrName>ppt_w</p:attrName>
                                        </p:attrNameLst>
                                      </p:cBhvr>
                                      <p:tavLst>
                                        <p:tav tm="0">
                                          <p:val>
                                            <p:fltVal val="0"/>
                                          </p:val>
                                        </p:tav>
                                        <p:tav tm="100000">
                                          <p:val>
                                            <p:strVal val="#ppt_w"/>
                                          </p:val>
                                        </p:tav>
                                      </p:tavLst>
                                    </p:anim>
                                    <p:anim calcmode="lin" valueType="num">
                                      <p:cBhvr>
                                        <p:cTn id="14" dur="1000" fill="hold"/>
                                        <p:tgtEl>
                                          <p:spTgt spid="33"/>
                                        </p:tgtEl>
                                        <p:attrNameLst>
                                          <p:attrName>ppt_h</p:attrName>
                                        </p:attrNameLst>
                                      </p:cBhvr>
                                      <p:tavLst>
                                        <p:tav tm="0">
                                          <p:val>
                                            <p:fltVal val="0"/>
                                          </p:val>
                                        </p:tav>
                                        <p:tav tm="100000">
                                          <p:val>
                                            <p:strVal val="#ppt_h"/>
                                          </p:val>
                                        </p:tav>
                                      </p:tavLst>
                                    </p:anim>
                                    <p:anim calcmode="lin" valueType="num">
                                      <p:cBhvr>
                                        <p:cTn id="15" dur="1000" fill="hold"/>
                                        <p:tgtEl>
                                          <p:spTgt spid="33"/>
                                        </p:tgtEl>
                                        <p:attrNameLst>
                                          <p:attrName>style.rotation</p:attrName>
                                        </p:attrNameLst>
                                      </p:cBhvr>
                                      <p:tavLst>
                                        <p:tav tm="0">
                                          <p:val>
                                            <p:fltVal val="90"/>
                                          </p:val>
                                        </p:tav>
                                        <p:tav tm="100000">
                                          <p:val>
                                            <p:fltVal val="0"/>
                                          </p:val>
                                        </p:tav>
                                      </p:tavLst>
                                    </p:anim>
                                    <p:animEffect transition="in" filter="fade">
                                      <p:cBhvr>
                                        <p:cTn id="16" dur="1000"/>
                                        <p:tgtEl>
                                          <p:spTgt spid="33"/>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p:cTn id="19" dur="1000" fill="hold"/>
                                        <p:tgtEl>
                                          <p:spTgt spid="32"/>
                                        </p:tgtEl>
                                        <p:attrNameLst>
                                          <p:attrName>ppt_w</p:attrName>
                                        </p:attrNameLst>
                                      </p:cBhvr>
                                      <p:tavLst>
                                        <p:tav tm="0">
                                          <p:val>
                                            <p:fltVal val="0"/>
                                          </p:val>
                                        </p:tav>
                                        <p:tav tm="100000">
                                          <p:val>
                                            <p:strVal val="#ppt_w"/>
                                          </p:val>
                                        </p:tav>
                                      </p:tavLst>
                                    </p:anim>
                                    <p:anim calcmode="lin" valueType="num">
                                      <p:cBhvr>
                                        <p:cTn id="20" dur="1000" fill="hold"/>
                                        <p:tgtEl>
                                          <p:spTgt spid="32"/>
                                        </p:tgtEl>
                                        <p:attrNameLst>
                                          <p:attrName>ppt_h</p:attrName>
                                        </p:attrNameLst>
                                      </p:cBhvr>
                                      <p:tavLst>
                                        <p:tav tm="0">
                                          <p:val>
                                            <p:fltVal val="0"/>
                                          </p:val>
                                        </p:tav>
                                        <p:tav tm="100000">
                                          <p:val>
                                            <p:strVal val="#ppt_h"/>
                                          </p:val>
                                        </p:tav>
                                      </p:tavLst>
                                    </p:anim>
                                    <p:anim calcmode="lin" valueType="num">
                                      <p:cBhvr>
                                        <p:cTn id="21" dur="1000" fill="hold"/>
                                        <p:tgtEl>
                                          <p:spTgt spid="32"/>
                                        </p:tgtEl>
                                        <p:attrNameLst>
                                          <p:attrName>style.rotation</p:attrName>
                                        </p:attrNameLst>
                                      </p:cBhvr>
                                      <p:tavLst>
                                        <p:tav tm="0">
                                          <p:val>
                                            <p:fltVal val="90"/>
                                          </p:val>
                                        </p:tav>
                                        <p:tav tm="100000">
                                          <p:val>
                                            <p:fltVal val="0"/>
                                          </p:val>
                                        </p:tav>
                                      </p:tavLst>
                                    </p:anim>
                                    <p:animEffect transition="in" filter="fade">
                                      <p:cBhvr>
                                        <p:cTn id="22"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2"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kdörtgen 1"/>
          <p:cNvSpPr/>
          <p:nvPr/>
        </p:nvSpPr>
        <p:spPr>
          <a:xfrm>
            <a:off x="3859876" y="3846881"/>
            <a:ext cx="8172450" cy="923330"/>
          </a:xfrm>
          <a:prstGeom prst="rect">
            <a:avLst/>
          </a:prstGeom>
        </p:spPr>
        <p:txBody>
          <a:bodyPr wrap="square">
            <a:spAutoFit/>
          </a:bodyPr>
          <a:lstStyle/>
          <a:p>
            <a:pPr marL="908050" lvl="1" indent="-436563">
              <a:lnSpc>
                <a:spcPct val="150000"/>
              </a:lnSpc>
            </a:pPr>
            <a:r>
              <a:rPr lang="tr-TR" altLang="tr-TR" dirty="0">
                <a:solidFill>
                  <a:srgbClr val="FF0000"/>
                </a:solidFill>
                <a:latin typeface="Comic Sans MS" panose="030F0702030302020204" pitchFamily="66" charset="0"/>
              </a:rPr>
              <a:t>Mevcut </a:t>
            </a:r>
            <a:r>
              <a:rPr lang="tr-TR" altLang="tr-TR" dirty="0" err="1">
                <a:solidFill>
                  <a:srgbClr val="FF0000"/>
                </a:solidFill>
                <a:latin typeface="Comic Sans MS" panose="030F0702030302020204" pitchFamily="66" charset="0"/>
              </a:rPr>
              <a:t>hematopoetik</a:t>
            </a:r>
            <a:r>
              <a:rPr lang="tr-TR" altLang="tr-TR" dirty="0">
                <a:solidFill>
                  <a:srgbClr val="FF0000"/>
                </a:solidFill>
                <a:latin typeface="Comic Sans MS" panose="030F0702030302020204" pitchFamily="66" charset="0"/>
              </a:rPr>
              <a:t> hücreler normaldir</a:t>
            </a:r>
            <a:r>
              <a:rPr lang="tr-TR" altLang="tr-TR" dirty="0" smtClean="0">
                <a:solidFill>
                  <a:srgbClr val="FF0000"/>
                </a:solidFill>
                <a:latin typeface="Comic Sans MS" panose="030F0702030302020204" pitchFamily="66" charset="0"/>
              </a:rPr>
              <a:t>.***</a:t>
            </a:r>
            <a:r>
              <a:rPr lang="tr-TR" altLang="tr-TR" dirty="0" smtClean="0">
                <a:latin typeface="Comic Sans MS" panose="030F0702030302020204" pitchFamily="66" charset="0"/>
              </a:rPr>
              <a:t>Malignite </a:t>
            </a:r>
            <a:r>
              <a:rPr lang="tr-TR" altLang="tr-TR" dirty="0">
                <a:latin typeface="Comic Sans MS" panose="030F0702030302020204" pitchFamily="66" charset="0"/>
              </a:rPr>
              <a:t>veya </a:t>
            </a:r>
            <a:endParaRPr lang="tr-TR" altLang="tr-TR" dirty="0" smtClean="0">
              <a:latin typeface="Comic Sans MS" panose="030F0702030302020204" pitchFamily="66" charset="0"/>
            </a:endParaRPr>
          </a:p>
          <a:p>
            <a:pPr marL="908050" lvl="1" indent="-436563">
              <a:lnSpc>
                <a:spcPct val="150000"/>
              </a:lnSpc>
            </a:pPr>
            <a:r>
              <a:rPr lang="tr-TR" altLang="tr-TR" u="sng" dirty="0" err="1" smtClean="0">
                <a:latin typeface="Comic Sans MS" panose="030F0702030302020204" pitchFamily="66" charset="0"/>
              </a:rPr>
              <a:t>fibrozis</a:t>
            </a:r>
            <a:r>
              <a:rPr lang="tr-TR" altLang="tr-TR" u="sng" dirty="0" smtClean="0">
                <a:latin typeface="Comic Sans MS" panose="030F0702030302020204" pitchFamily="66" charset="0"/>
              </a:rPr>
              <a:t> </a:t>
            </a:r>
            <a:r>
              <a:rPr lang="tr-TR" altLang="tr-TR" dirty="0">
                <a:latin typeface="Comic Sans MS" panose="030F0702030302020204" pitchFamily="66" charset="0"/>
              </a:rPr>
              <a:t>yoktur. M</a:t>
            </a:r>
            <a:r>
              <a:rPr lang="en-US" altLang="tr-TR" dirty="0" err="1">
                <a:latin typeface="Comic Sans MS" panose="030F0702030302020204" pitchFamily="66" charset="0"/>
              </a:rPr>
              <a:t>egaloblasti</a:t>
            </a:r>
            <a:r>
              <a:rPr lang="tr-TR" altLang="tr-TR" dirty="0">
                <a:latin typeface="Comic Sans MS" panose="030F0702030302020204" pitchFamily="66" charset="0"/>
              </a:rPr>
              <a:t>k </a:t>
            </a:r>
            <a:r>
              <a:rPr lang="tr-TR" altLang="tr-TR" dirty="0" err="1">
                <a:latin typeface="Comic Sans MS" panose="030F0702030302020204" pitchFamily="66" charset="0"/>
              </a:rPr>
              <a:t>hematopoez</a:t>
            </a:r>
            <a:r>
              <a:rPr lang="tr-TR" altLang="tr-TR" dirty="0">
                <a:latin typeface="Comic Sans MS" panose="030F0702030302020204" pitchFamily="66" charset="0"/>
              </a:rPr>
              <a:t> belirtilerine rastlanmaz.</a:t>
            </a:r>
            <a:endParaRPr lang="en-US" altLang="tr-TR" dirty="0">
              <a:latin typeface="Comic Sans MS" panose="030F0702030302020204" pitchFamily="66" charset="0"/>
            </a:endParaRPr>
          </a:p>
        </p:txBody>
      </p:sp>
      <p:pic>
        <p:nvPicPr>
          <p:cNvPr id="21506" name="Picture 3"/>
          <p:cNvPicPr>
            <a:picLocks noChangeAspect="1" noChangeArrowheads="1"/>
          </p:cNvPicPr>
          <p:nvPr/>
        </p:nvPicPr>
        <p:blipFill>
          <a:blip r:embed="rId2" cstate="print">
            <a:lum bright="10000" contrast="4000"/>
            <a:extLst>
              <a:ext uri="{28A0092B-C50C-407E-A947-70E740481C1C}">
                <a14:useLocalDpi xmlns:a14="http://schemas.microsoft.com/office/drawing/2010/main" val="0"/>
              </a:ext>
            </a:extLst>
          </a:blip>
          <a:srcRect l="4921" t="13287" r="4921" b="4430"/>
          <a:stretch>
            <a:fillRect/>
          </a:stretch>
        </p:blipFill>
        <p:spPr bwMode="auto">
          <a:xfrm>
            <a:off x="6032907" y="1627660"/>
            <a:ext cx="4286586" cy="1561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442" name="Rectangle 2"/>
          <p:cNvSpPr>
            <a:spLocks noGrp="1" noRot="1" noChangeArrowheads="1"/>
          </p:cNvSpPr>
          <p:nvPr>
            <p:ph idx="1"/>
          </p:nvPr>
        </p:nvSpPr>
        <p:spPr>
          <a:xfrm>
            <a:off x="1051954" y="1445529"/>
            <a:ext cx="5352231" cy="1120317"/>
          </a:xfrm>
          <a:noFill/>
          <a:ln>
            <a:noFill/>
          </a:ln>
        </p:spPr>
        <p:txBody>
          <a:bodyPr>
            <a:noAutofit/>
          </a:bodyPr>
          <a:lstStyle/>
          <a:p>
            <a:pPr indent="-173038">
              <a:lnSpc>
                <a:spcPct val="130000"/>
              </a:lnSpc>
              <a:buNone/>
              <a:defRPr/>
            </a:pPr>
            <a:r>
              <a:rPr lang="tr-TR" sz="1600" dirty="0" smtClean="0">
                <a:latin typeface="Comic Sans MS" panose="030F0702030302020204" pitchFamily="66" charset="0"/>
                <a:ea typeface="ＭＳ Ｐゴシック" pitchFamily="34" charset="-128"/>
              </a:rPr>
              <a:t>ANEMİ: </a:t>
            </a:r>
            <a:r>
              <a:rPr lang="tr-TR" sz="1600" dirty="0" err="1" smtClean="0">
                <a:latin typeface="Comic Sans MS" panose="030F0702030302020204" pitchFamily="66" charset="0"/>
                <a:ea typeface="ＭＳ Ｐゴシック" pitchFamily="34" charset="-128"/>
              </a:rPr>
              <a:t>Hb</a:t>
            </a:r>
            <a:r>
              <a:rPr lang="tr-TR" sz="1600" dirty="0">
                <a:latin typeface="Comic Sans MS" panose="030F0702030302020204" pitchFamily="66" charset="0"/>
                <a:ea typeface="ＭＳ Ｐゴシック" pitchFamily="34" charset="-128"/>
              </a:rPr>
              <a:t>&lt; 10 g/</a:t>
            </a:r>
            <a:r>
              <a:rPr lang="tr-TR" sz="1600" dirty="0" err="1">
                <a:latin typeface="Comic Sans MS" panose="030F0702030302020204" pitchFamily="66" charset="0"/>
                <a:ea typeface="ＭＳ Ｐゴシック" pitchFamily="34" charset="-128"/>
              </a:rPr>
              <a:t>dL</a:t>
            </a:r>
            <a:endParaRPr lang="tr-TR" sz="1600" dirty="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NÖTROPENİ: </a:t>
            </a:r>
            <a:r>
              <a:rPr lang="tr-TR" sz="1600" dirty="0" err="1" smtClean="0">
                <a:latin typeface="Comic Sans MS" panose="030F0702030302020204" pitchFamily="66" charset="0"/>
                <a:ea typeface="ＭＳ Ｐゴシック" pitchFamily="34" charset="-128"/>
              </a:rPr>
              <a:t>Nötrofil</a:t>
            </a:r>
            <a:r>
              <a:rPr lang="tr-TR" sz="1600" dirty="0">
                <a:latin typeface="Comic Sans MS" panose="030F0702030302020204" pitchFamily="66" charset="0"/>
                <a:ea typeface="ＭＳ Ｐゴシック" pitchFamily="34" charset="-128"/>
              </a:rPr>
              <a:t>&lt; 1500/</a:t>
            </a:r>
            <a:r>
              <a:rPr lang="tr-TR" sz="1600" dirty="0" err="1">
                <a:latin typeface="Comic Sans MS" panose="030F0702030302020204" pitchFamily="66" charset="0"/>
                <a:ea typeface="ＭＳ Ｐゴシック" pitchFamily="34" charset="-128"/>
              </a:rPr>
              <a:t>mL</a:t>
            </a:r>
            <a:endParaRPr lang="tr-TR" sz="1600" dirty="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TROMBOSİTOPENİ: </a:t>
            </a:r>
            <a:r>
              <a:rPr lang="tr-TR" sz="1600" dirty="0" err="1" smtClean="0">
                <a:latin typeface="Comic Sans MS" panose="030F0702030302020204" pitchFamily="66" charset="0"/>
                <a:ea typeface="ＭＳ Ｐゴシック" pitchFamily="34" charset="-128"/>
              </a:rPr>
              <a:t>Platelet</a:t>
            </a:r>
            <a:r>
              <a:rPr lang="tr-TR" sz="1600" dirty="0" smtClean="0">
                <a:latin typeface="Comic Sans MS" panose="030F0702030302020204" pitchFamily="66" charset="0"/>
                <a:ea typeface="ＭＳ Ｐゴシック" pitchFamily="34" charset="-128"/>
              </a:rPr>
              <a:t>: </a:t>
            </a:r>
            <a:r>
              <a:rPr lang="tr-TR" sz="1600" dirty="0">
                <a:latin typeface="Comic Sans MS" panose="030F0702030302020204" pitchFamily="66" charset="0"/>
                <a:ea typeface="ＭＳ Ｐゴシック" pitchFamily="34" charset="-128"/>
              </a:rPr>
              <a:t>&lt;50 </a:t>
            </a:r>
            <a:r>
              <a:rPr lang="tr-TR" sz="1600" dirty="0" smtClean="0">
                <a:latin typeface="Comic Sans MS" panose="030F0702030302020204" pitchFamily="66" charset="0"/>
                <a:ea typeface="ＭＳ Ｐゴシック" pitchFamily="34" charset="-128"/>
              </a:rPr>
              <a:t>000/</a:t>
            </a:r>
            <a:r>
              <a:rPr lang="tr-TR" sz="1600" dirty="0" err="1" smtClean="0">
                <a:latin typeface="Comic Sans MS" panose="030F0702030302020204" pitchFamily="66" charset="0"/>
                <a:ea typeface="ＭＳ Ｐゴシック" pitchFamily="34" charset="-128"/>
              </a:rPr>
              <a:t>mL</a:t>
            </a:r>
            <a:endParaRPr lang="tr-TR" sz="1600" dirty="0" smtClean="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RETİKULOSİTOPENİ:  Ret. &lt; 40.000/mm3 </a:t>
            </a:r>
            <a:endParaRPr lang="tr-TR" sz="1600" dirty="0">
              <a:latin typeface="Comic Sans MS" panose="030F0702030302020204" pitchFamily="66" charset="0"/>
              <a:ea typeface="ＭＳ Ｐゴシック" pitchFamily="34" charset="-128"/>
            </a:endParaRPr>
          </a:p>
        </p:txBody>
      </p:sp>
      <p:sp>
        <p:nvSpPr>
          <p:cNvPr id="21508" name="Rectangle 4"/>
          <p:cNvSpPr>
            <a:spLocks noChangeArrowheads="1"/>
          </p:cNvSpPr>
          <p:nvPr/>
        </p:nvSpPr>
        <p:spPr bwMode="auto">
          <a:xfrm>
            <a:off x="4328336" y="4823749"/>
            <a:ext cx="5894241" cy="626159"/>
          </a:xfrm>
          <a:prstGeom prst="rect">
            <a:avLst/>
          </a:prstGeom>
          <a:noFill/>
          <a:ln w="9525">
            <a:noFill/>
            <a:miter lim="800000"/>
            <a:headEnd/>
            <a:tailEnd/>
          </a:ln>
        </p:spPr>
        <p:txBody>
          <a:bodyPr/>
          <a:lstStyle>
            <a:lvl1pPr marL="342900" indent="-342900"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spcBef>
                <a:spcPct val="20000"/>
              </a:spcBef>
            </a:pPr>
            <a:r>
              <a:rPr lang="tr-TR" altLang="tr-TR" sz="1600" dirty="0" err="1">
                <a:latin typeface="Comic Sans MS" panose="030F0702030302020204" pitchFamily="66" charset="0"/>
              </a:rPr>
              <a:t>Retikülin</a:t>
            </a:r>
            <a:r>
              <a:rPr lang="tr-TR" altLang="tr-TR" sz="1600" dirty="0">
                <a:latin typeface="Comic Sans MS" panose="030F0702030302020204" pitchFamily="66" charset="0"/>
              </a:rPr>
              <a:t> </a:t>
            </a:r>
            <a:r>
              <a:rPr lang="tr-TR" altLang="tr-TR" sz="1600" dirty="0" err="1">
                <a:latin typeface="Comic Sans MS" panose="030F0702030302020204" pitchFamily="66" charset="0"/>
              </a:rPr>
              <a:t>fibrozis</a:t>
            </a:r>
            <a:r>
              <a:rPr lang="tr-TR" altLang="tr-TR" sz="1600" dirty="0">
                <a:latin typeface="Comic Sans MS" panose="030F0702030302020204" pitchFamily="66" charset="0"/>
              </a:rPr>
              <a:t> </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rPr>
              <a:t>Displazi</a:t>
            </a:r>
            <a:r>
              <a:rPr lang="tr-TR" altLang="tr-TR" sz="1600" dirty="0" smtClean="0">
                <a:latin typeface="Comic Sans MS" panose="030F0702030302020204" pitchFamily="66" charset="0"/>
              </a:rPr>
              <a:t> </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sym typeface="Symbol" pitchFamily="18" charset="2"/>
              </a:rPr>
              <a:t>Knaser</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rPr>
              <a:t>İnfiltrasyonu</a:t>
            </a:r>
            <a:r>
              <a:rPr lang="tr-TR" altLang="tr-TR" sz="1600" dirty="0" smtClean="0">
                <a:latin typeface="Comic Sans MS" panose="030F0702030302020204" pitchFamily="66" charset="0"/>
              </a:rPr>
              <a:t> </a:t>
            </a:r>
            <a:r>
              <a:rPr lang="tr-TR" altLang="tr-TR" sz="1600" dirty="0">
                <a:latin typeface="Comic Sans MS" panose="030F0702030302020204" pitchFamily="66" charset="0"/>
                <a:sym typeface="Symbol" pitchFamily="18" charset="2"/>
              </a:rPr>
              <a:t></a:t>
            </a:r>
            <a:endParaRPr lang="tr-TR" altLang="tr-TR" sz="1600" dirty="0">
              <a:latin typeface="Comic Sans MS" panose="030F0702030302020204" pitchFamily="66" charset="0"/>
            </a:endParaRPr>
          </a:p>
        </p:txBody>
      </p:sp>
      <p:sp>
        <p:nvSpPr>
          <p:cNvPr id="189445" name="Text Box 5"/>
          <p:cNvSpPr txBox="1">
            <a:spLocks noChangeArrowheads="1"/>
          </p:cNvSpPr>
          <p:nvPr/>
        </p:nvSpPr>
        <p:spPr bwMode="auto">
          <a:xfrm>
            <a:off x="467161" y="995481"/>
            <a:ext cx="5479385" cy="461665"/>
          </a:xfrm>
          <a:prstGeom prst="rect">
            <a:avLst/>
          </a:prstGeom>
          <a:noFill/>
          <a:ln>
            <a:noFill/>
          </a:ln>
          <a:effectLst/>
          <a:extLst/>
        </p:spPr>
        <p:txBody>
          <a:bodyPr wrap="none">
            <a:spAutoFit/>
          </a:bodyPr>
          <a:lstStyle/>
          <a:p>
            <a:pPr>
              <a:defRPr/>
            </a:pPr>
            <a:r>
              <a:rPr lang="tr-TR" sz="2400" b="1" dirty="0">
                <a:solidFill>
                  <a:srgbClr val="FF0000"/>
                </a:solidFill>
                <a:latin typeface="Comic Sans MS" panose="030F0702030302020204" pitchFamily="66" charset="0"/>
                <a:ea typeface="ＭＳ Ｐゴシック" charset="0"/>
              </a:rPr>
              <a:t>1. </a:t>
            </a:r>
            <a:r>
              <a:rPr lang="tr-TR" sz="2400" b="1" dirty="0" smtClean="0">
                <a:solidFill>
                  <a:srgbClr val="FF0000"/>
                </a:solidFill>
                <a:latin typeface="Comic Sans MS" panose="030F0702030302020204" pitchFamily="66" charset="0"/>
                <a:ea typeface="ＭＳ Ｐゴシック" charset="0"/>
              </a:rPr>
              <a:t>PERİFERİK KANDA &gt;</a:t>
            </a:r>
            <a:r>
              <a:rPr lang="tr-TR" sz="2400" b="1" dirty="0" err="1" smtClean="0">
                <a:solidFill>
                  <a:srgbClr val="FF0000"/>
                </a:solidFill>
                <a:latin typeface="Comic Sans MS" panose="030F0702030302020204" pitchFamily="66" charset="0"/>
                <a:ea typeface="ＭＳ Ｐゴシック" charset="0"/>
              </a:rPr>
              <a:t>Pansitopeni</a:t>
            </a:r>
            <a:endParaRPr lang="tr-TR" sz="2400" b="1" dirty="0">
              <a:solidFill>
                <a:srgbClr val="FF0000"/>
              </a:solidFill>
              <a:latin typeface="Comic Sans MS" panose="030F0702030302020204" pitchFamily="66" charset="0"/>
              <a:ea typeface="ＭＳ Ｐゴシック" charset="0"/>
            </a:endParaRPr>
          </a:p>
        </p:txBody>
      </p:sp>
      <p:sp>
        <p:nvSpPr>
          <p:cNvPr id="189447" name="Text Box 7"/>
          <p:cNvSpPr txBox="1">
            <a:spLocks noChangeArrowheads="1"/>
          </p:cNvSpPr>
          <p:nvPr/>
        </p:nvSpPr>
        <p:spPr bwMode="auto">
          <a:xfrm>
            <a:off x="3859876" y="3466292"/>
            <a:ext cx="6648451" cy="461665"/>
          </a:xfrm>
          <a:prstGeom prst="rect">
            <a:avLst/>
          </a:prstGeom>
          <a:noFill/>
          <a:ln>
            <a:noFill/>
          </a:ln>
          <a:effectLst/>
          <a:extLst/>
        </p:spPr>
        <p:txBody>
          <a:bodyPr wrap="square">
            <a:spAutoFit/>
          </a:bodyPr>
          <a:lstStyle/>
          <a:p>
            <a:pPr>
              <a:defRPr/>
            </a:pPr>
            <a:r>
              <a:rPr lang="tr-TR" sz="2400" b="1" dirty="0">
                <a:solidFill>
                  <a:srgbClr val="FF0000"/>
                </a:solidFill>
                <a:latin typeface="Comic Sans MS" panose="030F0702030302020204" pitchFamily="66" charset="0"/>
              </a:rPr>
              <a:t>2. Kİ</a:t>
            </a:r>
            <a:r>
              <a:rPr lang="ja-JP" altLang="tr-TR" sz="2400" b="1" dirty="0">
                <a:solidFill>
                  <a:srgbClr val="FF0000"/>
                </a:solidFill>
                <a:latin typeface="Comic Sans MS" panose="030F0702030302020204" pitchFamily="66" charset="0"/>
              </a:rPr>
              <a:t>’</a:t>
            </a:r>
            <a:r>
              <a:rPr lang="tr-TR" altLang="ja-JP" sz="2400" b="1" dirty="0" err="1">
                <a:solidFill>
                  <a:srgbClr val="FF0000"/>
                </a:solidFill>
                <a:latin typeface="Comic Sans MS" panose="030F0702030302020204" pitchFamily="66" charset="0"/>
              </a:rPr>
              <a:t>nde</a:t>
            </a:r>
            <a:r>
              <a:rPr lang="tr-TR" altLang="ja-JP" sz="2400" b="1" dirty="0">
                <a:solidFill>
                  <a:srgbClr val="FF0000"/>
                </a:solidFill>
                <a:latin typeface="Comic Sans MS" panose="030F0702030302020204" pitchFamily="66" charset="0"/>
              </a:rPr>
              <a:t> &lt; % 20-30 </a:t>
            </a:r>
            <a:r>
              <a:rPr lang="tr-TR" altLang="ja-JP" sz="2400" b="1" dirty="0" err="1" smtClean="0">
                <a:solidFill>
                  <a:srgbClr val="FF0000"/>
                </a:solidFill>
                <a:latin typeface="Comic Sans MS" panose="030F0702030302020204" pitchFamily="66" charset="0"/>
              </a:rPr>
              <a:t>sellülarite</a:t>
            </a:r>
            <a:r>
              <a:rPr lang="tr-TR" altLang="ja-JP" sz="2400" b="1" dirty="0" smtClean="0">
                <a:solidFill>
                  <a:srgbClr val="FF0000"/>
                </a:solidFill>
                <a:latin typeface="Comic Sans MS" panose="030F0702030302020204" pitchFamily="66" charset="0"/>
              </a:rPr>
              <a:t> AZALMIŞ</a:t>
            </a:r>
            <a:endParaRPr lang="tr-TR" sz="2400" b="1" dirty="0">
              <a:solidFill>
                <a:srgbClr val="FF0000"/>
              </a:solidFill>
              <a:latin typeface="Comic Sans MS" panose="030F0702030302020204" pitchFamily="66" charset="0"/>
            </a:endParaRPr>
          </a:p>
        </p:txBody>
      </p:sp>
      <p:sp>
        <p:nvSpPr>
          <p:cNvPr id="10"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11" name="12 Metin kutusu"/>
          <p:cNvSpPr txBox="1"/>
          <p:nvPr/>
        </p:nvSpPr>
        <p:spPr>
          <a:xfrm>
            <a:off x="4846201" y="5324721"/>
            <a:ext cx="6659999" cy="830997"/>
          </a:xfrm>
          <a:prstGeom prst="rect">
            <a:avLst/>
          </a:prstGeom>
          <a:noFill/>
        </p:spPr>
        <p:txBody>
          <a:bodyPr wrap="square" rtlCol="0">
            <a:spAutoFit/>
          </a:bodyPr>
          <a:lstStyle/>
          <a:p>
            <a:r>
              <a:rPr lang="tr-TR" sz="2400" b="1" u="sng" dirty="0" smtClean="0">
                <a:solidFill>
                  <a:srgbClr val="FF0000"/>
                </a:solidFill>
                <a:latin typeface="Comic Sans MS" panose="030F0702030302020204" pitchFamily="66" charset="0"/>
              </a:rPr>
              <a:t>3. Tipik olarak </a:t>
            </a:r>
            <a:r>
              <a:rPr lang="tr-TR" sz="2400" b="1" u="sng" dirty="0" err="1" smtClean="0">
                <a:solidFill>
                  <a:srgbClr val="FF0000"/>
                </a:solidFill>
                <a:latin typeface="Comic Sans MS" panose="030F0702030302020204" pitchFamily="66" charset="0"/>
              </a:rPr>
              <a:t>organamegali</a:t>
            </a:r>
            <a:r>
              <a:rPr lang="tr-TR" sz="2400" b="1" u="sng" dirty="0" smtClean="0">
                <a:solidFill>
                  <a:srgbClr val="FF0000"/>
                </a:solidFill>
                <a:latin typeface="Comic Sans MS" panose="030F0702030302020204" pitchFamily="66" charset="0"/>
              </a:rPr>
              <a:t> ve LAP  (</a:t>
            </a:r>
            <a:r>
              <a:rPr lang="tr-TR" sz="2400" b="1" u="sng" dirty="0" err="1" smtClean="0">
                <a:solidFill>
                  <a:srgbClr val="FF0000"/>
                </a:solidFill>
                <a:latin typeface="Comic Sans MS" panose="030F0702030302020204" pitchFamily="66" charset="0"/>
              </a:rPr>
              <a:t>lenfadenomegali</a:t>
            </a:r>
            <a:r>
              <a:rPr lang="tr-TR" sz="2400" b="1" u="sng" dirty="0" smtClean="0">
                <a:solidFill>
                  <a:srgbClr val="FF0000"/>
                </a:solidFill>
                <a:latin typeface="Comic Sans MS" panose="030F0702030302020204" pitchFamily="66" charset="0"/>
              </a:rPr>
              <a:t>) olmaz. </a:t>
            </a:r>
            <a:endParaRPr lang="tr-TR" sz="2400" b="1" u="sng" dirty="0">
              <a:solidFill>
                <a:srgbClr val="FF0000"/>
              </a:solidFill>
              <a:latin typeface="Comic Sans MS" panose="030F0702030302020204" pitchFamily="66" charset="0"/>
            </a:endParaRPr>
          </a:p>
        </p:txBody>
      </p:sp>
      <p:sp>
        <p:nvSpPr>
          <p:cNvPr id="12" name="11 Patlama 2"/>
          <p:cNvSpPr/>
          <p:nvPr/>
        </p:nvSpPr>
        <p:spPr>
          <a:xfrm>
            <a:off x="4438268" y="5418096"/>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pic>
        <p:nvPicPr>
          <p:cNvPr id="15" name="Picture 4"/>
          <p:cNvPicPr>
            <a:picLocks noChangeAspect="1" noChangeArrowheads="1"/>
          </p:cNvPicPr>
          <p:nvPr/>
        </p:nvPicPr>
        <p:blipFill>
          <a:blip r:embed="rId3" cstate="print"/>
          <a:srcRect/>
          <a:stretch>
            <a:fillRect/>
          </a:stretch>
        </p:blipFill>
        <p:spPr bwMode="auto">
          <a:xfrm>
            <a:off x="1246581" y="3475175"/>
            <a:ext cx="2227125" cy="184954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4283387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par>
                                <p:cTn id="17" presetID="8" presetClass="entr" presetSubtype="16"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amond(in)">
                                      <p:cBhvr>
                                        <p:cTn id="19"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pic>
        <p:nvPicPr>
          <p:cNvPr id="15" name="Resim 14"/>
          <p:cNvPicPr>
            <a:picLocks noChangeAspect="1"/>
          </p:cNvPicPr>
          <p:nvPr/>
        </p:nvPicPr>
        <p:blipFill>
          <a:blip r:embed="rId2"/>
          <a:stretch>
            <a:fillRect/>
          </a:stretch>
        </p:blipFill>
        <p:spPr>
          <a:xfrm>
            <a:off x="937102" y="716233"/>
            <a:ext cx="10273823" cy="5418096"/>
          </a:xfrm>
          <a:prstGeom prst="rect">
            <a:avLst/>
          </a:prstGeom>
        </p:spPr>
      </p:pic>
      <p:sp>
        <p:nvSpPr>
          <p:cNvPr id="16" name="12 Metin kutusu"/>
          <p:cNvSpPr txBox="1"/>
          <p:nvPr/>
        </p:nvSpPr>
        <p:spPr>
          <a:xfrm>
            <a:off x="1304000" y="914217"/>
            <a:ext cx="3024336" cy="523220"/>
          </a:xfrm>
          <a:prstGeom prst="rect">
            <a:avLst/>
          </a:prstGeom>
          <a:noFill/>
        </p:spPr>
        <p:txBody>
          <a:bodyPr wrap="square" rtlCol="0">
            <a:spAutoFit/>
          </a:bodyPr>
          <a:lstStyle/>
          <a:p>
            <a:r>
              <a:rPr lang="tr-TR" sz="2800" u="sng" dirty="0" smtClean="0">
                <a:solidFill>
                  <a:srgbClr val="FF0000"/>
                </a:solidFill>
                <a:latin typeface="Comic Sans MS" panose="030F0702030302020204" pitchFamily="66" charset="0"/>
              </a:rPr>
              <a:t>TUS </a:t>
            </a:r>
            <a:endParaRPr lang="tr-TR" sz="2800" u="sng" dirty="0">
              <a:solidFill>
                <a:srgbClr val="FF0000"/>
              </a:solidFill>
              <a:latin typeface="Comic Sans MS" panose="030F0702030302020204" pitchFamily="66" charset="0"/>
            </a:endParaRPr>
          </a:p>
        </p:txBody>
      </p:sp>
      <p:sp>
        <p:nvSpPr>
          <p:cNvPr id="17" name="11 Patlama 2"/>
          <p:cNvSpPr/>
          <p:nvPr/>
        </p:nvSpPr>
        <p:spPr>
          <a:xfrm>
            <a:off x="2276407" y="1014335"/>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1657885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1000" fill="hold"/>
                                        <p:tgtEl>
                                          <p:spTgt spid="17"/>
                                        </p:tgtEl>
                                        <p:attrNameLst>
                                          <p:attrName>ppt_w</p:attrName>
                                        </p:attrNameLst>
                                      </p:cBhvr>
                                      <p:tavLst>
                                        <p:tav tm="0">
                                          <p:val>
                                            <p:fltVal val="0"/>
                                          </p:val>
                                        </p:tav>
                                        <p:tav tm="100000">
                                          <p:val>
                                            <p:strVal val="#ppt_w"/>
                                          </p:val>
                                        </p:tav>
                                      </p:tavLst>
                                    </p:anim>
                                    <p:anim calcmode="lin" valueType="num">
                                      <p:cBhvr>
                                        <p:cTn id="8" dur="1000" fill="hold"/>
                                        <p:tgtEl>
                                          <p:spTgt spid="17"/>
                                        </p:tgtEl>
                                        <p:attrNameLst>
                                          <p:attrName>ppt_h</p:attrName>
                                        </p:attrNameLst>
                                      </p:cBhvr>
                                      <p:tavLst>
                                        <p:tav tm="0">
                                          <p:val>
                                            <p:fltVal val="0"/>
                                          </p:val>
                                        </p:tav>
                                        <p:tav tm="100000">
                                          <p:val>
                                            <p:strVal val="#ppt_h"/>
                                          </p:val>
                                        </p:tav>
                                      </p:tavLst>
                                    </p:anim>
                                    <p:anim calcmode="lin" valueType="num">
                                      <p:cBhvr>
                                        <p:cTn id="9" dur="1000" fill="hold"/>
                                        <p:tgtEl>
                                          <p:spTgt spid="17"/>
                                        </p:tgtEl>
                                        <p:attrNameLst>
                                          <p:attrName>style.rotation</p:attrName>
                                        </p:attrNameLst>
                                      </p:cBhvr>
                                      <p:tavLst>
                                        <p:tav tm="0">
                                          <p:val>
                                            <p:fltVal val="90"/>
                                          </p:val>
                                        </p:tav>
                                        <p:tav tm="100000">
                                          <p:val>
                                            <p:fltVal val="0"/>
                                          </p:val>
                                        </p:tav>
                                      </p:tavLst>
                                    </p:anim>
                                    <p:animEffect transition="in" filter="fade">
                                      <p:cBhvr>
                                        <p:cTn id="10" dur="1000"/>
                                        <p:tgtEl>
                                          <p:spTgt spid="17"/>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p:cTn id="13" dur="1000" fill="hold"/>
                                        <p:tgtEl>
                                          <p:spTgt spid="16"/>
                                        </p:tgtEl>
                                        <p:attrNameLst>
                                          <p:attrName>ppt_w</p:attrName>
                                        </p:attrNameLst>
                                      </p:cBhvr>
                                      <p:tavLst>
                                        <p:tav tm="0">
                                          <p:val>
                                            <p:fltVal val="0"/>
                                          </p:val>
                                        </p:tav>
                                        <p:tav tm="100000">
                                          <p:val>
                                            <p:strVal val="#ppt_w"/>
                                          </p:val>
                                        </p:tav>
                                      </p:tavLst>
                                    </p:anim>
                                    <p:anim calcmode="lin" valueType="num">
                                      <p:cBhvr>
                                        <p:cTn id="14" dur="1000" fill="hold"/>
                                        <p:tgtEl>
                                          <p:spTgt spid="16"/>
                                        </p:tgtEl>
                                        <p:attrNameLst>
                                          <p:attrName>ppt_h</p:attrName>
                                        </p:attrNameLst>
                                      </p:cBhvr>
                                      <p:tavLst>
                                        <p:tav tm="0">
                                          <p:val>
                                            <p:fltVal val="0"/>
                                          </p:val>
                                        </p:tav>
                                        <p:tav tm="100000">
                                          <p:val>
                                            <p:strVal val="#ppt_h"/>
                                          </p:val>
                                        </p:tav>
                                      </p:tavLst>
                                    </p:anim>
                                    <p:anim calcmode="lin" valueType="num">
                                      <p:cBhvr>
                                        <p:cTn id="15" dur="1000" fill="hold"/>
                                        <p:tgtEl>
                                          <p:spTgt spid="16"/>
                                        </p:tgtEl>
                                        <p:attrNameLst>
                                          <p:attrName>style.rotation</p:attrName>
                                        </p:attrNameLst>
                                      </p:cBhvr>
                                      <p:tavLst>
                                        <p:tav tm="0">
                                          <p:val>
                                            <p:fltVal val="90"/>
                                          </p:val>
                                        </p:tav>
                                        <p:tav tm="100000">
                                          <p:val>
                                            <p:fltVal val="0"/>
                                          </p:val>
                                        </p:tav>
                                      </p:tavLst>
                                    </p:anim>
                                    <p:animEffect transition="in" filter="fade">
                                      <p:cBhvr>
                                        <p:cTn id="16" dur="1000"/>
                                        <p:tgtEl>
                                          <p:spTgt spid="16"/>
                                        </p:tgtEl>
                                      </p:cBhvr>
                                    </p:animEffect>
                                  </p:childTnLst>
                                </p:cTn>
                              </p:par>
                              <p:par>
                                <p:cTn id="17" presetID="31"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p:cTn id="19" dur="1000" fill="hold"/>
                                        <p:tgtEl>
                                          <p:spTgt spid="15"/>
                                        </p:tgtEl>
                                        <p:attrNameLst>
                                          <p:attrName>ppt_w</p:attrName>
                                        </p:attrNameLst>
                                      </p:cBhvr>
                                      <p:tavLst>
                                        <p:tav tm="0">
                                          <p:val>
                                            <p:fltVal val="0"/>
                                          </p:val>
                                        </p:tav>
                                        <p:tav tm="100000">
                                          <p:val>
                                            <p:strVal val="#ppt_w"/>
                                          </p:val>
                                        </p:tav>
                                      </p:tavLst>
                                    </p:anim>
                                    <p:anim calcmode="lin" valueType="num">
                                      <p:cBhvr>
                                        <p:cTn id="20" dur="1000" fill="hold"/>
                                        <p:tgtEl>
                                          <p:spTgt spid="15"/>
                                        </p:tgtEl>
                                        <p:attrNameLst>
                                          <p:attrName>ppt_h</p:attrName>
                                        </p:attrNameLst>
                                      </p:cBhvr>
                                      <p:tavLst>
                                        <p:tav tm="0">
                                          <p:val>
                                            <p:fltVal val="0"/>
                                          </p:val>
                                        </p:tav>
                                        <p:tav tm="100000">
                                          <p:val>
                                            <p:strVal val="#ppt_h"/>
                                          </p:val>
                                        </p:tav>
                                      </p:tavLst>
                                    </p:anim>
                                    <p:anim calcmode="lin" valueType="num">
                                      <p:cBhvr>
                                        <p:cTn id="21" dur="1000" fill="hold"/>
                                        <p:tgtEl>
                                          <p:spTgt spid="15"/>
                                        </p:tgtEl>
                                        <p:attrNameLst>
                                          <p:attrName>style.rotation</p:attrName>
                                        </p:attrNameLst>
                                      </p:cBhvr>
                                      <p:tavLst>
                                        <p:tav tm="0">
                                          <p:val>
                                            <p:fltVal val="90"/>
                                          </p:val>
                                        </p:tav>
                                        <p:tav tm="100000">
                                          <p:val>
                                            <p:fltVal val="0"/>
                                          </p:val>
                                        </p:tav>
                                      </p:tavLst>
                                    </p:anim>
                                    <p:animEffect transition="in" filter="fade">
                                      <p:cBhvr>
                                        <p:cTn id="22"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Rot="1" noChangeArrowheads="1"/>
          </p:cNvSpPr>
          <p:nvPr>
            <p:ph idx="1"/>
          </p:nvPr>
        </p:nvSpPr>
        <p:spPr>
          <a:xfrm>
            <a:off x="1180778" y="2261454"/>
            <a:ext cx="10439722" cy="4343400"/>
          </a:xfrm>
        </p:spPr>
        <p:txBody>
          <a:bodyPr>
            <a:noAutofit/>
          </a:bodyPr>
          <a:lstStyle/>
          <a:p>
            <a:pPr indent="-173038">
              <a:lnSpc>
                <a:spcPct val="150000"/>
              </a:lnSpc>
              <a:buNone/>
            </a:pPr>
            <a:r>
              <a:rPr lang="en-US" altLang="tr-TR" sz="2200" dirty="0" smtClean="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Semptomlar </a:t>
            </a:r>
            <a:r>
              <a:rPr lang="tr-TR" altLang="tr-TR" sz="2200" dirty="0" err="1">
                <a:latin typeface="Comic Sans MS" panose="030F0702030302020204" pitchFamily="66" charset="0"/>
                <a:ea typeface="ＭＳ Ｐゴシック" pitchFamily="34" charset="-128"/>
              </a:rPr>
              <a:t>pansitopeniye</a:t>
            </a:r>
            <a:r>
              <a:rPr lang="tr-TR" altLang="tr-TR" sz="2200" dirty="0">
                <a:latin typeface="Comic Sans MS" panose="030F0702030302020204" pitchFamily="66" charset="0"/>
                <a:ea typeface="ＭＳ Ｐゴシック" pitchFamily="34" charset="-128"/>
              </a:rPr>
              <a:t> bağlıdır. </a:t>
            </a:r>
          </a:p>
          <a:p>
            <a:pPr marL="827087" indent="-457200">
              <a:lnSpc>
                <a:spcPct val="150000"/>
              </a:lnSpc>
              <a:buFont typeface="+mj-lt"/>
              <a:buAutoNum type="arabicPeriod"/>
            </a:pPr>
            <a:r>
              <a:rPr lang="tr-TR" altLang="tr-TR" sz="2200" b="1" dirty="0">
                <a:solidFill>
                  <a:srgbClr val="FF0000"/>
                </a:solidFill>
                <a:latin typeface="Comic Sans MS" panose="030F0702030302020204" pitchFamily="66" charset="0"/>
                <a:ea typeface="ＭＳ Ｐゴシック" pitchFamily="34" charset="-128"/>
              </a:rPr>
              <a:t>Anemi</a:t>
            </a:r>
            <a:r>
              <a:rPr lang="tr-TR" altLang="tr-TR" sz="2200" dirty="0">
                <a:solidFill>
                  <a:srgbClr val="FF0000"/>
                </a:solidFill>
                <a:latin typeface="Comic Sans MS" panose="030F0702030302020204" pitchFamily="66" charset="0"/>
                <a:ea typeface="ＭＳ Ｐゴシック" pitchFamily="34" charset="-128"/>
              </a:rPr>
              <a:t> -&gt; </a:t>
            </a:r>
            <a:endParaRPr lang="tr-TR" altLang="tr-TR" sz="2200" dirty="0" smtClean="0">
              <a:solidFill>
                <a:srgbClr val="FF0000"/>
              </a:solidFill>
              <a:latin typeface="Comic Sans MS" panose="030F0702030302020204" pitchFamily="66" charset="0"/>
              <a:ea typeface="ＭＳ Ｐゴシック" pitchFamily="34" charset="-128"/>
            </a:endParaRPr>
          </a:p>
          <a:p>
            <a:pPr marL="827087" indent="-457200">
              <a:lnSpc>
                <a:spcPct val="150000"/>
              </a:lnSpc>
              <a:buFont typeface="+mj-lt"/>
              <a:buAutoNum type="arabicPeriod"/>
            </a:pPr>
            <a:r>
              <a:rPr lang="tr-TR" altLang="tr-TR" sz="2200" b="1" dirty="0" smtClean="0">
                <a:solidFill>
                  <a:srgbClr val="FF0000"/>
                </a:solidFill>
                <a:latin typeface="Comic Sans MS" panose="030F0702030302020204" pitchFamily="66" charset="0"/>
                <a:ea typeface="ＭＳ Ｐゴシック" pitchFamily="34" charset="-128"/>
              </a:rPr>
              <a:t>Lökopeni</a:t>
            </a:r>
            <a:r>
              <a:rPr lang="tr-TR" altLang="tr-TR" sz="2200" dirty="0" smtClean="0">
                <a:solidFill>
                  <a:srgbClr val="FF0000"/>
                </a:solidFill>
                <a:latin typeface="Comic Sans MS" panose="030F0702030302020204" pitchFamily="66" charset="0"/>
                <a:ea typeface="ＭＳ Ｐゴシック" pitchFamily="34" charset="-128"/>
              </a:rPr>
              <a:t> </a:t>
            </a:r>
            <a:r>
              <a:rPr lang="tr-TR" altLang="tr-TR" sz="2200" dirty="0">
                <a:solidFill>
                  <a:srgbClr val="FF0000"/>
                </a:solidFill>
                <a:latin typeface="Comic Sans MS" panose="030F0702030302020204" pitchFamily="66" charset="0"/>
                <a:ea typeface="ＭＳ Ｐゴシック" pitchFamily="34" charset="-128"/>
              </a:rPr>
              <a:t>-&gt; </a:t>
            </a:r>
            <a:endParaRPr lang="tr-TR" altLang="tr-TR" sz="2200" dirty="0" smtClean="0">
              <a:solidFill>
                <a:srgbClr val="FF0000"/>
              </a:solidFill>
              <a:latin typeface="Comic Sans MS" panose="030F0702030302020204" pitchFamily="66" charset="0"/>
              <a:ea typeface="ＭＳ Ｐゴシック" pitchFamily="34" charset="-128"/>
            </a:endParaRPr>
          </a:p>
          <a:p>
            <a:pPr marL="827087" indent="-457200">
              <a:lnSpc>
                <a:spcPct val="150000"/>
              </a:lnSpc>
              <a:buFont typeface="+mj-lt"/>
              <a:buAutoNum type="arabicPeriod"/>
            </a:pPr>
            <a:r>
              <a:rPr lang="tr-TR" altLang="tr-TR" sz="2200" b="1" dirty="0" err="1" smtClean="0">
                <a:solidFill>
                  <a:srgbClr val="FF0000"/>
                </a:solidFill>
                <a:latin typeface="Comic Sans MS" panose="030F0702030302020204" pitchFamily="66" charset="0"/>
                <a:ea typeface="ＭＳ Ｐゴシック" pitchFamily="34" charset="-128"/>
              </a:rPr>
              <a:t>Trombositopeni</a:t>
            </a:r>
            <a:r>
              <a:rPr lang="tr-TR" altLang="tr-TR" sz="2200" dirty="0" smtClean="0">
                <a:solidFill>
                  <a:srgbClr val="FF0000"/>
                </a:solidFill>
                <a:latin typeface="Comic Sans MS" panose="030F0702030302020204" pitchFamily="66" charset="0"/>
                <a:ea typeface="ＭＳ Ｐゴシック" pitchFamily="34" charset="-128"/>
              </a:rPr>
              <a:t> -&gt;</a:t>
            </a:r>
            <a:endParaRPr lang="en-US" altLang="tr-TR" sz="2200" dirty="0">
              <a:latin typeface="Comic Sans MS" panose="030F0702030302020204" pitchFamily="66" charset="0"/>
              <a:ea typeface="ＭＳ Ｐゴシック" pitchFamily="34" charset="-128"/>
            </a:endParaRP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 name="Dikdörtgen 2"/>
          <p:cNvSpPr/>
          <p:nvPr/>
        </p:nvSpPr>
        <p:spPr>
          <a:xfrm>
            <a:off x="632628" y="838453"/>
            <a:ext cx="9925051" cy="646331"/>
          </a:xfrm>
          <a:prstGeom prst="rect">
            <a:avLst/>
          </a:prstGeom>
        </p:spPr>
        <p:txBody>
          <a:bodyPr wrap="square">
            <a:spAutoFit/>
          </a:bodyPr>
          <a:lstStyle/>
          <a:p>
            <a:pPr indent="-173038">
              <a:lnSpc>
                <a:spcPct val="150000"/>
              </a:lnSpc>
              <a:buNone/>
            </a:pPr>
            <a:r>
              <a:rPr lang="tr-TR" sz="2400" b="1" dirty="0">
                <a:solidFill>
                  <a:srgbClr val="C00000"/>
                </a:solidFill>
                <a:latin typeface="Comic Sans MS" panose="030F0702030302020204" pitchFamily="66" charset="0"/>
              </a:rPr>
              <a:t>Hastalık aniden ortaya çıkabilir ya da hastalık sinsi gelişebilir.</a:t>
            </a:r>
            <a:r>
              <a:rPr lang="tr-TR" sz="2400" b="1" dirty="0">
                <a:latin typeface="Comic Sans MS" panose="030F0702030302020204" pitchFamily="66" charset="0"/>
              </a:rPr>
              <a:t> </a:t>
            </a:r>
            <a:endParaRPr lang="tr-TR" altLang="tr-TR" sz="2400" dirty="0">
              <a:latin typeface="Comic Sans MS" panose="030F0702030302020204" pitchFamily="66" charset="0"/>
              <a:ea typeface="ＭＳ Ｐゴシック" pitchFamily="34" charset="-128"/>
            </a:endParaRPr>
          </a:p>
        </p:txBody>
      </p:sp>
      <p:pic>
        <p:nvPicPr>
          <p:cNvPr id="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678761" y="1808634"/>
            <a:ext cx="2481486" cy="230203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3880" y="1808634"/>
            <a:ext cx="1584881" cy="233688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93879" y="4110350"/>
            <a:ext cx="1584881" cy="194468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678761" y="4110350"/>
            <a:ext cx="2481486" cy="194468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6836589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Rot="1" noChangeArrowheads="1"/>
          </p:cNvSpPr>
          <p:nvPr>
            <p:ph idx="1"/>
          </p:nvPr>
        </p:nvSpPr>
        <p:spPr>
          <a:xfrm>
            <a:off x="1218878" y="1434108"/>
            <a:ext cx="10439722" cy="4343400"/>
          </a:xfrm>
        </p:spPr>
        <p:txBody>
          <a:bodyPr>
            <a:noAutofit/>
          </a:bodyPr>
          <a:lstStyle/>
          <a:p>
            <a:pPr indent="-173038">
              <a:lnSpc>
                <a:spcPct val="150000"/>
              </a:lnSpc>
              <a:buNone/>
            </a:pPr>
            <a:r>
              <a:rPr lang="en-US" altLang="tr-TR" sz="2200" dirty="0" smtClean="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Semptomlar </a:t>
            </a:r>
            <a:r>
              <a:rPr lang="tr-TR" altLang="tr-TR" sz="2200" dirty="0" err="1">
                <a:latin typeface="Comic Sans MS" panose="030F0702030302020204" pitchFamily="66" charset="0"/>
                <a:ea typeface="ＭＳ Ｐゴシック" pitchFamily="34" charset="-128"/>
              </a:rPr>
              <a:t>pansitopeniye</a:t>
            </a:r>
            <a:r>
              <a:rPr lang="tr-TR" altLang="tr-TR" sz="2200" dirty="0">
                <a:latin typeface="Comic Sans MS" panose="030F0702030302020204" pitchFamily="66" charset="0"/>
                <a:ea typeface="ＭＳ Ｐゴシック" pitchFamily="34" charset="-128"/>
              </a:rPr>
              <a:t> bağlıdır. </a:t>
            </a:r>
          </a:p>
          <a:p>
            <a:pPr indent="-173038">
              <a:lnSpc>
                <a:spcPct val="150000"/>
              </a:lnSpc>
              <a:buNone/>
            </a:pPr>
            <a:r>
              <a:rPr lang="tr-TR" altLang="tr-TR" sz="2200" b="1" dirty="0">
                <a:solidFill>
                  <a:srgbClr val="FF0000"/>
                </a:solidFill>
                <a:latin typeface="Comic Sans MS" panose="030F0702030302020204" pitchFamily="66" charset="0"/>
                <a:ea typeface="ＭＳ Ｐゴシック" pitchFamily="34" charset="-128"/>
              </a:rPr>
              <a:t>Anemi</a:t>
            </a:r>
            <a:r>
              <a:rPr lang="tr-TR" altLang="tr-TR" sz="2200" dirty="0">
                <a:solidFill>
                  <a:srgbClr val="FF0000"/>
                </a:solidFill>
                <a:latin typeface="Comic Sans MS" panose="030F0702030302020204" pitchFamily="66" charset="0"/>
                <a:ea typeface="ＭＳ Ｐゴシック" pitchFamily="34" charset="-128"/>
              </a:rPr>
              <a:t> -&gt; </a:t>
            </a:r>
            <a:r>
              <a:rPr lang="tr-TR" sz="2200" dirty="0">
                <a:latin typeface="Comic Sans MS" panose="030F0702030302020204" pitchFamily="66" charset="0"/>
              </a:rPr>
              <a:t>halsizlik</a:t>
            </a:r>
            <a:r>
              <a:rPr lang="tr-TR" sz="2200" dirty="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yorgunluk, nefes darlığı, </a:t>
            </a:r>
            <a:r>
              <a:rPr lang="tr-TR" sz="2200" dirty="0">
                <a:latin typeface="Comic Sans MS" panose="030F0702030302020204" pitchFamily="66" charset="0"/>
              </a:rPr>
              <a:t>efor </a:t>
            </a:r>
            <a:r>
              <a:rPr lang="tr-TR" sz="2200" dirty="0" err="1">
                <a:latin typeface="Comic Sans MS" panose="030F0702030302020204" pitchFamily="66" charset="0"/>
              </a:rPr>
              <a:t>dispnesi</a:t>
            </a:r>
            <a:r>
              <a:rPr lang="tr-TR" sz="2200" dirty="0">
                <a:latin typeface="Comic Sans MS" panose="030F0702030302020204" pitchFamily="66" charset="0"/>
              </a:rPr>
              <a:t>, </a:t>
            </a:r>
            <a:r>
              <a:rPr lang="tr-TR" altLang="tr-TR" sz="2200" dirty="0">
                <a:latin typeface="Comic Sans MS" panose="030F0702030302020204" pitchFamily="66" charset="0"/>
                <a:ea typeface="ＭＳ Ｐゴシック" pitchFamily="34" charset="-128"/>
              </a:rPr>
              <a:t>çarpıntı,</a:t>
            </a:r>
            <a:r>
              <a:rPr lang="tr-TR" sz="2200" dirty="0">
                <a:latin typeface="Comic Sans MS" panose="030F0702030302020204" pitchFamily="66" charset="0"/>
              </a:rPr>
              <a:t> </a:t>
            </a:r>
            <a:endParaRPr lang="tr-TR" altLang="tr-TR" sz="2200" dirty="0">
              <a:latin typeface="Comic Sans MS" panose="030F0702030302020204" pitchFamily="66" charset="0"/>
              <a:ea typeface="ＭＳ Ｐゴシック" pitchFamily="34" charset="-128"/>
            </a:endParaRPr>
          </a:p>
          <a:p>
            <a:pPr indent="-173038">
              <a:lnSpc>
                <a:spcPct val="150000"/>
              </a:lnSpc>
              <a:buNone/>
            </a:pPr>
            <a:r>
              <a:rPr lang="tr-TR" altLang="tr-TR" sz="2200" b="1" dirty="0">
                <a:solidFill>
                  <a:srgbClr val="FF0000"/>
                </a:solidFill>
                <a:latin typeface="Comic Sans MS" panose="030F0702030302020204" pitchFamily="66" charset="0"/>
                <a:ea typeface="ＭＳ Ｐゴシック" pitchFamily="34" charset="-128"/>
              </a:rPr>
              <a:t>Lökopeni</a:t>
            </a:r>
            <a:r>
              <a:rPr lang="tr-TR" altLang="tr-TR" sz="2200" dirty="0">
                <a:solidFill>
                  <a:srgbClr val="FF0000"/>
                </a:solidFill>
                <a:latin typeface="Comic Sans MS" panose="030F0702030302020204" pitchFamily="66" charset="0"/>
                <a:ea typeface="ＭＳ Ｐゴシック" pitchFamily="34" charset="-128"/>
              </a:rPr>
              <a:t> -&gt; </a:t>
            </a:r>
            <a:r>
              <a:rPr lang="tr-TR" sz="2200" dirty="0" err="1">
                <a:latin typeface="Comic Sans MS" panose="030F0702030302020204" pitchFamily="66" charset="0"/>
              </a:rPr>
              <a:t>ates</a:t>
            </a:r>
            <a:r>
              <a:rPr lang="tr-TR" sz="2200" dirty="0">
                <a:latin typeface="Comic Sans MS" panose="030F0702030302020204" pitchFamily="66" charset="0"/>
              </a:rPr>
              <a:t>, tekrarlayan infeksiyonlar sık izlenen yakınmalardır. </a:t>
            </a:r>
          </a:p>
          <a:p>
            <a:pPr indent="-173038">
              <a:lnSpc>
                <a:spcPct val="150000"/>
              </a:lnSpc>
              <a:buNone/>
            </a:pPr>
            <a:r>
              <a:rPr lang="tr-TR" sz="2200" dirty="0">
                <a:latin typeface="Comic Sans MS" panose="030F0702030302020204" pitchFamily="66" charset="0"/>
              </a:rPr>
              <a:t>Enfeksiyon etkeni çoğu kez bakteriyeldir. </a:t>
            </a:r>
          </a:p>
          <a:p>
            <a:pPr indent="-173038">
              <a:lnSpc>
                <a:spcPct val="150000"/>
              </a:lnSpc>
              <a:buNone/>
            </a:pPr>
            <a:r>
              <a:rPr lang="tr-TR" sz="2200" dirty="0">
                <a:latin typeface="Comic Sans MS" panose="030F0702030302020204" pitchFamily="66" charset="0"/>
              </a:rPr>
              <a:t>Uzamış </a:t>
            </a:r>
            <a:r>
              <a:rPr lang="tr-TR" sz="2200" dirty="0" err="1">
                <a:latin typeface="Comic Sans MS" panose="030F0702030302020204" pitchFamily="66" charset="0"/>
              </a:rPr>
              <a:t>nötropenide</a:t>
            </a:r>
            <a:r>
              <a:rPr lang="tr-TR" sz="2200" dirty="0">
                <a:latin typeface="Comic Sans MS" panose="030F0702030302020204" pitchFamily="66" charset="0"/>
              </a:rPr>
              <a:t> mantar </a:t>
            </a:r>
            <a:r>
              <a:rPr lang="tr-TR" sz="2200" dirty="0" err="1">
                <a:latin typeface="Comic Sans MS" panose="030F0702030302020204" pitchFamily="66" charset="0"/>
              </a:rPr>
              <a:t>infeksiyonları</a:t>
            </a:r>
            <a:r>
              <a:rPr lang="tr-TR" sz="2200" dirty="0">
                <a:latin typeface="Comic Sans MS" panose="030F0702030302020204" pitchFamily="66" charset="0"/>
              </a:rPr>
              <a:t> da akla gelmelidir.</a:t>
            </a:r>
            <a:endParaRPr lang="tr-TR" altLang="tr-TR" sz="2200" dirty="0">
              <a:latin typeface="Comic Sans MS" panose="030F0702030302020204" pitchFamily="66" charset="0"/>
              <a:ea typeface="ＭＳ Ｐゴシック" pitchFamily="34" charset="-128"/>
            </a:endParaRPr>
          </a:p>
          <a:p>
            <a:pPr indent="-173038">
              <a:lnSpc>
                <a:spcPct val="150000"/>
              </a:lnSpc>
              <a:buNone/>
            </a:pPr>
            <a:r>
              <a:rPr lang="tr-TR" altLang="tr-TR" sz="2200" b="1" dirty="0" err="1">
                <a:solidFill>
                  <a:srgbClr val="FF0000"/>
                </a:solidFill>
                <a:latin typeface="Comic Sans MS" panose="030F0702030302020204" pitchFamily="66" charset="0"/>
                <a:ea typeface="ＭＳ Ｐゴシック" pitchFamily="34" charset="-128"/>
              </a:rPr>
              <a:t>Trombositopeni</a:t>
            </a:r>
            <a:r>
              <a:rPr lang="tr-TR" altLang="tr-TR" sz="2200" dirty="0">
                <a:solidFill>
                  <a:srgbClr val="FF0000"/>
                </a:solidFill>
                <a:latin typeface="Comic Sans MS" panose="030F0702030302020204" pitchFamily="66" charset="0"/>
                <a:ea typeface="ＭＳ Ｐゴシック" pitchFamily="34" charset="-128"/>
              </a:rPr>
              <a:t> -&gt; </a:t>
            </a:r>
            <a:r>
              <a:rPr lang="tr-TR" altLang="tr-TR" sz="2200" dirty="0">
                <a:latin typeface="Comic Sans MS" panose="030F0702030302020204" pitchFamily="66" charset="0"/>
                <a:ea typeface="ＭＳ Ｐゴシック" pitchFamily="34" charset="-128"/>
              </a:rPr>
              <a:t>Cilt ve mukoza kanamaları; diş eti kanamaları, </a:t>
            </a:r>
          </a:p>
          <a:p>
            <a:pPr indent="-173038">
              <a:lnSpc>
                <a:spcPct val="150000"/>
              </a:lnSpc>
              <a:buNone/>
            </a:pPr>
            <a:r>
              <a:rPr lang="tr-TR" altLang="tr-TR" sz="2200" dirty="0" err="1">
                <a:latin typeface="Comic Sans MS" panose="030F0702030302020204" pitchFamily="66" charset="0"/>
                <a:ea typeface="ＭＳ Ｐゴシック" pitchFamily="34" charset="-128"/>
              </a:rPr>
              <a:t>peteşi</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purpura</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hematürü</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menoraji</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hematüri</a:t>
            </a:r>
            <a:endParaRPr lang="en-US" altLang="tr-TR" sz="2200" dirty="0">
              <a:latin typeface="Comic Sans MS" panose="030F0702030302020204" pitchFamily="66" charset="0"/>
              <a:ea typeface="ＭＳ Ｐゴシック" pitchFamily="34" charset="-128"/>
            </a:endParaRP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 name="Dikdörtgen 2"/>
          <p:cNvSpPr/>
          <p:nvPr/>
        </p:nvSpPr>
        <p:spPr>
          <a:xfrm>
            <a:off x="800099" y="814685"/>
            <a:ext cx="9925051" cy="646331"/>
          </a:xfrm>
          <a:prstGeom prst="rect">
            <a:avLst/>
          </a:prstGeom>
        </p:spPr>
        <p:txBody>
          <a:bodyPr wrap="square">
            <a:spAutoFit/>
          </a:bodyPr>
          <a:lstStyle/>
          <a:p>
            <a:pPr indent="-173038">
              <a:lnSpc>
                <a:spcPct val="150000"/>
              </a:lnSpc>
              <a:buNone/>
            </a:pPr>
            <a:r>
              <a:rPr lang="tr-TR" sz="2400" b="1" dirty="0">
                <a:solidFill>
                  <a:srgbClr val="C00000"/>
                </a:solidFill>
                <a:latin typeface="Comic Sans MS" panose="030F0702030302020204" pitchFamily="66" charset="0"/>
              </a:rPr>
              <a:t>Hastalık aniden ortaya çıkabilir ya da hastalık sinsi gelişebilir.</a:t>
            </a:r>
            <a:r>
              <a:rPr lang="tr-TR" sz="2400" b="1" dirty="0">
                <a:latin typeface="Comic Sans MS" panose="030F0702030302020204" pitchFamily="66" charset="0"/>
              </a:rPr>
              <a:t> </a:t>
            </a:r>
            <a:endParaRPr lang="tr-TR" altLang="tr-TR" sz="2400"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43263478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4" descr="intraparenkimal kanama ve e"/>
          <p:cNvPicPr>
            <a:picLocks noGrp="1" noChangeAspect="1" noChangeArrowheads="1"/>
          </p:cNvPicPr>
          <p:nvPr>
            <p:ph idx="1"/>
          </p:nvPr>
        </p:nvPicPr>
        <p:blipFill>
          <a:blip r:embed="rId2" cstate="print">
            <a:extLst>
              <a:ext uri="{28A0092B-C50C-407E-A947-70E740481C1C}">
                <a14:useLocalDpi xmlns:a14="http://schemas.microsoft.com/office/drawing/2010/main" val="0"/>
              </a:ext>
            </a:extLst>
          </a:blip>
          <a:stretch>
            <a:fillRect/>
          </a:stretch>
        </p:blipFill>
        <p:spPr>
          <a:xfrm>
            <a:off x="585875" y="1195984"/>
            <a:ext cx="5576799" cy="4241029"/>
          </a:xfrm>
        </p:spPr>
      </p:pic>
      <p:sp>
        <p:nvSpPr>
          <p:cNvPr id="36868" name="Line 7"/>
          <p:cNvSpPr>
            <a:spLocks noChangeShapeType="1"/>
          </p:cNvSpPr>
          <p:nvPr/>
        </p:nvSpPr>
        <p:spPr bwMode="auto">
          <a:xfrm flipH="1">
            <a:off x="5097365" y="2462783"/>
            <a:ext cx="432420" cy="432048"/>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36869" name="Line 8"/>
          <p:cNvSpPr>
            <a:spLocks noChangeShapeType="1"/>
          </p:cNvSpPr>
          <p:nvPr/>
        </p:nvSpPr>
        <p:spPr bwMode="auto">
          <a:xfrm>
            <a:off x="1249339" y="2906154"/>
            <a:ext cx="647700"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36870" name="Line 9"/>
          <p:cNvSpPr>
            <a:spLocks noChangeShapeType="1"/>
          </p:cNvSpPr>
          <p:nvPr/>
        </p:nvSpPr>
        <p:spPr bwMode="auto">
          <a:xfrm>
            <a:off x="1392214" y="4015358"/>
            <a:ext cx="790575"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8"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pic>
        <p:nvPicPr>
          <p:cNvPr id="9" name="Picture 4" descr="tiflitis"/>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a:xfrm>
            <a:off x="6410324" y="1152208"/>
            <a:ext cx="5381625" cy="4284805"/>
          </a:xfrm>
          <a:prstGeom prst="rect">
            <a:avLst/>
          </a:prstGeom>
        </p:spPr>
      </p:pic>
      <p:sp>
        <p:nvSpPr>
          <p:cNvPr id="10" name="Line 7"/>
          <p:cNvSpPr>
            <a:spLocks noChangeShapeType="1"/>
          </p:cNvSpPr>
          <p:nvPr/>
        </p:nvSpPr>
        <p:spPr bwMode="auto">
          <a:xfrm>
            <a:off x="7400156" y="2678807"/>
            <a:ext cx="647700"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1" name="Line 8"/>
          <p:cNvSpPr>
            <a:spLocks noChangeShapeType="1"/>
          </p:cNvSpPr>
          <p:nvPr/>
        </p:nvSpPr>
        <p:spPr bwMode="auto">
          <a:xfrm>
            <a:off x="8336260" y="1814711"/>
            <a:ext cx="215900" cy="360362"/>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2" name="Line 9"/>
          <p:cNvSpPr>
            <a:spLocks noChangeShapeType="1"/>
          </p:cNvSpPr>
          <p:nvPr/>
        </p:nvSpPr>
        <p:spPr bwMode="auto">
          <a:xfrm flipV="1">
            <a:off x="8696300" y="3038848"/>
            <a:ext cx="0" cy="504825"/>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3" name="Line 10"/>
          <p:cNvSpPr>
            <a:spLocks noChangeShapeType="1"/>
          </p:cNvSpPr>
          <p:nvPr/>
        </p:nvSpPr>
        <p:spPr bwMode="auto">
          <a:xfrm flipH="1">
            <a:off x="8984333" y="2390775"/>
            <a:ext cx="504825" cy="144462"/>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2" name="Dikdörtgen 1"/>
          <p:cNvSpPr/>
          <p:nvPr/>
        </p:nvSpPr>
        <p:spPr>
          <a:xfrm>
            <a:off x="1047750" y="5714205"/>
            <a:ext cx="9315450" cy="369332"/>
          </a:xfrm>
          <a:prstGeom prst="rect">
            <a:avLst/>
          </a:prstGeom>
        </p:spPr>
        <p:txBody>
          <a:bodyPr wrap="square">
            <a:spAutoFit/>
          </a:bodyPr>
          <a:lstStyle/>
          <a:p>
            <a:r>
              <a:rPr lang="tr-TR" altLang="tr-TR" b="1" dirty="0" err="1" smtClean="0">
                <a:solidFill>
                  <a:srgbClr val="FF0000"/>
                </a:solidFill>
                <a:latin typeface="Comic Sans MS" panose="030F0702030302020204" pitchFamily="66" charset="0"/>
                <a:ea typeface="ＭＳ Ｐゴシック" pitchFamily="34" charset="-128"/>
              </a:rPr>
              <a:t>Lökopeni</a:t>
            </a:r>
            <a:r>
              <a:rPr lang="tr-TR" altLang="tr-TR" dirty="0" err="1" smtClean="0">
                <a:solidFill>
                  <a:srgbClr val="FF0000"/>
                </a:solidFill>
                <a:latin typeface="Comic Sans MS" panose="030F0702030302020204" pitchFamily="66" charset="0"/>
                <a:ea typeface="ＭＳ Ｐゴシック" pitchFamily="34" charset="-128"/>
              </a:rPr>
              <a:t>n</a:t>
            </a:r>
            <a:r>
              <a:rPr lang="tr-TR" altLang="tr-TR" dirty="0" smtClean="0">
                <a:solidFill>
                  <a:srgbClr val="FF0000"/>
                </a:solidFill>
                <a:latin typeface="Comic Sans MS" panose="030F0702030302020204" pitchFamily="66" charset="0"/>
                <a:ea typeface="ＭＳ Ｐゴシック" pitchFamily="34" charset="-128"/>
              </a:rPr>
              <a:t> yol açtığı  </a:t>
            </a:r>
            <a:r>
              <a:rPr lang="tr-TR" dirty="0" err="1">
                <a:latin typeface="Comic Sans MS" panose="030F0702030302020204" pitchFamily="66" charset="0"/>
              </a:rPr>
              <a:t>ates</a:t>
            </a:r>
            <a:r>
              <a:rPr lang="tr-TR" dirty="0">
                <a:latin typeface="Comic Sans MS" panose="030F0702030302020204" pitchFamily="66" charset="0"/>
              </a:rPr>
              <a:t>, tekrarlayan </a:t>
            </a:r>
            <a:r>
              <a:rPr lang="tr-TR" dirty="0" err="1" smtClean="0">
                <a:latin typeface="Comic Sans MS" panose="030F0702030302020204" pitchFamily="66" charset="0"/>
              </a:rPr>
              <a:t>infeksiyonlar</a:t>
            </a:r>
            <a:r>
              <a:rPr lang="tr-TR" dirty="0" smtClean="0">
                <a:latin typeface="Comic Sans MS" panose="030F0702030302020204" pitchFamily="66" charset="0"/>
              </a:rPr>
              <a:t>  </a:t>
            </a:r>
            <a:r>
              <a:rPr lang="tr-TR" dirty="0">
                <a:latin typeface="Comic Sans MS" panose="030F0702030302020204" pitchFamily="66" charset="0"/>
              </a:rPr>
              <a:t>sık izlenen </a:t>
            </a:r>
            <a:r>
              <a:rPr lang="tr-TR" dirty="0" smtClean="0">
                <a:latin typeface="Comic Sans MS" panose="030F0702030302020204" pitchFamily="66" charset="0"/>
              </a:rPr>
              <a:t>yakınmalardır sıktır.</a:t>
            </a:r>
            <a:endParaRPr lang="tr-TR" dirty="0"/>
          </a:p>
        </p:txBody>
      </p:sp>
    </p:spTree>
    <p:extLst>
      <p:ext uri="{BB962C8B-B14F-4D97-AF65-F5344CB8AC3E}">
        <p14:creationId xmlns:p14="http://schemas.microsoft.com/office/powerpoint/2010/main" val="2666784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868"/>
                                        </p:tgtEl>
                                        <p:attrNameLst>
                                          <p:attrName>style.visibility</p:attrName>
                                        </p:attrNameLst>
                                      </p:cBhvr>
                                      <p:to>
                                        <p:strVal val="visible"/>
                                      </p:to>
                                    </p:set>
                                    <p:anim calcmode="lin" valueType="num">
                                      <p:cBhvr>
                                        <p:cTn id="7" dur="500" fill="hold"/>
                                        <p:tgtEl>
                                          <p:spTgt spid="36868"/>
                                        </p:tgtEl>
                                        <p:attrNameLst>
                                          <p:attrName>ppt_w</p:attrName>
                                        </p:attrNameLst>
                                      </p:cBhvr>
                                      <p:tavLst>
                                        <p:tav tm="0">
                                          <p:val>
                                            <p:fltVal val="0"/>
                                          </p:val>
                                        </p:tav>
                                        <p:tav tm="100000">
                                          <p:val>
                                            <p:strVal val="#ppt_w"/>
                                          </p:val>
                                        </p:tav>
                                      </p:tavLst>
                                    </p:anim>
                                    <p:anim calcmode="lin" valueType="num">
                                      <p:cBhvr>
                                        <p:cTn id="8" dur="500" fill="hold"/>
                                        <p:tgtEl>
                                          <p:spTgt spid="36868"/>
                                        </p:tgtEl>
                                        <p:attrNameLst>
                                          <p:attrName>ppt_h</p:attrName>
                                        </p:attrNameLst>
                                      </p:cBhvr>
                                      <p:tavLst>
                                        <p:tav tm="0">
                                          <p:val>
                                            <p:fltVal val="0"/>
                                          </p:val>
                                        </p:tav>
                                        <p:tav tm="100000">
                                          <p:val>
                                            <p:strVal val="#ppt_h"/>
                                          </p:val>
                                        </p:tav>
                                      </p:tavLst>
                                    </p:anim>
                                    <p:animEffect transition="in" filter="fade">
                                      <p:cBhvr>
                                        <p:cTn id="9" dur="500"/>
                                        <p:tgtEl>
                                          <p:spTgt spid="3686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6869"/>
                                        </p:tgtEl>
                                        <p:attrNameLst>
                                          <p:attrName>style.visibility</p:attrName>
                                        </p:attrNameLst>
                                      </p:cBhvr>
                                      <p:to>
                                        <p:strVal val="visible"/>
                                      </p:to>
                                    </p:set>
                                    <p:anim calcmode="lin" valueType="num">
                                      <p:cBhvr>
                                        <p:cTn id="12" dur="500" fill="hold"/>
                                        <p:tgtEl>
                                          <p:spTgt spid="36869"/>
                                        </p:tgtEl>
                                        <p:attrNameLst>
                                          <p:attrName>ppt_w</p:attrName>
                                        </p:attrNameLst>
                                      </p:cBhvr>
                                      <p:tavLst>
                                        <p:tav tm="0">
                                          <p:val>
                                            <p:fltVal val="0"/>
                                          </p:val>
                                        </p:tav>
                                        <p:tav tm="100000">
                                          <p:val>
                                            <p:strVal val="#ppt_w"/>
                                          </p:val>
                                        </p:tav>
                                      </p:tavLst>
                                    </p:anim>
                                    <p:anim calcmode="lin" valueType="num">
                                      <p:cBhvr>
                                        <p:cTn id="13" dur="500" fill="hold"/>
                                        <p:tgtEl>
                                          <p:spTgt spid="36869"/>
                                        </p:tgtEl>
                                        <p:attrNameLst>
                                          <p:attrName>ppt_h</p:attrName>
                                        </p:attrNameLst>
                                      </p:cBhvr>
                                      <p:tavLst>
                                        <p:tav tm="0">
                                          <p:val>
                                            <p:fltVal val="0"/>
                                          </p:val>
                                        </p:tav>
                                        <p:tav tm="100000">
                                          <p:val>
                                            <p:strVal val="#ppt_h"/>
                                          </p:val>
                                        </p:tav>
                                      </p:tavLst>
                                    </p:anim>
                                    <p:animEffect transition="in" filter="fade">
                                      <p:cBhvr>
                                        <p:cTn id="14" dur="500"/>
                                        <p:tgtEl>
                                          <p:spTgt spid="3686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36870"/>
                                        </p:tgtEl>
                                        <p:attrNameLst>
                                          <p:attrName>style.visibility</p:attrName>
                                        </p:attrNameLst>
                                      </p:cBhvr>
                                      <p:to>
                                        <p:strVal val="visible"/>
                                      </p:to>
                                    </p:set>
                                    <p:anim calcmode="lin" valueType="num">
                                      <p:cBhvr>
                                        <p:cTn id="17" dur="500" fill="hold"/>
                                        <p:tgtEl>
                                          <p:spTgt spid="36870"/>
                                        </p:tgtEl>
                                        <p:attrNameLst>
                                          <p:attrName>ppt_w</p:attrName>
                                        </p:attrNameLst>
                                      </p:cBhvr>
                                      <p:tavLst>
                                        <p:tav tm="0">
                                          <p:val>
                                            <p:fltVal val="0"/>
                                          </p:val>
                                        </p:tav>
                                        <p:tav tm="100000">
                                          <p:val>
                                            <p:strVal val="#ppt_w"/>
                                          </p:val>
                                        </p:tav>
                                      </p:tavLst>
                                    </p:anim>
                                    <p:anim calcmode="lin" valueType="num">
                                      <p:cBhvr>
                                        <p:cTn id="18" dur="500" fill="hold"/>
                                        <p:tgtEl>
                                          <p:spTgt spid="36870"/>
                                        </p:tgtEl>
                                        <p:attrNameLst>
                                          <p:attrName>ppt_h</p:attrName>
                                        </p:attrNameLst>
                                      </p:cBhvr>
                                      <p:tavLst>
                                        <p:tav tm="0">
                                          <p:val>
                                            <p:fltVal val="0"/>
                                          </p:val>
                                        </p:tav>
                                        <p:tav tm="100000">
                                          <p:val>
                                            <p:strVal val="#ppt_h"/>
                                          </p:val>
                                        </p:tav>
                                      </p:tavLst>
                                    </p:anim>
                                    <p:animEffect transition="in" filter="fade">
                                      <p:cBhvr>
                                        <p:cTn id="19" dur="500"/>
                                        <p:tgtEl>
                                          <p:spTgt spid="36870"/>
                                        </p:tgtEl>
                                      </p:cBhvr>
                                    </p:animEffect>
                                  </p:childTnLst>
                                </p:cTn>
                              </p:par>
                            </p:childTnLst>
                          </p:cTn>
                        </p:par>
                      </p:childTnLst>
                    </p:cTn>
                  </p:par>
                  <p:par>
                    <p:cTn id="20" fill="hold">
                      <p:stCondLst>
                        <p:cond delay="indefinite"/>
                      </p:stCondLst>
                      <p:childTnLst>
                        <p:par>
                          <p:cTn id="21" fill="hold">
                            <p:stCondLst>
                              <p:cond delay="0"/>
                            </p:stCondLst>
                            <p:childTnLst>
                              <p:par>
                                <p:cTn id="22" presetID="31" presetClass="entr" presetSubtype="0" fill="hold" grpId="0" nodeType="click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p:cTn id="24" dur="1000" fill="hold"/>
                                        <p:tgtEl>
                                          <p:spTgt spid="10"/>
                                        </p:tgtEl>
                                        <p:attrNameLst>
                                          <p:attrName>ppt_w</p:attrName>
                                        </p:attrNameLst>
                                      </p:cBhvr>
                                      <p:tavLst>
                                        <p:tav tm="0">
                                          <p:val>
                                            <p:fltVal val="0"/>
                                          </p:val>
                                        </p:tav>
                                        <p:tav tm="100000">
                                          <p:val>
                                            <p:strVal val="#ppt_w"/>
                                          </p:val>
                                        </p:tav>
                                      </p:tavLst>
                                    </p:anim>
                                    <p:anim calcmode="lin" valueType="num">
                                      <p:cBhvr>
                                        <p:cTn id="25" dur="1000" fill="hold"/>
                                        <p:tgtEl>
                                          <p:spTgt spid="10"/>
                                        </p:tgtEl>
                                        <p:attrNameLst>
                                          <p:attrName>ppt_h</p:attrName>
                                        </p:attrNameLst>
                                      </p:cBhvr>
                                      <p:tavLst>
                                        <p:tav tm="0">
                                          <p:val>
                                            <p:fltVal val="0"/>
                                          </p:val>
                                        </p:tav>
                                        <p:tav tm="100000">
                                          <p:val>
                                            <p:strVal val="#ppt_h"/>
                                          </p:val>
                                        </p:tav>
                                      </p:tavLst>
                                    </p:anim>
                                    <p:anim calcmode="lin" valueType="num">
                                      <p:cBhvr>
                                        <p:cTn id="26" dur="1000" fill="hold"/>
                                        <p:tgtEl>
                                          <p:spTgt spid="10"/>
                                        </p:tgtEl>
                                        <p:attrNameLst>
                                          <p:attrName>style.rotation</p:attrName>
                                        </p:attrNameLst>
                                      </p:cBhvr>
                                      <p:tavLst>
                                        <p:tav tm="0">
                                          <p:val>
                                            <p:fltVal val="90"/>
                                          </p:val>
                                        </p:tav>
                                        <p:tav tm="100000">
                                          <p:val>
                                            <p:fltVal val="0"/>
                                          </p:val>
                                        </p:tav>
                                      </p:tavLst>
                                    </p:anim>
                                    <p:animEffect transition="in" filter="fade">
                                      <p:cBhvr>
                                        <p:cTn id="27" dur="1000"/>
                                        <p:tgtEl>
                                          <p:spTgt spid="10"/>
                                        </p:tgtEl>
                                      </p:cBhvr>
                                    </p:animEffect>
                                  </p:childTnLst>
                                </p:cTn>
                              </p:par>
                              <p:par>
                                <p:cTn id="28" presetID="31"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p:cTn id="30" dur="1000" fill="hold"/>
                                        <p:tgtEl>
                                          <p:spTgt spid="11"/>
                                        </p:tgtEl>
                                        <p:attrNameLst>
                                          <p:attrName>ppt_w</p:attrName>
                                        </p:attrNameLst>
                                      </p:cBhvr>
                                      <p:tavLst>
                                        <p:tav tm="0">
                                          <p:val>
                                            <p:fltVal val="0"/>
                                          </p:val>
                                        </p:tav>
                                        <p:tav tm="100000">
                                          <p:val>
                                            <p:strVal val="#ppt_w"/>
                                          </p:val>
                                        </p:tav>
                                      </p:tavLst>
                                    </p:anim>
                                    <p:anim calcmode="lin" valueType="num">
                                      <p:cBhvr>
                                        <p:cTn id="31" dur="1000" fill="hold"/>
                                        <p:tgtEl>
                                          <p:spTgt spid="11"/>
                                        </p:tgtEl>
                                        <p:attrNameLst>
                                          <p:attrName>ppt_h</p:attrName>
                                        </p:attrNameLst>
                                      </p:cBhvr>
                                      <p:tavLst>
                                        <p:tav tm="0">
                                          <p:val>
                                            <p:fltVal val="0"/>
                                          </p:val>
                                        </p:tav>
                                        <p:tav tm="100000">
                                          <p:val>
                                            <p:strVal val="#ppt_h"/>
                                          </p:val>
                                        </p:tav>
                                      </p:tavLst>
                                    </p:anim>
                                    <p:anim calcmode="lin" valueType="num">
                                      <p:cBhvr>
                                        <p:cTn id="32" dur="1000" fill="hold"/>
                                        <p:tgtEl>
                                          <p:spTgt spid="11"/>
                                        </p:tgtEl>
                                        <p:attrNameLst>
                                          <p:attrName>style.rotation</p:attrName>
                                        </p:attrNameLst>
                                      </p:cBhvr>
                                      <p:tavLst>
                                        <p:tav tm="0">
                                          <p:val>
                                            <p:fltVal val="90"/>
                                          </p:val>
                                        </p:tav>
                                        <p:tav tm="100000">
                                          <p:val>
                                            <p:fltVal val="0"/>
                                          </p:val>
                                        </p:tav>
                                      </p:tavLst>
                                    </p:anim>
                                    <p:animEffect transition="in" filter="fade">
                                      <p:cBhvr>
                                        <p:cTn id="33" dur="1000"/>
                                        <p:tgtEl>
                                          <p:spTgt spid="11"/>
                                        </p:tgtEl>
                                      </p:cBhvr>
                                    </p:animEffect>
                                  </p:childTnLst>
                                </p:cTn>
                              </p:par>
                              <p:par>
                                <p:cTn id="34" presetID="31" presetClass="entr" presetSubtype="0" fill="hold" grpId="0" nodeType="with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1000" fill="hold"/>
                                        <p:tgtEl>
                                          <p:spTgt spid="12"/>
                                        </p:tgtEl>
                                        <p:attrNameLst>
                                          <p:attrName>ppt_w</p:attrName>
                                        </p:attrNameLst>
                                      </p:cBhvr>
                                      <p:tavLst>
                                        <p:tav tm="0">
                                          <p:val>
                                            <p:fltVal val="0"/>
                                          </p:val>
                                        </p:tav>
                                        <p:tav tm="100000">
                                          <p:val>
                                            <p:strVal val="#ppt_w"/>
                                          </p:val>
                                        </p:tav>
                                      </p:tavLst>
                                    </p:anim>
                                    <p:anim calcmode="lin" valueType="num">
                                      <p:cBhvr>
                                        <p:cTn id="37" dur="1000" fill="hold"/>
                                        <p:tgtEl>
                                          <p:spTgt spid="12"/>
                                        </p:tgtEl>
                                        <p:attrNameLst>
                                          <p:attrName>ppt_h</p:attrName>
                                        </p:attrNameLst>
                                      </p:cBhvr>
                                      <p:tavLst>
                                        <p:tav tm="0">
                                          <p:val>
                                            <p:fltVal val="0"/>
                                          </p:val>
                                        </p:tav>
                                        <p:tav tm="100000">
                                          <p:val>
                                            <p:strVal val="#ppt_h"/>
                                          </p:val>
                                        </p:tav>
                                      </p:tavLst>
                                    </p:anim>
                                    <p:anim calcmode="lin" valueType="num">
                                      <p:cBhvr>
                                        <p:cTn id="38" dur="1000" fill="hold"/>
                                        <p:tgtEl>
                                          <p:spTgt spid="12"/>
                                        </p:tgtEl>
                                        <p:attrNameLst>
                                          <p:attrName>style.rotation</p:attrName>
                                        </p:attrNameLst>
                                      </p:cBhvr>
                                      <p:tavLst>
                                        <p:tav tm="0">
                                          <p:val>
                                            <p:fltVal val="90"/>
                                          </p:val>
                                        </p:tav>
                                        <p:tav tm="100000">
                                          <p:val>
                                            <p:fltVal val="0"/>
                                          </p:val>
                                        </p:tav>
                                      </p:tavLst>
                                    </p:anim>
                                    <p:animEffect transition="in" filter="fade">
                                      <p:cBhvr>
                                        <p:cTn id="39" dur="1000"/>
                                        <p:tgtEl>
                                          <p:spTgt spid="12"/>
                                        </p:tgtEl>
                                      </p:cBhvr>
                                    </p:animEffect>
                                  </p:childTnLst>
                                </p:cTn>
                              </p:par>
                              <p:par>
                                <p:cTn id="40" presetID="31"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p:cTn id="42" dur="1000" fill="hold"/>
                                        <p:tgtEl>
                                          <p:spTgt spid="13"/>
                                        </p:tgtEl>
                                        <p:attrNameLst>
                                          <p:attrName>ppt_w</p:attrName>
                                        </p:attrNameLst>
                                      </p:cBhvr>
                                      <p:tavLst>
                                        <p:tav tm="0">
                                          <p:val>
                                            <p:fltVal val="0"/>
                                          </p:val>
                                        </p:tav>
                                        <p:tav tm="100000">
                                          <p:val>
                                            <p:strVal val="#ppt_w"/>
                                          </p:val>
                                        </p:tav>
                                      </p:tavLst>
                                    </p:anim>
                                    <p:anim calcmode="lin" valueType="num">
                                      <p:cBhvr>
                                        <p:cTn id="43" dur="1000" fill="hold"/>
                                        <p:tgtEl>
                                          <p:spTgt spid="13"/>
                                        </p:tgtEl>
                                        <p:attrNameLst>
                                          <p:attrName>ppt_h</p:attrName>
                                        </p:attrNameLst>
                                      </p:cBhvr>
                                      <p:tavLst>
                                        <p:tav tm="0">
                                          <p:val>
                                            <p:fltVal val="0"/>
                                          </p:val>
                                        </p:tav>
                                        <p:tav tm="100000">
                                          <p:val>
                                            <p:strVal val="#ppt_h"/>
                                          </p:val>
                                        </p:tav>
                                      </p:tavLst>
                                    </p:anim>
                                    <p:anim calcmode="lin" valueType="num">
                                      <p:cBhvr>
                                        <p:cTn id="44" dur="1000" fill="hold"/>
                                        <p:tgtEl>
                                          <p:spTgt spid="13"/>
                                        </p:tgtEl>
                                        <p:attrNameLst>
                                          <p:attrName>style.rotation</p:attrName>
                                        </p:attrNameLst>
                                      </p:cBhvr>
                                      <p:tavLst>
                                        <p:tav tm="0">
                                          <p:val>
                                            <p:fltVal val="90"/>
                                          </p:val>
                                        </p:tav>
                                        <p:tav tm="100000">
                                          <p:val>
                                            <p:fltVal val="0"/>
                                          </p:val>
                                        </p:tav>
                                      </p:tavLst>
                                    </p:anim>
                                    <p:animEffect transition="in" filter="fade">
                                      <p:cBhvr>
                                        <p:cTn id="4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animBg="1"/>
      <p:bldP spid="36869" grpId="0" animBg="1"/>
      <p:bldP spid="36870" grpId="0" animBg="1"/>
      <p:bldP spid="10" grpId="0" animBg="1"/>
      <p:bldP spid="11" grpId="0" animBg="1"/>
      <p:bldP spid="12" grpId="0" animBg="1"/>
      <p:bldP spid="1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1" name="Rectangle 3"/>
          <p:cNvSpPr>
            <a:spLocks noGrp="1" noChangeArrowheads="1"/>
          </p:cNvSpPr>
          <p:nvPr>
            <p:ph idx="1"/>
          </p:nvPr>
        </p:nvSpPr>
        <p:spPr>
          <a:xfrm>
            <a:off x="1919536" y="1844825"/>
            <a:ext cx="8229600" cy="4525963"/>
          </a:xfrm>
        </p:spPr>
        <p:txBody>
          <a:bodyPr/>
          <a:lstStyle/>
          <a:p>
            <a:pPr marL="469900" indent="-469900">
              <a:lnSpc>
                <a:spcPct val="130000"/>
              </a:lnSpc>
            </a:pPr>
            <a:r>
              <a:rPr lang="tr-TR" altLang="tr-TR" sz="2000" b="1" dirty="0">
                <a:latin typeface="Comic Sans MS" panose="030F0702030302020204" pitchFamily="66" charset="0"/>
                <a:ea typeface="ＭＳ Ｐゴシック" pitchFamily="34" charset="-128"/>
              </a:rPr>
              <a:t>Şüpheli nedenin uzaklaştırılması;</a:t>
            </a:r>
          </a:p>
          <a:p>
            <a:pPr marL="469900" indent="-469900">
              <a:lnSpc>
                <a:spcPct val="130000"/>
              </a:lnSpc>
              <a:buNone/>
            </a:pPr>
            <a:r>
              <a:rPr lang="tr-TR" altLang="tr-TR" sz="2000" dirty="0">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(ilaç, kimyasal madde)</a:t>
            </a:r>
            <a:endParaRPr lang="en-US" altLang="tr-TR" sz="2000" dirty="0">
              <a:solidFill>
                <a:srgbClr val="FF0000"/>
              </a:solidFill>
              <a:latin typeface="Comic Sans MS" panose="030F0702030302020204" pitchFamily="66" charset="0"/>
              <a:ea typeface="ＭＳ Ｐゴシック" pitchFamily="34" charset="-128"/>
            </a:endParaRPr>
          </a:p>
          <a:p>
            <a:pPr marL="469900" indent="-469900">
              <a:lnSpc>
                <a:spcPct val="130000"/>
              </a:lnSpc>
            </a:pPr>
            <a:r>
              <a:rPr lang="tr-TR" altLang="tr-TR" sz="2000" b="1" dirty="0">
                <a:latin typeface="Comic Sans MS" panose="030F0702030302020204" pitchFamily="66" charset="0"/>
                <a:ea typeface="ＭＳ Ｐゴシック" pitchFamily="34" charset="-128"/>
              </a:rPr>
              <a:t>Destek tedavisi</a:t>
            </a:r>
            <a:endParaRPr lang="en-US" altLang="tr-TR" sz="2000" b="1" dirty="0">
              <a:latin typeface="Comic Sans MS" panose="030F0702030302020204" pitchFamily="66" charset="0"/>
              <a:ea typeface="ＭＳ Ｐゴシック" pitchFamily="34" charset="-128"/>
            </a:endParaRPr>
          </a:p>
          <a:p>
            <a:pPr marL="471487" lvl="1" indent="0">
              <a:lnSpc>
                <a:spcPct val="130000"/>
              </a:lnSpc>
              <a:buNone/>
            </a:pPr>
            <a:r>
              <a:rPr lang="tr-TR" altLang="tr-TR" sz="2000" dirty="0">
                <a:solidFill>
                  <a:srgbClr val="FF0000"/>
                </a:solidFill>
                <a:latin typeface="Comic Sans MS" panose="030F0702030302020204" pitchFamily="66" charset="0"/>
                <a:ea typeface="ＭＳ Ｐゴシック" pitchFamily="34" charset="-128"/>
              </a:rPr>
              <a:t>Transfüzyonun gerektiği miktarda yapılması (</a:t>
            </a:r>
            <a:r>
              <a:rPr lang="tr-TR" altLang="tr-TR" sz="2000" dirty="0" err="1">
                <a:solidFill>
                  <a:srgbClr val="FF0000"/>
                </a:solidFill>
                <a:latin typeface="Comic Sans MS" panose="030F0702030302020204" pitchFamily="66" charset="0"/>
                <a:ea typeface="ＭＳ Ｐゴシック" pitchFamily="34" charset="-128"/>
              </a:rPr>
              <a:t>filtrasyon</a:t>
            </a:r>
            <a:r>
              <a:rPr lang="tr-TR" altLang="tr-TR" sz="2000" dirty="0">
                <a:solidFill>
                  <a:srgbClr val="FF0000"/>
                </a:solidFill>
                <a:latin typeface="Comic Sans MS" panose="030F0702030302020204" pitchFamily="66" charset="0"/>
                <a:ea typeface="ＭＳ Ｐゴシック" pitchFamily="34" charset="-128"/>
              </a:rPr>
              <a:t>)</a:t>
            </a:r>
            <a:endParaRPr lang="en-US" altLang="tr-TR" sz="2000" dirty="0">
              <a:solidFill>
                <a:srgbClr val="FF0000"/>
              </a:solidFill>
              <a:latin typeface="Comic Sans MS" panose="030F0702030302020204" pitchFamily="66" charset="0"/>
              <a:ea typeface="ＭＳ Ｐゴシック" pitchFamily="34" charset="-128"/>
            </a:endParaRPr>
          </a:p>
          <a:p>
            <a:pPr marL="469900" indent="-469900">
              <a:lnSpc>
                <a:spcPct val="130000"/>
              </a:lnSpc>
            </a:pPr>
            <a:r>
              <a:rPr lang="tr-TR" altLang="tr-TR" sz="2000" b="1" dirty="0">
                <a:latin typeface="Comic Sans MS" panose="030F0702030302020204" pitchFamily="66" charset="0"/>
                <a:ea typeface="ＭＳ Ｐゴシック" pitchFamily="34" charset="-128"/>
              </a:rPr>
              <a:t>Kesin tedavi</a:t>
            </a:r>
            <a:endParaRPr lang="en-US" altLang="tr-TR" sz="2000" b="1" dirty="0">
              <a:latin typeface="Comic Sans MS" panose="030F0702030302020204" pitchFamily="66" charset="0"/>
              <a:ea typeface="ＭＳ Ｐゴシック" pitchFamily="34" charset="-128"/>
            </a:endParaRPr>
          </a:p>
          <a:p>
            <a:pPr marL="471487" lvl="1" indent="0">
              <a:lnSpc>
                <a:spcPct val="130000"/>
              </a:lnSpc>
              <a:buNone/>
            </a:pPr>
            <a:r>
              <a:rPr lang="en-US" altLang="tr-TR" sz="2000" dirty="0" err="1">
                <a:solidFill>
                  <a:srgbClr val="FF0000"/>
                </a:solidFill>
                <a:latin typeface="Comic Sans MS" panose="030F0702030302020204" pitchFamily="66" charset="0"/>
                <a:ea typeface="ＭＳ Ｐゴシック" pitchFamily="34" charset="-128"/>
              </a:rPr>
              <a:t>Imm</a:t>
            </a:r>
            <a:r>
              <a:rPr lang="tr-TR" altLang="tr-TR" sz="2000" dirty="0">
                <a:solidFill>
                  <a:srgbClr val="FF0000"/>
                </a:solidFill>
                <a:latin typeface="Comic Sans MS" panose="030F0702030302020204" pitchFamily="66" charset="0"/>
                <a:ea typeface="ＭＳ Ｐゴシック" pitchFamily="34" charset="-128"/>
              </a:rPr>
              <a:t>ü</a:t>
            </a:r>
            <a:r>
              <a:rPr lang="en-US" altLang="tr-TR" sz="2000" dirty="0" err="1">
                <a:solidFill>
                  <a:srgbClr val="FF0000"/>
                </a:solidFill>
                <a:latin typeface="Comic Sans MS" panose="030F0702030302020204" pitchFamily="66" charset="0"/>
                <a:ea typeface="ＭＳ Ｐゴシック" pitchFamily="34" charset="-128"/>
              </a:rPr>
              <a:t>nsupres</a:t>
            </a:r>
            <a:r>
              <a:rPr lang="tr-TR" altLang="tr-TR" sz="2000" dirty="0" err="1">
                <a:solidFill>
                  <a:srgbClr val="FF0000"/>
                </a:solidFill>
                <a:latin typeface="Comic Sans MS" panose="030F0702030302020204" pitchFamily="66" charset="0"/>
                <a:ea typeface="ＭＳ Ｐゴシック" pitchFamily="34" charset="-128"/>
              </a:rPr>
              <a:t>if</a:t>
            </a:r>
            <a:r>
              <a:rPr lang="en-US" altLang="tr-TR" sz="2000" dirty="0">
                <a:solidFill>
                  <a:srgbClr val="FF0000"/>
                </a:solidFill>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tedavi</a:t>
            </a:r>
            <a:endParaRPr lang="en-US" altLang="tr-TR" sz="2000" dirty="0">
              <a:solidFill>
                <a:srgbClr val="FF0000"/>
              </a:solidFill>
              <a:latin typeface="Comic Sans MS" panose="030F0702030302020204" pitchFamily="66" charset="0"/>
              <a:ea typeface="ＭＳ Ｐゴシック" pitchFamily="34" charset="-128"/>
            </a:endParaRPr>
          </a:p>
          <a:p>
            <a:pPr marL="471487" lvl="1" indent="0">
              <a:lnSpc>
                <a:spcPct val="130000"/>
              </a:lnSpc>
              <a:buNone/>
            </a:pPr>
            <a:r>
              <a:rPr lang="en-US" altLang="tr-TR" sz="2000" dirty="0" err="1">
                <a:solidFill>
                  <a:srgbClr val="FF0000"/>
                </a:solidFill>
                <a:latin typeface="Comic Sans MS" panose="030F0702030302020204" pitchFamily="66" charset="0"/>
                <a:ea typeface="ＭＳ Ｐゴシック" pitchFamily="34" charset="-128"/>
              </a:rPr>
              <a:t>Allo</a:t>
            </a:r>
            <a:r>
              <a:rPr lang="tr-TR" altLang="tr-TR" sz="2000" dirty="0">
                <a:solidFill>
                  <a:srgbClr val="FF0000"/>
                </a:solidFill>
                <a:latin typeface="Comic Sans MS" panose="030F0702030302020204" pitchFamily="66" charset="0"/>
                <a:ea typeface="ＭＳ Ｐゴシック" pitchFamily="34" charset="-128"/>
              </a:rPr>
              <a:t>j</a:t>
            </a:r>
            <a:r>
              <a:rPr lang="en-US" altLang="tr-TR" sz="2000" dirty="0" err="1">
                <a:solidFill>
                  <a:srgbClr val="FF0000"/>
                </a:solidFill>
                <a:latin typeface="Comic Sans MS" panose="030F0702030302020204" pitchFamily="66" charset="0"/>
                <a:ea typeface="ＭＳ Ｐゴシック" pitchFamily="34" charset="-128"/>
              </a:rPr>
              <a:t>eni</a:t>
            </a:r>
            <a:r>
              <a:rPr lang="tr-TR" altLang="tr-TR" sz="2000" dirty="0">
                <a:solidFill>
                  <a:srgbClr val="FF0000"/>
                </a:solidFill>
                <a:latin typeface="Comic Sans MS" panose="030F0702030302020204" pitchFamily="66" charset="0"/>
                <a:ea typeface="ＭＳ Ｐゴシック" pitchFamily="34" charset="-128"/>
              </a:rPr>
              <a:t>k</a:t>
            </a:r>
            <a:r>
              <a:rPr lang="en-US" altLang="tr-TR" sz="2000" dirty="0">
                <a:solidFill>
                  <a:srgbClr val="FF0000"/>
                </a:solidFill>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kök hücre </a:t>
            </a:r>
            <a:r>
              <a:rPr lang="en-US" altLang="tr-TR" sz="2000" dirty="0" err="1">
                <a:solidFill>
                  <a:srgbClr val="FF0000"/>
                </a:solidFill>
                <a:latin typeface="Comic Sans MS" panose="030F0702030302020204" pitchFamily="66" charset="0"/>
                <a:ea typeface="ＭＳ Ｐゴシック" pitchFamily="34" charset="-128"/>
              </a:rPr>
              <a:t>transplanta</a:t>
            </a:r>
            <a:r>
              <a:rPr lang="tr-TR" altLang="tr-TR" sz="2000" dirty="0" err="1">
                <a:solidFill>
                  <a:srgbClr val="FF0000"/>
                </a:solidFill>
                <a:latin typeface="Comic Sans MS" panose="030F0702030302020204" pitchFamily="66" charset="0"/>
                <a:ea typeface="ＭＳ Ｐゴシック" pitchFamily="34" charset="-128"/>
              </a:rPr>
              <a:t>syonu</a:t>
            </a:r>
            <a:r>
              <a:rPr lang="tr-TR" altLang="tr-TR" sz="2000" dirty="0">
                <a:latin typeface="Comic Sans MS" panose="030F0702030302020204" pitchFamily="66" charset="0"/>
                <a:ea typeface="ＭＳ Ｐゴシック" pitchFamily="34" charset="-128"/>
              </a:rPr>
              <a:t>.</a:t>
            </a:r>
            <a:endParaRPr lang="en-US" altLang="tr-TR" sz="2000" dirty="0">
              <a:latin typeface="Comic Sans MS" panose="030F0702030302020204" pitchFamily="66" charset="0"/>
              <a:ea typeface="ＭＳ Ｐゴシック" pitchFamily="34" charset="-128"/>
            </a:endParaRPr>
          </a:p>
        </p:txBody>
      </p:sp>
      <p:sp>
        <p:nvSpPr>
          <p:cNvPr id="5" name="Rectangle 3"/>
          <p:cNvSpPr>
            <a:spLocks noGrp="1" noChangeArrowheads="1"/>
          </p:cNvSpPr>
          <p:nvPr>
            <p:ph type="title"/>
          </p:nvPr>
        </p:nvSpPr>
        <p:spPr bwMode="auto">
          <a:xfrm>
            <a:off x="923925" y="972024"/>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371721907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idx="1"/>
          </p:nvPr>
        </p:nvSpPr>
        <p:spPr>
          <a:xfrm>
            <a:off x="812355" y="1958542"/>
            <a:ext cx="7519211" cy="4525963"/>
          </a:xfrm>
        </p:spPr>
        <p:txBody>
          <a:bodyPr>
            <a:noAutofit/>
          </a:bodyPr>
          <a:lstStyle/>
          <a:p>
            <a:pPr>
              <a:lnSpc>
                <a:spcPct val="200000"/>
              </a:lnSpc>
              <a:buFont typeface="Wingdings" panose="05000000000000000000" pitchFamily="2" charset="2"/>
              <a:buChar char="§"/>
            </a:pPr>
            <a:r>
              <a:rPr lang="en-US" altLang="tr-TR" sz="2000" dirty="0">
                <a:latin typeface="Comic Sans MS" panose="030F0702030302020204" pitchFamily="66" charset="0"/>
                <a:ea typeface="ＭＳ Ｐゴシック" pitchFamily="34" charset="-128"/>
                <a:cs typeface="Arial" pitchFamily="34" charset="0"/>
              </a:rPr>
              <a:t>A</a:t>
            </a:r>
            <a:r>
              <a:rPr lang="tr-TR" altLang="tr-TR" sz="2000" dirty="0" err="1">
                <a:latin typeface="Comic Sans MS" panose="030F0702030302020204" pitchFamily="66" charset="0"/>
                <a:ea typeface="ＭＳ Ｐゴシック" pitchFamily="34" charset="-128"/>
                <a:cs typeface="Arial" pitchFamily="34" charset="0"/>
              </a:rPr>
              <a:t>ntitimosit</a:t>
            </a:r>
            <a:r>
              <a:rPr lang="tr-TR" altLang="tr-TR" sz="2000" dirty="0">
                <a:latin typeface="Comic Sans MS" panose="030F0702030302020204" pitchFamily="66" charset="0"/>
                <a:ea typeface="ＭＳ Ｐゴシック" pitchFamily="34" charset="-128"/>
                <a:cs typeface="Arial" pitchFamily="34" charset="0"/>
              </a:rPr>
              <a:t> </a:t>
            </a:r>
            <a:r>
              <a:rPr lang="tr-TR" altLang="tr-TR" sz="2000" dirty="0" err="1">
                <a:latin typeface="Comic Sans MS" panose="030F0702030302020204" pitchFamily="66" charset="0"/>
                <a:ea typeface="ＭＳ Ｐゴシック" pitchFamily="34" charset="-128"/>
                <a:cs typeface="Arial" pitchFamily="34" charset="0"/>
              </a:rPr>
              <a:t>globulin</a:t>
            </a:r>
            <a:r>
              <a:rPr lang="tr-TR" altLang="tr-TR" sz="2000" dirty="0">
                <a:latin typeface="Comic Sans MS" panose="030F0702030302020204" pitchFamily="66" charset="0"/>
                <a:ea typeface="ＭＳ Ｐゴシック" pitchFamily="34" charset="-128"/>
                <a:cs typeface="Arial" pitchFamily="34" charset="0"/>
              </a:rPr>
              <a:t> (A</a:t>
            </a:r>
            <a:r>
              <a:rPr lang="en-US" altLang="tr-TR" sz="2000" dirty="0">
                <a:latin typeface="Comic Sans MS" panose="030F0702030302020204" pitchFamily="66" charset="0"/>
                <a:ea typeface="ＭＳ Ｐゴシック" pitchFamily="34" charset="-128"/>
                <a:cs typeface="Arial" pitchFamily="34" charset="0"/>
              </a:rPr>
              <a:t>TG</a:t>
            </a:r>
            <a:r>
              <a:rPr lang="tr-TR" altLang="tr-TR" sz="2000" dirty="0">
                <a:latin typeface="Comic Sans MS" panose="030F0702030302020204" pitchFamily="66" charset="0"/>
                <a:ea typeface="ＭＳ Ｐゴシック" pitchFamily="34" charset="-128"/>
                <a:cs typeface="Arial" pitchFamily="34" charset="0"/>
              </a:rPr>
              <a:t>)</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a:t>
            </a:r>
            <a:r>
              <a:rPr lang="tr-TR"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en-US" altLang="tr-TR" sz="2000" dirty="0">
                <a:latin typeface="Comic Sans MS" panose="030F0702030302020204" pitchFamily="66" charset="0"/>
                <a:ea typeface="ＭＳ Ｐゴシック" pitchFamily="34" charset="-128"/>
                <a:cs typeface="Arial" pitchFamily="34" charset="0"/>
              </a:rPr>
              <a:t>siklosporin</a:t>
            </a:r>
            <a:endParaRPr lang="tr-TR" altLang="tr-TR" sz="2000" dirty="0" smtClean="0">
              <a:latin typeface="Comic Sans MS" panose="030F0702030302020204" pitchFamily="66" charset="0"/>
              <a:ea typeface="ＭＳ Ｐゴシック" pitchFamily="34" charset="-128"/>
              <a:cs typeface="Arial" pitchFamily="34" charset="0"/>
            </a:endParaRPr>
          </a:p>
          <a:p>
            <a:pPr>
              <a:lnSpc>
                <a:spcPct val="200000"/>
              </a:lnSpc>
              <a:buFont typeface="Wingdings" panose="05000000000000000000" pitchFamily="2" charset="2"/>
              <a:buChar char="§"/>
            </a:pPr>
            <a:r>
              <a:rPr lang="tr-TR" altLang="tr-TR" sz="2000" dirty="0" err="1" smtClean="0">
                <a:latin typeface="Comic Sans MS" panose="030F0702030302020204" pitchFamily="66" charset="0"/>
                <a:ea typeface="ＭＳ Ｐゴシック" pitchFamily="34" charset="-128"/>
                <a:cs typeface="Arial" pitchFamily="34" charset="0"/>
              </a:rPr>
              <a:t>Antilenfosit</a:t>
            </a:r>
            <a:r>
              <a:rPr lang="tr-TR" altLang="tr-TR" sz="2000" dirty="0" smtClean="0">
                <a:latin typeface="Comic Sans MS" panose="030F0702030302020204" pitchFamily="66" charset="0"/>
                <a:ea typeface="ＭＳ Ｐゴシック" pitchFamily="34" charset="-128"/>
                <a:cs typeface="Arial" pitchFamily="34" charset="0"/>
              </a:rPr>
              <a:t> </a:t>
            </a:r>
            <a:r>
              <a:rPr lang="tr-TR" altLang="tr-TR" sz="2000" dirty="0" err="1">
                <a:latin typeface="Comic Sans MS" panose="030F0702030302020204" pitchFamily="66" charset="0"/>
                <a:ea typeface="ＭＳ Ｐゴシック" pitchFamily="34" charset="-128"/>
                <a:cs typeface="Arial" pitchFamily="34" charset="0"/>
              </a:rPr>
              <a:t>globulin</a:t>
            </a:r>
            <a:r>
              <a:rPr lang="tr-TR" altLang="tr-TR" sz="2000" dirty="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rPr>
              <a:t> ALG</a:t>
            </a:r>
            <a:r>
              <a:rPr lang="tr-TR" altLang="tr-TR" sz="2000" dirty="0">
                <a:latin typeface="Comic Sans MS" panose="030F0702030302020204" pitchFamily="66" charset="0"/>
                <a:ea typeface="ＭＳ Ｐゴシック" pitchFamily="34" charset="-128"/>
                <a:cs typeface="Arial" pitchFamily="34" charset="0"/>
              </a:rPr>
              <a:t>)</a:t>
            </a:r>
            <a:r>
              <a:rPr lang="en-US" altLang="tr-TR" sz="2000" dirty="0" smtClean="0">
                <a:latin typeface="Comic Sans MS" panose="030F0702030302020204" pitchFamily="66" charset="0"/>
                <a:ea typeface="ＭＳ Ｐゴシック" pitchFamily="34" charset="-128"/>
                <a:cs typeface="Arial" pitchFamily="34" charset="0"/>
              </a:rPr>
              <a:t>,</a:t>
            </a:r>
            <a:r>
              <a:rPr lang="en-US"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tr-TR"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en-US" altLang="tr-TR" sz="2000" dirty="0" smtClean="0">
                <a:latin typeface="Comic Sans MS" panose="030F0702030302020204" pitchFamily="66" charset="0"/>
                <a:ea typeface="ＭＳ Ｐゴシック" pitchFamily="34" charset="-128"/>
                <a:cs typeface="Arial" pitchFamily="34" charset="0"/>
              </a:rPr>
              <a:t>siklosporin</a:t>
            </a:r>
            <a:r>
              <a:rPr lang="tr-TR" altLang="tr-TR" sz="2000" dirty="0" smtClean="0">
                <a:latin typeface="Comic Sans MS" panose="030F0702030302020204" pitchFamily="66" charset="0"/>
                <a:ea typeface="ＭＳ Ｐゴシック" pitchFamily="34" charset="-128"/>
                <a:cs typeface="Arial" pitchFamily="34" charset="0"/>
              </a:rPr>
              <a:t>  </a:t>
            </a: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Özellikle</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rPr>
              <a:t>40 </a:t>
            </a:r>
            <a:r>
              <a:rPr lang="en-US" altLang="tr-TR" sz="2000" dirty="0" err="1">
                <a:latin typeface="Comic Sans MS" panose="030F0702030302020204" pitchFamily="66" charset="0"/>
                <a:ea typeface="ＭＳ Ｐゴシック" pitchFamily="34" charset="-128"/>
                <a:cs typeface="Arial" pitchFamily="34" charset="0"/>
              </a:rPr>
              <a:t>yaş</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üzeri</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ve</a:t>
            </a:r>
            <a:r>
              <a:rPr lang="en-US" altLang="tr-TR" sz="2000" dirty="0">
                <a:latin typeface="Comic Sans MS" panose="030F0702030302020204" pitchFamily="66" charset="0"/>
                <a:ea typeface="ＭＳ Ｐゴシック" pitchFamily="34" charset="-128"/>
                <a:cs typeface="Arial" pitchFamily="34" charset="0"/>
              </a:rPr>
              <a:t>/</a:t>
            </a:r>
            <a:r>
              <a:rPr lang="en-US" altLang="tr-TR" sz="2000" dirty="0" err="1">
                <a:latin typeface="Comic Sans MS" panose="030F0702030302020204" pitchFamily="66" charset="0"/>
                <a:ea typeface="ＭＳ Ｐゴシック" pitchFamily="34" charset="-128"/>
                <a:cs typeface="Arial" pitchFamily="34" charset="0"/>
              </a:rPr>
              <a:t>veya</a:t>
            </a:r>
            <a:r>
              <a:rPr lang="en-US" altLang="tr-TR" sz="2000" dirty="0">
                <a:latin typeface="Comic Sans MS" panose="030F0702030302020204" pitchFamily="66" charset="0"/>
                <a:ea typeface="ＭＳ Ｐゴシック" pitchFamily="34" charset="-128"/>
                <a:cs typeface="Arial" pitchFamily="34" charset="0"/>
              </a:rPr>
              <a:t> HLA tam </a:t>
            </a:r>
            <a:r>
              <a:rPr lang="en-US" altLang="tr-TR" sz="2000" dirty="0" err="1">
                <a:latin typeface="Comic Sans MS" panose="030F0702030302020204" pitchFamily="66" charset="0"/>
                <a:ea typeface="ＭＳ Ｐゴシック" pitchFamily="34" charset="-128"/>
                <a:cs typeface="Arial" pitchFamily="34" charset="0"/>
              </a:rPr>
              <a:t>uygun</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kardeş</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yokluğunda</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uygulanacak</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yaklaşımdır</a:t>
            </a:r>
            <a:r>
              <a:rPr lang="en-US" altLang="tr-TR" sz="2000" dirty="0">
                <a:latin typeface="Comic Sans MS" panose="030F0702030302020204" pitchFamily="66" charset="0"/>
                <a:ea typeface="ＭＳ Ｐゴシック" pitchFamily="34" charset="-128"/>
                <a:cs typeface="Arial" pitchFamily="34" charset="0"/>
              </a:rPr>
              <a:t>. </a:t>
            </a:r>
            <a:endParaRPr lang="tr-TR" altLang="tr-TR" sz="2000" dirty="0" smtClean="0">
              <a:latin typeface="Comic Sans MS" panose="030F0702030302020204" pitchFamily="66" charset="0"/>
              <a:ea typeface="ＭＳ Ｐゴシック" pitchFamily="34" charset="-128"/>
              <a:cs typeface="Arial" pitchFamily="34" charset="0"/>
            </a:endParaRP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Cevap</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oranı</a:t>
            </a:r>
            <a:r>
              <a:rPr lang="en-US" altLang="tr-TR" sz="2000" dirty="0">
                <a:latin typeface="Comic Sans MS" panose="030F0702030302020204" pitchFamily="66" charset="0"/>
                <a:ea typeface="ＭＳ Ｐゴシック" pitchFamily="34" charset="-128"/>
                <a:cs typeface="Arial" pitchFamily="34" charset="0"/>
              </a:rPr>
              <a:t>:%</a:t>
            </a:r>
            <a:r>
              <a:rPr lang="tr-TR" altLang="tr-TR" sz="2000" dirty="0">
                <a:latin typeface="Comic Sans MS" panose="030F0702030302020204" pitchFamily="66" charset="0"/>
                <a:ea typeface="ＭＳ Ｐゴシック" pitchFamily="34" charset="-128"/>
                <a:cs typeface="Arial" pitchFamily="34" charset="0"/>
              </a:rPr>
              <a:t>45-</a:t>
            </a:r>
            <a:r>
              <a:rPr lang="en-US" altLang="tr-TR" sz="2000" dirty="0">
                <a:latin typeface="Comic Sans MS" panose="030F0702030302020204" pitchFamily="66" charset="0"/>
                <a:ea typeface="ＭＳ Ｐゴシック" pitchFamily="34" charset="-128"/>
                <a:cs typeface="Arial" pitchFamily="34" charset="0"/>
              </a:rPr>
              <a:t>75, </a:t>
            </a:r>
            <a:r>
              <a:rPr lang="tr-TR" altLang="tr-TR" sz="2000" dirty="0">
                <a:latin typeface="Comic Sans MS" panose="030F0702030302020204" pitchFamily="66" charset="0"/>
                <a:ea typeface="ＭＳ Ｐゴシック" pitchFamily="34" charset="-128"/>
                <a:cs typeface="Arial" pitchFamily="34" charset="0"/>
              </a:rPr>
              <a:t>           </a:t>
            </a:r>
            <a:endParaRPr lang="tr-TR" altLang="tr-TR" sz="2000" dirty="0" smtClean="0">
              <a:latin typeface="Comic Sans MS" panose="030F0702030302020204" pitchFamily="66" charset="0"/>
              <a:ea typeface="ＭＳ Ｐゴシック" pitchFamily="34" charset="-128"/>
              <a:cs typeface="Arial" pitchFamily="34" charset="0"/>
            </a:endParaRP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Yanıt</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elde</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edilme</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süresi</a:t>
            </a:r>
            <a:r>
              <a:rPr lang="en-US" altLang="tr-TR" sz="2000" dirty="0">
                <a:latin typeface="Comic Sans MS" panose="030F0702030302020204" pitchFamily="66" charset="0"/>
                <a:ea typeface="ＭＳ Ｐゴシック" pitchFamily="34" charset="-128"/>
                <a:cs typeface="Arial" pitchFamily="34" charset="0"/>
              </a:rPr>
              <a:t> 2-3ayı </a:t>
            </a:r>
            <a:r>
              <a:rPr lang="en-US" altLang="tr-TR" sz="2000" dirty="0" err="1">
                <a:latin typeface="Comic Sans MS" panose="030F0702030302020204" pitchFamily="66" charset="0"/>
                <a:ea typeface="ＭＳ Ｐゴシック" pitchFamily="34" charset="-128"/>
                <a:cs typeface="Arial" pitchFamily="34" charset="0"/>
              </a:rPr>
              <a:t>bulabilir</a:t>
            </a:r>
            <a:r>
              <a:rPr lang="en-US" altLang="tr-TR" sz="2000" dirty="0">
                <a:latin typeface="Comic Sans MS" panose="030F0702030302020204" pitchFamily="66" charset="0"/>
                <a:ea typeface="ＭＳ Ｐゴシック" pitchFamily="34" charset="-128"/>
                <a:cs typeface="Arial" pitchFamily="34" charset="0"/>
              </a:rPr>
              <a:t>.</a:t>
            </a:r>
          </a:p>
          <a:p>
            <a:pPr eaLnBrk="1" hangingPunct="1">
              <a:lnSpc>
                <a:spcPct val="200000"/>
              </a:lnSpc>
              <a:buFont typeface="Wingdings" panose="05000000000000000000" pitchFamily="2" charset="2"/>
              <a:buChar char="§"/>
            </a:pPr>
            <a:endParaRPr lang="en-US" altLang="tr-TR" sz="2000" dirty="0">
              <a:latin typeface="Comic Sans MS" panose="030F0702030302020204" pitchFamily="66" charset="0"/>
              <a:ea typeface="ＭＳ Ｐゴシック" pitchFamily="34" charset="-128"/>
              <a:cs typeface="Arial" pitchFamily="34" charset="0"/>
            </a:endParaRPr>
          </a:p>
          <a:p>
            <a:pPr eaLnBrk="1" hangingPunct="1">
              <a:lnSpc>
                <a:spcPct val="200000"/>
              </a:lnSpc>
              <a:buNone/>
            </a:pP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r>
              <a:rPr lang="en-US" altLang="tr-TR" sz="2000" dirty="0">
                <a:latin typeface="Comic Sans MS" panose="030F0702030302020204" pitchFamily="66" charset="0"/>
                <a:ea typeface="ＭＳ Ｐゴシック" pitchFamily="34" charset="-128"/>
                <a:cs typeface="Arial" pitchFamily="34" charset="0"/>
              </a:rPr>
              <a:t>  </a:t>
            </a: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endParaRPr lang="en-US" altLang="tr-TR" sz="2000" dirty="0">
              <a:latin typeface="Comic Sans MS" panose="030F0702030302020204" pitchFamily="66" charset="0"/>
              <a:ea typeface="ＭＳ Ｐゴシック" pitchFamily="34" charset="-128"/>
              <a:cs typeface="Arial" pitchFamily="34" charset="0"/>
            </a:endParaRPr>
          </a:p>
        </p:txBody>
      </p:sp>
      <p:pic>
        <p:nvPicPr>
          <p:cNvPr id="7170" name="Picture 2" descr="Aplastic Anemia"/>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8070648" y="2433336"/>
            <a:ext cx="3960440" cy="3215464"/>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sp>
        <p:nvSpPr>
          <p:cNvPr id="2" name="Dikdörtgen 1"/>
          <p:cNvSpPr/>
          <p:nvPr/>
        </p:nvSpPr>
        <p:spPr>
          <a:xfrm>
            <a:off x="812355" y="1454577"/>
            <a:ext cx="7742350" cy="400110"/>
          </a:xfrm>
          <a:prstGeom prst="rect">
            <a:avLst/>
          </a:prstGeom>
        </p:spPr>
        <p:txBody>
          <a:bodyPr wrap="square">
            <a:spAutoFit/>
          </a:bodyPr>
          <a:lstStyle/>
          <a:p>
            <a:r>
              <a:rPr lang="tr-TR" sz="2000" b="1" dirty="0">
                <a:latin typeface="Comic Sans MS" panose="030F0702030302020204" pitchFamily="66" charset="0"/>
              </a:rPr>
              <a:t>KİT adayı olmayanlar için İmmünsupresif tedavi: </a:t>
            </a:r>
          </a:p>
        </p:txBody>
      </p:sp>
      <p:sp>
        <p:nvSpPr>
          <p:cNvPr id="6" name="Rectangle 3"/>
          <p:cNvSpPr>
            <a:spLocks noGrp="1" noChangeArrowheads="1"/>
          </p:cNvSpPr>
          <p:nvPr>
            <p:ph type="title"/>
          </p:nvPr>
        </p:nvSpPr>
        <p:spPr bwMode="auto">
          <a:xfrm>
            <a:off x="561975" y="667458"/>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7"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249214090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Rectangle 3"/>
          <p:cNvSpPr>
            <a:spLocks noGrp="1" noChangeArrowheads="1"/>
          </p:cNvSpPr>
          <p:nvPr>
            <p:ph idx="1"/>
          </p:nvPr>
        </p:nvSpPr>
        <p:spPr>
          <a:xfrm>
            <a:off x="1349176" y="2037055"/>
            <a:ext cx="10014149" cy="3244876"/>
          </a:xfrm>
        </p:spPr>
        <p:txBody>
          <a:bodyPr>
            <a:noAutofit/>
          </a:bodyPr>
          <a:lstStyle/>
          <a:p>
            <a:pPr marL="0" indent="0">
              <a:lnSpc>
                <a:spcPct val="110000"/>
              </a:lnSpc>
              <a:buNone/>
            </a:pPr>
            <a:endParaRPr lang="tr-TR" altLang="tr-TR" sz="2200" b="1" dirty="0">
              <a:latin typeface="Comic Sans MS" panose="030F0702030302020204" pitchFamily="66" charset="0"/>
              <a:ea typeface="ＭＳ Ｐゴシック" pitchFamily="34" charset="-128"/>
              <a:cs typeface="Arial" pitchFamily="34" charset="0"/>
            </a:endParaRPr>
          </a:p>
          <a:p>
            <a:pPr marL="469900" indent="-469900">
              <a:lnSpc>
                <a:spcPct val="150000"/>
              </a:lnSpc>
            </a:pPr>
            <a:r>
              <a:rPr lang="tr-TR" altLang="tr-TR" sz="2200" dirty="0" smtClean="0">
                <a:latin typeface="Comic Sans MS" panose="030F0702030302020204" pitchFamily="66" charset="0"/>
                <a:ea typeface="ＭＳ Ｐゴシック" pitchFamily="34" charset="-128"/>
                <a:cs typeface="Arial" pitchFamily="34" charset="0"/>
              </a:rPr>
              <a:t>4</a:t>
            </a:r>
            <a:r>
              <a:rPr lang="en-US" altLang="tr-TR" sz="2200" dirty="0">
                <a:latin typeface="Comic Sans MS" panose="030F0702030302020204" pitchFamily="66" charset="0"/>
                <a:ea typeface="ＭＳ Ｐゴシック" pitchFamily="34" charset="-128"/>
                <a:cs typeface="Arial" pitchFamily="34" charset="0"/>
              </a:rPr>
              <a:t>0 </a:t>
            </a:r>
            <a:r>
              <a:rPr lang="en-US" altLang="tr-TR" sz="2200" dirty="0" err="1">
                <a:latin typeface="Comic Sans MS" panose="030F0702030302020204" pitchFamily="66" charset="0"/>
                <a:ea typeface="ＭＳ Ｐゴシック" pitchFamily="34" charset="-128"/>
                <a:cs typeface="Arial" pitchFamily="34" charset="0"/>
              </a:rPr>
              <a:t>yaş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altındaki</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hastalarda</a:t>
            </a:r>
            <a:r>
              <a:rPr lang="en-US" altLang="tr-TR" sz="2200" dirty="0">
                <a:latin typeface="Comic Sans MS" panose="030F0702030302020204" pitchFamily="66" charset="0"/>
                <a:ea typeface="ＭＳ Ｐゴシック" pitchFamily="34" charset="-128"/>
                <a:cs typeface="Arial" pitchFamily="34" charset="0"/>
              </a:rPr>
              <a:t> HLA </a:t>
            </a:r>
            <a:r>
              <a:rPr lang="en-US" altLang="tr-TR" sz="2200" dirty="0" err="1">
                <a:latin typeface="Comic Sans MS" panose="030F0702030302020204" pitchFamily="66" charset="0"/>
                <a:ea typeface="ＭＳ Ｐゴシック" pitchFamily="34" charset="-128"/>
                <a:cs typeface="Arial" pitchFamily="34" charset="0"/>
              </a:rPr>
              <a:t>uygun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kardeş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araştırması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yapılmalıdır</a:t>
            </a:r>
            <a:r>
              <a:rPr lang="en-US" altLang="tr-TR" sz="2200" dirty="0">
                <a:latin typeface="Comic Sans MS" panose="030F0702030302020204" pitchFamily="66" charset="0"/>
                <a:ea typeface="ＭＳ Ｐゴシック" pitchFamily="34" charset="-128"/>
                <a:cs typeface="Arial" pitchFamily="34" charset="0"/>
              </a:rPr>
              <a:t>. </a:t>
            </a:r>
            <a:endParaRPr lang="tr-TR" altLang="tr-TR" sz="2200" dirty="0">
              <a:latin typeface="Comic Sans MS" panose="030F0702030302020204" pitchFamily="66" charset="0"/>
              <a:ea typeface="ＭＳ Ｐゴシック" pitchFamily="34" charset="-128"/>
              <a:cs typeface="Arial" pitchFamily="34" charset="0"/>
            </a:endParaRPr>
          </a:p>
          <a:p>
            <a:pPr marL="469900" indent="-469900">
              <a:lnSpc>
                <a:spcPct val="150000"/>
              </a:lnSpc>
            </a:pPr>
            <a:r>
              <a:rPr lang="en-US" altLang="tr-TR" sz="2200" dirty="0">
                <a:latin typeface="Comic Sans MS" panose="030F0702030302020204" pitchFamily="66" charset="0"/>
                <a:ea typeface="ＭＳ Ｐゴシック" pitchFamily="34" charset="-128"/>
                <a:cs typeface="Arial" pitchFamily="34" charset="0"/>
              </a:rPr>
              <a:t>HLA tam </a:t>
            </a:r>
            <a:r>
              <a:rPr lang="en-US" altLang="tr-TR" sz="2200" dirty="0" err="1">
                <a:latin typeface="Comic Sans MS" panose="030F0702030302020204" pitchFamily="66" charset="0"/>
                <a:ea typeface="ＭＳ Ｐゴシック" pitchFamily="34" charset="-128"/>
                <a:cs typeface="Arial" pitchFamily="34" charset="0"/>
              </a:rPr>
              <a:t>uygun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kardeş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varlığında</a:t>
            </a:r>
            <a:r>
              <a:rPr lang="en-US" altLang="tr-TR" sz="2200" dirty="0">
                <a:latin typeface="Comic Sans MS" panose="030F0702030302020204" pitchFamily="66" charset="0"/>
                <a:ea typeface="ＭＳ Ｐゴシック" pitchFamily="34" charset="-128"/>
                <a:cs typeface="Arial" pitchFamily="34" charset="0"/>
              </a:rPr>
              <a:t> %80 </a:t>
            </a:r>
            <a:r>
              <a:rPr lang="en-US" altLang="tr-TR" sz="2200" dirty="0" err="1">
                <a:latin typeface="Comic Sans MS" panose="030F0702030302020204" pitchFamily="66" charset="0"/>
                <a:ea typeface="ＭＳ Ｐゴシック" pitchFamily="34" charset="-128"/>
                <a:cs typeface="Arial" pitchFamily="34" charset="0"/>
              </a:rPr>
              <a:t>olguda</a:t>
            </a:r>
            <a:r>
              <a:rPr lang="en-US" altLang="tr-TR" sz="2200" dirty="0">
                <a:latin typeface="Comic Sans MS" panose="030F0702030302020204" pitchFamily="66" charset="0"/>
                <a:ea typeface="ＭＳ Ｐゴシック" pitchFamily="34" charset="-128"/>
                <a:cs typeface="Arial" pitchFamily="34" charset="0"/>
              </a:rPr>
              <a:t> tam </a:t>
            </a:r>
            <a:r>
              <a:rPr lang="en-US" altLang="tr-TR" sz="2200" dirty="0" err="1">
                <a:latin typeface="Comic Sans MS" panose="030F0702030302020204" pitchFamily="66" charset="0"/>
                <a:ea typeface="ＭＳ Ｐゴシック" pitchFamily="34" charset="-128"/>
                <a:cs typeface="Arial" pitchFamily="34" charset="0"/>
              </a:rPr>
              <a:t>iyileşme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sağlanabilmektedir</a:t>
            </a:r>
            <a:r>
              <a:rPr lang="tr-TR" altLang="tr-TR" sz="2200" dirty="0">
                <a:latin typeface="Comic Sans MS" panose="030F0702030302020204" pitchFamily="66" charset="0"/>
                <a:ea typeface="ＭＳ Ｐゴシック" pitchFamily="34" charset="-128"/>
                <a:cs typeface="Arial" pitchFamily="34" charset="0"/>
              </a:rPr>
              <a:t> </a:t>
            </a:r>
          </a:p>
          <a:p>
            <a:pPr marL="469900" indent="-469900">
              <a:lnSpc>
                <a:spcPct val="150000"/>
              </a:lnSpc>
            </a:pPr>
            <a:r>
              <a:rPr lang="en-US" altLang="tr-TR" sz="2200" dirty="0">
                <a:latin typeface="Comic Sans MS" panose="030F0702030302020204" pitchFamily="66" charset="0"/>
                <a:ea typeface="ＭＳ Ｐゴシック" pitchFamily="34" charset="-128"/>
                <a:cs typeface="Arial" pitchFamily="34" charset="0"/>
              </a:rPr>
              <a:t>40 </a:t>
            </a:r>
            <a:r>
              <a:rPr lang="en-US" altLang="tr-TR" sz="2200" dirty="0" err="1">
                <a:latin typeface="Comic Sans MS" panose="030F0702030302020204" pitchFamily="66" charset="0"/>
                <a:ea typeface="ＭＳ Ｐゴシック" pitchFamily="34" charset="-128"/>
                <a:cs typeface="Arial" pitchFamily="34" charset="0"/>
              </a:rPr>
              <a:t>yaşın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üzerindeki</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hastalarda</a:t>
            </a:r>
            <a:r>
              <a:rPr lang="en-US" altLang="tr-TR" sz="2200" dirty="0">
                <a:latin typeface="Comic Sans MS" panose="030F0702030302020204" pitchFamily="66" charset="0"/>
                <a:ea typeface="ＭＳ Ｐゴシック" pitchFamily="34" charset="-128"/>
                <a:cs typeface="Arial" pitchFamily="34" charset="0"/>
              </a:rPr>
              <a:t> transplant </a:t>
            </a:r>
            <a:r>
              <a:rPr lang="en-US" altLang="tr-TR" sz="2200" dirty="0" err="1">
                <a:latin typeface="Comic Sans MS" panose="030F0702030302020204" pitchFamily="66" charset="0"/>
                <a:ea typeface="ＭＳ Ｐゴシック" pitchFamily="34" charset="-128"/>
                <a:cs typeface="Arial" pitchFamily="34" charset="0"/>
              </a:rPr>
              <a:t>hazırlık</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rejimine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toleransın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azalması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ve</a:t>
            </a:r>
            <a:r>
              <a:rPr lang="en-US" altLang="tr-TR" sz="2200" dirty="0">
                <a:latin typeface="Comic Sans MS" panose="030F0702030302020204" pitchFamily="66" charset="0"/>
                <a:ea typeface="ＭＳ Ｐゴシック" pitchFamily="34" charset="-128"/>
                <a:cs typeface="Arial" pitchFamily="34" charset="0"/>
              </a:rPr>
              <a:t> graft versus host </a:t>
            </a:r>
            <a:r>
              <a:rPr lang="en-US" altLang="tr-TR" sz="2200" dirty="0" err="1">
                <a:latin typeface="Comic Sans MS" panose="030F0702030302020204" pitchFamily="66" charset="0"/>
                <a:ea typeface="ＭＳ Ｐゴシック" pitchFamily="34" charset="-128"/>
                <a:cs typeface="Arial" pitchFamily="34" charset="0"/>
              </a:rPr>
              <a:t>hastalığı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nedeniyle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önerilmemektedir</a:t>
            </a:r>
            <a:r>
              <a:rPr lang="en-US" altLang="tr-TR" sz="2200" dirty="0">
                <a:latin typeface="Comic Sans MS" panose="030F0702030302020204" pitchFamily="66" charset="0"/>
                <a:ea typeface="ＭＳ Ｐゴシック" pitchFamily="34" charset="-128"/>
                <a:cs typeface="Arial" pitchFamily="34" charset="0"/>
              </a:rPr>
              <a:t>. </a:t>
            </a:r>
            <a:endParaRPr lang="tr-TR" altLang="tr-TR" sz="2200" dirty="0">
              <a:latin typeface="Comic Sans MS" panose="030F0702030302020204" pitchFamily="66" charset="0"/>
              <a:ea typeface="ＭＳ Ｐゴシック" pitchFamily="34" charset="-128"/>
              <a:cs typeface="Arial" pitchFamily="34" charset="0"/>
            </a:endParaRPr>
          </a:p>
        </p:txBody>
      </p:sp>
      <p:sp>
        <p:nvSpPr>
          <p:cNvPr id="6"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8" name="Rectangle 3"/>
          <p:cNvSpPr>
            <a:spLocks noGrp="1" noChangeArrowheads="1"/>
          </p:cNvSpPr>
          <p:nvPr>
            <p:ph type="title"/>
          </p:nvPr>
        </p:nvSpPr>
        <p:spPr bwMode="auto">
          <a:xfrm>
            <a:off x="561975" y="607215"/>
            <a:ext cx="10515600" cy="6385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smtClean="0">
                <a:solidFill>
                  <a:srgbClr val="C00000"/>
                </a:solidFill>
                <a:latin typeface="Comic Sans MS" panose="030F0702030302020204" pitchFamily="66" charset="0"/>
              </a:rPr>
              <a:t>EDAVİ</a:t>
            </a:r>
            <a:endParaRPr lang="tr-TR" altLang="tr-TR" sz="3200" b="1" dirty="0">
              <a:solidFill>
                <a:srgbClr val="C00000"/>
              </a:solidFill>
              <a:latin typeface="Comic Sans MS" panose="030F0702030302020204" pitchFamily="66" charset="0"/>
            </a:endParaRPr>
          </a:p>
        </p:txBody>
      </p:sp>
      <p:sp>
        <p:nvSpPr>
          <p:cNvPr id="2" name="Dikdörtgen 1"/>
          <p:cNvSpPr/>
          <p:nvPr/>
        </p:nvSpPr>
        <p:spPr>
          <a:xfrm>
            <a:off x="1263452" y="1821611"/>
            <a:ext cx="7539243" cy="410625"/>
          </a:xfrm>
          <a:prstGeom prst="rect">
            <a:avLst/>
          </a:prstGeom>
        </p:spPr>
        <p:txBody>
          <a:bodyPr wrap="none">
            <a:spAutoFit/>
          </a:bodyPr>
          <a:lstStyle/>
          <a:p>
            <a:pPr>
              <a:lnSpc>
                <a:spcPct val="110000"/>
              </a:lnSpc>
            </a:pPr>
            <a:r>
              <a:rPr lang="en-US" altLang="tr-TR" sz="2000" b="1" dirty="0">
                <a:solidFill>
                  <a:srgbClr val="FF0000"/>
                </a:solidFill>
                <a:latin typeface="Comic Sans MS" panose="030F0702030302020204" pitchFamily="66" charset="0"/>
                <a:ea typeface="ＭＳ Ｐゴシック" pitchFamily="34" charset="-128"/>
                <a:cs typeface="Arial" pitchFamily="34" charset="0"/>
              </a:rPr>
              <a:t>En </a:t>
            </a:r>
            <a:r>
              <a:rPr lang="tr-TR" altLang="tr-TR" sz="2000" b="1" dirty="0" smtClean="0">
                <a:solidFill>
                  <a:srgbClr val="FF0000"/>
                </a:solidFill>
                <a:latin typeface="Comic Sans MS" panose="030F0702030302020204" pitchFamily="66" charset="0"/>
                <a:ea typeface="ＭＳ Ｐゴシック" pitchFamily="34" charset="-128"/>
                <a:cs typeface="Arial" pitchFamily="34" charset="0"/>
              </a:rPr>
              <a:t>başarılı </a:t>
            </a:r>
            <a:r>
              <a:rPr lang="tr-TR" altLang="tr-TR" sz="2000" b="1" dirty="0" err="1" smtClean="0">
                <a:solidFill>
                  <a:srgbClr val="FF0000"/>
                </a:solidFill>
                <a:latin typeface="Comic Sans MS" panose="030F0702030302020204" pitchFamily="66" charset="0"/>
                <a:ea typeface="ＭＳ Ｐゴシック" pitchFamily="34" charset="-128"/>
                <a:cs typeface="Arial" pitchFamily="34" charset="0"/>
              </a:rPr>
              <a:t>küratif</a:t>
            </a:r>
            <a:r>
              <a:rPr lang="tr-TR" altLang="tr-TR" sz="2000" b="1" dirty="0" smtClean="0">
                <a:solidFill>
                  <a:srgbClr val="FF0000"/>
                </a:solidFill>
                <a:latin typeface="Comic Sans MS" panose="030F0702030302020204" pitchFamily="66" charset="0"/>
                <a:ea typeface="ＭＳ Ｐゴシック" pitchFamily="34" charset="-128"/>
                <a:cs typeface="Arial" pitchFamily="34" charset="0"/>
              </a:rPr>
              <a:t> </a:t>
            </a:r>
            <a:r>
              <a:rPr lang="en-US" altLang="tr-TR" sz="2000" b="1" dirty="0" err="1" smtClean="0">
                <a:solidFill>
                  <a:srgbClr val="FF0000"/>
                </a:solidFill>
                <a:latin typeface="Comic Sans MS" panose="030F0702030302020204" pitchFamily="66" charset="0"/>
                <a:ea typeface="ＭＳ Ｐゴシック" pitchFamily="34" charset="-128"/>
                <a:cs typeface="Arial" pitchFamily="34" charset="0"/>
              </a:rPr>
              <a:t>tedavi</a:t>
            </a:r>
            <a:r>
              <a:rPr lang="en-US" altLang="tr-TR" sz="2000" b="1" dirty="0" smtClean="0">
                <a:solidFill>
                  <a:srgbClr val="FF0000"/>
                </a:solidFill>
                <a:latin typeface="Comic Sans MS" panose="030F0702030302020204" pitchFamily="66" charset="0"/>
                <a:ea typeface="ＭＳ Ｐゴシック" pitchFamily="34" charset="-128"/>
                <a:cs typeface="Arial" pitchFamily="34" charset="0"/>
              </a:rPr>
              <a:t> </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şekli</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 </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a</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llo</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j</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enik</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 </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kök hücre </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naklidir</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a:t>
            </a:r>
            <a:endParaRPr lang="tr-TR" altLang="tr-TR" sz="2000" dirty="0">
              <a:solidFill>
                <a:srgbClr val="FF0000"/>
              </a:solidFill>
              <a:latin typeface="Comic Sans MS" panose="030F0702030302020204" pitchFamily="66" charset="0"/>
              <a:ea typeface="ＭＳ Ｐゴシック" pitchFamily="34" charset="-128"/>
              <a:cs typeface="Arial" pitchFamily="34" charset="0"/>
            </a:endParaRPr>
          </a:p>
        </p:txBody>
      </p:sp>
    </p:spTree>
    <p:extLst>
      <p:ext uri="{BB962C8B-B14F-4D97-AF65-F5344CB8AC3E}">
        <p14:creationId xmlns:p14="http://schemas.microsoft.com/office/powerpoint/2010/main" val="401169169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7" name="Rectangle 3"/>
          <p:cNvSpPr>
            <a:spLocks noGrp="1" noChangeArrowheads="1"/>
          </p:cNvSpPr>
          <p:nvPr>
            <p:ph idx="1"/>
          </p:nvPr>
        </p:nvSpPr>
        <p:spPr>
          <a:xfrm>
            <a:off x="213536" y="1350722"/>
            <a:ext cx="11521264" cy="4525963"/>
          </a:xfrm>
        </p:spPr>
        <p:txBody>
          <a:bodyPr>
            <a:noAutofit/>
          </a:bodyPr>
          <a:lstStyle/>
          <a:p>
            <a:pPr marL="469900" indent="-203200">
              <a:lnSpc>
                <a:spcPct val="130000"/>
              </a:lnSpc>
              <a:defRPr/>
            </a:pPr>
            <a:r>
              <a:rPr lang="de-DE" sz="1800" dirty="0" err="1">
                <a:latin typeface="Comic Sans MS" panose="030F0702030302020204" pitchFamily="66" charset="0"/>
                <a:ea typeface="ＭＳ Ｐゴシック" pitchFamily="34" charset="-128"/>
                <a:cs typeface="Arial" pitchFamily="34" charset="0"/>
              </a:rPr>
              <a:t>Hastalar</a:t>
            </a:r>
            <a:r>
              <a:rPr lang="de-DE" sz="1800" dirty="0">
                <a:latin typeface="Comic Sans MS" panose="030F0702030302020204" pitchFamily="66" charset="0"/>
                <a:ea typeface="ＭＳ Ｐゴシック" pitchFamily="34" charset="-128"/>
                <a:cs typeface="Arial" pitchFamily="34" charset="0"/>
              </a:rPr>
              <a:t> </a:t>
            </a:r>
            <a:r>
              <a:rPr lang="de-DE" sz="1800" dirty="0" err="1">
                <a:latin typeface="Comic Sans MS" panose="030F0702030302020204" pitchFamily="66" charset="0"/>
                <a:ea typeface="ＭＳ Ｐゴシック" pitchFamily="34" charset="-128"/>
                <a:cs typeface="Arial" pitchFamily="34" charset="0"/>
              </a:rPr>
              <a:t>infeksiyondan</a:t>
            </a:r>
            <a:r>
              <a:rPr lang="de-DE" sz="1800" dirty="0">
                <a:latin typeface="Comic Sans MS" panose="030F0702030302020204" pitchFamily="66" charset="0"/>
                <a:ea typeface="ＭＳ Ｐゴシック" pitchFamily="34" charset="-128"/>
                <a:cs typeface="Arial" pitchFamily="34" charset="0"/>
              </a:rPr>
              <a:t> </a:t>
            </a:r>
            <a:r>
              <a:rPr lang="de-DE" sz="1800" dirty="0" err="1">
                <a:latin typeface="Comic Sans MS" panose="030F0702030302020204" pitchFamily="66" charset="0"/>
                <a:ea typeface="ＭＳ Ｐゴシック" pitchFamily="34" charset="-128"/>
                <a:cs typeface="Arial" pitchFamily="34" charset="0"/>
              </a:rPr>
              <a:t>korunmalıdır</a:t>
            </a:r>
            <a:r>
              <a:rPr lang="de-DE" sz="1800" dirty="0">
                <a:latin typeface="Comic Sans MS" panose="030F0702030302020204" pitchFamily="66" charset="0"/>
                <a:ea typeface="ＭＳ Ｐゴシック" pitchFamily="34" charset="-128"/>
                <a:cs typeface="Arial" pitchFamily="34" charset="0"/>
              </a:rPr>
              <a:t>. </a:t>
            </a:r>
          </a:p>
          <a:p>
            <a:pPr marL="469900" indent="-203200">
              <a:lnSpc>
                <a:spcPct val="130000"/>
              </a:lnSpc>
              <a:defRPr/>
            </a:pPr>
            <a:r>
              <a:rPr lang="en-US" sz="1800" dirty="0">
                <a:latin typeface="Comic Sans MS" panose="030F0702030302020204" pitchFamily="66" charset="0"/>
                <a:ea typeface="ＭＳ Ｐゴシック" pitchFamily="34" charset="-128"/>
                <a:cs typeface="Arial" pitchFamily="34" charset="0"/>
              </a:rPr>
              <a:t>İnfeksiyon </a:t>
            </a:r>
            <a:r>
              <a:rPr lang="en-US" sz="1800" dirty="0" err="1">
                <a:latin typeface="Comic Sans MS" panose="030F0702030302020204" pitchFamily="66" charset="0"/>
                <a:ea typeface="ＭＳ Ｐゴシック" pitchFamily="34" charset="-128"/>
                <a:cs typeface="Arial" pitchFamily="34" charset="0"/>
              </a:rPr>
              <a:t>şüphesinde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geniş</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spektrumlu</a:t>
            </a:r>
            <a:r>
              <a:rPr lang="en-US" sz="1800" dirty="0">
                <a:latin typeface="Comic Sans MS" panose="030F0702030302020204" pitchFamily="66" charset="0"/>
                <a:ea typeface="ＭＳ Ｐゴシック" pitchFamily="34" charset="-128"/>
                <a:cs typeface="Arial" pitchFamily="34" charset="0"/>
              </a:rPr>
              <a:t> AB </a:t>
            </a:r>
            <a:r>
              <a:rPr lang="en-US" sz="1800" dirty="0" err="1">
                <a:latin typeface="Comic Sans MS" panose="030F0702030302020204" pitchFamily="66" charset="0"/>
                <a:ea typeface="ＭＳ Ｐゴシック" pitchFamily="34" charset="-128"/>
                <a:cs typeface="Arial" pitchFamily="34" charset="0"/>
              </a:rPr>
              <a:t>tedavisi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kullanılmalıdır</a:t>
            </a:r>
            <a:r>
              <a:rPr lang="en-US" sz="1800" dirty="0">
                <a:latin typeface="Comic Sans MS" panose="030F0702030302020204" pitchFamily="66" charset="0"/>
                <a:ea typeface="ＭＳ Ｐゴシック" pitchFamily="34" charset="-128"/>
                <a:cs typeface="Arial" pitchFamily="34" charset="0"/>
              </a:rPr>
              <a:t>. </a:t>
            </a:r>
            <a:endParaRPr lang="tr-TR" sz="1800" dirty="0" smtClean="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smtClean="0">
                <a:latin typeface="Comic Sans MS" panose="030F0702030302020204" pitchFamily="66" charset="0"/>
                <a:ea typeface="ＭＳ Ｐゴシック" pitchFamily="34" charset="-128"/>
                <a:cs typeface="Arial" pitchFamily="34" charset="0"/>
              </a:rPr>
              <a:t>Uzun </a:t>
            </a:r>
            <a:r>
              <a:rPr lang="en-US" sz="1800" dirty="0" err="1">
                <a:latin typeface="Comic Sans MS" panose="030F0702030302020204" pitchFamily="66" charset="0"/>
                <a:ea typeface="ＭＳ Ｐゴシック" pitchFamily="34" charset="-128"/>
                <a:cs typeface="Arial" pitchFamily="34" charset="0"/>
              </a:rPr>
              <a:t>süreli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ateşte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mantar</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infeksiyonu</a:t>
            </a:r>
            <a:r>
              <a:rPr lang="tr-TR" sz="1800" dirty="0">
                <a:latin typeface="Comic Sans MS" panose="030F0702030302020204" pitchFamily="66" charset="0"/>
                <a:ea typeface="ＭＳ Ｐゴシック" pitchFamily="34" charset="-128"/>
                <a:cs typeface="Arial" pitchFamily="34" charset="0"/>
              </a:rPr>
              <a:t> </a:t>
            </a:r>
            <a:r>
              <a:rPr lang="en-US" sz="1800" dirty="0">
                <a:latin typeface="Comic Sans MS" panose="030F0702030302020204" pitchFamily="66" charset="0"/>
                <a:ea typeface="ＭＳ Ｐゴシック" pitchFamily="34" charset="-128"/>
                <a:cs typeface="Arial" pitchFamily="34" charset="0"/>
              </a:rPr>
              <a:t>da </a:t>
            </a:r>
            <a:r>
              <a:rPr lang="en-US" sz="1800" dirty="0" err="1">
                <a:latin typeface="Comic Sans MS" panose="030F0702030302020204" pitchFamily="66" charset="0"/>
                <a:ea typeface="ＭＳ Ｐゴシック" pitchFamily="34" charset="-128"/>
                <a:cs typeface="Arial" pitchFamily="34" charset="0"/>
              </a:rPr>
              <a:t>düşünülmelidir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err="1">
                <a:latin typeface="Comic Sans MS" panose="030F0702030302020204" pitchFamily="66" charset="0"/>
                <a:ea typeface="ＭＳ Ｐゴシック" pitchFamily="34" charset="-128"/>
                <a:cs typeface="Arial" pitchFamily="34" charset="0"/>
              </a:rPr>
              <a:t>Kanama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riski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nedeniyle</a:t>
            </a:r>
            <a:r>
              <a:rPr lang="en-US" sz="1800" dirty="0">
                <a:latin typeface="Comic Sans MS" panose="030F0702030302020204" pitchFamily="66" charset="0"/>
                <a:ea typeface="ＭＳ Ｐゴシック" pitchFamily="34" charset="-128"/>
                <a:cs typeface="Arial" pitchFamily="34" charset="0"/>
              </a:rPr>
              <a:t> </a:t>
            </a:r>
            <a:r>
              <a:rPr lang="tr-TR" sz="1800" dirty="0">
                <a:latin typeface="Comic Sans MS" panose="030F0702030302020204" pitchFamily="66" charset="0"/>
                <a:ea typeface="ＭＳ Ｐゴシック" pitchFamily="34" charset="-128"/>
                <a:cs typeface="Arial" pitchFamily="34" charset="0"/>
              </a:rPr>
              <a:t>kas içi</a:t>
            </a:r>
            <a:r>
              <a:rPr lang="en-US" sz="1800" dirty="0">
                <a:latin typeface="Comic Sans MS" panose="030F0702030302020204" pitchFamily="66" charset="0"/>
                <a:ea typeface="ＭＳ Ｐゴシック" pitchFamily="34" charset="-128"/>
                <a:cs typeface="Arial" pitchFamily="34" charset="0"/>
              </a:rPr>
              <a:t> </a:t>
            </a:r>
            <a:r>
              <a:rPr lang="tr-TR" sz="1800" dirty="0">
                <a:latin typeface="Comic Sans MS" panose="030F0702030302020204" pitchFamily="66" charset="0"/>
                <a:ea typeface="ＭＳ Ｐゴシック" pitchFamily="34" charset="-128"/>
                <a:cs typeface="Arial" pitchFamily="34" charset="0"/>
              </a:rPr>
              <a:t>e</a:t>
            </a:r>
            <a:r>
              <a:rPr lang="en-US" sz="1800" dirty="0" err="1">
                <a:latin typeface="Comic Sans MS" panose="030F0702030302020204" pitchFamily="66" charset="0"/>
                <a:ea typeface="ＭＳ Ｐゴシック" pitchFamily="34" charset="-128"/>
                <a:cs typeface="Arial" pitchFamily="34" charset="0"/>
              </a:rPr>
              <a:t>njeksiyonlardan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kaçınılmalıdır</a:t>
            </a:r>
            <a:r>
              <a:rPr lang="en-US" sz="1800" dirty="0">
                <a:latin typeface="Comic Sans MS" panose="030F0702030302020204" pitchFamily="66" charset="0"/>
                <a:ea typeface="ＭＳ Ｐゴシック" pitchFamily="34" charset="-128"/>
                <a:cs typeface="Arial" pitchFamily="34" charset="0"/>
              </a:rPr>
              <a:t>. </a:t>
            </a:r>
          </a:p>
          <a:p>
            <a:pPr marL="469900" indent="-203200">
              <a:lnSpc>
                <a:spcPct val="130000"/>
              </a:lnSpc>
              <a:defRPr/>
            </a:pPr>
            <a:r>
              <a:rPr lang="en-US" sz="1800" dirty="0" err="1">
                <a:latin typeface="Comic Sans MS" panose="030F0702030302020204" pitchFamily="66" charset="0"/>
                <a:ea typeface="ＭＳ Ｐゴシック" pitchFamily="34" charset="-128"/>
                <a:cs typeface="Arial" pitchFamily="34" charset="0"/>
              </a:rPr>
              <a:t>Aşırı</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menstrasyon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kanaması</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varsa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hormon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tedavisi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ile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kanama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durdurulmalıdır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a:solidFill>
                  <a:srgbClr val="FF0000"/>
                </a:solidFill>
                <a:latin typeface="Comic Sans MS" panose="030F0702030302020204" pitchFamily="66" charset="0"/>
                <a:ea typeface="ＭＳ Ｐゴシック" pitchFamily="34" charset="-128"/>
                <a:cs typeface="Arial" pitchFamily="34" charset="0"/>
              </a:rPr>
              <a:t>PLT sayısı 10.000</a:t>
            </a:r>
            <a:r>
              <a:rPr lang="en-US" altLang="en-US" sz="1800" dirty="0">
                <a:solidFill>
                  <a:srgbClr val="FF0000"/>
                </a:solidFill>
                <a:latin typeface="Comic Sans MS" panose="030F0702030302020204" pitchFamily="66" charset="0"/>
                <a:ea typeface="ＭＳ Ｐゴシック" pitchFamily="34" charset="-128"/>
                <a:cs typeface="Arial" pitchFamily="34" charset="0"/>
              </a:rPr>
              <a:t>’</a:t>
            </a:r>
            <a:r>
              <a:rPr lang="en-US" sz="1800" dirty="0">
                <a:solidFill>
                  <a:srgbClr val="FF0000"/>
                </a:solidFill>
                <a:latin typeface="Comic Sans MS" panose="030F0702030302020204" pitchFamily="66" charset="0"/>
                <a:ea typeface="ＭＳ Ｐゴシック" pitchFamily="34" charset="-128"/>
                <a:cs typeface="Arial" pitchFamily="34" charset="0"/>
              </a:rPr>
              <a:t>in </a:t>
            </a:r>
            <a:r>
              <a:rPr lang="en-US" sz="1800" dirty="0" err="1">
                <a:solidFill>
                  <a:srgbClr val="FF0000"/>
                </a:solidFill>
                <a:latin typeface="Comic Sans MS" panose="030F0702030302020204" pitchFamily="66" charset="0"/>
                <a:ea typeface="ＭＳ Ｐゴシック" pitchFamily="34" charset="-128"/>
                <a:cs typeface="Arial" pitchFamily="34" charset="0"/>
              </a:rPr>
              <a:t>altına</a:t>
            </a:r>
            <a:r>
              <a:rPr lang="en-US" sz="1800" dirty="0">
                <a:solidFill>
                  <a:srgbClr val="FF0000"/>
                </a:solidFill>
                <a:latin typeface="Comic Sans MS" panose="030F0702030302020204" pitchFamily="66" charset="0"/>
                <a:ea typeface="ＭＳ Ｐゴシック" pitchFamily="34" charset="-128"/>
                <a:cs typeface="Arial" pitchFamily="34" charset="0"/>
              </a:rPr>
              <a:t> </a:t>
            </a:r>
            <a:r>
              <a:rPr lang="en-US" sz="1800" dirty="0" err="1">
                <a:solidFill>
                  <a:srgbClr val="FF0000"/>
                </a:solidFill>
                <a:latin typeface="Comic Sans MS" panose="030F0702030302020204" pitchFamily="66" charset="0"/>
                <a:ea typeface="ＭＳ Ｐゴシック" pitchFamily="34" charset="-128"/>
                <a:cs typeface="Arial" pitchFamily="34" charset="0"/>
              </a:rPr>
              <a:t>düşmedikçe</a:t>
            </a:r>
            <a:r>
              <a:rPr lang="en-US" sz="1800" dirty="0">
                <a:solidFill>
                  <a:srgbClr val="FF0000"/>
                </a:solidFill>
                <a:latin typeface="Comic Sans MS" panose="030F0702030302020204" pitchFamily="66" charset="0"/>
                <a:ea typeface="ＭＳ Ｐゴシック" pitchFamily="34" charset="-128"/>
                <a:cs typeface="Arial" pitchFamily="34" charset="0"/>
              </a:rPr>
              <a:t> PLT </a:t>
            </a:r>
            <a:r>
              <a:rPr lang="en-US" sz="1800" dirty="0" err="1">
                <a:solidFill>
                  <a:srgbClr val="FF0000"/>
                </a:solidFill>
                <a:latin typeface="Comic Sans MS" panose="030F0702030302020204" pitchFamily="66" charset="0"/>
                <a:ea typeface="ＭＳ Ｐゴシック" pitchFamily="34" charset="-128"/>
                <a:cs typeface="Arial" pitchFamily="34" charset="0"/>
              </a:rPr>
              <a:t>transfüzyonu</a:t>
            </a:r>
            <a:r>
              <a:rPr lang="en-US" sz="1800" dirty="0">
                <a:solidFill>
                  <a:srgbClr val="FF0000"/>
                </a:solidFill>
                <a:latin typeface="Comic Sans MS" panose="030F0702030302020204" pitchFamily="66" charset="0"/>
                <a:ea typeface="ＭＳ Ｐゴシック" pitchFamily="34" charset="-128"/>
                <a:cs typeface="Arial" pitchFamily="34" charset="0"/>
              </a:rPr>
              <a:t> </a:t>
            </a:r>
            <a:r>
              <a:rPr lang="en-US" sz="1800" dirty="0" err="1">
                <a:solidFill>
                  <a:srgbClr val="FF0000"/>
                </a:solidFill>
                <a:latin typeface="Comic Sans MS" panose="030F0702030302020204" pitchFamily="66" charset="0"/>
                <a:ea typeface="ＭＳ Ｐゴシック" pitchFamily="34" charset="-128"/>
                <a:cs typeface="Arial" pitchFamily="34" charset="0"/>
              </a:rPr>
              <a:t>gerekmez</a:t>
            </a:r>
            <a:r>
              <a:rPr lang="en-US" sz="1800" dirty="0">
                <a:solidFill>
                  <a:srgbClr val="FFFFFF"/>
                </a:solidFill>
                <a:effectLst>
                  <a:outerShdw blurRad="38100" dist="38100" dir="2700000" algn="tl">
                    <a:srgbClr val="24213E"/>
                  </a:outerShdw>
                </a:effectLst>
                <a:latin typeface="Comic Sans MS" panose="030F0702030302020204" pitchFamily="66" charset="0"/>
                <a:ea typeface="ＭＳ Ｐゴシック" pitchFamily="34" charset="-128"/>
                <a:cs typeface="Arial" pitchFamily="34" charset="0"/>
              </a:rPr>
              <a:t>.</a:t>
            </a:r>
            <a:r>
              <a:rPr lang="tr-TR" sz="1800" dirty="0">
                <a:solidFill>
                  <a:srgbClr val="FFFFFF"/>
                </a:solidFill>
                <a:effectLst>
                  <a:outerShdw blurRad="38100" dist="38100" dir="2700000" algn="tl">
                    <a:srgbClr val="24213E"/>
                  </a:outerShdw>
                </a:effectLst>
                <a:latin typeface="Comic Sans MS" panose="030F0702030302020204" pitchFamily="66" charset="0"/>
                <a:ea typeface="ＭＳ Ｐゴシック" pitchFamily="34" charset="-128"/>
                <a:cs typeface="Arial" pitchFamily="34" charset="0"/>
              </a:rPr>
              <a:t> </a:t>
            </a:r>
            <a:endParaRPr lang="tr-TR" sz="1800" dirty="0">
              <a:solidFill>
                <a:srgbClr val="FF0000"/>
              </a:solidFill>
              <a:effectLst>
                <a:outerShdw blurRad="38100" dist="38100" dir="2700000" algn="tl">
                  <a:srgbClr val="FFFFFF"/>
                </a:outerShdw>
              </a:effectLst>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tr-TR" sz="1800" dirty="0">
                <a:latin typeface="Comic Sans MS" panose="030F0702030302020204" pitchFamily="66" charset="0"/>
                <a:ea typeface="ＭＳ Ｐゴシック" pitchFamily="34" charset="-128"/>
                <a:cs typeface="Arial" pitchFamily="34" charset="0"/>
              </a:rPr>
              <a:t>Kan ürünleri lökosit </a:t>
            </a:r>
            <a:r>
              <a:rPr lang="tr-TR" sz="1800" dirty="0" err="1">
                <a:latin typeface="Comic Sans MS" panose="030F0702030302020204" pitchFamily="66" charset="0"/>
                <a:ea typeface="ＭＳ Ｐゴシック" pitchFamily="34" charset="-128"/>
                <a:cs typeface="Arial" pitchFamily="34" charset="0"/>
              </a:rPr>
              <a:t>filtrasyonu</a:t>
            </a:r>
            <a:r>
              <a:rPr lang="tr-TR" sz="1800" dirty="0">
                <a:latin typeface="Comic Sans MS" panose="030F0702030302020204" pitchFamily="66" charset="0"/>
                <a:ea typeface="ＭＳ Ｐゴシック" pitchFamily="34" charset="-128"/>
                <a:cs typeface="Arial" pitchFamily="34" charset="0"/>
              </a:rPr>
              <a:t> yapılarak verilmelidir.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altLang="tr-TR" sz="1800" dirty="0" err="1">
                <a:latin typeface="Comic Sans MS" panose="030F0702030302020204" pitchFamily="66" charset="0"/>
                <a:ea typeface="ＭＳ Ｐゴシック" pitchFamily="34" charset="-128"/>
                <a:cs typeface="Times New Roman" pitchFamily="18" charset="0"/>
              </a:rPr>
              <a:t>Hb</a:t>
            </a:r>
            <a:r>
              <a:rPr lang="en-US" altLang="tr-TR" sz="1800" dirty="0">
                <a:latin typeface="Comic Sans MS" panose="030F0702030302020204" pitchFamily="66" charset="0"/>
                <a:ea typeface="ＭＳ Ｐゴシック" pitchFamily="34" charset="-128"/>
                <a:cs typeface="Times New Roman" pitchFamily="18" charset="0"/>
              </a:rPr>
              <a:t> 7 g/</a:t>
            </a:r>
            <a:r>
              <a:rPr lang="en-US" altLang="tr-TR" sz="1800" dirty="0" err="1">
                <a:latin typeface="Comic Sans MS" panose="030F0702030302020204" pitchFamily="66" charset="0"/>
                <a:ea typeface="ＭＳ Ｐゴシック" pitchFamily="34" charset="-128"/>
                <a:cs typeface="Times New Roman" pitchFamily="18" charset="0"/>
              </a:rPr>
              <a:t>dl</a:t>
            </a:r>
            <a:r>
              <a:rPr lang="en-US" altLang="en-US" sz="1800" dirty="0" err="1">
                <a:latin typeface="Comic Sans MS" panose="030F0702030302020204" pitchFamily="66" charset="0"/>
                <a:ea typeface="ＭＳ Ｐゴシック" pitchFamily="34" charset="-128"/>
                <a:cs typeface="Times New Roman" pitchFamily="18" charset="0"/>
              </a:rPr>
              <a:t>’</a:t>
            </a:r>
            <a:r>
              <a:rPr lang="en-US" altLang="tr-TR" sz="1800" dirty="0" err="1">
                <a:latin typeface="Comic Sans MS" panose="030F0702030302020204" pitchFamily="66" charset="0"/>
                <a:ea typeface="ＭＳ Ｐゴシック" pitchFamily="34" charset="-128"/>
                <a:cs typeface="Times New Roman" pitchFamily="18" charset="0"/>
              </a:rPr>
              <a:t>nin</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altına</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düştüğünde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ve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semptomatik</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ise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eritrosit</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transfüzyonu</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yapılabilir</a:t>
            </a:r>
            <a:r>
              <a:rPr lang="en-US" altLang="tr-TR" sz="1800" dirty="0">
                <a:latin typeface="Comic Sans MS" panose="030F0702030302020204" pitchFamily="66" charset="0"/>
                <a:ea typeface="ＭＳ Ｐゴシック" pitchFamily="34" charset="-128"/>
                <a:cs typeface="Times New Roman" pitchFamily="18" charset="0"/>
              </a:rPr>
              <a:t>. </a:t>
            </a:r>
            <a:endParaRPr lang="tr-TR" altLang="tr-TR" sz="1800" dirty="0">
              <a:latin typeface="Comic Sans MS" panose="030F0702030302020204" pitchFamily="66" charset="0"/>
              <a:ea typeface="ＭＳ Ｐゴシック" pitchFamily="34" charset="-128"/>
              <a:cs typeface="Times New Roman" pitchFamily="18" charset="0"/>
            </a:endParaRPr>
          </a:p>
          <a:p>
            <a:pPr marL="469900" indent="-203200">
              <a:lnSpc>
                <a:spcPct val="130000"/>
              </a:lnSpc>
              <a:defRPr/>
            </a:pPr>
            <a:r>
              <a:rPr lang="en-US" altLang="tr-TR" sz="1800" dirty="0" err="1">
                <a:latin typeface="Comic Sans MS" panose="030F0702030302020204" pitchFamily="66" charset="0"/>
                <a:ea typeface="ＭＳ Ｐゴシック" pitchFamily="34" charset="-128"/>
                <a:cs typeface="Times New Roman" pitchFamily="18" charset="0"/>
              </a:rPr>
              <a:t>Ortalam</a:t>
            </a:r>
            <a:r>
              <a:rPr lang="tr-TR" altLang="tr-TR" sz="1800" dirty="0">
                <a:latin typeface="Comic Sans MS" panose="030F0702030302020204" pitchFamily="66" charset="0"/>
                <a:ea typeface="ＭＳ Ｐゴシック" pitchFamily="34" charset="-128"/>
              </a:rPr>
              <a:t>a</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a:latin typeface="Comic Sans MS" panose="030F0702030302020204" pitchFamily="66" charset="0"/>
                <a:ea typeface="ＭＳ Ｐゴシック" pitchFamily="34" charset="-128"/>
                <a:cs typeface="Times New Roman" pitchFamily="18" charset="0"/>
              </a:rPr>
              <a:t>20</a:t>
            </a:r>
            <a:r>
              <a:rPr lang="en-US" altLang="tr-TR" sz="1800" dirty="0">
                <a:latin typeface="Comic Sans MS" panose="030F0702030302020204" pitchFamily="66" charset="0"/>
                <a:ea typeface="ＭＳ Ｐゴシック" pitchFamily="34" charset="-128"/>
                <a:cs typeface="Times New Roman" pitchFamily="18" charset="0"/>
              </a:rPr>
              <a:t> Ü </a:t>
            </a:r>
            <a:r>
              <a:rPr lang="en-US" altLang="tr-TR" sz="1800" dirty="0" err="1">
                <a:latin typeface="Comic Sans MS" panose="030F0702030302020204" pitchFamily="66" charset="0"/>
                <a:ea typeface="ＭＳ Ｐゴシック" pitchFamily="34" charset="-128"/>
                <a:cs typeface="Times New Roman" pitchFamily="18" charset="0"/>
              </a:rPr>
              <a:t>transfüzyondan</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sonra</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sekonder</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hemakromatozisi</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önlemek</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için</a:t>
            </a:r>
            <a:r>
              <a:rPr lang="tr-TR" altLang="tr-TR" sz="1800" dirty="0">
                <a:latin typeface="Comic Sans MS" panose="030F0702030302020204" pitchFamily="66" charset="0"/>
                <a:ea typeface="ＭＳ Ｐゴシック" pitchFamily="34" charset="-128"/>
                <a:cs typeface="Times New Roman" pitchFamily="18" charset="0"/>
              </a:rPr>
              <a:t> demir </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şelatör</a:t>
            </a:r>
            <a:r>
              <a:rPr lang="tr-TR" altLang="tr-TR" sz="1800" dirty="0">
                <a:latin typeface="Comic Sans MS" panose="030F0702030302020204" pitchFamily="66" charset="0"/>
                <a:ea typeface="ＭＳ Ｐゴシック" pitchFamily="34" charset="-128"/>
                <a:cs typeface="Times New Roman" pitchFamily="18" charset="0"/>
              </a:rPr>
              <a:t> tedavi (d</a:t>
            </a:r>
            <a:r>
              <a:rPr lang="en-US" altLang="tr-TR" sz="1800" dirty="0" err="1">
                <a:latin typeface="Comic Sans MS" panose="030F0702030302020204" pitchFamily="66" charset="0"/>
                <a:ea typeface="ＭＳ Ｐゴシック" pitchFamily="34" charset="-128"/>
                <a:cs typeface="Times New Roman" pitchFamily="18" charset="0"/>
              </a:rPr>
              <a:t>esferroksamin</a:t>
            </a:r>
            <a:r>
              <a:rPr lang="tr-TR"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defarosiroks</a:t>
            </a:r>
            <a:r>
              <a:rPr lang="tr-TR"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deferipron</a:t>
            </a:r>
            <a:r>
              <a:rPr lang="tr-TR" altLang="tr-TR" sz="1800" dirty="0">
                <a:latin typeface="Comic Sans MS" panose="030F0702030302020204" pitchFamily="66" charset="0"/>
                <a:ea typeface="ＭＳ Ｐゴシック" pitchFamily="34" charset="-128"/>
                <a:cs typeface="Times New Roman" pitchFamily="18" charset="0"/>
              </a:rPr>
              <a:t>)</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a:latin typeface="Comic Sans MS" panose="030F0702030302020204" pitchFamily="66" charset="0"/>
                <a:ea typeface="ＭＳ Ｐゴシック" pitchFamily="34" charset="-128"/>
                <a:cs typeface="Times New Roman" pitchFamily="18" charset="0"/>
              </a:rPr>
              <a:t>uygulanmalıdır (</a:t>
            </a:r>
            <a:r>
              <a:rPr lang="tr-TR" altLang="tr-TR" sz="1800" dirty="0" err="1">
                <a:latin typeface="Comic Sans MS" panose="030F0702030302020204" pitchFamily="66" charset="0"/>
                <a:ea typeface="ＭＳ Ｐゴシック" pitchFamily="34" charset="-128"/>
                <a:cs typeface="Times New Roman" pitchFamily="18" charset="0"/>
              </a:rPr>
              <a:t>ferritin</a:t>
            </a:r>
            <a:r>
              <a:rPr lang="tr-TR" altLang="tr-TR" sz="1800" dirty="0">
                <a:latin typeface="Comic Sans MS" panose="030F0702030302020204" pitchFamily="66" charset="0"/>
                <a:ea typeface="ＭＳ Ｐゴシック" pitchFamily="34" charset="-128"/>
                <a:cs typeface="Times New Roman" pitchFamily="18" charset="0"/>
              </a:rPr>
              <a:t> &gt;1000 </a:t>
            </a:r>
            <a:r>
              <a:rPr lang="tr-TR" altLang="tr-TR" sz="1800" dirty="0" err="1">
                <a:latin typeface="Comic Sans MS" panose="030F0702030302020204" pitchFamily="66" charset="0"/>
                <a:ea typeface="ＭＳ Ｐゴシック" pitchFamily="34" charset="-128"/>
                <a:cs typeface="Times New Roman" pitchFamily="18" charset="0"/>
              </a:rPr>
              <a:t>ng</a:t>
            </a:r>
            <a:r>
              <a:rPr lang="tr-TR" altLang="tr-TR" sz="1800" dirty="0">
                <a:latin typeface="Comic Sans MS" panose="030F0702030302020204" pitchFamily="66" charset="0"/>
                <a:ea typeface="ＭＳ Ｐゴシック" pitchFamily="34" charset="-128"/>
                <a:cs typeface="Times New Roman" pitchFamily="18" charset="0"/>
              </a:rPr>
              <a:t>/ml ise)</a:t>
            </a:r>
            <a:r>
              <a:rPr lang="en-US" altLang="tr-TR" sz="1800" dirty="0">
                <a:latin typeface="Comic Sans MS" panose="030F0702030302020204" pitchFamily="66" charset="0"/>
                <a:ea typeface="ＭＳ Ｐゴシック" pitchFamily="34" charset="-128"/>
                <a:cs typeface="Times New Roman" pitchFamily="18" charset="0"/>
              </a:rPr>
              <a:t>.</a:t>
            </a:r>
            <a:endParaRPr lang="tr-TR" altLang="tr-TR" sz="1800" dirty="0">
              <a:latin typeface="Comic Sans MS" panose="030F0702030302020204" pitchFamily="66" charset="0"/>
              <a:ea typeface="ＭＳ Ｐゴシック" pitchFamily="34" charset="-128"/>
            </a:endParaRPr>
          </a:p>
          <a:p>
            <a:pPr marL="469900" indent="-469900">
              <a:lnSpc>
                <a:spcPct val="130000"/>
              </a:lnSpc>
              <a:defRPr/>
            </a:pPr>
            <a:endParaRPr lang="tr-TR" sz="1800" dirty="0">
              <a:latin typeface="Comic Sans MS" panose="030F0702030302020204" pitchFamily="66" charset="0"/>
              <a:ea typeface="ＭＳ Ｐゴシック" pitchFamily="34" charset="-128"/>
              <a:cs typeface="Arial" pitchFamily="34" charset="0"/>
            </a:endParaRPr>
          </a:p>
        </p:txBody>
      </p:sp>
      <p:sp>
        <p:nvSpPr>
          <p:cNvPr id="5" name="Rectangle 3"/>
          <p:cNvSpPr>
            <a:spLocks noGrp="1" noChangeArrowheads="1"/>
          </p:cNvSpPr>
          <p:nvPr>
            <p:ph type="title"/>
          </p:nvPr>
        </p:nvSpPr>
        <p:spPr bwMode="auto">
          <a:xfrm>
            <a:off x="457200" y="667458"/>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tr-TR" altLang="tr-TR" sz="3200" b="1" dirty="0" smtClean="0">
                <a:solidFill>
                  <a:srgbClr val="C00000"/>
                </a:solidFill>
                <a:latin typeface="Comic Sans MS" panose="030F0702030302020204" pitchFamily="66" charset="0"/>
                <a:cs typeface="Times New Roman" pitchFamily="18" charset="0"/>
              </a:rPr>
              <a:t>DESTEK </a:t>
            </a:r>
            <a:r>
              <a:rPr lang="en-US" altLang="tr-TR" sz="3200" b="1" dirty="0" smtClean="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6"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3910108278"/>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4"/>
          <p:cNvSpPr>
            <a:spLocks noGrp="1" noChangeArrowheads="1"/>
          </p:cNvSpPr>
          <p:nvPr>
            <p:ph type="title"/>
          </p:nvPr>
        </p:nvSpPr>
        <p:spPr>
          <a:xfrm>
            <a:off x="134169" y="-45423"/>
            <a:ext cx="8229600" cy="1143000"/>
          </a:xfrm>
        </p:spPr>
        <p:txBody>
          <a:bodyPr/>
          <a:lstStyle/>
          <a:p>
            <a:pPr eaLnBrk="1" hangingPunct="1"/>
            <a:r>
              <a:rPr lang="tr-TR" altLang="tr-TR" sz="2000" b="1" dirty="0">
                <a:latin typeface="Comic Sans MS" panose="030F0702030302020204" pitchFamily="66" charset="0"/>
                <a:ea typeface="ＭＳ Ｐゴシック" pitchFamily="34" charset="-128"/>
              </a:rPr>
              <a:t>PANSİTOPENİ İLE KARDEŞ  KÖK HÜCRE HASTALIKLARI </a:t>
            </a:r>
            <a:r>
              <a:rPr lang="tr-TR" altLang="tr-TR" sz="1600" b="1" dirty="0">
                <a:latin typeface="Comic Sans MS" panose="030F0702030302020204" pitchFamily="66" charset="0"/>
                <a:ea typeface="ＭＳ Ｐゴシック" pitchFamily="34" charset="-128"/>
              </a:rPr>
              <a:t/>
            </a:r>
            <a:br>
              <a:rPr lang="tr-TR" altLang="tr-TR" sz="1600" b="1" dirty="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
        <p:nvSpPr>
          <p:cNvPr id="44035" name="Rectangle 5"/>
          <p:cNvSpPr>
            <a:spLocks noGrp="1" noChangeArrowheads="1"/>
          </p:cNvSpPr>
          <p:nvPr>
            <p:ph idx="1"/>
          </p:nvPr>
        </p:nvSpPr>
        <p:spPr>
          <a:xfrm>
            <a:off x="886642" y="2648669"/>
            <a:ext cx="11591107" cy="4209331"/>
          </a:xfrm>
        </p:spPr>
        <p:txBody>
          <a:bodyPr/>
          <a:lstStyle/>
          <a:p>
            <a:pPr marL="342900" indent="-342900">
              <a:lnSpc>
                <a:spcPct val="200000"/>
              </a:lnSpc>
              <a:spcBef>
                <a:spcPct val="0"/>
              </a:spcBef>
              <a:defRPr/>
            </a:pPr>
            <a:r>
              <a:rPr lang="tr-TR" altLang="tr-TR" sz="1800" dirty="0" smtClean="0">
                <a:latin typeface="Comic Sans MS" panose="030F0702030302020204" pitchFamily="66" charset="0"/>
                <a:ea typeface="ＭＳ Ｐゴシック" pitchFamily="34" charset="-128"/>
              </a:rPr>
              <a:t>AA Vakaların </a:t>
            </a:r>
            <a:r>
              <a:rPr lang="tr-TR" altLang="tr-TR" sz="1800" dirty="0">
                <a:latin typeface="Comic Sans MS" panose="030F0702030302020204" pitchFamily="66" charset="0"/>
                <a:ea typeface="ＭＳ Ｐゴシック" pitchFamily="34" charset="-128"/>
              </a:rPr>
              <a:t>% 25-40</a:t>
            </a:r>
            <a:r>
              <a:rPr lang="ja-JP" altLang="tr-TR" sz="1800" dirty="0">
                <a:latin typeface="Comic Sans MS" panose="030F0702030302020204" pitchFamily="66" charset="0"/>
                <a:ea typeface="ヒラギノ角ゴ Pro W3" charset="-128"/>
              </a:rPr>
              <a:t>’</a:t>
            </a:r>
            <a:r>
              <a:rPr lang="tr-TR" altLang="ja-JP" sz="1800" dirty="0" err="1">
                <a:latin typeface="Comic Sans MS" panose="030F0702030302020204" pitchFamily="66" charset="0"/>
                <a:ea typeface="ＭＳ Ｐゴシック" pitchFamily="34" charset="-128"/>
              </a:rPr>
              <a:t>ında</a:t>
            </a:r>
            <a:r>
              <a:rPr lang="tr-TR" altLang="ja-JP" sz="1800" dirty="0">
                <a:latin typeface="Comic Sans MS" panose="030F0702030302020204" pitchFamily="66" charset="0"/>
                <a:ea typeface="ＭＳ Ｐゴシック" pitchFamily="34" charset="-128"/>
              </a:rPr>
              <a:t> 5-10 yıl içinde herhangi bir </a:t>
            </a:r>
            <a:r>
              <a:rPr lang="tr-TR" altLang="ja-JP" sz="1800" b="1" dirty="0" err="1">
                <a:solidFill>
                  <a:srgbClr val="CC0000"/>
                </a:solidFill>
                <a:latin typeface="Comic Sans MS" panose="030F0702030302020204" pitchFamily="66" charset="0"/>
                <a:ea typeface="ＭＳ Ｐゴシック" pitchFamily="34" charset="-128"/>
              </a:rPr>
              <a:t>klonal</a:t>
            </a:r>
            <a:r>
              <a:rPr lang="tr-TR" altLang="ja-JP" sz="1800" b="1" dirty="0">
                <a:solidFill>
                  <a:srgbClr val="CC0000"/>
                </a:solidFill>
                <a:latin typeface="Comic Sans MS" panose="030F0702030302020204" pitchFamily="66" charset="0"/>
                <a:ea typeface="ＭＳ Ｐゴシック" pitchFamily="34" charset="-128"/>
              </a:rPr>
              <a:t> hastalık </a:t>
            </a:r>
            <a:r>
              <a:rPr lang="tr-TR" altLang="ja-JP" sz="1800" dirty="0" smtClean="0">
                <a:latin typeface="Comic Sans MS" panose="030F0702030302020204" pitchFamily="66" charset="0"/>
                <a:ea typeface="ＭＳ Ｐゴシック" pitchFamily="34" charset="-128"/>
              </a:rPr>
              <a:t>gelişir:</a:t>
            </a:r>
          </a:p>
          <a:p>
            <a:pPr marL="342900" indent="-342900">
              <a:lnSpc>
                <a:spcPct val="200000"/>
              </a:lnSpc>
              <a:spcBef>
                <a:spcPct val="0"/>
              </a:spcBef>
              <a:defRPr/>
            </a:pPr>
            <a:r>
              <a:rPr lang="en-US" sz="1800" kern="0" dirty="0" smtClean="0">
                <a:solidFill>
                  <a:srgbClr val="000000"/>
                </a:solidFill>
                <a:latin typeface="Comic Sans MS" panose="030F0702030302020204" pitchFamily="66" charset="0"/>
                <a:cs typeface="Arial" charset="0"/>
              </a:rPr>
              <a:t>AA </a:t>
            </a:r>
            <a:r>
              <a:rPr lang="tr-TR" sz="1800" kern="0" dirty="0">
                <a:solidFill>
                  <a:srgbClr val="000000"/>
                </a:solidFill>
                <a:latin typeface="Comic Sans MS" panose="030F0702030302020204" pitchFamily="66" charset="0"/>
                <a:cs typeface="Arial" charset="0"/>
              </a:rPr>
              <a:t>hastalarının %57-70’inde </a:t>
            </a:r>
            <a:r>
              <a:rPr lang="en-US" sz="1800" kern="0" dirty="0">
                <a:solidFill>
                  <a:srgbClr val="000000"/>
                </a:solidFill>
                <a:latin typeface="Comic Sans MS" panose="030F0702030302020204" pitchFamily="66" charset="0"/>
                <a:cs typeface="Arial" charset="0"/>
              </a:rPr>
              <a:t>PNH </a:t>
            </a:r>
            <a:r>
              <a:rPr lang="tr-TR" sz="1800" kern="0" dirty="0">
                <a:solidFill>
                  <a:srgbClr val="000000"/>
                </a:solidFill>
                <a:latin typeface="Comic Sans MS" panose="030F0702030302020204" pitchFamily="66" charset="0"/>
                <a:cs typeface="Arial" charset="0"/>
              </a:rPr>
              <a:t>hücreleri saptanmıştır </a:t>
            </a:r>
          </a:p>
          <a:p>
            <a:pPr marL="342900" indent="-342900">
              <a:lnSpc>
                <a:spcPct val="200000"/>
              </a:lnSpc>
              <a:spcBef>
                <a:spcPct val="0"/>
              </a:spcBef>
              <a:defRPr/>
            </a:pPr>
            <a:r>
              <a:rPr lang="en-US" sz="1800" kern="0" dirty="0" smtClean="0">
                <a:solidFill>
                  <a:srgbClr val="000000"/>
                </a:solidFill>
                <a:latin typeface="Comic Sans MS" panose="030F0702030302020204" pitchFamily="66" charset="0"/>
                <a:cs typeface="Arial" charset="0"/>
              </a:rPr>
              <a:t>AA </a:t>
            </a:r>
            <a:r>
              <a:rPr lang="tr-TR" sz="1800" kern="0" dirty="0" smtClean="0">
                <a:solidFill>
                  <a:srgbClr val="000000"/>
                </a:solidFill>
                <a:latin typeface="Comic Sans MS" panose="030F0702030302020204" pitchFamily="66" charset="0"/>
                <a:cs typeface="Arial" charset="0"/>
              </a:rPr>
              <a:t>hastalarında </a:t>
            </a:r>
            <a:r>
              <a:rPr lang="tr-TR" altLang="tr-TR" sz="1800" dirty="0" smtClean="0">
                <a:latin typeface="Comic Sans MS" panose="030F0702030302020204" pitchFamily="66" charset="0"/>
                <a:ea typeface="ＭＳ Ｐゴシック" pitchFamily="34" charset="-128"/>
              </a:rPr>
              <a:t>Paroksismal </a:t>
            </a:r>
            <a:r>
              <a:rPr lang="tr-TR" altLang="tr-TR" sz="1800" dirty="0" err="1">
                <a:latin typeface="Comic Sans MS" panose="030F0702030302020204" pitchFamily="66" charset="0"/>
                <a:ea typeface="ＭＳ Ｐゴシック" pitchFamily="34" charset="-128"/>
              </a:rPr>
              <a:t>nokturnal</a:t>
            </a:r>
            <a:r>
              <a:rPr lang="tr-TR" altLang="tr-TR" sz="1800" dirty="0">
                <a:latin typeface="Comic Sans MS" panose="030F0702030302020204" pitchFamily="66" charset="0"/>
                <a:ea typeface="ＭＳ Ｐゴシック" pitchFamily="34" charset="-128"/>
              </a:rPr>
              <a:t> </a:t>
            </a:r>
            <a:r>
              <a:rPr lang="tr-TR" altLang="tr-TR" sz="1800" dirty="0" err="1">
                <a:latin typeface="Comic Sans MS" panose="030F0702030302020204" pitchFamily="66" charset="0"/>
                <a:ea typeface="ＭＳ Ｐゴシック" pitchFamily="34" charset="-128"/>
              </a:rPr>
              <a:t>hemoglobinüri</a:t>
            </a:r>
            <a:r>
              <a:rPr lang="tr-TR" altLang="tr-TR" sz="1800" dirty="0">
                <a:latin typeface="Comic Sans MS" panose="030F0702030302020204" pitchFamily="66" charset="0"/>
                <a:ea typeface="ＭＳ Ｐゴシック" pitchFamily="34" charset="-128"/>
              </a:rPr>
              <a:t> (PNH), </a:t>
            </a:r>
            <a:r>
              <a:rPr lang="tr-TR" altLang="tr-TR" sz="1800" dirty="0" err="1">
                <a:latin typeface="Comic Sans MS" panose="030F0702030302020204" pitchFamily="66" charset="0"/>
                <a:ea typeface="ＭＳ Ｐゴシック" pitchFamily="34" charset="-128"/>
              </a:rPr>
              <a:t>myelodisplastik</a:t>
            </a:r>
            <a:r>
              <a:rPr lang="tr-TR" altLang="tr-TR" sz="1800" dirty="0">
                <a:latin typeface="Comic Sans MS" panose="030F0702030302020204" pitchFamily="66" charset="0"/>
                <a:ea typeface="ＭＳ Ｐゴシック" pitchFamily="34" charset="-128"/>
              </a:rPr>
              <a:t> sendrom (MDS) veya lösemi gelişebilir. </a:t>
            </a:r>
            <a:endParaRPr lang="tr-TR" altLang="tr-TR" sz="1800" dirty="0" smtClean="0">
              <a:latin typeface="Comic Sans MS" panose="030F0702030302020204" pitchFamily="66" charset="0"/>
              <a:ea typeface="ＭＳ Ｐゴシック" pitchFamily="34" charset="-128"/>
            </a:endParaRPr>
          </a:p>
          <a:p>
            <a:pPr marL="342900" indent="-342900">
              <a:lnSpc>
                <a:spcPct val="200000"/>
              </a:lnSpc>
              <a:spcBef>
                <a:spcPct val="0"/>
              </a:spcBef>
              <a:defRPr/>
            </a:pPr>
            <a:r>
              <a:rPr lang="en-US" sz="1800" kern="0" dirty="0">
                <a:solidFill>
                  <a:srgbClr val="000000"/>
                </a:solidFill>
                <a:latin typeface="Comic Sans MS" panose="030F0702030302020204" pitchFamily="66" charset="0"/>
                <a:cs typeface="Arial" charset="0"/>
              </a:rPr>
              <a:t>MDS</a:t>
            </a:r>
            <a:r>
              <a:rPr lang="tr-TR" sz="1800" kern="0" dirty="0">
                <a:solidFill>
                  <a:srgbClr val="000000"/>
                </a:solidFill>
                <a:latin typeface="Comic Sans MS" panose="030F0702030302020204" pitchFamily="66" charset="0"/>
                <a:cs typeface="Arial" charset="0"/>
              </a:rPr>
              <a:t> hastalarının %20-30’inde Aplastik-</a:t>
            </a:r>
            <a:r>
              <a:rPr lang="tr-TR" sz="1800" kern="0" dirty="0" err="1">
                <a:solidFill>
                  <a:srgbClr val="000000"/>
                </a:solidFill>
                <a:latin typeface="Comic Sans MS" panose="030F0702030302020204" pitchFamily="66" charset="0"/>
                <a:cs typeface="Arial" charset="0"/>
              </a:rPr>
              <a:t>hipoplastik</a:t>
            </a:r>
            <a:r>
              <a:rPr lang="tr-TR" sz="1800" kern="0" dirty="0">
                <a:solidFill>
                  <a:srgbClr val="000000"/>
                </a:solidFill>
                <a:latin typeface="Comic Sans MS" panose="030F0702030302020204" pitchFamily="66" charset="0"/>
                <a:cs typeface="Arial" charset="0"/>
              </a:rPr>
              <a:t> </a:t>
            </a:r>
            <a:r>
              <a:rPr lang="en-US" sz="1800" kern="0" dirty="0">
                <a:solidFill>
                  <a:srgbClr val="000000"/>
                </a:solidFill>
                <a:latin typeface="Comic Sans MS" panose="030F0702030302020204" pitchFamily="66" charset="0"/>
                <a:cs typeface="Arial" charset="0"/>
              </a:rPr>
              <a:t> </a:t>
            </a:r>
            <a:r>
              <a:rPr lang="tr-TR" sz="1800" kern="0" dirty="0">
                <a:solidFill>
                  <a:srgbClr val="000000"/>
                </a:solidFill>
                <a:latin typeface="Comic Sans MS" panose="030F0702030302020204" pitchFamily="66" charset="0"/>
                <a:cs typeface="Arial" charset="0"/>
              </a:rPr>
              <a:t>hücreler saptanmıştır</a:t>
            </a:r>
          </a:p>
          <a:p>
            <a:pPr marL="342900" indent="-342900">
              <a:lnSpc>
                <a:spcPct val="200000"/>
              </a:lnSpc>
              <a:spcBef>
                <a:spcPct val="0"/>
              </a:spcBef>
              <a:defRPr/>
            </a:pPr>
            <a:endParaRPr lang="tr-TR" altLang="tr-TR" sz="1800" dirty="0">
              <a:latin typeface="Comic Sans MS" panose="030F0702030302020204" pitchFamily="66" charset="0"/>
              <a:ea typeface="ＭＳ Ｐゴシック" pitchFamily="34" charset="-128"/>
            </a:endParaRPr>
          </a:p>
          <a:p>
            <a:pPr marL="0" indent="0">
              <a:lnSpc>
                <a:spcPct val="200000"/>
              </a:lnSpc>
              <a:spcBef>
                <a:spcPct val="0"/>
              </a:spcBef>
              <a:buNone/>
              <a:defRPr/>
            </a:pPr>
            <a:r>
              <a:rPr lang="tr-TR" sz="1800" kern="0" dirty="0" smtClean="0">
                <a:solidFill>
                  <a:srgbClr val="000000"/>
                </a:solidFill>
                <a:latin typeface="Comic Sans MS" panose="030F0702030302020204" pitchFamily="66" charset="0"/>
                <a:cs typeface="Arial" charset="0"/>
              </a:rPr>
              <a:t> </a:t>
            </a:r>
            <a:endParaRPr lang="tr-TR" sz="1800" kern="0" dirty="0">
              <a:solidFill>
                <a:srgbClr val="000000"/>
              </a:solidFill>
              <a:latin typeface="Comic Sans MS" panose="030F0702030302020204" pitchFamily="66" charset="0"/>
              <a:cs typeface="Arial" charset="0"/>
            </a:endParaRPr>
          </a:p>
          <a:p>
            <a:pPr marL="180975" indent="-180975">
              <a:lnSpc>
                <a:spcPct val="200000"/>
              </a:lnSpc>
            </a:pPr>
            <a:endParaRPr lang="tr-TR" altLang="ja-JP" sz="1800" dirty="0">
              <a:latin typeface="Comic Sans MS" panose="030F0702030302020204" pitchFamily="66" charset="0"/>
              <a:ea typeface="ＭＳ Ｐゴシック" pitchFamily="34" charset="-128"/>
            </a:endParaRPr>
          </a:p>
        </p:txBody>
      </p:sp>
      <p:pic>
        <p:nvPicPr>
          <p:cNvPr id="512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31072" y="862507"/>
            <a:ext cx="1917539" cy="1814820"/>
          </a:xfrm>
          <a:prstGeom prst="rect">
            <a:avLst/>
          </a:prstGeom>
          <a:ln/>
          <a:extLst/>
        </p:spPr>
        <p:style>
          <a:lnRef idx="1">
            <a:schemeClr val="accent5"/>
          </a:lnRef>
          <a:fillRef idx="2">
            <a:schemeClr val="accent5"/>
          </a:fillRef>
          <a:effectRef idx="1">
            <a:schemeClr val="accent5"/>
          </a:effectRef>
          <a:fontRef idx="minor">
            <a:schemeClr val="dk1"/>
          </a:fontRef>
        </p:style>
      </p:pic>
      <p:sp>
        <p:nvSpPr>
          <p:cNvPr id="3" name="Dikdörtgen 2"/>
          <p:cNvSpPr/>
          <p:nvPr/>
        </p:nvSpPr>
        <p:spPr>
          <a:xfrm>
            <a:off x="983924" y="1694566"/>
            <a:ext cx="3829895" cy="646331"/>
          </a:xfrm>
          <a:prstGeom prst="rect">
            <a:avLst/>
          </a:prstGeom>
        </p:spPr>
        <p:txBody>
          <a:bodyPr wrap="none">
            <a:spAutoFit/>
          </a:bodyPr>
          <a:lstStyle/>
          <a:p>
            <a:r>
              <a:rPr lang="tr-TR" altLang="tr-TR" sz="3600" b="1" dirty="0">
                <a:solidFill>
                  <a:srgbClr val="C00000"/>
                </a:solidFill>
                <a:latin typeface="Comic Sans MS" panose="030F0702030302020204" pitchFamily="66" charset="0"/>
                <a:ea typeface="ＭＳ Ｐゴシック" pitchFamily="34" charset="-128"/>
              </a:rPr>
              <a:t>(AA-MDS-MPH)</a:t>
            </a:r>
            <a:endParaRPr lang="tr-TR" sz="3600" dirty="0">
              <a:solidFill>
                <a:srgbClr val="C00000"/>
              </a:solidFill>
            </a:endParaRPr>
          </a:p>
        </p:txBody>
      </p:sp>
    </p:spTree>
    <p:extLst>
      <p:ext uri="{BB962C8B-B14F-4D97-AF65-F5344CB8AC3E}">
        <p14:creationId xmlns:p14="http://schemas.microsoft.com/office/powerpoint/2010/main" val="944502983"/>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a:xfrm>
            <a:off x="424111" y="516682"/>
            <a:ext cx="8229600" cy="1143000"/>
          </a:xfrm>
        </p:spPr>
        <p:txBody>
          <a:bodyPr>
            <a:normAutofit/>
          </a:bodyPr>
          <a:lstStyle/>
          <a:p>
            <a:pPr eaLnBrk="1" hangingPunct="1"/>
            <a:r>
              <a:rPr lang="en-US" altLang="tr-TR" sz="3200" dirty="0" err="1" smtClean="0">
                <a:solidFill>
                  <a:srgbClr val="C00000"/>
                </a:solidFill>
                <a:latin typeface="Comic Sans MS" panose="030F0702030302020204" pitchFamily="66" charset="0"/>
                <a:ea typeface="ＭＳ Ｐゴシック" pitchFamily="34" charset="-128"/>
              </a:rPr>
              <a:t>Myelod</a:t>
            </a:r>
            <a:r>
              <a:rPr lang="tr-TR" altLang="tr-TR" sz="3200" dirty="0" smtClean="0">
                <a:solidFill>
                  <a:srgbClr val="C00000"/>
                </a:solidFill>
                <a:latin typeface="Comic Sans MS" panose="030F0702030302020204" pitchFamily="66" charset="0"/>
                <a:ea typeface="ＭＳ Ｐゴシック" pitchFamily="34" charset="-128"/>
              </a:rPr>
              <a:t>i</a:t>
            </a:r>
            <a:r>
              <a:rPr lang="en-US" altLang="tr-TR" sz="3200" dirty="0" err="1" smtClean="0">
                <a:solidFill>
                  <a:srgbClr val="C00000"/>
                </a:solidFill>
                <a:latin typeface="Comic Sans MS" panose="030F0702030302020204" pitchFamily="66" charset="0"/>
                <a:ea typeface="ＭＳ Ｐゴシック" pitchFamily="34" charset="-128"/>
              </a:rPr>
              <a:t>splasti</a:t>
            </a:r>
            <a:r>
              <a:rPr lang="tr-TR" altLang="tr-TR" sz="3200" dirty="0" smtClean="0">
                <a:solidFill>
                  <a:srgbClr val="C00000"/>
                </a:solidFill>
                <a:latin typeface="Comic Sans MS" panose="030F0702030302020204" pitchFamily="66" charset="0"/>
                <a:ea typeface="ＭＳ Ｐゴシック" pitchFamily="34" charset="-128"/>
              </a:rPr>
              <a:t>k</a:t>
            </a:r>
            <a:r>
              <a:rPr lang="en-US" altLang="tr-TR" sz="3200" dirty="0" smtClean="0">
                <a:solidFill>
                  <a:srgbClr val="C00000"/>
                </a:solidFill>
                <a:latin typeface="Comic Sans MS" panose="030F0702030302020204" pitchFamily="66" charset="0"/>
                <a:ea typeface="ＭＳ Ｐゴシック" pitchFamily="34" charset="-128"/>
              </a:rPr>
              <a:t> s</a:t>
            </a:r>
            <a:r>
              <a:rPr lang="tr-TR" altLang="tr-TR" sz="3200" dirty="0" err="1" smtClean="0">
                <a:solidFill>
                  <a:srgbClr val="C00000"/>
                </a:solidFill>
                <a:latin typeface="Comic Sans MS" panose="030F0702030302020204" pitchFamily="66" charset="0"/>
                <a:ea typeface="ＭＳ Ｐゴシック" pitchFamily="34" charset="-128"/>
              </a:rPr>
              <a:t>endromlar</a:t>
            </a:r>
            <a:endParaRPr lang="en-US" altLang="tr-TR" sz="3200" dirty="0" smtClean="0">
              <a:solidFill>
                <a:srgbClr val="C00000"/>
              </a:solidFill>
              <a:latin typeface="Comic Sans MS" panose="030F0702030302020204" pitchFamily="66" charset="0"/>
              <a:ea typeface="ＭＳ Ｐゴシック" pitchFamily="34" charset="-128"/>
            </a:endParaRPr>
          </a:p>
        </p:txBody>
      </p:sp>
      <p:sp>
        <p:nvSpPr>
          <p:cNvPr id="176131" name="Rectangle 3"/>
          <p:cNvSpPr>
            <a:spLocks noGrp="1" noChangeArrowheads="1"/>
          </p:cNvSpPr>
          <p:nvPr>
            <p:ph idx="1"/>
          </p:nvPr>
        </p:nvSpPr>
        <p:spPr>
          <a:xfrm>
            <a:off x="741486" y="1508027"/>
            <a:ext cx="11088564" cy="4525963"/>
          </a:xfrm>
        </p:spPr>
        <p:txBody>
          <a:bodyPr>
            <a:noAutofit/>
          </a:bodyPr>
          <a:lstStyle/>
          <a:p>
            <a:pPr marL="639763" lvl="1" indent="-273050">
              <a:lnSpc>
                <a:spcPct val="200000"/>
              </a:lnSpc>
              <a:buNone/>
              <a:defRPr/>
            </a:pPr>
            <a:r>
              <a:rPr lang="tr-TR" sz="1800" dirty="0">
                <a:solidFill>
                  <a:srgbClr val="C00000"/>
                </a:solidFill>
                <a:latin typeface="Comic Sans MS" panose="030F0702030302020204" pitchFamily="66" charset="0"/>
              </a:rPr>
              <a:t>Primer olarak hematopoetik kök hücrenin </a:t>
            </a:r>
            <a:r>
              <a:rPr lang="tr-TR" sz="1800" dirty="0" err="1">
                <a:solidFill>
                  <a:srgbClr val="C00000"/>
                </a:solidFill>
                <a:latin typeface="Comic Sans MS" panose="030F0702030302020204" pitchFamily="66" charset="0"/>
              </a:rPr>
              <a:t>neoplastik</a:t>
            </a:r>
            <a:r>
              <a:rPr lang="tr-TR" sz="1800" dirty="0">
                <a:solidFill>
                  <a:srgbClr val="C00000"/>
                </a:solidFill>
                <a:latin typeface="Comic Sans MS" panose="030F0702030302020204" pitchFamily="66" charset="0"/>
              </a:rPr>
              <a:t> hastalığıdır.  </a:t>
            </a:r>
          </a:p>
          <a:p>
            <a:pPr marL="639763" lvl="1" indent="-273050">
              <a:lnSpc>
                <a:spcPct val="200000"/>
              </a:lnSpc>
              <a:buNone/>
              <a:defRPr/>
            </a:pPr>
            <a:r>
              <a:rPr lang="tr-TR" sz="1800" dirty="0">
                <a:latin typeface="Comic Sans MS" panose="030F0702030302020204" pitchFamily="66" charset="0"/>
              </a:rPr>
              <a:t>Ki genellikle </a:t>
            </a:r>
            <a:r>
              <a:rPr lang="tr-TR" sz="1800" dirty="0" err="1">
                <a:latin typeface="Comic Sans MS" panose="030F0702030302020204" pitchFamily="66" charset="0"/>
              </a:rPr>
              <a:t>normoselüler</a:t>
            </a:r>
            <a:r>
              <a:rPr lang="tr-TR" sz="1800" dirty="0">
                <a:latin typeface="Comic Sans MS" panose="030F0702030302020204" pitchFamily="66" charset="0"/>
              </a:rPr>
              <a:t> veya  </a:t>
            </a:r>
            <a:r>
              <a:rPr lang="tr-TR" sz="1800" dirty="0" err="1">
                <a:latin typeface="Comic Sans MS" panose="030F0702030302020204" pitchFamily="66" charset="0"/>
              </a:rPr>
              <a:t>hiperselülerdir</a:t>
            </a:r>
            <a:r>
              <a:rPr lang="tr-TR" sz="1800" dirty="0">
                <a:latin typeface="Comic Sans MS" panose="030F0702030302020204" pitchFamily="66" charset="0"/>
              </a:rPr>
              <a:t>, </a:t>
            </a:r>
            <a:r>
              <a:rPr lang="tr-TR" sz="1800" u="sng" dirty="0">
                <a:latin typeface="Comic Sans MS" panose="030F0702030302020204" pitchFamily="66" charset="0"/>
              </a:rPr>
              <a:t>hatta </a:t>
            </a:r>
            <a:r>
              <a:rPr lang="tr-TR" sz="1800" u="sng" dirty="0" err="1">
                <a:latin typeface="Comic Sans MS" panose="030F0702030302020204" pitchFamily="66" charset="0"/>
              </a:rPr>
              <a:t>hiposelüler</a:t>
            </a:r>
            <a:r>
              <a:rPr lang="tr-TR" sz="1800" u="sng" dirty="0">
                <a:latin typeface="Comic Sans MS" panose="030F0702030302020204" pitchFamily="66" charset="0"/>
              </a:rPr>
              <a:t> de olabilir </a:t>
            </a:r>
            <a:endParaRPr lang="tr-TR" sz="1800" b="1" dirty="0">
              <a:latin typeface="Comic Sans MS" panose="030F0702030302020204" pitchFamily="66" charset="0"/>
            </a:endParaRPr>
          </a:p>
          <a:p>
            <a:pPr marL="639763" lvl="1" indent="-273050">
              <a:lnSpc>
                <a:spcPct val="150000"/>
              </a:lnSpc>
              <a:buNone/>
              <a:defRPr/>
            </a:pPr>
            <a:r>
              <a:rPr lang="tr-TR" sz="1800" b="1" dirty="0" err="1" smtClean="0">
                <a:latin typeface="Comic Sans MS" panose="030F0702030302020204" pitchFamily="66" charset="0"/>
              </a:rPr>
              <a:t>Hiposellüler</a:t>
            </a:r>
            <a:r>
              <a:rPr lang="tr-TR" sz="1800" b="1" dirty="0" smtClean="0">
                <a:latin typeface="Comic Sans MS" panose="030F0702030302020204" pitchFamily="66" charset="0"/>
              </a:rPr>
              <a:t> durumda  </a:t>
            </a:r>
            <a:r>
              <a:rPr lang="tr-TR" sz="1800" b="1" dirty="0">
                <a:latin typeface="Comic Sans MS" panose="030F0702030302020204" pitchFamily="66" charset="0"/>
              </a:rPr>
              <a:t>AA ile ayırıcı tanıda önemli</a:t>
            </a:r>
          </a:p>
          <a:p>
            <a:pPr marL="639763" lvl="1" indent="-273050">
              <a:lnSpc>
                <a:spcPct val="150000"/>
              </a:lnSpc>
              <a:defRPr/>
            </a:pPr>
            <a:r>
              <a:rPr lang="tr-TR" sz="1800" dirty="0" err="1">
                <a:latin typeface="Comic Sans MS" panose="030F0702030302020204" pitchFamily="66" charset="0"/>
              </a:rPr>
              <a:t>Periferik</a:t>
            </a:r>
            <a:r>
              <a:rPr lang="tr-TR" sz="1800" dirty="0">
                <a:latin typeface="Comic Sans MS" panose="030F0702030302020204" pitchFamily="66" charset="0"/>
              </a:rPr>
              <a:t> kan yaymasında </a:t>
            </a:r>
            <a:r>
              <a:rPr lang="tr-TR" sz="1800" dirty="0" smtClean="0">
                <a:solidFill>
                  <a:srgbClr val="FF0000"/>
                </a:solidFill>
                <a:latin typeface="Comic Sans MS" panose="030F0702030302020204" pitchFamily="66" charset="0"/>
              </a:rPr>
              <a:t>sadece </a:t>
            </a:r>
            <a:r>
              <a:rPr lang="tr-TR" sz="1800" dirty="0" err="1" smtClean="0">
                <a:solidFill>
                  <a:srgbClr val="FF0000"/>
                </a:solidFill>
                <a:latin typeface="Comic Sans MS" panose="030F0702030302020204" pitchFamily="66" charset="0"/>
              </a:rPr>
              <a:t>sitopeni</a:t>
            </a:r>
            <a:r>
              <a:rPr lang="tr-TR" sz="1800" dirty="0" smtClean="0">
                <a:solidFill>
                  <a:srgbClr val="FF0000"/>
                </a:solidFill>
                <a:latin typeface="Comic Sans MS" panose="030F0702030302020204" pitchFamily="66" charset="0"/>
              </a:rPr>
              <a:t> olmaz, </a:t>
            </a:r>
            <a:r>
              <a:rPr lang="tr-TR" sz="1800" dirty="0" smtClean="0">
                <a:latin typeface="Comic Sans MS" panose="030F0702030302020204" pitchFamily="66" charset="0"/>
              </a:rPr>
              <a:t>hücrelerde </a:t>
            </a:r>
            <a:r>
              <a:rPr lang="tr-TR" sz="1800" dirty="0" err="1" smtClean="0">
                <a:solidFill>
                  <a:srgbClr val="FF0000"/>
                </a:solidFill>
                <a:latin typeface="Comic Sans MS" panose="030F0702030302020204" pitchFamily="66" charset="0"/>
              </a:rPr>
              <a:t>displastik</a:t>
            </a:r>
            <a:r>
              <a:rPr lang="tr-TR" sz="1800" dirty="0" smtClean="0">
                <a:solidFill>
                  <a:srgbClr val="FF0000"/>
                </a:solidFill>
                <a:latin typeface="Comic Sans MS" panose="030F0702030302020204" pitchFamily="66" charset="0"/>
              </a:rPr>
              <a:t> gelişimde anormallik</a:t>
            </a:r>
            <a:r>
              <a:rPr lang="tr-TR" sz="1800" dirty="0" smtClean="0">
                <a:latin typeface="Comic Sans MS" panose="030F0702030302020204" pitchFamily="66" charset="0"/>
              </a:rPr>
              <a:t>leri görülür</a:t>
            </a:r>
            <a:r>
              <a:rPr lang="tr-TR" sz="1800" dirty="0">
                <a:latin typeface="Comic Sans MS" panose="030F0702030302020204" pitchFamily="66" charset="0"/>
              </a:rPr>
              <a:t>. </a:t>
            </a:r>
          </a:p>
          <a:p>
            <a:pPr marL="639763" lvl="1" indent="-273050">
              <a:lnSpc>
                <a:spcPct val="150000"/>
              </a:lnSpc>
              <a:defRPr/>
            </a:pPr>
            <a:r>
              <a:rPr lang="tr-TR" sz="1800" dirty="0" err="1" smtClean="0">
                <a:solidFill>
                  <a:srgbClr val="FF0000"/>
                </a:solidFill>
                <a:latin typeface="Comic Sans MS" panose="030F0702030302020204" pitchFamily="66" charset="0"/>
              </a:rPr>
              <a:t>inefektif</a:t>
            </a:r>
            <a:r>
              <a:rPr lang="tr-TR" sz="1800" dirty="0" smtClean="0">
                <a:solidFill>
                  <a:srgbClr val="FF0000"/>
                </a:solidFill>
                <a:latin typeface="Comic Sans MS" panose="030F0702030302020204" pitchFamily="66" charset="0"/>
              </a:rPr>
              <a:t> </a:t>
            </a:r>
            <a:r>
              <a:rPr lang="tr-TR" sz="1800" dirty="0" err="1">
                <a:solidFill>
                  <a:srgbClr val="FF0000"/>
                </a:solidFill>
                <a:latin typeface="Comic Sans MS" panose="030F0702030302020204" pitchFamily="66" charset="0"/>
              </a:rPr>
              <a:t>eritropoezis</a:t>
            </a:r>
            <a:r>
              <a:rPr lang="tr-TR" sz="1800" dirty="0">
                <a:solidFill>
                  <a:srgbClr val="FF0000"/>
                </a:solidFill>
                <a:latin typeface="Comic Sans MS" panose="030F0702030302020204" pitchFamily="66" charset="0"/>
              </a:rPr>
              <a:t> ve/veya </a:t>
            </a:r>
            <a:r>
              <a:rPr lang="tr-TR" sz="1800" dirty="0" err="1">
                <a:solidFill>
                  <a:srgbClr val="FF0000"/>
                </a:solidFill>
                <a:latin typeface="Comic Sans MS" panose="030F0702030302020204" pitchFamily="66" charset="0"/>
              </a:rPr>
              <a:t>granulopoezis</a:t>
            </a:r>
            <a:r>
              <a:rPr lang="tr-TR" sz="1800" dirty="0">
                <a:solidFill>
                  <a:srgbClr val="FF0000"/>
                </a:solidFill>
                <a:latin typeface="Comic Sans MS" panose="030F0702030302020204" pitchFamily="66" charset="0"/>
              </a:rPr>
              <a:t> ve/veya </a:t>
            </a:r>
            <a:r>
              <a:rPr lang="tr-TR" sz="1800" dirty="0" err="1">
                <a:solidFill>
                  <a:srgbClr val="FF0000"/>
                </a:solidFill>
                <a:latin typeface="Comic Sans MS" panose="030F0702030302020204" pitchFamily="66" charset="0"/>
              </a:rPr>
              <a:t>megakaryopoezis</a:t>
            </a:r>
            <a:r>
              <a:rPr lang="tr-TR" sz="1800" dirty="0">
                <a:solidFill>
                  <a:srgbClr val="FF0000"/>
                </a:solidFill>
                <a:latin typeface="Comic Sans MS" panose="030F0702030302020204" pitchFamily="66" charset="0"/>
              </a:rPr>
              <a:t> </a:t>
            </a:r>
            <a:r>
              <a:rPr lang="tr-TR" sz="1800" dirty="0">
                <a:latin typeface="Comic Sans MS" panose="030F0702030302020204" pitchFamily="66" charset="0"/>
              </a:rPr>
              <a:t>ile KAREKTERİZEDİR.</a:t>
            </a:r>
            <a:r>
              <a:rPr lang="en-US" sz="1800" dirty="0">
                <a:latin typeface="Comic Sans MS" panose="030F0702030302020204" pitchFamily="66" charset="0"/>
              </a:rPr>
              <a:t> </a:t>
            </a:r>
            <a:endParaRPr lang="tr-TR" sz="1800" dirty="0" smtClean="0">
              <a:latin typeface="Comic Sans MS" panose="030F0702030302020204" pitchFamily="66" charset="0"/>
            </a:endParaRPr>
          </a:p>
          <a:p>
            <a:pPr marL="639763" lvl="1" indent="-273050">
              <a:lnSpc>
                <a:spcPct val="150000"/>
              </a:lnSpc>
              <a:defRPr/>
            </a:pPr>
            <a:r>
              <a:rPr lang="tr-TR" sz="1800" dirty="0">
                <a:latin typeface="Comic Sans MS" panose="030F0702030302020204" pitchFamily="66" charset="0"/>
              </a:rPr>
              <a:t>Bir veya birden fazla seride kantitatif ve kalitatif anormallikler vardır. </a:t>
            </a:r>
            <a:endParaRPr lang="en-US" sz="1800" dirty="0">
              <a:latin typeface="Comic Sans MS" panose="030F0702030302020204" pitchFamily="66" charset="0"/>
            </a:endParaRPr>
          </a:p>
          <a:p>
            <a:pPr marL="639763" lvl="1" indent="-273050">
              <a:lnSpc>
                <a:spcPct val="150000"/>
              </a:lnSpc>
              <a:defRPr/>
            </a:pPr>
            <a:r>
              <a:rPr lang="en-US" sz="1800" dirty="0" err="1">
                <a:latin typeface="Comic Sans MS" panose="030F0702030302020204" pitchFamily="66" charset="0"/>
              </a:rPr>
              <a:t>Sitogenetik</a:t>
            </a:r>
            <a:r>
              <a:rPr lang="en-US" sz="1800" dirty="0">
                <a:latin typeface="Comic Sans MS" panose="030F0702030302020204" pitchFamily="66" charset="0"/>
              </a:rPr>
              <a:t> </a:t>
            </a:r>
            <a:r>
              <a:rPr lang="en-US" sz="1800" dirty="0" err="1">
                <a:latin typeface="Comic Sans MS" panose="030F0702030302020204" pitchFamily="66" charset="0"/>
              </a:rPr>
              <a:t>anormallikler</a:t>
            </a:r>
            <a:r>
              <a:rPr lang="en-US" sz="1800" dirty="0">
                <a:latin typeface="Comic Sans MS" panose="030F0702030302020204" pitchFamily="66" charset="0"/>
              </a:rPr>
              <a:t> </a:t>
            </a:r>
            <a:r>
              <a:rPr lang="en-US" sz="1800" dirty="0" err="1">
                <a:latin typeface="Comic Sans MS" panose="030F0702030302020204" pitchFamily="66" charset="0"/>
              </a:rPr>
              <a:t>sık</a:t>
            </a:r>
            <a:r>
              <a:rPr lang="en-US" sz="1800" dirty="0">
                <a:latin typeface="Comic Sans MS" panose="030F0702030302020204" pitchFamily="66" charset="0"/>
              </a:rPr>
              <a:t> olarak </a:t>
            </a:r>
            <a:r>
              <a:rPr lang="en-US" sz="1800" dirty="0" err="1">
                <a:latin typeface="Comic Sans MS" panose="030F0702030302020204" pitchFamily="66" charset="0"/>
              </a:rPr>
              <a:t>karşılaşılır</a:t>
            </a:r>
            <a:r>
              <a:rPr lang="en-US" sz="1800" dirty="0">
                <a:latin typeface="Comic Sans MS" panose="030F0702030302020204" pitchFamily="66" charset="0"/>
              </a:rPr>
              <a:t>.</a:t>
            </a:r>
            <a:endParaRPr lang="tr-TR" sz="1800" dirty="0">
              <a:latin typeface="Comic Sans MS" panose="030F0702030302020204" pitchFamily="66" charset="0"/>
            </a:endParaRPr>
          </a:p>
          <a:p>
            <a:pPr marL="639763" lvl="1" indent="-273050">
              <a:lnSpc>
                <a:spcPct val="200000"/>
              </a:lnSpc>
              <a:defRPr/>
            </a:pPr>
            <a:endParaRPr lang="en-US" sz="1800" dirty="0">
              <a:solidFill>
                <a:schemeClr val="hlink"/>
              </a:solidFill>
              <a:effectLst>
                <a:outerShdw blurRad="38100" dist="38100" dir="2700000" algn="tl">
                  <a:srgbClr val="FFFFFF"/>
                </a:outerShdw>
              </a:effectLst>
              <a:latin typeface="Comic Sans MS" panose="030F0702030302020204" pitchFamily="66" charset="0"/>
            </a:endParaRPr>
          </a:p>
        </p:txBody>
      </p:sp>
      <p:sp>
        <p:nvSpPr>
          <p:cNvPr id="4"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68760094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Rectangle 3"/>
          <p:cNvSpPr>
            <a:spLocks noGrp="1" noChangeArrowheads="1"/>
          </p:cNvSpPr>
          <p:nvPr>
            <p:ph type="body" idx="1"/>
          </p:nvPr>
        </p:nvSpPr>
        <p:spPr>
          <a:xfrm>
            <a:off x="922461" y="1659682"/>
            <a:ext cx="5868863" cy="4525963"/>
          </a:xfrm>
        </p:spPr>
        <p:txBody>
          <a:bodyPr/>
          <a:lstStyle/>
          <a:p>
            <a:pPr marL="0" indent="0">
              <a:lnSpc>
                <a:spcPct val="150000"/>
              </a:lnSpc>
              <a:buNone/>
            </a:pPr>
            <a:r>
              <a:rPr lang="tr-TR" altLang="tr-TR" sz="2000" b="1" dirty="0">
                <a:latin typeface="Comic Sans MS" panose="030F0702030302020204" pitchFamily="66" charset="0"/>
                <a:ea typeface="ＭＳ Ｐゴシック" pitchFamily="34" charset="-128"/>
              </a:rPr>
              <a:t>      </a:t>
            </a:r>
            <a:r>
              <a:rPr lang="tr-TR" altLang="tr-TR" sz="2400" b="1" dirty="0">
                <a:latin typeface="Comic Sans MS" panose="030F0702030302020204" pitchFamily="66" charset="0"/>
                <a:ea typeface="ＭＳ Ｐゴシック" pitchFamily="34" charset="-128"/>
              </a:rPr>
              <a:t>Karakteristik özellikleri:</a:t>
            </a:r>
          </a:p>
          <a:p>
            <a:pPr lvl="1" eaLnBrk="1" hangingPunct="1">
              <a:lnSpc>
                <a:spcPct val="150000"/>
              </a:lnSpc>
            </a:pPr>
            <a:r>
              <a:rPr lang="tr-TR" altLang="tr-TR" sz="2000" dirty="0">
                <a:latin typeface="Comic Sans MS" panose="030F0702030302020204" pitchFamily="66" charset="0"/>
                <a:ea typeface="ＭＳ Ｐゴシック" pitchFamily="34" charset="-128"/>
              </a:rPr>
              <a:t> </a:t>
            </a:r>
            <a:r>
              <a:rPr lang="tr-TR" altLang="tr-TR" sz="2000" dirty="0" err="1">
                <a:solidFill>
                  <a:srgbClr val="FF0000"/>
                </a:solidFill>
                <a:latin typeface="Comic Sans MS" panose="030F0702030302020204" pitchFamily="66" charset="0"/>
                <a:ea typeface="ＭＳ Ｐゴシック" pitchFamily="34" charset="-128"/>
              </a:rPr>
              <a:t>Displazi</a:t>
            </a:r>
            <a:r>
              <a:rPr lang="tr-TR" altLang="tr-TR" sz="2000" dirty="0">
                <a:solidFill>
                  <a:srgbClr val="FF0000"/>
                </a:solidFill>
                <a:latin typeface="Comic Sans MS" panose="030F0702030302020204" pitchFamily="66" charset="0"/>
                <a:ea typeface="ＭＳ Ｐゴシック" pitchFamily="34" charset="-128"/>
              </a:rPr>
              <a:t>: </a:t>
            </a:r>
            <a:r>
              <a:rPr lang="tr-TR" altLang="tr-TR" sz="2000" dirty="0">
                <a:latin typeface="Comic Sans MS" panose="030F0702030302020204" pitchFamily="66" charset="0"/>
                <a:ea typeface="ＭＳ Ｐゴシック" pitchFamily="34" charset="-128"/>
              </a:rPr>
              <a:t>Bir veya birden fazla </a:t>
            </a:r>
            <a:r>
              <a:rPr lang="tr-TR" altLang="tr-TR" sz="2000" dirty="0" smtClean="0">
                <a:latin typeface="Comic Sans MS" panose="030F0702030302020204" pitchFamily="66" charset="0"/>
                <a:ea typeface="ＭＳ Ｐゴシック" pitchFamily="34" charset="-128"/>
              </a:rPr>
              <a:t>seride</a:t>
            </a:r>
          </a:p>
          <a:p>
            <a:pPr lvl="1" eaLnBrk="1" hangingPunct="1">
              <a:lnSpc>
                <a:spcPct val="150000"/>
              </a:lnSpc>
            </a:pPr>
            <a:r>
              <a:rPr lang="tr-TR" altLang="tr-TR" sz="2000" dirty="0" err="1" smtClean="0">
                <a:latin typeface="Comic Sans MS" panose="030F0702030302020204" pitchFamily="66" charset="0"/>
                <a:ea typeface="ＭＳ Ｐゴシック" pitchFamily="34" charset="-128"/>
              </a:rPr>
              <a:t>Eritroid</a:t>
            </a:r>
            <a:r>
              <a:rPr lang="tr-TR" altLang="tr-TR" sz="2000" dirty="0" smtClean="0">
                <a:latin typeface="Comic Sans MS" panose="030F0702030302020204" pitchFamily="66" charset="0"/>
                <a:ea typeface="ＭＳ Ｐゴシック" pitchFamily="34" charset="-128"/>
              </a:rPr>
              <a:t> Seride </a:t>
            </a:r>
            <a:r>
              <a:rPr lang="tr-TR" altLang="tr-TR" sz="2000" dirty="0" smtClean="0">
                <a:solidFill>
                  <a:srgbClr val="FF0000"/>
                </a:solidFill>
                <a:latin typeface="Comic Sans MS" panose="030F0702030302020204" pitchFamily="66" charset="0"/>
                <a:ea typeface="ＭＳ Ｐゴシック" pitchFamily="34" charset="-128"/>
              </a:rPr>
              <a:t>Ring </a:t>
            </a:r>
            <a:r>
              <a:rPr lang="tr-TR" altLang="tr-TR" sz="2000" dirty="0" err="1" smtClean="0">
                <a:solidFill>
                  <a:srgbClr val="FF0000"/>
                </a:solidFill>
                <a:latin typeface="Comic Sans MS" panose="030F0702030302020204" pitchFamily="66" charset="0"/>
                <a:ea typeface="ＭＳ Ｐゴシック" pitchFamily="34" charset="-128"/>
              </a:rPr>
              <a:t>Sideroblast</a:t>
            </a:r>
            <a:endParaRPr lang="tr-TR" altLang="tr-TR" sz="2000" dirty="0">
              <a:solidFill>
                <a:srgbClr val="FF0000"/>
              </a:solidFill>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a:t>
            </a:r>
            <a:r>
              <a:rPr lang="tr-TR" altLang="tr-TR" sz="2000" dirty="0" err="1">
                <a:latin typeface="Comic Sans MS" panose="030F0702030302020204" pitchFamily="66" charset="0"/>
                <a:ea typeface="ＭＳ Ｐゴシック" pitchFamily="34" charset="-128"/>
              </a:rPr>
              <a:t>İnefektif</a:t>
            </a:r>
            <a:r>
              <a:rPr lang="tr-TR" altLang="tr-TR" sz="2000" dirty="0">
                <a:latin typeface="Comic Sans MS" panose="030F0702030302020204" pitchFamily="66" charset="0"/>
                <a:ea typeface="ＭＳ Ｐゴシック" pitchFamily="34" charset="-128"/>
              </a:rPr>
              <a:t> </a:t>
            </a:r>
            <a:r>
              <a:rPr lang="tr-TR" altLang="tr-TR" sz="2000" dirty="0" smtClean="0">
                <a:latin typeface="Comic Sans MS" panose="030F0702030302020204" pitchFamily="66" charset="0"/>
                <a:ea typeface="ＭＳ Ｐゴシック" pitchFamily="34" charset="-128"/>
              </a:rPr>
              <a:t>üretim (</a:t>
            </a:r>
            <a:r>
              <a:rPr lang="tr-TR" altLang="tr-TR" sz="2000" dirty="0" err="1" smtClean="0">
                <a:latin typeface="Comic Sans MS" panose="030F0702030302020204" pitchFamily="66" charset="0"/>
                <a:ea typeface="ＭＳ Ｐゴシック" pitchFamily="34" charset="-128"/>
              </a:rPr>
              <a:t>eritropoez</a:t>
            </a:r>
            <a:r>
              <a:rPr lang="tr-TR" altLang="tr-TR" sz="2000" dirty="0" smtClean="0">
                <a:latin typeface="Comic Sans MS" panose="030F0702030302020204" pitchFamily="66" charset="0"/>
                <a:ea typeface="ＭＳ Ｐゴシック" pitchFamily="34" charset="-128"/>
              </a:rPr>
              <a:t>)</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Progresif </a:t>
            </a:r>
            <a:r>
              <a:rPr lang="tr-TR" altLang="tr-TR" sz="2000" dirty="0" err="1">
                <a:latin typeface="Comic Sans MS" panose="030F0702030302020204" pitchFamily="66" charset="0"/>
                <a:ea typeface="ＭＳ Ｐゴシック" pitchFamily="34" charset="-128"/>
              </a:rPr>
              <a:t>sitopeni</a:t>
            </a:r>
            <a:r>
              <a:rPr lang="tr-TR" altLang="tr-TR" sz="2000" dirty="0">
                <a:latin typeface="Comic Sans MS" panose="030F0702030302020204" pitchFamily="66" charset="0"/>
                <a:ea typeface="ＭＳ Ｐゴシック" pitchFamily="34" charset="-128"/>
              </a:rPr>
              <a:t> (ler)</a:t>
            </a:r>
          </a:p>
          <a:p>
            <a:pPr lvl="1" eaLnBrk="1" hangingPunct="1">
              <a:lnSpc>
                <a:spcPct val="150000"/>
              </a:lnSpc>
            </a:pPr>
            <a:r>
              <a:rPr lang="tr-TR" altLang="tr-TR" sz="2000" dirty="0">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&lt;%20 lösemi </a:t>
            </a:r>
            <a:r>
              <a:rPr lang="tr-TR" altLang="tr-TR" sz="2000" dirty="0" err="1">
                <a:solidFill>
                  <a:srgbClr val="FF0000"/>
                </a:solidFill>
                <a:latin typeface="Comic Sans MS" panose="030F0702030302020204" pitchFamily="66" charset="0"/>
                <a:ea typeface="ＭＳ Ｐゴシック" pitchFamily="34" charset="-128"/>
              </a:rPr>
              <a:t>blast</a:t>
            </a:r>
            <a:endParaRPr lang="tr-TR" altLang="tr-TR" sz="2000" dirty="0">
              <a:solidFill>
                <a:srgbClr val="FF0000"/>
              </a:solidFill>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Normal veya anormal </a:t>
            </a:r>
            <a:r>
              <a:rPr lang="tr-TR" altLang="tr-TR" sz="2000" dirty="0" err="1">
                <a:latin typeface="Comic Sans MS" panose="030F0702030302020204" pitchFamily="66" charset="0"/>
                <a:ea typeface="ＭＳ Ｐゴシック" pitchFamily="34" charset="-128"/>
              </a:rPr>
              <a:t>sitogenetik</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AML dönüşüm riski </a:t>
            </a:r>
          </a:p>
        </p:txBody>
      </p:sp>
      <p:pic>
        <p:nvPicPr>
          <p:cNvPr id="614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24675" y="2133957"/>
            <a:ext cx="4610100" cy="3577413"/>
          </a:xfrm>
          <a:prstGeom prst="rect">
            <a:avLst/>
          </a:prstGeom>
          <a:ln/>
          <a:extLst/>
        </p:spPr>
        <p:style>
          <a:lnRef idx="0">
            <a:schemeClr val="accent3"/>
          </a:lnRef>
          <a:fillRef idx="3">
            <a:schemeClr val="accent3"/>
          </a:fillRef>
          <a:effectRef idx="3">
            <a:schemeClr val="accent3"/>
          </a:effectRef>
          <a:fontRef idx="minor">
            <a:schemeClr val="lt1"/>
          </a:fontRef>
        </p:style>
      </p:pic>
      <p:sp>
        <p:nvSpPr>
          <p:cNvPr id="5" name="Rectangle 2"/>
          <p:cNvSpPr txBox="1">
            <a:spLocks noChangeArrowheads="1"/>
          </p:cNvSpPr>
          <p:nvPr/>
        </p:nvSpPr>
        <p:spPr>
          <a:xfrm>
            <a:off x="424111" y="516682"/>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tr-TR" sz="3200" dirty="0" err="1" smtClean="0">
                <a:solidFill>
                  <a:srgbClr val="C00000"/>
                </a:solidFill>
                <a:latin typeface="Comic Sans MS" panose="030F0702030302020204" pitchFamily="66" charset="0"/>
                <a:ea typeface="ＭＳ Ｐゴシック" pitchFamily="34" charset="-128"/>
              </a:rPr>
              <a:t>Myelod</a:t>
            </a:r>
            <a:r>
              <a:rPr lang="tr-TR" altLang="tr-TR" sz="3200" dirty="0" smtClean="0">
                <a:solidFill>
                  <a:srgbClr val="C00000"/>
                </a:solidFill>
                <a:latin typeface="Comic Sans MS" panose="030F0702030302020204" pitchFamily="66" charset="0"/>
                <a:ea typeface="ＭＳ Ｐゴシック" pitchFamily="34" charset="-128"/>
              </a:rPr>
              <a:t>i</a:t>
            </a:r>
            <a:r>
              <a:rPr lang="en-US" altLang="tr-TR" sz="3200" dirty="0" err="1" smtClean="0">
                <a:solidFill>
                  <a:srgbClr val="C00000"/>
                </a:solidFill>
                <a:latin typeface="Comic Sans MS" panose="030F0702030302020204" pitchFamily="66" charset="0"/>
                <a:ea typeface="ＭＳ Ｐゴシック" pitchFamily="34" charset="-128"/>
              </a:rPr>
              <a:t>splasti</a:t>
            </a:r>
            <a:r>
              <a:rPr lang="tr-TR" altLang="tr-TR" sz="3200" dirty="0" smtClean="0">
                <a:solidFill>
                  <a:srgbClr val="C00000"/>
                </a:solidFill>
                <a:latin typeface="Comic Sans MS" panose="030F0702030302020204" pitchFamily="66" charset="0"/>
                <a:ea typeface="ＭＳ Ｐゴシック" pitchFamily="34" charset="-128"/>
              </a:rPr>
              <a:t>k</a:t>
            </a:r>
            <a:r>
              <a:rPr lang="en-US" altLang="tr-TR" sz="3200" dirty="0" smtClean="0">
                <a:solidFill>
                  <a:srgbClr val="C00000"/>
                </a:solidFill>
                <a:latin typeface="Comic Sans MS" panose="030F0702030302020204" pitchFamily="66" charset="0"/>
                <a:ea typeface="ＭＳ Ｐゴシック" pitchFamily="34" charset="-128"/>
              </a:rPr>
              <a:t> s</a:t>
            </a:r>
            <a:r>
              <a:rPr lang="tr-TR" altLang="tr-TR" sz="3200" dirty="0" err="1" smtClean="0">
                <a:solidFill>
                  <a:srgbClr val="C00000"/>
                </a:solidFill>
                <a:latin typeface="Comic Sans MS" panose="030F0702030302020204" pitchFamily="66" charset="0"/>
                <a:ea typeface="ＭＳ Ｐゴシック" pitchFamily="34" charset="-128"/>
              </a:rPr>
              <a:t>endromlar</a:t>
            </a:r>
            <a:endParaRPr lang="en-US" altLang="tr-TR" sz="3200" dirty="0" smtClean="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3765011636"/>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6" descr="DA2DB3DC7C83FF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0977" y="3757424"/>
            <a:ext cx="3672408" cy="2119501"/>
          </a:xfrm>
          <a:prstGeom prst="rect">
            <a:avLst/>
          </a:prstGeom>
          <a:ln/>
          <a:extLst/>
        </p:spPr>
        <p:style>
          <a:lnRef idx="0">
            <a:schemeClr val="accent1"/>
          </a:lnRef>
          <a:fillRef idx="3">
            <a:schemeClr val="accent1"/>
          </a:fillRef>
          <a:effectRef idx="3">
            <a:schemeClr val="accent1"/>
          </a:effectRef>
          <a:fontRef idx="minor">
            <a:schemeClr val="lt1"/>
          </a:fontRef>
        </p:style>
      </p:pic>
      <p:pic>
        <p:nvPicPr>
          <p:cNvPr id="51203" name="Picture 26" descr="0001943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3000" y="3757424"/>
            <a:ext cx="2735638" cy="2119501"/>
          </a:xfrm>
          <a:prstGeom prst="rect">
            <a:avLst/>
          </a:prstGeom>
          <a:ln/>
          <a:extLst/>
        </p:spPr>
        <p:style>
          <a:lnRef idx="0">
            <a:schemeClr val="accent1"/>
          </a:lnRef>
          <a:fillRef idx="3">
            <a:schemeClr val="accent1"/>
          </a:fillRef>
          <a:effectRef idx="3">
            <a:schemeClr val="accent1"/>
          </a:effectRef>
          <a:fontRef idx="minor">
            <a:schemeClr val="lt1"/>
          </a:fontRef>
        </p:style>
      </p:pic>
      <p:sp>
        <p:nvSpPr>
          <p:cNvPr id="4" name="Rectangle 2"/>
          <p:cNvSpPr>
            <a:spLocks noGrp="1" noChangeArrowheads="1"/>
          </p:cNvSpPr>
          <p:nvPr>
            <p:ph type="title" idx="4294967295"/>
          </p:nvPr>
        </p:nvSpPr>
        <p:spPr>
          <a:xfrm>
            <a:off x="7705724" y="1577213"/>
            <a:ext cx="4219501" cy="864096"/>
          </a:xfrm>
        </p:spPr>
        <p:txBody>
          <a:bodyPr>
            <a:normAutofit fontScale="90000"/>
          </a:bodyPr>
          <a:lstStyle/>
          <a:p>
            <a:pPr eaLnBrk="1" hangingPunct="1"/>
            <a:r>
              <a:rPr lang="en-GB" altLang="tr-TR" sz="2000" dirty="0">
                <a:solidFill>
                  <a:srgbClr val="CC0000"/>
                </a:solidFill>
                <a:latin typeface="Comic Sans MS" panose="030F0702030302020204" pitchFamily="66" charset="0"/>
                <a:ea typeface="ＭＳ Ｐゴシック" pitchFamily="34" charset="-128"/>
              </a:rPr>
              <a:t>Ring </a:t>
            </a:r>
            <a:r>
              <a:rPr lang="en-GB" altLang="tr-TR" sz="2000" dirty="0" err="1">
                <a:solidFill>
                  <a:srgbClr val="CC0000"/>
                </a:solidFill>
                <a:latin typeface="Comic Sans MS" panose="030F0702030302020204" pitchFamily="66" charset="0"/>
                <a:ea typeface="ＭＳ Ｐゴシック" pitchFamily="34" charset="-128"/>
              </a:rPr>
              <a:t>sideroblast</a:t>
            </a:r>
            <a:r>
              <a:rPr lang="tr-TR" altLang="tr-TR" sz="2000" dirty="0">
                <a:solidFill>
                  <a:srgbClr val="CC0000"/>
                </a:solidFill>
                <a:latin typeface="Comic Sans MS" panose="030F0702030302020204" pitchFamily="66" charset="0"/>
                <a:ea typeface="ＭＳ Ｐゴシック" pitchFamily="34" charset="-128"/>
              </a:rPr>
              <a:t>: </a:t>
            </a:r>
            <a:r>
              <a:rPr lang="tr-TR" altLang="tr-TR" sz="2000" dirty="0">
                <a:latin typeface="Comic Sans MS" panose="030F0702030302020204" pitchFamily="66" charset="0"/>
                <a:ea typeface="ＭＳ Ｐゴシック" pitchFamily="34" charset="-128"/>
              </a:rPr>
              <a:t/>
            </a:r>
            <a:br>
              <a:rPr lang="tr-TR" altLang="tr-TR" sz="2000" dirty="0">
                <a:latin typeface="Comic Sans MS" panose="030F0702030302020204" pitchFamily="66" charset="0"/>
                <a:ea typeface="ＭＳ Ｐゴシック" pitchFamily="34" charset="-128"/>
              </a:rPr>
            </a:br>
            <a:r>
              <a:rPr lang="tr-TR" altLang="tr-TR" sz="2000" dirty="0">
                <a:latin typeface="Comic Sans MS" panose="030F0702030302020204" pitchFamily="66" charset="0"/>
                <a:ea typeface="ＭＳ Ｐゴシック" pitchFamily="34" charset="-128"/>
              </a:rPr>
              <a:t>(Sitoplazmasında demir granülleri içeren </a:t>
            </a:r>
            <a:r>
              <a:rPr lang="tr-TR" altLang="tr-TR" sz="2000" dirty="0" err="1">
                <a:latin typeface="Comic Sans MS" panose="030F0702030302020204" pitchFamily="66" charset="0"/>
                <a:ea typeface="ＭＳ Ｐゴシック" pitchFamily="34" charset="-128"/>
              </a:rPr>
              <a:t>eritroblastlar</a:t>
            </a:r>
            <a:r>
              <a:rPr lang="tr-TR" altLang="tr-TR" sz="2000" dirty="0">
                <a:latin typeface="Comic Sans MS" panose="030F0702030302020204" pitchFamily="66" charset="0"/>
                <a:ea typeface="ＭＳ Ｐゴシック" pitchFamily="34" charset="-128"/>
              </a:rPr>
              <a:t>)</a:t>
            </a:r>
            <a:endParaRPr lang="en-GB" altLang="tr-TR" sz="2000" dirty="0">
              <a:latin typeface="Comic Sans MS" panose="030F0702030302020204" pitchFamily="66" charset="0"/>
              <a:ea typeface="ＭＳ Ｐゴシック" pitchFamily="34" charset="-128"/>
            </a:endParaRPr>
          </a:p>
        </p:txBody>
      </p:sp>
      <p:pic>
        <p:nvPicPr>
          <p:cNvPr id="614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705724" y="2571366"/>
            <a:ext cx="3819525" cy="3305559"/>
          </a:xfrm>
          <a:prstGeom prst="rect">
            <a:avLst/>
          </a:prstGeom>
          <a:ln/>
          <a:extLst/>
        </p:spPr>
        <p:style>
          <a:lnRef idx="0">
            <a:schemeClr val="accent1"/>
          </a:lnRef>
          <a:fillRef idx="3">
            <a:schemeClr val="accent1"/>
          </a:fillRef>
          <a:effectRef idx="3">
            <a:schemeClr val="accent1"/>
          </a:effectRef>
          <a:fontRef idx="minor">
            <a:schemeClr val="lt1"/>
          </a:fontRef>
        </p:style>
      </p:pic>
      <p:sp>
        <p:nvSpPr>
          <p:cNvPr id="3" name="Dikdörtgen 2"/>
          <p:cNvSpPr/>
          <p:nvPr/>
        </p:nvSpPr>
        <p:spPr>
          <a:xfrm>
            <a:off x="1464665" y="5169630"/>
            <a:ext cx="899605" cy="369332"/>
          </a:xfrm>
          <a:prstGeom prst="rect">
            <a:avLst/>
          </a:prstGeom>
        </p:spPr>
        <p:txBody>
          <a:bodyPr wrap="none">
            <a:spAutoFit/>
          </a:bodyPr>
          <a:lstStyle/>
          <a:p>
            <a:r>
              <a:rPr lang="tr-TR" altLang="tr-TR" dirty="0" err="1">
                <a:ea typeface="ＭＳ Ｐゴシック" pitchFamily="34" charset="-128"/>
              </a:rPr>
              <a:t>Displazi</a:t>
            </a:r>
            <a:endParaRPr lang="tr-TR" dirty="0"/>
          </a:p>
        </p:txBody>
      </p:sp>
      <p:sp>
        <p:nvSpPr>
          <p:cNvPr id="10" name="Rectangle 2"/>
          <p:cNvSpPr txBox="1">
            <a:spLocks noChangeArrowheads="1"/>
          </p:cNvSpPr>
          <p:nvPr/>
        </p:nvSpPr>
        <p:spPr>
          <a:xfrm>
            <a:off x="424110" y="516682"/>
            <a:ext cx="9234239"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dirty="0" smtClean="0">
                <a:solidFill>
                  <a:srgbClr val="C00000"/>
                </a:solidFill>
                <a:latin typeface="Comic Sans MS" panose="030F0702030302020204" pitchFamily="66" charset="0"/>
                <a:ea typeface="ＭＳ Ｐゴシック" pitchFamily="34" charset="-128"/>
              </a:rPr>
              <a:t>MDS: </a:t>
            </a:r>
            <a:r>
              <a:rPr lang="tr-TR" altLang="tr-TR" sz="2400" dirty="0" smtClean="0">
                <a:latin typeface="Comic Sans MS" panose="030F0702030302020204" pitchFamily="66" charset="0"/>
                <a:ea typeface="ＭＳ Ｐゴシック" pitchFamily="34" charset="-128"/>
              </a:rPr>
              <a:t>Hücresel </a:t>
            </a:r>
            <a:r>
              <a:rPr lang="tr-TR" altLang="tr-TR" sz="2400" dirty="0" err="1" smtClean="0">
                <a:latin typeface="Comic Sans MS" panose="030F0702030302020204" pitchFamily="66" charset="0"/>
                <a:ea typeface="ＭＳ Ｐゴシック" pitchFamily="34" charset="-128"/>
              </a:rPr>
              <a:t>Displaziler</a:t>
            </a:r>
            <a:r>
              <a:rPr lang="tr-TR" altLang="tr-TR" sz="2600" dirty="0" smtClean="0">
                <a:latin typeface="Comic Sans MS" panose="030F0702030302020204" pitchFamily="66" charset="0"/>
                <a:ea typeface="ＭＳ Ｐゴシック" pitchFamily="34" charset="-128"/>
              </a:rPr>
              <a:t> </a:t>
            </a:r>
            <a:r>
              <a:rPr lang="tr-TR" altLang="tr-TR" sz="2600" dirty="0" smtClean="0">
                <a:latin typeface="Comic Sans MS" panose="030F0702030302020204" pitchFamily="66" charset="0"/>
                <a:ea typeface="ＭＳ Ｐゴシック" pitchFamily="34" charset="-128"/>
              </a:rPr>
              <a:t>ve Ring </a:t>
            </a:r>
            <a:r>
              <a:rPr lang="tr-TR" altLang="tr-TR" sz="2600" dirty="0" err="1" smtClean="0">
                <a:latin typeface="Comic Sans MS" panose="030F0702030302020204" pitchFamily="66" charset="0"/>
                <a:ea typeface="ＭＳ Ｐゴシック" pitchFamily="34" charset="-128"/>
              </a:rPr>
              <a:t>Sideroblastlar</a:t>
            </a:r>
            <a:endParaRPr lang="en-US" altLang="tr-TR" sz="2600" dirty="0" smtClean="0">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pic>
        <p:nvPicPr>
          <p:cNvPr id="12" name="Picture 1"/>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7091" y="1532992"/>
            <a:ext cx="3234359" cy="1994527"/>
          </a:xfrm>
          <a:prstGeom prst="rect">
            <a:avLst/>
          </a:prstGeom>
          <a:ln/>
          <a:extLst/>
        </p:spPr>
        <p:style>
          <a:lnRef idx="0">
            <a:schemeClr val="accent1"/>
          </a:lnRef>
          <a:fillRef idx="3">
            <a:schemeClr val="accent1"/>
          </a:fillRef>
          <a:effectRef idx="3">
            <a:schemeClr val="accent1"/>
          </a:effectRef>
          <a:fontRef idx="minor">
            <a:schemeClr val="lt1"/>
          </a:fontRef>
        </p:style>
      </p:pic>
      <p:pic>
        <p:nvPicPr>
          <p:cNvPr id="1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64818" y="1577213"/>
            <a:ext cx="3124726" cy="1950306"/>
          </a:xfrm>
          <a:prstGeom prst="rect">
            <a:avLst/>
          </a:prstGeom>
          <a:ln/>
        </p:spPr>
        <p:style>
          <a:lnRef idx="0">
            <a:schemeClr val="accent1"/>
          </a:lnRef>
          <a:fillRef idx="3">
            <a:schemeClr val="accent1"/>
          </a:fillRef>
          <a:effectRef idx="3">
            <a:schemeClr val="accent1"/>
          </a:effectRef>
          <a:fontRef idx="minor">
            <a:schemeClr val="lt1"/>
          </a:fontRef>
        </p:style>
      </p:pic>
      <p:sp>
        <p:nvSpPr>
          <p:cNvPr id="14" name="Rectangle 1"/>
          <p:cNvSpPr>
            <a:spLocks noChangeArrowheads="1"/>
          </p:cNvSpPr>
          <p:nvPr/>
        </p:nvSpPr>
        <p:spPr bwMode="auto">
          <a:xfrm>
            <a:off x="1374250" y="1327482"/>
            <a:ext cx="21209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b="1" dirty="0"/>
              <a:t>Normal </a:t>
            </a:r>
            <a:r>
              <a:rPr lang="tr-TR" altLang="tr-TR" b="1" dirty="0" err="1"/>
              <a:t>nötrofiller</a:t>
            </a:r>
            <a:endParaRPr lang="en-US" altLang="tr-TR" dirty="0"/>
          </a:p>
        </p:txBody>
      </p:sp>
      <p:sp>
        <p:nvSpPr>
          <p:cNvPr id="15" name="Rectangle 1"/>
          <p:cNvSpPr>
            <a:spLocks noChangeArrowheads="1"/>
          </p:cNvSpPr>
          <p:nvPr/>
        </p:nvSpPr>
        <p:spPr bwMode="auto">
          <a:xfrm>
            <a:off x="3981450" y="1474738"/>
            <a:ext cx="28103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1400" b="1" dirty="0" err="1"/>
              <a:t>Pseudo</a:t>
            </a:r>
            <a:r>
              <a:rPr lang="tr-TR" altLang="tr-TR" sz="1400" b="1" dirty="0"/>
              <a:t>–</a:t>
            </a:r>
            <a:r>
              <a:rPr lang="tr-TR" altLang="tr-TR" sz="1400" b="1" dirty="0" err="1"/>
              <a:t>Pelger-Huët</a:t>
            </a:r>
            <a:r>
              <a:rPr lang="tr-TR" altLang="tr-TR" sz="1400" b="1" dirty="0"/>
              <a:t> anomalisi</a:t>
            </a:r>
            <a:endParaRPr lang="en-US" altLang="tr-TR" sz="1400" dirty="0"/>
          </a:p>
        </p:txBody>
      </p:sp>
      <p:sp>
        <p:nvSpPr>
          <p:cNvPr id="16" name="Dikdörtgen 15"/>
          <p:cNvSpPr/>
          <p:nvPr/>
        </p:nvSpPr>
        <p:spPr>
          <a:xfrm>
            <a:off x="5188939" y="4858065"/>
            <a:ext cx="899605" cy="369332"/>
          </a:xfrm>
          <a:prstGeom prst="rect">
            <a:avLst/>
          </a:prstGeom>
        </p:spPr>
        <p:txBody>
          <a:bodyPr wrap="none">
            <a:spAutoFit/>
          </a:bodyPr>
          <a:lstStyle/>
          <a:p>
            <a:r>
              <a:rPr lang="tr-TR" altLang="tr-TR" dirty="0" err="1">
                <a:ea typeface="ＭＳ Ｐゴシック" pitchFamily="34" charset="-128"/>
              </a:rPr>
              <a:t>Displazi</a:t>
            </a:r>
            <a:endParaRPr lang="tr-TR" dirty="0"/>
          </a:p>
        </p:txBody>
      </p:sp>
      <p:sp>
        <p:nvSpPr>
          <p:cNvPr id="17" name="Dikdörtgen 16"/>
          <p:cNvSpPr/>
          <p:nvPr/>
        </p:nvSpPr>
        <p:spPr>
          <a:xfrm>
            <a:off x="4943982" y="2407168"/>
            <a:ext cx="899605" cy="369332"/>
          </a:xfrm>
          <a:prstGeom prst="rect">
            <a:avLst/>
          </a:prstGeom>
        </p:spPr>
        <p:txBody>
          <a:bodyPr wrap="none">
            <a:spAutoFit/>
          </a:bodyPr>
          <a:lstStyle/>
          <a:p>
            <a:r>
              <a:rPr lang="tr-TR" altLang="tr-TR" dirty="0" err="1">
                <a:ea typeface="ＭＳ Ｐゴシック" pitchFamily="34" charset="-128"/>
              </a:rPr>
              <a:t>Displazi</a:t>
            </a:r>
            <a:endParaRPr lang="tr-TR" dirty="0"/>
          </a:p>
        </p:txBody>
      </p:sp>
    </p:spTree>
    <p:extLst>
      <p:ext uri="{BB962C8B-B14F-4D97-AF65-F5344CB8AC3E}">
        <p14:creationId xmlns:p14="http://schemas.microsoft.com/office/powerpoint/2010/main" val="111174433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
          <p:cNvSpPr>
            <a:spLocks noGrp="1" noChangeArrowheads="1"/>
          </p:cNvSpPr>
          <p:nvPr>
            <p:ph type="title"/>
          </p:nvPr>
        </p:nvSpPr>
        <p:spPr>
          <a:xfrm>
            <a:off x="134169" y="420085"/>
            <a:ext cx="10515600" cy="1325563"/>
          </a:xfrm>
        </p:spPr>
        <p:txBody>
          <a:bodyPr>
            <a:normAutofit/>
          </a:bodyPr>
          <a:lstStyle/>
          <a:p>
            <a:r>
              <a:rPr lang="tr-TR" sz="2800" b="1" dirty="0" smtClean="0">
                <a:solidFill>
                  <a:srgbClr val="C00000"/>
                </a:solidFill>
                <a:latin typeface="Comic Sans MS" panose="030F0702030302020204" pitchFamily="66" charset="0"/>
                <a:ea typeface="ＭＳ Ｐゴシック" pitchFamily="34" charset="-128"/>
              </a:rPr>
              <a:t>  MDS: Tedavi hedefleri</a:t>
            </a:r>
          </a:p>
        </p:txBody>
      </p:sp>
      <p:sp>
        <p:nvSpPr>
          <p:cNvPr id="4" name="AutoShape 4"/>
          <p:cNvSpPr>
            <a:spLocks noChangeArrowheads="1"/>
          </p:cNvSpPr>
          <p:nvPr/>
        </p:nvSpPr>
        <p:spPr bwMode="auto">
          <a:xfrm>
            <a:off x="395536" y="1802740"/>
            <a:ext cx="2588022" cy="4147914"/>
          </a:xfrm>
          <a:prstGeom prst="triangle">
            <a:avLst>
              <a:gd name="adj" fmla="val 50000"/>
            </a:avLst>
          </a:prstGeom>
          <a:solidFill>
            <a:schemeClr val="accent1"/>
          </a:solidFill>
          <a:ln w="28575">
            <a:solidFill>
              <a:srgbClr val="C00000"/>
            </a:solidFill>
            <a:miter lim="800000"/>
            <a:headEnd/>
            <a:tailEnd/>
          </a:ln>
        </p:spPr>
        <p:txBody>
          <a:bodyPr wrap="none" anchor="ctr"/>
          <a:lstStyle/>
          <a:p>
            <a:pPr eaLnBrk="0" hangingPunct="0">
              <a:lnSpc>
                <a:spcPct val="200000"/>
              </a:lnSpc>
            </a:pPr>
            <a:endParaRPr lang="en-GB">
              <a:latin typeface="Comic Sans MS" panose="030F0702030302020204" pitchFamily="66" charset="0"/>
            </a:endParaRPr>
          </a:p>
        </p:txBody>
      </p:sp>
      <p:sp>
        <p:nvSpPr>
          <p:cNvPr id="5" name="Text Box 9"/>
          <p:cNvSpPr txBox="1">
            <a:spLocks noChangeArrowheads="1"/>
          </p:cNvSpPr>
          <p:nvPr/>
        </p:nvSpPr>
        <p:spPr bwMode="auto">
          <a:xfrm>
            <a:off x="823616" y="5732650"/>
            <a:ext cx="1872506" cy="646331"/>
          </a:xfrm>
          <a:prstGeom prst="rect">
            <a:avLst/>
          </a:prstGeom>
          <a:noFill/>
          <a:ln w="9525">
            <a:noFill/>
            <a:miter lim="800000"/>
            <a:headEnd/>
            <a:tailEnd/>
          </a:ln>
        </p:spPr>
        <p:txBody>
          <a:bodyPr wrap="square">
            <a:spAutoFit/>
          </a:bodyPr>
          <a:lstStyle/>
          <a:p>
            <a:pPr>
              <a:lnSpc>
                <a:spcPct val="200000"/>
              </a:lnSpc>
              <a:spcBef>
                <a:spcPct val="50000"/>
              </a:spcBef>
            </a:pPr>
            <a:r>
              <a:rPr lang="tr-TR" dirty="0" err="1">
                <a:solidFill>
                  <a:srgbClr val="000066"/>
                </a:solidFill>
                <a:latin typeface="Comic Sans MS" panose="030F0702030302020204" pitchFamily="66" charset="0"/>
              </a:rPr>
              <a:t>YüksekYoğunluk</a:t>
            </a:r>
            <a:endParaRPr lang="en-GB" dirty="0">
              <a:solidFill>
                <a:srgbClr val="000066"/>
              </a:solidFill>
              <a:latin typeface="Comic Sans MS" panose="030F0702030302020204" pitchFamily="66" charset="0"/>
            </a:endParaRPr>
          </a:p>
        </p:txBody>
      </p:sp>
      <p:cxnSp>
        <p:nvCxnSpPr>
          <p:cNvPr id="6" name="5 Düz Ok Bağlayıcısı"/>
          <p:cNvCxnSpPr>
            <a:stCxn id="4" idx="3"/>
          </p:cNvCxnSpPr>
          <p:nvPr/>
        </p:nvCxnSpPr>
        <p:spPr>
          <a:xfrm flipH="1" flipV="1">
            <a:off x="1687415" y="2206238"/>
            <a:ext cx="2133" cy="3744416"/>
          </a:xfrm>
          <a:prstGeom prst="straightConnector1">
            <a:avLst/>
          </a:prstGeom>
          <a:ln w="3810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7" name="Text Box 8"/>
          <p:cNvSpPr txBox="1">
            <a:spLocks noChangeArrowheads="1"/>
          </p:cNvSpPr>
          <p:nvPr/>
        </p:nvSpPr>
        <p:spPr bwMode="auto">
          <a:xfrm>
            <a:off x="823616" y="1235001"/>
            <a:ext cx="1872208" cy="646331"/>
          </a:xfrm>
          <a:prstGeom prst="rect">
            <a:avLst/>
          </a:prstGeom>
          <a:noFill/>
          <a:ln w="9525">
            <a:noFill/>
            <a:miter lim="800000"/>
            <a:headEnd/>
            <a:tailEnd/>
          </a:ln>
        </p:spPr>
        <p:txBody>
          <a:bodyPr wrap="square">
            <a:spAutoFit/>
          </a:bodyPr>
          <a:lstStyle/>
          <a:p>
            <a:pPr>
              <a:lnSpc>
                <a:spcPct val="200000"/>
              </a:lnSpc>
              <a:spcBef>
                <a:spcPct val="50000"/>
              </a:spcBef>
            </a:pPr>
            <a:r>
              <a:rPr lang="tr-TR" dirty="0">
                <a:solidFill>
                  <a:srgbClr val="000066"/>
                </a:solidFill>
                <a:latin typeface="Comic Sans MS" panose="030F0702030302020204" pitchFamily="66" charset="0"/>
              </a:rPr>
              <a:t>Düşük Yoğunluk</a:t>
            </a:r>
            <a:endParaRPr lang="en-GB" dirty="0">
              <a:solidFill>
                <a:srgbClr val="000066"/>
              </a:solidFill>
              <a:latin typeface="Comic Sans MS" panose="030F0702030302020204" pitchFamily="66" charset="0"/>
            </a:endParaRPr>
          </a:p>
        </p:txBody>
      </p:sp>
      <p:cxnSp>
        <p:nvCxnSpPr>
          <p:cNvPr id="8" name="7 Düz Ok Bağlayıcısı"/>
          <p:cNvCxnSpPr/>
          <p:nvPr/>
        </p:nvCxnSpPr>
        <p:spPr>
          <a:xfrm>
            <a:off x="2082739" y="2311013"/>
            <a:ext cx="5213411" cy="3562"/>
          </a:xfrm>
          <a:prstGeom prst="straightConnector1">
            <a:avLst/>
          </a:prstGeom>
          <a:ln w="9525">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9" name="8 Düz Ok Bağlayıcısı"/>
          <p:cNvCxnSpPr/>
          <p:nvPr/>
        </p:nvCxnSpPr>
        <p:spPr>
          <a:xfrm>
            <a:off x="2375756" y="2901935"/>
            <a:ext cx="4992799" cy="41290"/>
          </a:xfrm>
          <a:prstGeom prst="straightConnector1">
            <a:avLst/>
          </a:prstGeom>
          <a:ln w="127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0" name="9 Düz Ok Bağlayıcısı"/>
          <p:cNvCxnSpPr/>
          <p:nvPr/>
        </p:nvCxnSpPr>
        <p:spPr>
          <a:xfrm>
            <a:off x="2466951" y="3615536"/>
            <a:ext cx="4901604" cy="21868"/>
          </a:xfrm>
          <a:prstGeom prst="straightConnector1">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10 Düz Ok Bağlayıcısı"/>
          <p:cNvCxnSpPr/>
          <p:nvPr/>
        </p:nvCxnSpPr>
        <p:spPr>
          <a:xfrm>
            <a:off x="2627784" y="4305344"/>
            <a:ext cx="4740771" cy="21729"/>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11 Düz Ok Bağlayıcısı"/>
          <p:cNvCxnSpPr/>
          <p:nvPr/>
        </p:nvCxnSpPr>
        <p:spPr>
          <a:xfrm>
            <a:off x="2807804" y="4983460"/>
            <a:ext cx="4560751" cy="7640"/>
          </a:xfrm>
          <a:prstGeom prst="straightConnector1">
            <a:avLst/>
          </a:prstGeom>
          <a:ln w="381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12 Düz Ok Bağlayıcısı"/>
          <p:cNvCxnSpPr/>
          <p:nvPr/>
        </p:nvCxnSpPr>
        <p:spPr>
          <a:xfrm flipV="1">
            <a:off x="3095836" y="5680340"/>
            <a:ext cx="4272719" cy="21307"/>
          </a:xfrm>
          <a:prstGeom prst="straightConnector1">
            <a:avLst/>
          </a:prstGeom>
          <a:ln w="571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4"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
        <p:nvSpPr>
          <p:cNvPr id="15" name="Rectangle 3"/>
          <p:cNvSpPr txBox="1">
            <a:spLocks noChangeArrowheads="1"/>
          </p:cNvSpPr>
          <p:nvPr/>
        </p:nvSpPr>
        <p:spPr>
          <a:xfrm>
            <a:off x="7368555" y="1881332"/>
            <a:ext cx="5232400" cy="436245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200000"/>
              </a:lnSpc>
            </a:pPr>
            <a:r>
              <a:rPr lang="en-GB" altLang="en-US" sz="1800" dirty="0" smtClean="0">
                <a:latin typeface="Comic Sans MS" panose="030F0702030302020204" pitchFamily="66" charset="0"/>
              </a:rPr>
              <a:t>“</a:t>
            </a:r>
            <a:r>
              <a:rPr lang="en-GB" sz="1800" dirty="0" smtClean="0">
                <a:latin typeface="Comic Sans MS" panose="030F0702030302020204" pitchFamily="66" charset="0"/>
              </a:rPr>
              <a:t>En </a:t>
            </a:r>
            <a:r>
              <a:rPr lang="en-GB" sz="1800" dirty="0" err="1" smtClean="0">
                <a:latin typeface="Comic Sans MS" panose="030F0702030302020204" pitchFamily="66" charset="0"/>
              </a:rPr>
              <a:t>iyi</a:t>
            </a:r>
            <a:r>
              <a:rPr lang="en-GB" sz="1800" dirty="0" smtClean="0">
                <a:latin typeface="Comic Sans MS" panose="030F0702030302020204" pitchFamily="66" charset="0"/>
              </a:rPr>
              <a:t> </a:t>
            </a:r>
            <a:r>
              <a:rPr lang="en-GB" sz="1800" dirty="0" err="1" smtClean="0">
                <a:latin typeface="Comic Sans MS" panose="030F0702030302020204" pitchFamily="66" charset="0"/>
              </a:rPr>
              <a:t>destek</a:t>
            </a:r>
            <a:r>
              <a:rPr lang="en-GB" sz="1800" dirty="0" smtClean="0">
                <a:latin typeface="Comic Sans MS" panose="030F0702030302020204" pitchFamily="66" charset="0"/>
              </a:rPr>
              <a:t> </a:t>
            </a:r>
            <a:r>
              <a:rPr lang="en-GB" sz="1800" dirty="0" err="1" smtClean="0">
                <a:latin typeface="Comic Sans MS" panose="030F0702030302020204" pitchFamily="66" charset="0"/>
              </a:rPr>
              <a:t>tedavisi</a:t>
            </a:r>
            <a:r>
              <a:rPr lang="en-GB" altLang="en-US" sz="1800" dirty="0" smtClean="0">
                <a:latin typeface="Comic Sans MS" panose="030F0702030302020204" pitchFamily="66" charset="0"/>
              </a:rPr>
              <a:t>”</a:t>
            </a:r>
            <a:r>
              <a:rPr lang="en-GB" sz="1800" dirty="0" smtClean="0">
                <a:latin typeface="Comic Sans MS" panose="030F0702030302020204" pitchFamily="66" charset="0"/>
              </a:rPr>
              <a:t>, </a:t>
            </a:r>
            <a:r>
              <a:rPr lang="en-GB" sz="1800" dirty="0" err="1" smtClean="0">
                <a:latin typeface="Comic Sans MS" panose="030F0702030302020204" pitchFamily="66" charset="0"/>
              </a:rPr>
              <a:t>demir</a:t>
            </a:r>
            <a:r>
              <a:rPr lang="en-GB" sz="1800" dirty="0" smtClean="0">
                <a:latin typeface="Comic Sans MS" panose="030F0702030302020204" pitchFamily="66" charset="0"/>
              </a:rPr>
              <a:t> </a:t>
            </a:r>
            <a:r>
              <a:rPr lang="en-GB" sz="1800" dirty="0" err="1" smtClean="0">
                <a:latin typeface="Comic Sans MS" panose="030F0702030302020204" pitchFamily="66" charset="0"/>
              </a:rPr>
              <a:t>şelasyonu</a:t>
            </a:r>
            <a:endParaRPr lang="en-GB" sz="1800" dirty="0" smtClean="0">
              <a:latin typeface="Comic Sans MS" panose="030F0702030302020204" pitchFamily="66" charset="0"/>
            </a:endParaRPr>
          </a:p>
          <a:p>
            <a:pPr>
              <a:lnSpc>
                <a:spcPct val="200000"/>
              </a:lnSpc>
            </a:pPr>
            <a:r>
              <a:rPr lang="en-GB" sz="1800" dirty="0" smtClean="0">
                <a:latin typeface="Comic Sans MS" panose="030F0702030302020204" pitchFamily="66" charset="0"/>
              </a:rPr>
              <a:t>Hematopoietik </a:t>
            </a:r>
            <a:r>
              <a:rPr lang="en-GB" sz="1800" dirty="0" err="1" smtClean="0">
                <a:latin typeface="Comic Sans MS" panose="030F0702030302020204" pitchFamily="66" charset="0"/>
              </a:rPr>
              <a:t>büyüme</a:t>
            </a:r>
            <a:r>
              <a:rPr lang="en-GB" sz="1800" dirty="0" smtClean="0">
                <a:latin typeface="Comic Sans MS" panose="030F0702030302020204" pitchFamily="66" charset="0"/>
              </a:rPr>
              <a:t> </a:t>
            </a:r>
            <a:r>
              <a:rPr lang="en-GB" sz="1800" dirty="0" err="1" smtClean="0">
                <a:latin typeface="Comic Sans MS" panose="030F0702030302020204" pitchFamily="66" charset="0"/>
              </a:rPr>
              <a:t>faktörleri</a:t>
            </a:r>
            <a:endParaRPr lang="en-GB" sz="1800" dirty="0" smtClean="0">
              <a:latin typeface="Comic Sans MS" panose="030F0702030302020204" pitchFamily="66" charset="0"/>
            </a:endParaRPr>
          </a:p>
          <a:p>
            <a:pPr>
              <a:lnSpc>
                <a:spcPct val="200000"/>
              </a:lnSpc>
            </a:pPr>
            <a:r>
              <a:rPr lang="en-GB" sz="1800" dirty="0" err="1" smtClean="0">
                <a:latin typeface="Comic Sans MS" panose="030F0702030302020204" pitchFamily="66" charset="0"/>
              </a:rPr>
              <a:t>Immünsüpresif</a:t>
            </a:r>
            <a:r>
              <a:rPr lang="en-GB" sz="1800" dirty="0" smtClean="0">
                <a:latin typeface="Comic Sans MS" panose="030F0702030302020204" pitchFamily="66" charset="0"/>
              </a:rPr>
              <a:t> </a:t>
            </a:r>
            <a:r>
              <a:rPr lang="en-GB" sz="1800" dirty="0" err="1" smtClean="0">
                <a:latin typeface="Comic Sans MS" panose="030F0702030302020204" pitchFamily="66" charset="0"/>
              </a:rPr>
              <a:t>tedavi</a:t>
            </a:r>
            <a:endParaRPr lang="en-GB" sz="1800" dirty="0" smtClean="0">
              <a:latin typeface="Comic Sans MS" panose="030F0702030302020204" pitchFamily="66" charset="0"/>
            </a:endParaRPr>
          </a:p>
          <a:p>
            <a:pPr>
              <a:lnSpc>
                <a:spcPct val="200000"/>
              </a:lnSpc>
            </a:pPr>
            <a:r>
              <a:rPr lang="en-GB" sz="1800" dirty="0" err="1" smtClean="0">
                <a:latin typeface="Comic Sans MS" panose="030F0702030302020204" pitchFamily="66" charset="0"/>
              </a:rPr>
              <a:t>Immünmodulatuar</a:t>
            </a:r>
            <a:r>
              <a:rPr lang="en-GB" sz="1800" dirty="0" smtClean="0">
                <a:latin typeface="Comic Sans MS" panose="030F0702030302020204" pitchFamily="66" charset="0"/>
              </a:rPr>
              <a:t> </a:t>
            </a:r>
            <a:r>
              <a:rPr lang="en-GB" sz="1800" dirty="0" err="1" smtClean="0">
                <a:latin typeface="Comic Sans MS" panose="030F0702030302020204" pitchFamily="66" charset="0"/>
              </a:rPr>
              <a:t>ilaçlar</a:t>
            </a:r>
            <a:endParaRPr lang="en-GB" sz="1800" baseline="30000" dirty="0" smtClean="0">
              <a:latin typeface="Comic Sans MS" panose="030F0702030302020204" pitchFamily="66" charset="0"/>
            </a:endParaRPr>
          </a:p>
          <a:p>
            <a:pPr>
              <a:lnSpc>
                <a:spcPct val="200000"/>
              </a:lnSpc>
            </a:pPr>
            <a:r>
              <a:rPr lang="tr-TR" sz="1800" dirty="0" smtClean="0">
                <a:latin typeface="Comic Sans MS" panose="030F0702030302020204" pitchFamily="66" charset="0"/>
              </a:rPr>
              <a:t>K</a:t>
            </a:r>
            <a:r>
              <a:rPr lang="en-GB" sz="1800" dirty="0" err="1" smtClean="0">
                <a:latin typeface="Comic Sans MS" panose="030F0702030302020204" pitchFamily="66" charset="0"/>
              </a:rPr>
              <a:t>emoterapi</a:t>
            </a:r>
            <a:r>
              <a:rPr lang="tr-TR" sz="1800" dirty="0" smtClean="0">
                <a:latin typeface="Comic Sans MS" panose="030F0702030302020204" pitchFamily="66" charset="0"/>
              </a:rPr>
              <a:t> (</a:t>
            </a:r>
            <a:r>
              <a:rPr lang="en-US" sz="1800" dirty="0" smtClean="0">
                <a:latin typeface="Comic Sans MS" panose="030F0702030302020204" pitchFamily="66" charset="0"/>
              </a:rPr>
              <a:t>De</a:t>
            </a:r>
            <a:r>
              <a:rPr lang="tr-TR" sz="1800" dirty="0" smtClean="0">
                <a:latin typeface="Comic Sans MS" panose="030F0702030302020204" pitchFamily="66" charset="0"/>
              </a:rPr>
              <a:t>s</a:t>
            </a:r>
            <a:r>
              <a:rPr lang="en-US" sz="1800" dirty="0" err="1" smtClean="0">
                <a:latin typeface="Comic Sans MS" panose="030F0702030302020204" pitchFamily="66" charset="0"/>
              </a:rPr>
              <a:t>itabin</a:t>
            </a:r>
            <a:r>
              <a:rPr lang="tr-TR" sz="1800" dirty="0" smtClean="0">
                <a:latin typeface="Comic Sans MS" panose="030F0702030302020204" pitchFamily="66" charset="0"/>
              </a:rPr>
              <a:t> / A</a:t>
            </a:r>
            <a:r>
              <a:rPr lang="en-US" sz="1800" dirty="0" err="1" smtClean="0">
                <a:latin typeface="Comic Sans MS" panose="030F0702030302020204" pitchFamily="66" charset="0"/>
              </a:rPr>
              <a:t>za</a:t>
            </a:r>
            <a:r>
              <a:rPr lang="tr-TR" sz="1800" dirty="0" smtClean="0">
                <a:latin typeface="Comic Sans MS" panose="030F0702030302020204" pitchFamily="66" charset="0"/>
              </a:rPr>
              <a:t>s</a:t>
            </a:r>
            <a:r>
              <a:rPr lang="en-US" sz="1800" dirty="0" err="1" smtClean="0">
                <a:latin typeface="Comic Sans MS" panose="030F0702030302020204" pitchFamily="66" charset="0"/>
              </a:rPr>
              <a:t>itidin</a:t>
            </a:r>
            <a:r>
              <a:rPr lang="tr-TR" sz="1800" dirty="0" smtClean="0">
                <a:latin typeface="Comic Sans MS" panose="030F0702030302020204" pitchFamily="66" charset="0"/>
              </a:rPr>
              <a:t>)</a:t>
            </a:r>
            <a:endParaRPr lang="en-GB" sz="1800" dirty="0" smtClean="0">
              <a:latin typeface="Comic Sans MS" panose="030F0702030302020204" pitchFamily="66" charset="0"/>
            </a:endParaRPr>
          </a:p>
          <a:p>
            <a:pPr>
              <a:lnSpc>
                <a:spcPct val="200000"/>
              </a:lnSpc>
            </a:pPr>
            <a:r>
              <a:rPr lang="en-US" sz="1800" dirty="0" smtClean="0">
                <a:latin typeface="Comic Sans MS" panose="030F0702030302020204" pitchFamily="66" charset="0"/>
              </a:rPr>
              <a:t>Transplant</a:t>
            </a:r>
            <a:r>
              <a:rPr lang="tr-TR" sz="1800" dirty="0" smtClean="0">
                <a:latin typeface="Comic Sans MS" panose="030F0702030302020204" pitchFamily="66" charset="0"/>
              </a:rPr>
              <a:t> adayı, ( </a:t>
            </a:r>
            <a:r>
              <a:rPr lang="en-GB" sz="1800" dirty="0" smtClean="0">
                <a:latin typeface="Comic Sans MS" panose="030F0702030302020204" pitchFamily="66" charset="0"/>
              </a:rPr>
              <a:t>Allo-KHN</a:t>
            </a:r>
            <a:r>
              <a:rPr lang="tr-TR" sz="1800" dirty="0" smtClean="0">
                <a:latin typeface="Comic Sans MS" panose="030F0702030302020204" pitchFamily="66" charset="0"/>
              </a:rPr>
              <a:t> )</a:t>
            </a:r>
            <a:endParaRPr lang="en-GB" sz="1800" dirty="0">
              <a:latin typeface="Comic Sans MS" panose="030F0702030302020204" pitchFamily="66" charset="0"/>
            </a:endParaRPr>
          </a:p>
        </p:txBody>
      </p:sp>
      <p:sp>
        <p:nvSpPr>
          <p:cNvPr id="21507" name="Rectangle 3"/>
          <p:cNvSpPr>
            <a:spLocks noGrp="1" noChangeArrowheads="1"/>
          </p:cNvSpPr>
          <p:nvPr>
            <p:ph idx="1"/>
          </p:nvPr>
        </p:nvSpPr>
        <p:spPr>
          <a:xfrm>
            <a:off x="3473525" y="1907540"/>
            <a:ext cx="3706626" cy="4178935"/>
          </a:xfrm>
          <a:solidFill>
            <a:schemeClr val="bg1"/>
          </a:solidFill>
        </p:spPr>
        <p:txBody>
          <a:bodyPr/>
          <a:lstStyle/>
          <a:p>
            <a:pPr>
              <a:lnSpc>
                <a:spcPct val="200000"/>
              </a:lnSpc>
            </a:pPr>
            <a:r>
              <a:rPr lang="tr-TR" sz="1800" dirty="0">
                <a:latin typeface="Comic Sans MS" panose="030F0702030302020204" pitchFamily="66" charset="0"/>
              </a:rPr>
              <a:t>Yaşamı uzatmak </a:t>
            </a:r>
          </a:p>
          <a:p>
            <a:pPr>
              <a:lnSpc>
                <a:spcPct val="200000"/>
              </a:lnSpc>
            </a:pPr>
            <a:r>
              <a:rPr lang="tr-TR" sz="1800" dirty="0">
                <a:latin typeface="Comic Sans MS" panose="030F0702030302020204" pitchFamily="66" charset="0"/>
              </a:rPr>
              <a:t>Yaşam Kalitesi</a:t>
            </a:r>
          </a:p>
          <a:p>
            <a:pPr>
              <a:lnSpc>
                <a:spcPct val="200000"/>
              </a:lnSpc>
            </a:pPr>
            <a:r>
              <a:rPr lang="tr-TR" sz="1800" dirty="0">
                <a:latin typeface="Comic Sans MS" panose="030F0702030302020204" pitchFamily="66" charset="0"/>
              </a:rPr>
              <a:t>Minimal yan etki</a:t>
            </a:r>
          </a:p>
          <a:p>
            <a:pPr>
              <a:lnSpc>
                <a:spcPct val="200000"/>
              </a:lnSpc>
            </a:pPr>
            <a:r>
              <a:rPr lang="tr-TR" sz="1800" dirty="0">
                <a:latin typeface="Comic Sans MS" panose="030F0702030302020204" pitchFamily="66" charset="0"/>
              </a:rPr>
              <a:t>AML ye dönüşümü geciktirmek</a:t>
            </a:r>
          </a:p>
          <a:p>
            <a:pPr>
              <a:lnSpc>
                <a:spcPct val="200000"/>
              </a:lnSpc>
            </a:pPr>
            <a:r>
              <a:rPr lang="tr-TR" sz="1800" dirty="0" err="1">
                <a:latin typeface="Comic Sans MS" panose="030F0702030302020204" pitchFamily="66" charset="0"/>
              </a:rPr>
              <a:t>Progresyonu</a:t>
            </a:r>
            <a:r>
              <a:rPr lang="tr-TR" sz="1800" dirty="0">
                <a:latin typeface="Comic Sans MS" panose="030F0702030302020204" pitchFamily="66" charset="0"/>
              </a:rPr>
              <a:t> durdurmak</a:t>
            </a:r>
          </a:p>
          <a:p>
            <a:pPr>
              <a:lnSpc>
                <a:spcPct val="200000"/>
              </a:lnSpc>
            </a:pPr>
            <a:r>
              <a:rPr lang="tr-TR" sz="1800" dirty="0">
                <a:latin typeface="Comic Sans MS" panose="030F0702030302020204" pitchFamily="66" charset="0"/>
              </a:rPr>
              <a:t>Tam remisyon elde </a:t>
            </a:r>
            <a:r>
              <a:rPr lang="tr-TR" sz="1800" dirty="0" smtClean="0">
                <a:latin typeface="Comic Sans MS" panose="030F0702030302020204" pitchFamily="66" charset="0"/>
              </a:rPr>
              <a:t>etmek</a:t>
            </a:r>
            <a:endParaRPr lang="tr-TR" sz="1800" dirty="0">
              <a:latin typeface="Comic Sans MS" panose="030F0702030302020204" pitchFamily="66" charset="0"/>
            </a:endParaRPr>
          </a:p>
          <a:p>
            <a:pPr>
              <a:lnSpc>
                <a:spcPct val="200000"/>
              </a:lnSpc>
              <a:buFont typeface="Wingdings" pitchFamily="2" charset="2"/>
              <a:buNone/>
            </a:pPr>
            <a:endParaRPr lang="tr-TR" sz="1800" dirty="0">
              <a:latin typeface="Comic Sans MS" panose="030F0702030302020204" pitchFamily="66" charset="0"/>
            </a:endParaRPr>
          </a:p>
          <a:p>
            <a:pPr>
              <a:lnSpc>
                <a:spcPct val="200000"/>
              </a:lnSpc>
              <a:buFont typeface="Wingdings" pitchFamily="2" charset="2"/>
              <a:buNone/>
            </a:pPr>
            <a:endParaRPr lang="tr-TR" sz="1800" dirty="0">
              <a:latin typeface="Comic Sans MS" panose="030F0702030302020204" pitchFamily="66" charset="0"/>
            </a:endParaRPr>
          </a:p>
        </p:txBody>
      </p:sp>
    </p:spTree>
    <p:extLst>
      <p:ext uri="{BB962C8B-B14F-4D97-AF65-F5344CB8AC3E}">
        <p14:creationId xmlns:p14="http://schemas.microsoft.com/office/powerpoint/2010/main" val="1779499660"/>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4"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r="73686" b="36887"/>
          <a:stretch>
            <a:fillRect/>
          </a:stretch>
        </p:blipFill>
        <p:spPr bwMode="auto">
          <a:xfrm>
            <a:off x="2471241" y="4048405"/>
            <a:ext cx="20257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2" name="Picture 5"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l="65495" b="31767"/>
          <a:stretch>
            <a:fillRect/>
          </a:stretch>
        </p:blipFill>
        <p:spPr bwMode="auto">
          <a:xfrm>
            <a:off x="7675066" y="4072216"/>
            <a:ext cx="222250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3" name="Picture 6"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l="31535" r="37816" b="37517"/>
          <a:stretch>
            <a:fillRect/>
          </a:stretch>
        </p:blipFill>
        <p:spPr bwMode="auto">
          <a:xfrm>
            <a:off x="4784999" y="4069042"/>
            <a:ext cx="2018705" cy="128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5" name="Rectangle 11"/>
          <p:cNvSpPr>
            <a:spLocks noGrp="1" noChangeArrowheads="1"/>
          </p:cNvSpPr>
          <p:nvPr>
            <p:ph idx="4294967295"/>
          </p:nvPr>
        </p:nvSpPr>
        <p:spPr>
          <a:xfrm>
            <a:off x="1262845" y="779038"/>
            <a:ext cx="8375425" cy="3389308"/>
          </a:xfrm>
        </p:spPr>
        <p:txBody>
          <a:bodyPr>
            <a:noAutofit/>
          </a:bodyPr>
          <a:lstStyle/>
          <a:p>
            <a:pPr marL="0" indent="0">
              <a:lnSpc>
                <a:spcPct val="150000"/>
              </a:lnSpc>
              <a:buNone/>
            </a:pPr>
            <a:endParaRPr lang="en-GB" sz="1700" baseline="30000" dirty="0">
              <a:latin typeface="Comic Sans MS" panose="030F0702030302020204" pitchFamily="66" charset="0"/>
              <a:cs typeface="Arial" charset="0"/>
            </a:endParaRPr>
          </a:p>
          <a:p>
            <a:pPr marL="266700" indent="-266700" algn="just">
              <a:lnSpc>
                <a:spcPct val="150000"/>
              </a:lnSpc>
            </a:pPr>
            <a:r>
              <a:rPr lang="tr-TR" sz="1800" b="1" dirty="0">
                <a:latin typeface="Comic Sans MS" panose="030F0702030302020204" pitchFamily="66" charset="0"/>
                <a:cs typeface="Arial" charset="0"/>
              </a:rPr>
              <a:t>Progresif Bir Kronik </a:t>
            </a:r>
            <a:r>
              <a:rPr lang="tr-TR" sz="1800" b="1" dirty="0" err="1">
                <a:latin typeface="Comic Sans MS" panose="030F0702030302020204" pitchFamily="66" charset="0"/>
                <a:cs typeface="Arial" charset="0"/>
              </a:rPr>
              <a:t>Hemoliz</a:t>
            </a:r>
            <a:r>
              <a:rPr lang="tr-TR" sz="1800" b="1" dirty="0">
                <a:latin typeface="Comic Sans MS" panose="030F0702030302020204" pitchFamily="66" charset="0"/>
                <a:cs typeface="Arial" charset="0"/>
              </a:rPr>
              <a:t> </a:t>
            </a:r>
            <a:r>
              <a:rPr lang="tr-TR" sz="1800" b="1" dirty="0" smtClean="0">
                <a:latin typeface="Comic Sans MS" panose="030F0702030302020204" pitchFamily="66" charset="0"/>
                <a:cs typeface="Arial" charset="0"/>
              </a:rPr>
              <a:t>Hastalığıdır</a:t>
            </a:r>
            <a:endParaRPr lang="tr-TR" altLang="tr-TR" sz="1700" b="1" dirty="0" smtClean="0">
              <a:latin typeface="Comic Sans MS" panose="030F0702030302020204" pitchFamily="66" charset="0"/>
              <a:ea typeface="ＭＳ Ｐゴシック" pitchFamily="34" charset="-128"/>
            </a:endParaRPr>
          </a:p>
          <a:p>
            <a:pPr marL="266700" indent="-266700" algn="just">
              <a:lnSpc>
                <a:spcPct val="150000"/>
              </a:lnSpc>
            </a:pPr>
            <a:r>
              <a:rPr lang="tr-TR" altLang="tr-TR" sz="1700" b="1" dirty="0" err="1" smtClean="0">
                <a:latin typeface="Comic Sans MS" panose="030F0702030302020204" pitchFamily="66" charset="0"/>
                <a:ea typeface="ＭＳ Ｐゴシック" pitchFamily="34" charset="-128"/>
              </a:rPr>
              <a:t>Hemoliz</a:t>
            </a:r>
            <a:r>
              <a:rPr lang="tr-TR" altLang="tr-TR" sz="1700" b="1" dirty="0" smtClean="0">
                <a:latin typeface="Comic Sans MS" panose="030F0702030302020204" pitchFamily="66" charset="0"/>
                <a:ea typeface="ＭＳ Ｐゴシック" pitchFamily="34" charset="-128"/>
              </a:rPr>
              <a:t> </a:t>
            </a:r>
            <a:r>
              <a:rPr lang="tr-TR" altLang="tr-TR" sz="1700" dirty="0" smtClean="0">
                <a:latin typeface="Comic Sans MS" panose="030F0702030302020204" pitchFamily="66" charset="0"/>
                <a:ea typeface="ＭＳ Ｐゴシック" pitchFamily="34" charset="-128"/>
              </a:rPr>
              <a:t>(</a:t>
            </a:r>
            <a:r>
              <a:rPr lang="tr-TR" altLang="tr-TR" sz="1700" dirty="0" err="1" smtClean="0">
                <a:solidFill>
                  <a:srgbClr val="FF0000"/>
                </a:solidFill>
                <a:latin typeface="Comic Sans MS" panose="030F0702030302020204" pitchFamily="66" charset="0"/>
                <a:ea typeface="ＭＳ Ｐゴシック" pitchFamily="34" charset="-128"/>
              </a:rPr>
              <a:t>glikozil</a:t>
            </a:r>
            <a:r>
              <a:rPr lang="tr-TR" altLang="tr-TR" sz="1700" dirty="0" smtClean="0">
                <a:solidFill>
                  <a:srgbClr val="FF0000"/>
                </a:solidFill>
                <a:latin typeface="Comic Sans MS" panose="030F0702030302020204" pitchFamily="66" charset="0"/>
                <a:ea typeface="ＭＳ Ｐゴシック" pitchFamily="34" charset="-128"/>
              </a:rPr>
              <a:t> </a:t>
            </a:r>
            <a:r>
              <a:rPr lang="tr-TR" altLang="tr-TR" sz="1700" dirty="0" err="1">
                <a:solidFill>
                  <a:srgbClr val="FF0000"/>
                </a:solidFill>
                <a:latin typeface="Comic Sans MS" panose="030F0702030302020204" pitchFamily="66" charset="0"/>
                <a:ea typeface="ＭＳ Ｐゴシック" pitchFamily="34" charset="-128"/>
              </a:rPr>
              <a:t>fosfotidil</a:t>
            </a:r>
            <a:r>
              <a:rPr lang="tr-TR" altLang="tr-TR" sz="1700" dirty="0">
                <a:solidFill>
                  <a:srgbClr val="FF0000"/>
                </a:solidFill>
                <a:latin typeface="Comic Sans MS" panose="030F0702030302020204" pitchFamily="66" charset="0"/>
                <a:ea typeface="ＭＳ Ｐゴシック" pitchFamily="34" charset="-128"/>
              </a:rPr>
              <a:t> </a:t>
            </a:r>
            <a:r>
              <a:rPr lang="tr-TR" altLang="tr-TR" sz="1700" dirty="0" err="1">
                <a:solidFill>
                  <a:srgbClr val="FF0000"/>
                </a:solidFill>
                <a:latin typeface="Comic Sans MS" panose="030F0702030302020204" pitchFamily="66" charset="0"/>
                <a:ea typeface="ＭＳ Ｐゴシック" pitchFamily="34" charset="-128"/>
              </a:rPr>
              <a:t>inozitol</a:t>
            </a:r>
            <a:r>
              <a:rPr lang="tr-TR" altLang="tr-TR" sz="1700" dirty="0">
                <a:solidFill>
                  <a:srgbClr val="FF0000"/>
                </a:solidFill>
                <a:latin typeface="Comic Sans MS" panose="030F0702030302020204" pitchFamily="66" charset="0"/>
                <a:ea typeface="ＭＳ Ｐゴシック" pitchFamily="34" charset="-128"/>
              </a:rPr>
              <a:t>, GPI  </a:t>
            </a:r>
            <a:r>
              <a:rPr lang="tr-TR" altLang="tr-TR" sz="1700" dirty="0">
                <a:latin typeface="Comic Sans MS" panose="030F0702030302020204" pitchFamily="66" charset="0"/>
                <a:ea typeface="ＭＳ Ｐゴシック" pitchFamily="34" charset="-128"/>
              </a:rPr>
              <a:t>Geni </a:t>
            </a:r>
            <a:r>
              <a:rPr lang="tr-TR" altLang="tr-TR" sz="1700" dirty="0" err="1" smtClean="0">
                <a:latin typeface="Comic Sans MS" panose="030F0702030302020204" pitchFamily="66" charset="0"/>
                <a:ea typeface="ＭＳ Ｐゴシック" pitchFamily="34" charset="-128"/>
              </a:rPr>
              <a:t>defekti</a:t>
            </a:r>
            <a:r>
              <a:rPr lang="tr-TR" altLang="tr-TR" sz="1700" dirty="0" smtClean="0">
                <a:latin typeface="Comic Sans MS" panose="030F0702030302020204" pitchFamily="66" charset="0"/>
                <a:ea typeface="ＭＳ Ｐゴシック" pitchFamily="34" charset="-128"/>
              </a:rPr>
              <a:t>) sonucudur</a:t>
            </a:r>
            <a:r>
              <a:rPr lang="tr-TR" altLang="tr-TR" sz="1700" b="1" dirty="0" smtClean="0">
                <a:latin typeface="Comic Sans MS" panose="030F0702030302020204" pitchFamily="66" charset="0"/>
                <a:ea typeface="ＭＳ Ｐゴシック" pitchFamily="34" charset="-128"/>
              </a:rPr>
              <a:t> </a:t>
            </a:r>
            <a:endParaRPr lang="tr-TR" altLang="tr-TR" sz="1700" b="1" dirty="0">
              <a:latin typeface="Comic Sans MS" panose="030F0702030302020204" pitchFamily="66" charset="0"/>
              <a:ea typeface="ＭＳ Ｐゴシック" pitchFamily="34" charset="-128"/>
            </a:endParaRPr>
          </a:p>
          <a:p>
            <a:pPr marL="266700" indent="-266700" algn="just">
              <a:lnSpc>
                <a:spcPct val="150000"/>
              </a:lnSpc>
            </a:pPr>
            <a:r>
              <a:rPr lang="tr-TR" altLang="tr-TR" sz="1700" b="1" dirty="0">
                <a:latin typeface="Comic Sans MS" panose="030F0702030302020204" pitchFamily="66" charset="0"/>
                <a:ea typeface="ＭＳ Ｐゴシック" pitchFamily="34" charset="-128"/>
              </a:rPr>
              <a:t>GPI-A geninde kazanılmış </a:t>
            </a:r>
            <a:r>
              <a:rPr lang="tr-TR" altLang="tr-TR" sz="1700" b="1" dirty="0" smtClean="0">
                <a:latin typeface="Comic Sans MS" panose="030F0702030302020204" pitchFamily="66" charset="0"/>
                <a:ea typeface="ＭＳ Ｐゴシック" pitchFamily="34" charset="-128"/>
              </a:rPr>
              <a:t>mutasyon </a:t>
            </a:r>
            <a:r>
              <a:rPr lang="tr-TR" altLang="tr-TR" sz="1700" dirty="0" smtClean="0">
                <a:latin typeface="Comic Sans MS" panose="030F0702030302020204" pitchFamily="66" charset="0"/>
                <a:ea typeface="ＭＳ Ｐゴシック" pitchFamily="34" charset="-128"/>
              </a:rPr>
              <a:t>sonucu</a:t>
            </a:r>
            <a:r>
              <a:rPr lang="tr-TR" altLang="tr-TR" sz="1700" dirty="0">
                <a:latin typeface="Comic Sans MS" panose="030F0702030302020204" pitchFamily="66" charset="0"/>
                <a:ea typeface="ＭＳ Ｐゴシック" pitchFamily="34" charset="-128"/>
              </a:rPr>
              <a:t>, enzim sentezi inhibe olur ve </a:t>
            </a:r>
            <a:r>
              <a:rPr lang="en-US" sz="1700" b="1" dirty="0">
                <a:solidFill>
                  <a:schemeClr val="tx2"/>
                </a:solidFill>
                <a:latin typeface="Comic Sans MS" panose="030F0702030302020204" pitchFamily="66" charset="0"/>
              </a:rPr>
              <a:t>CD59</a:t>
            </a:r>
            <a:r>
              <a:rPr lang="tr-TR" sz="1700" b="1" dirty="0">
                <a:solidFill>
                  <a:schemeClr val="tx2"/>
                </a:solidFill>
                <a:latin typeface="Comic Sans MS" panose="030F0702030302020204" pitchFamily="66" charset="0"/>
              </a:rPr>
              <a:t> </a:t>
            </a:r>
            <a:r>
              <a:rPr lang="tr-TR" altLang="ja-JP" sz="1700" b="1" dirty="0">
                <a:latin typeface="Comic Sans MS" panose="030F0702030302020204" pitchFamily="66" charset="0"/>
                <a:ea typeface="ＭＳ Ｐゴシック" pitchFamily="34" charset="-128"/>
              </a:rPr>
              <a:t>(MIRL)  ve  </a:t>
            </a:r>
            <a:r>
              <a:rPr lang="tr-TR" sz="1700" b="1" dirty="0">
                <a:solidFill>
                  <a:schemeClr val="tx2"/>
                </a:solidFill>
                <a:latin typeface="Comic Sans MS" panose="030F0702030302020204" pitchFamily="66" charset="0"/>
              </a:rPr>
              <a:t> </a:t>
            </a:r>
            <a:r>
              <a:rPr lang="en-US" sz="1700" b="1" dirty="0">
                <a:solidFill>
                  <a:schemeClr val="tx2"/>
                </a:solidFill>
                <a:latin typeface="Comic Sans MS" panose="030F0702030302020204" pitchFamily="66" charset="0"/>
              </a:rPr>
              <a:t>CD55</a:t>
            </a:r>
            <a:r>
              <a:rPr lang="tr-TR" sz="1700" b="1" dirty="0">
                <a:solidFill>
                  <a:schemeClr val="tx2"/>
                </a:solidFill>
                <a:latin typeface="Comic Sans MS" panose="030F0702030302020204" pitchFamily="66" charset="0"/>
              </a:rPr>
              <a:t> </a:t>
            </a:r>
            <a:r>
              <a:rPr lang="tr-TR" altLang="ja-JP" sz="1700" b="1" dirty="0">
                <a:latin typeface="Comic Sans MS" panose="030F0702030302020204" pitchFamily="66" charset="0"/>
                <a:ea typeface="ＭＳ Ｐゴシック" pitchFamily="34" charset="-128"/>
              </a:rPr>
              <a:t>(DAF) </a:t>
            </a:r>
            <a:r>
              <a:rPr lang="tr-TR" altLang="tr-TR" sz="1700" dirty="0">
                <a:latin typeface="Comic Sans MS" panose="030F0702030302020204" pitchFamily="66" charset="0"/>
                <a:ea typeface="ＭＳ Ｐゴシック" pitchFamily="34" charset="-128"/>
              </a:rPr>
              <a:t>sentezlenmez. </a:t>
            </a:r>
          </a:p>
          <a:p>
            <a:pPr marL="266700" indent="-266700" algn="just">
              <a:lnSpc>
                <a:spcPct val="150000"/>
              </a:lnSpc>
            </a:pPr>
            <a:r>
              <a:rPr lang="tr-TR" altLang="tr-TR" sz="1700" dirty="0">
                <a:latin typeface="Comic Sans MS" panose="030F0702030302020204" pitchFamily="66" charset="0"/>
                <a:ea typeface="ＭＳ Ｐゴシック" pitchFamily="34" charset="-128"/>
              </a:rPr>
              <a:t>Bu maddeler  hücre </a:t>
            </a:r>
            <a:r>
              <a:rPr lang="tr-TR" altLang="tr-TR" sz="1700" dirty="0" err="1">
                <a:latin typeface="Comic Sans MS" panose="030F0702030302020204" pitchFamily="66" charset="0"/>
                <a:ea typeface="ＭＳ Ｐゴシック" pitchFamily="34" charset="-128"/>
              </a:rPr>
              <a:t>membranında</a:t>
            </a:r>
            <a:r>
              <a:rPr lang="tr-TR" altLang="tr-TR" sz="1700" dirty="0">
                <a:latin typeface="Comic Sans MS" panose="030F0702030302020204" pitchFamily="66" charset="0"/>
                <a:ea typeface="ＭＳ Ｐゴシック" pitchFamily="34" charset="-128"/>
              </a:rPr>
              <a:t> </a:t>
            </a:r>
            <a:r>
              <a:rPr lang="tr-TR" altLang="tr-TR" sz="1700" dirty="0" err="1">
                <a:latin typeface="Comic Sans MS" panose="030F0702030302020204" pitchFamily="66" charset="0"/>
                <a:ea typeface="ＭＳ Ｐゴシック" pitchFamily="34" charset="-128"/>
              </a:rPr>
              <a:t>kompleman</a:t>
            </a:r>
            <a:r>
              <a:rPr lang="tr-TR" altLang="tr-TR" sz="1700" dirty="0">
                <a:latin typeface="Comic Sans MS" panose="030F0702030302020204" pitchFamily="66" charset="0"/>
                <a:ea typeface="ＭＳ Ｐゴシック" pitchFamily="34" charset="-128"/>
              </a:rPr>
              <a:t> aktivasyonunu inhibe eder. </a:t>
            </a:r>
          </a:p>
          <a:p>
            <a:pPr marL="266700" indent="-266700" algn="just">
              <a:lnSpc>
                <a:spcPct val="150000"/>
              </a:lnSpc>
            </a:pPr>
            <a:r>
              <a:rPr lang="tr-TR" altLang="tr-TR" sz="1700" dirty="0">
                <a:latin typeface="Comic Sans MS" panose="030F0702030302020204" pitchFamily="66" charset="0"/>
                <a:ea typeface="ＭＳ Ｐゴシック" pitchFamily="34" charset="-128"/>
              </a:rPr>
              <a:t>Eksikliğinde; </a:t>
            </a:r>
            <a:r>
              <a:rPr lang="tr-TR" altLang="ja-JP" sz="1700" dirty="0" err="1">
                <a:latin typeface="Comic Sans MS" panose="030F0702030302020204" pitchFamily="66" charset="0"/>
                <a:ea typeface="ＭＳ Ｐゴシック" pitchFamily="34" charset="-128"/>
              </a:rPr>
              <a:t>kompleman</a:t>
            </a:r>
            <a:r>
              <a:rPr lang="tr-TR" altLang="ja-JP" sz="1700" dirty="0">
                <a:latin typeface="Comic Sans MS" panose="030F0702030302020204" pitchFamily="66" charset="0"/>
                <a:ea typeface="ＭＳ Ｐゴシック" pitchFamily="34" charset="-128"/>
              </a:rPr>
              <a:t> </a:t>
            </a:r>
            <a:r>
              <a:rPr lang="tr-TR" altLang="ja-JP" sz="1700" dirty="0" err="1">
                <a:latin typeface="Comic Sans MS" panose="030F0702030302020204" pitchFamily="66" charset="0"/>
                <a:ea typeface="ＭＳ Ｐゴシック" pitchFamily="34" charset="-128"/>
              </a:rPr>
              <a:t>aracılıklı</a:t>
            </a:r>
            <a:r>
              <a:rPr lang="tr-TR" altLang="ja-JP" sz="1700" dirty="0">
                <a:latin typeface="Comic Sans MS" panose="030F0702030302020204" pitchFamily="66" charset="0"/>
                <a:ea typeface="ＭＳ Ｐゴシック" pitchFamily="34" charset="-128"/>
              </a:rPr>
              <a:t> </a:t>
            </a:r>
            <a:r>
              <a:rPr lang="tr-TR" altLang="ja-JP" sz="1700" dirty="0" err="1" smtClean="0">
                <a:latin typeface="Comic Sans MS" panose="030F0702030302020204" pitchFamily="66" charset="0"/>
                <a:ea typeface="ＭＳ Ｐゴシック" pitchFamily="34" charset="-128"/>
              </a:rPr>
              <a:t>saldılardan</a:t>
            </a:r>
            <a:r>
              <a:rPr lang="tr-TR" altLang="ja-JP" sz="1700" dirty="0" smtClean="0">
                <a:latin typeface="Comic Sans MS" panose="030F0702030302020204" pitchFamily="66" charset="0"/>
                <a:ea typeface="ＭＳ Ｐゴシック" pitchFamily="34" charset="-128"/>
              </a:rPr>
              <a:t>  korunamaz </a:t>
            </a:r>
            <a:r>
              <a:rPr lang="tr-TR" altLang="ja-JP" sz="1700" dirty="0" smtClean="0">
                <a:latin typeface="Comic Sans MS" panose="030F0702030302020204" pitchFamily="66" charset="0"/>
                <a:ea typeface="ＭＳ Ｐゴシック" pitchFamily="34" charset="-128"/>
              </a:rPr>
              <a:t>ve </a:t>
            </a:r>
            <a:r>
              <a:rPr lang="tr-TR" altLang="ja-JP" sz="1700" dirty="0" err="1" smtClean="0">
                <a:latin typeface="Comic Sans MS" panose="030F0702030302020204" pitchFamily="66" charset="0"/>
                <a:ea typeface="ＭＳ Ｐゴシック" pitchFamily="34" charset="-128"/>
              </a:rPr>
              <a:t>hemoliz</a:t>
            </a:r>
            <a:r>
              <a:rPr lang="tr-TR" altLang="ja-JP" sz="1700" dirty="0" smtClean="0">
                <a:latin typeface="Comic Sans MS" panose="030F0702030302020204" pitchFamily="66" charset="0"/>
                <a:ea typeface="ＭＳ Ｐゴシック" pitchFamily="34" charset="-128"/>
              </a:rPr>
              <a:t> meydana </a:t>
            </a:r>
            <a:r>
              <a:rPr lang="tr-TR" altLang="ja-JP" sz="1700" dirty="0">
                <a:latin typeface="Comic Sans MS" panose="030F0702030302020204" pitchFamily="66" charset="0"/>
                <a:ea typeface="ＭＳ Ｐゴシック" pitchFamily="34" charset="-128"/>
              </a:rPr>
              <a:t>gelir. </a:t>
            </a:r>
            <a:endParaRPr lang="tr-TR" altLang="tr-TR" sz="1700" dirty="0">
              <a:latin typeface="Comic Sans MS" panose="030F0702030302020204" pitchFamily="66" charset="0"/>
              <a:ea typeface="ＭＳ Ｐゴシック" pitchFamily="34" charset="-128"/>
            </a:endParaRPr>
          </a:p>
          <a:p>
            <a:pPr eaLnBrk="1" hangingPunct="1">
              <a:lnSpc>
                <a:spcPct val="150000"/>
              </a:lnSpc>
            </a:pPr>
            <a:endParaRPr lang="en-GB" sz="1700" dirty="0">
              <a:latin typeface="Comic Sans MS" panose="030F0702030302020204" pitchFamily="66" charset="0"/>
              <a:cs typeface="Arial" charset="0"/>
            </a:endParaRPr>
          </a:p>
        </p:txBody>
      </p:sp>
      <p:sp>
        <p:nvSpPr>
          <p:cNvPr id="370695" name="Text Box 7"/>
          <p:cNvSpPr txBox="1">
            <a:spLocks noChangeArrowheads="1"/>
          </p:cNvSpPr>
          <p:nvPr/>
        </p:nvSpPr>
        <p:spPr bwMode="auto">
          <a:xfrm>
            <a:off x="2128341" y="5530474"/>
            <a:ext cx="2921000" cy="461665"/>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spcBef>
                <a:spcPct val="50000"/>
              </a:spcBef>
            </a:pPr>
            <a:r>
              <a:rPr lang="en-GB" sz="1200" b="1" dirty="0">
                <a:latin typeface="Comic Sans MS" panose="030F0702030302020204" pitchFamily="66" charset="0"/>
              </a:rPr>
              <a:t>PNH </a:t>
            </a:r>
            <a:r>
              <a:rPr lang="tr-TR" sz="1200" b="1" dirty="0" err="1">
                <a:latin typeface="Comic Sans MS" panose="030F0702030302020204" pitchFamily="66" charset="0"/>
              </a:rPr>
              <a:t>KKH’lerinde</a:t>
            </a:r>
            <a:r>
              <a:rPr lang="en-GB" sz="1200" b="1" dirty="0">
                <a:latin typeface="Comic Sans MS" panose="030F0702030302020204" pitchFamily="66" charset="0"/>
              </a:rPr>
              <a:t> terminal </a:t>
            </a:r>
            <a:r>
              <a:rPr lang="tr-TR" sz="1200" b="1" dirty="0" err="1">
                <a:latin typeface="Comic Sans MS" panose="030F0702030302020204" pitchFamily="66" charset="0"/>
              </a:rPr>
              <a:t>kompleman</a:t>
            </a:r>
            <a:r>
              <a:rPr lang="tr-TR" sz="1200" b="1" dirty="0">
                <a:latin typeface="Comic Sans MS" panose="030F0702030302020204" pitchFamily="66" charset="0"/>
              </a:rPr>
              <a:t> inhibitörü yoktur</a:t>
            </a:r>
            <a:endParaRPr lang="en-GB" sz="1200" b="1" dirty="0">
              <a:latin typeface="Comic Sans MS" panose="030F0702030302020204" pitchFamily="66" charset="0"/>
            </a:endParaRPr>
          </a:p>
        </p:txBody>
      </p:sp>
      <p:sp>
        <p:nvSpPr>
          <p:cNvPr id="370696" name="Text Box 8"/>
          <p:cNvSpPr txBox="1">
            <a:spLocks noChangeArrowheads="1"/>
          </p:cNvSpPr>
          <p:nvPr/>
        </p:nvSpPr>
        <p:spPr bwMode="auto">
          <a:xfrm>
            <a:off x="4998541" y="5622806"/>
            <a:ext cx="2192338" cy="276999"/>
          </a:xfrm>
          <a:prstGeom prst="rect">
            <a:avLst/>
          </a:prstGeom>
          <a:noFill/>
          <a:ln w="9525">
            <a:noFill/>
            <a:miter lim="800000"/>
            <a:headEnd/>
            <a:tailEnd/>
          </a:ln>
          <a:effectLst>
            <a:prstShdw prst="shdw17" dist="17961" dir="2700000">
              <a:schemeClr val="accent1">
                <a:gamma/>
                <a:shade val="60000"/>
                <a:invGamma/>
              </a:schemeClr>
            </a:prstShdw>
          </a:effectLst>
        </p:spPr>
        <p:txBody>
          <a:bodyPr>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a:spcBef>
                <a:spcPct val="50000"/>
              </a:spcBef>
            </a:pPr>
            <a:r>
              <a:rPr lang="tr-TR" sz="1200" b="1" dirty="0">
                <a:latin typeface="Comic Sans MS" panose="030F0702030302020204" pitchFamily="66" charset="0"/>
              </a:rPr>
              <a:t>K</a:t>
            </a:r>
            <a:r>
              <a:rPr lang="en-GB" sz="1200" b="1" dirty="0" err="1">
                <a:latin typeface="Comic Sans MS" panose="030F0702030302020204" pitchFamily="66" charset="0"/>
              </a:rPr>
              <a:t>omplemen</a:t>
            </a:r>
            <a:r>
              <a:rPr lang="tr-TR" sz="1200" b="1" dirty="0">
                <a:latin typeface="Comic Sans MS" panose="030F0702030302020204" pitchFamily="66" charset="0"/>
              </a:rPr>
              <a:t> </a:t>
            </a:r>
            <a:r>
              <a:rPr lang="en-GB" sz="1200" b="1" dirty="0">
                <a:latin typeface="Comic Sans MS" panose="030F0702030302020204" pitchFamily="66" charset="0"/>
              </a:rPr>
              <a:t> </a:t>
            </a:r>
            <a:r>
              <a:rPr lang="en-GB" sz="1200" b="1" dirty="0" err="1">
                <a:latin typeface="Comic Sans MS" panose="030F0702030302020204" pitchFamily="66" charset="0"/>
              </a:rPr>
              <a:t>ata</a:t>
            </a:r>
            <a:r>
              <a:rPr lang="tr-TR" sz="1200" b="1" dirty="0" err="1">
                <a:latin typeface="Comic Sans MS" panose="030F0702030302020204" pitchFamily="66" charset="0"/>
              </a:rPr>
              <a:t>ğı</a:t>
            </a:r>
            <a:endParaRPr lang="en-GB" sz="1200" b="1" dirty="0">
              <a:latin typeface="Comic Sans MS" panose="030F0702030302020204" pitchFamily="66" charset="0"/>
            </a:endParaRPr>
          </a:p>
        </p:txBody>
      </p:sp>
      <p:sp>
        <p:nvSpPr>
          <p:cNvPr id="370697" name="Text Box 9"/>
          <p:cNvSpPr txBox="1">
            <a:spLocks noChangeArrowheads="1"/>
          </p:cNvSpPr>
          <p:nvPr/>
        </p:nvSpPr>
        <p:spPr bwMode="auto">
          <a:xfrm>
            <a:off x="7552233" y="5568574"/>
            <a:ext cx="2627908" cy="461665"/>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spcBef>
                <a:spcPct val="50000"/>
              </a:spcBef>
            </a:pPr>
            <a:r>
              <a:rPr lang="en-GB" sz="1200" b="1" dirty="0">
                <a:latin typeface="Comic Sans MS" panose="030F0702030302020204" pitchFamily="66" charset="0"/>
              </a:rPr>
              <a:t>PNH </a:t>
            </a:r>
            <a:r>
              <a:rPr lang="tr-TR" sz="1200" b="1" dirty="0" err="1">
                <a:latin typeface="Comic Sans MS" panose="030F0702030302020204" pitchFamily="66" charset="0"/>
              </a:rPr>
              <a:t>KKH’leri</a:t>
            </a:r>
            <a:r>
              <a:rPr lang="tr-TR" sz="1200" b="1" dirty="0">
                <a:latin typeface="Comic Sans MS" panose="030F0702030302020204" pitchFamily="66" charset="0"/>
              </a:rPr>
              <a:t> </a:t>
            </a:r>
            <a:r>
              <a:rPr lang="tr-TR" sz="1200" b="1" dirty="0" err="1">
                <a:latin typeface="Comic Sans MS" panose="030F0702030302020204" pitchFamily="66" charset="0"/>
              </a:rPr>
              <a:t>lizise</a:t>
            </a:r>
            <a:r>
              <a:rPr lang="tr-TR" sz="1200" b="1" dirty="0">
                <a:latin typeface="Comic Sans MS" panose="030F0702030302020204" pitchFamily="66" charset="0"/>
              </a:rPr>
              <a:t> uğrar ve içeriği plazmaya dökülür</a:t>
            </a:r>
            <a:endParaRPr lang="en-GB" sz="1200" b="1" dirty="0">
              <a:latin typeface="Comic Sans MS" panose="030F0702030302020204" pitchFamily="66" charset="0"/>
            </a:endParaRPr>
          </a:p>
        </p:txBody>
      </p:sp>
      <p:sp>
        <p:nvSpPr>
          <p:cNvPr id="10" name="Rectangle 2"/>
          <p:cNvSpPr txBox="1">
            <a:spLocks noChangeArrowheads="1"/>
          </p:cNvSpPr>
          <p:nvPr/>
        </p:nvSpPr>
        <p:spPr>
          <a:xfrm>
            <a:off x="314890" y="346451"/>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800" b="1" dirty="0" smtClean="0">
                <a:solidFill>
                  <a:srgbClr val="C00000"/>
                </a:solidFill>
                <a:latin typeface="Comic Sans MS" panose="030F0702030302020204" pitchFamily="66" charset="0"/>
                <a:ea typeface="ＭＳ Ｐゴシック" pitchFamily="34" charset="-128"/>
              </a:rPr>
              <a:t>PNH:</a:t>
            </a:r>
            <a:r>
              <a:rPr lang="en-US" sz="2800" b="1" dirty="0">
                <a:latin typeface="Comic Sans MS" panose="030F0702030302020204" pitchFamily="66" charset="0"/>
              </a:rPr>
              <a:t> </a:t>
            </a:r>
            <a:r>
              <a:rPr lang="tr-TR" altLang="tr-TR" sz="2800" b="1" dirty="0">
                <a:latin typeface="Comic Sans MS" panose="030F0702030302020204" pitchFamily="66" charset="0"/>
                <a:ea typeface="ＭＳ Ｐゴシック" pitchFamily="34" charset="-128"/>
              </a:rPr>
              <a:t>Paroksismal </a:t>
            </a:r>
            <a:r>
              <a:rPr lang="tr-TR" altLang="tr-TR" sz="2800" b="1" dirty="0" err="1">
                <a:latin typeface="Comic Sans MS" panose="030F0702030302020204" pitchFamily="66" charset="0"/>
                <a:ea typeface="ＭＳ Ｐゴシック" pitchFamily="34" charset="-128"/>
              </a:rPr>
              <a:t>nokturnal</a:t>
            </a:r>
            <a:r>
              <a:rPr lang="tr-TR" altLang="tr-TR" sz="2800" b="1" dirty="0">
                <a:latin typeface="Comic Sans MS" panose="030F0702030302020204" pitchFamily="66" charset="0"/>
                <a:ea typeface="ＭＳ Ｐゴシック" pitchFamily="34" charset="-128"/>
              </a:rPr>
              <a:t> </a:t>
            </a:r>
            <a:r>
              <a:rPr lang="tr-TR" altLang="tr-TR" sz="2800" b="1" dirty="0" err="1">
                <a:latin typeface="Comic Sans MS" panose="030F0702030302020204" pitchFamily="66" charset="0"/>
                <a:ea typeface="ＭＳ Ｐゴシック" pitchFamily="34" charset="-128"/>
              </a:rPr>
              <a:t>hemoglobinüri</a:t>
            </a:r>
            <a:r>
              <a:rPr lang="tr-TR" altLang="tr-TR" sz="2800" b="1" dirty="0">
                <a:latin typeface="Comic Sans MS" panose="030F0702030302020204" pitchFamily="66" charset="0"/>
                <a:ea typeface="ＭＳ Ｐゴシック" pitchFamily="34" charset="-128"/>
              </a:rPr>
              <a:t> </a:t>
            </a:r>
            <a:endParaRPr lang="tr-TR" altLang="tr-TR" sz="2800" b="1" dirty="0" smtClean="0">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3372449289"/>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WHITE Platelets"/>
          <p:cNvGrpSpPr>
            <a:grpSpLocks noChangeAspect="1"/>
          </p:cNvGrpSpPr>
          <p:nvPr/>
        </p:nvGrpSpPr>
        <p:grpSpPr bwMode="auto">
          <a:xfrm>
            <a:off x="7257080" y="2783967"/>
            <a:ext cx="932310" cy="843988"/>
            <a:chOff x="2583237" y="2660072"/>
            <a:chExt cx="967793" cy="1022466"/>
          </a:xfrm>
        </p:grpSpPr>
        <p:pic>
          <p:nvPicPr>
            <p:cNvPr id="1033" name="Picture 5"/>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1285" name="Rectangle 246"/>
            <p:cNvSpPr>
              <a:spLocks noChangeArrowheads="1"/>
            </p:cNvSpPr>
            <p:nvPr/>
          </p:nvSpPr>
          <p:spPr bwMode="auto">
            <a:xfrm>
              <a:off x="2800841" y="3044877"/>
              <a:ext cx="501866"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CD55</a:t>
              </a:r>
            </a:p>
          </p:txBody>
        </p:sp>
      </p:grpSp>
      <p:grpSp>
        <p:nvGrpSpPr>
          <p:cNvPr id="3" name="WHITE Platelets"/>
          <p:cNvGrpSpPr>
            <a:grpSpLocks noChangeAspect="1"/>
          </p:cNvGrpSpPr>
          <p:nvPr/>
        </p:nvGrpSpPr>
        <p:grpSpPr bwMode="auto">
          <a:xfrm>
            <a:off x="3958071" y="2783967"/>
            <a:ext cx="930208" cy="843988"/>
            <a:chOff x="2583237" y="2660072"/>
            <a:chExt cx="967793" cy="1022466"/>
          </a:xfrm>
        </p:grpSpPr>
        <p:pic>
          <p:nvPicPr>
            <p:cNvPr id="1234" name="Picture 5"/>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1283" name="Rectangle 246"/>
            <p:cNvSpPr>
              <a:spLocks noChangeArrowheads="1"/>
            </p:cNvSpPr>
            <p:nvPr/>
          </p:nvSpPr>
          <p:spPr bwMode="auto">
            <a:xfrm>
              <a:off x="2799875" y="3044877"/>
              <a:ext cx="503000"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CD59</a:t>
              </a:r>
            </a:p>
          </p:txBody>
        </p:sp>
      </p:grpSp>
      <p:grpSp>
        <p:nvGrpSpPr>
          <p:cNvPr id="4" name="Group 298"/>
          <p:cNvGrpSpPr>
            <a:grpSpLocks/>
          </p:cNvGrpSpPr>
          <p:nvPr/>
        </p:nvGrpSpPr>
        <p:grpSpPr bwMode="auto">
          <a:xfrm>
            <a:off x="2915029" y="4766206"/>
            <a:ext cx="6164262" cy="604837"/>
            <a:chOff x="709613" y="5451562"/>
            <a:chExt cx="7356475" cy="720725"/>
          </a:xfrm>
          <a:scene3d>
            <a:camera prst="orthographicFront"/>
            <a:lightRig rig="threePt" dir="t">
              <a:rot lat="0" lon="0" rev="2400000"/>
            </a:lightRig>
          </a:scene3d>
        </p:grpSpPr>
        <p:grpSp>
          <p:nvGrpSpPr>
            <p:cNvPr id="5" name="Group 484"/>
            <p:cNvGrpSpPr>
              <a:grpSpLocks/>
            </p:cNvGrpSpPr>
            <p:nvPr/>
          </p:nvGrpSpPr>
          <p:grpSpPr bwMode="auto">
            <a:xfrm>
              <a:off x="709610" y="5451560"/>
              <a:ext cx="241298" cy="720725"/>
              <a:chOff x="418925" y="3913188"/>
              <a:chExt cx="240687" cy="721471"/>
            </a:xfrm>
          </p:grpSpPr>
          <p:grpSp>
            <p:nvGrpSpPr>
              <p:cNvPr id="6" name="Group 447"/>
              <p:cNvGrpSpPr>
                <a:grpSpLocks/>
              </p:cNvGrpSpPr>
              <p:nvPr/>
            </p:nvGrpSpPr>
            <p:grpSpPr bwMode="auto">
              <a:xfrm>
                <a:off x="418925" y="3913188"/>
                <a:ext cx="207436" cy="480402"/>
                <a:chOff x="2039907" y="4515548"/>
                <a:chExt cx="207436" cy="480402"/>
              </a:xfrm>
            </p:grpSpPr>
            <p:sp>
              <p:nvSpPr>
                <p:cNvPr id="11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9" name="Oval 11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 name="Group 448"/>
              <p:cNvGrpSpPr>
                <a:grpSpLocks/>
              </p:cNvGrpSpPr>
              <p:nvPr/>
            </p:nvGrpSpPr>
            <p:grpSpPr bwMode="auto">
              <a:xfrm rot="10800000">
                <a:off x="452176" y="4154257"/>
                <a:ext cx="207436" cy="480402"/>
                <a:chOff x="2039907" y="4515548"/>
                <a:chExt cx="207436" cy="480402"/>
              </a:xfrm>
            </p:grpSpPr>
            <p:sp>
              <p:nvSpPr>
                <p:cNvPr id="11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6" name="Oval 11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 name="Group 485"/>
            <p:cNvGrpSpPr>
              <a:grpSpLocks/>
            </p:cNvGrpSpPr>
            <p:nvPr/>
          </p:nvGrpSpPr>
          <p:grpSpPr bwMode="auto">
            <a:xfrm>
              <a:off x="939700" y="5451560"/>
              <a:ext cx="239714" cy="720725"/>
              <a:chOff x="418925" y="3913188"/>
              <a:chExt cx="240687" cy="721471"/>
            </a:xfrm>
          </p:grpSpPr>
          <p:grpSp>
            <p:nvGrpSpPr>
              <p:cNvPr id="9" name="Group 486"/>
              <p:cNvGrpSpPr>
                <a:grpSpLocks/>
              </p:cNvGrpSpPr>
              <p:nvPr/>
            </p:nvGrpSpPr>
            <p:grpSpPr bwMode="auto">
              <a:xfrm>
                <a:off x="418925" y="3913188"/>
                <a:ext cx="207436" cy="480402"/>
                <a:chOff x="2039907" y="4515548"/>
                <a:chExt cx="207436" cy="480402"/>
              </a:xfrm>
            </p:grpSpPr>
            <p:sp>
              <p:nvSpPr>
                <p:cNvPr id="114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1" name="Oval 115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 name="Group 487"/>
              <p:cNvGrpSpPr>
                <a:grpSpLocks/>
              </p:cNvGrpSpPr>
              <p:nvPr/>
            </p:nvGrpSpPr>
            <p:grpSpPr bwMode="auto">
              <a:xfrm rot="10800000">
                <a:off x="452176" y="4154257"/>
                <a:ext cx="207436" cy="480402"/>
                <a:chOff x="2039907" y="4515548"/>
                <a:chExt cx="207436" cy="480402"/>
              </a:xfrm>
            </p:grpSpPr>
            <p:sp>
              <p:nvSpPr>
                <p:cNvPr id="11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8" name="Oval 11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 name="Group 494"/>
            <p:cNvGrpSpPr>
              <a:grpSpLocks/>
            </p:cNvGrpSpPr>
            <p:nvPr/>
          </p:nvGrpSpPr>
          <p:grpSpPr bwMode="auto">
            <a:xfrm>
              <a:off x="1168193" y="5451560"/>
              <a:ext cx="241298" cy="720725"/>
              <a:chOff x="418925" y="3913188"/>
              <a:chExt cx="240687" cy="721471"/>
            </a:xfrm>
          </p:grpSpPr>
          <p:grpSp>
            <p:nvGrpSpPr>
              <p:cNvPr id="12" name="Group 495"/>
              <p:cNvGrpSpPr>
                <a:grpSpLocks/>
              </p:cNvGrpSpPr>
              <p:nvPr/>
            </p:nvGrpSpPr>
            <p:grpSpPr bwMode="auto">
              <a:xfrm>
                <a:off x="418925" y="3913188"/>
                <a:ext cx="207436" cy="480402"/>
                <a:chOff x="2039907" y="4515548"/>
                <a:chExt cx="207436" cy="480402"/>
              </a:xfrm>
            </p:grpSpPr>
            <p:sp>
              <p:nvSpPr>
                <p:cNvPr id="11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3" name="Oval 11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3" name="Group 496"/>
              <p:cNvGrpSpPr>
                <a:grpSpLocks/>
              </p:cNvGrpSpPr>
              <p:nvPr/>
            </p:nvGrpSpPr>
            <p:grpSpPr bwMode="auto">
              <a:xfrm rot="10800000">
                <a:off x="452176" y="4154257"/>
                <a:ext cx="207436" cy="480402"/>
                <a:chOff x="2039907" y="4515548"/>
                <a:chExt cx="207436" cy="480402"/>
              </a:xfrm>
            </p:grpSpPr>
            <p:sp>
              <p:nvSpPr>
                <p:cNvPr id="113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0" name="Oval 11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4" name="Group 503"/>
            <p:cNvGrpSpPr>
              <a:grpSpLocks/>
            </p:cNvGrpSpPr>
            <p:nvPr/>
          </p:nvGrpSpPr>
          <p:grpSpPr bwMode="auto">
            <a:xfrm>
              <a:off x="1398278" y="5451560"/>
              <a:ext cx="241298" cy="720725"/>
              <a:chOff x="418925" y="3913188"/>
              <a:chExt cx="240687" cy="721471"/>
            </a:xfrm>
          </p:grpSpPr>
          <p:grpSp>
            <p:nvGrpSpPr>
              <p:cNvPr id="15" name="Group 504"/>
              <p:cNvGrpSpPr>
                <a:grpSpLocks/>
              </p:cNvGrpSpPr>
              <p:nvPr/>
            </p:nvGrpSpPr>
            <p:grpSpPr bwMode="auto">
              <a:xfrm>
                <a:off x="418925" y="3913188"/>
                <a:ext cx="207436" cy="480402"/>
                <a:chOff x="2039907" y="4515548"/>
                <a:chExt cx="207436" cy="480402"/>
              </a:xfrm>
            </p:grpSpPr>
            <p:sp>
              <p:nvSpPr>
                <p:cNvPr id="11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5" name="Oval 11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6" name="Group 505"/>
              <p:cNvGrpSpPr>
                <a:grpSpLocks/>
              </p:cNvGrpSpPr>
              <p:nvPr/>
            </p:nvGrpSpPr>
            <p:grpSpPr bwMode="auto">
              <a:xfrm rot="10800000">
                <a:off x="452176" y="4154257"/>
                <a:ext cx="207436" cy="480402"/>
                <a:chOff x="2039907" y="4515548"/>
                <a:chExt cx="207436" cy="480402"/>
              </a:xfrm>
            </p:grpSpPr>
            <p:sp>
              <p:nvSpPr>
                <p:cNvPr id="11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2" name="Oval 11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7" name="Group 512"/>
            <p:cNvGrpSpPr>
              <a:grpSpLocks/>
            </p:cNvGrpSpPr>
            <p:nvPr/>
          </p:nvGrpSpPr>
          <p:grpSpPr bwMode="auto">
            <a:xfrm>
              <a:off x="1628368" y="5451560"/>
              <a:ext cx="239714" cy="720725"/>
              <a:chOff x="418925" y="3913188"/>
              <a:chExt cx="240687" cy="721471"/>
            </a:xfrm>
          </p:grpSpPr>
          <p:grpSp>
            <p:nvGrpSpPr>
              <p:cNvPr id="18" name="Group 513"/>
              <p:cNvGrpSpPr>
                <a:grpSpLocks/>
              </p:cNvGrpSpPr>
              <p:nvPr/>
            </p:nvGrpSpPr>
            <p:grpSpPr bwMode="auto">
              <a:xfrm>
                <a:off x="418925" y="3913188"/>
                <a:ext cx="207436" cy="480402"/>
                <a:chOff x="2039907" y="4515548"/>
                <a:chExt cx="207436" cy="480402"/>
              </a:xfrm>
            </p:grpSpPr>
            <p:sp>
              <p:nvSpPr>
                <p:cNvPr id="11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7" name="Oval 11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9" name="Group 514"/>
              <p:cNvGrpSpPr>
                <a:grpSpLocks/>
              </p:cNvGrpSpPr>
              <p:nvPr/>
            </p:nvGrpSpPr>
            <p:grpSpPr bwMode="auto">
              <a:xfrm rot="10800000">
                <a:off x="452176" y="4154257"/>
                <a:ext cx="207436" cy="480402"/>
                <a:chOff x="2039907" y="4515548"/>
                <a:chExt cx="207436" cy="480402"/>
              </a:xfrm>
            </p:grpSpPr>
            <p:sp>
              <p:nvSpPr>
                <p:cNvPr id="11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4" name="Oval 11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0" name="Group 521"/>
            <p:cNvGrpSpPr>
              <a:grpSpLocks/>
            </p:cNvGrpSpPr>
            <p:nvPr/>
          </p:nvGrpSpPr>
          <p:grpSpPr bwMode="auto">
            <a:xfrm>
              <a:off x="1856861" y="5451560"/>
              <a:ext cx="241298" cy="720725"/>
              <a:chOff x="418925" y="3913188"/>
              <a:chExt cx="240687" cy="721471"/>
            </a:xfrm>
          </p:grpSpPr>
          <p:grpSp>
            <p:nvGrpSpPr>
              <p:cNvPr id="21" name="Group 522"/>
              <p:cNvGrpSpPr>
                <a:grpSpLocks/>
              </p:cNvGrpSpPr>
              <p:nvPr/>
            </p:nvGrpSpPr>
            <p:grpSpPr bwMode="auto">
              <a:xfrm>
                <a:off x="418925" y="3913188"/>
                <a:ext cx="207436" cy="480402"/>
                <a:chOff x="2039907" y="4515548"/>
                <a:chExt cx="207436" cy="480402"/>
              </a:xfrm>
            </p:grpSpPr>
            <p:sp>
              <p:nvSpPr>
                <p:cNvPr id="11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9" name="Oval 11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2" name="Group 523"/>
              <p:cNvGrpSpPr>
                <a:grpSpLocks/>
              </p:cNvGrpSpPr>
              <p:nvPr/>
            </p:nvGrpSpPr>
            <p:grpSpPr bwMode="auto">
              <a:xfrm rot="10800000">
                <a:off x="452176" y="4154257"/>
                <a:ext cx="207436" cy="480402"/>
                <a:chOff x="2039907" y="4515548"/>
                <a:chExt cx="207436" cy="480402"/>
              </a:xfrm>
            </p:grpSpPr>
            <p:sp>
              <p:nvSpPr>
                <p:cNvPr id="11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6" name="Oval 11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3" name="Group 530"/>
            <p:cNvGrpSpPr>
              <a:grpSpLocks/>
            </p:cNvGrpSpPr>
            <p:nvPr/>
          </p:nvGrpSpPr>
          <p:grpSpPr bwMode="auto">
            <a:xfrm>
              <a:off x="2086952" y="5451560"/>
              <a:ext cx="239714" cy="720725"/>
              <a:chOff x="418925" y="3913188"/>
              <a:chExt cx="240687" cy="721471"/>
            </a:xfrm>
          </p:grpSpPr>
          <p:grpSp>
            <p:nvGrpSpPr>
              <p:cNvPr id="24" name="Group 531"/>
              <p:cNvGrpSpPr>
                <a:grpSpLocks/>
              </p:cNvGrpSpPr>
              <p:nvPr/>
            </p:nvGrpSpPr>
            <p:grpSpPr bwMode="auto">
              <a:xfrm>
                <a:off x="418925" y="3913188"/>
                <a:ext cx="207436" cy="480402"/>
                <a:chOff x="2039907" y="4515548"/>
                <a:chExt cx="207436" cy="480402"/>
              </a:xfrm>
            </p:grpSpPr>
            <p:sp>
              <p:nvSpPr>
                <p:cNvPr id="11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1" name="Oval 11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5" name="Group 532"/>
              <p:cNvGrpSpPr>
                <a:grpSpLocks/>
              </p:cNvGrpSpPr>
              <p:nvPr/>
            </p:nvGrpSpPr>
            <p:grpSpPr bwMode="auto">
              <a:xfrm rot="10800000">
                <a:off x="452176" y="4154257"/>
                <a:ext cx="207436" cy="480402"/>
                <a:chOff x="2039907" y="4515548"/>
                <a:chExt cx="207436" cy="480402"/>
              </a:xfrm>
            </p:grpSpPr>
            <p:sp>
              <p:nvSpPr>
                <p:cNvPr id="11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8" name="Oval 11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6" name="Group 539"/>
            <p:cNvGrpSpPr>
              <a:grpSpLocks/>
            </p:cNvGrpSpPr>
            <p:nvPr/>
          </p:nvGrpSpPr>
          <p:grpSpPr bwMode="auto">
            <a:xfrm>
              <a:off x="2315443" y="5451560"/>
              <a:ext cx="241298" cy="720725"/>
              <a:chOff x="418925" y="3913188"/>
              <a:chExt cx="240687" cy="721471"/>
            </a:xfrm>
          </p:grpSpPr>
          <p:grpSp>
            <p:nvGrpSpPr>
              <p:cNvPr id="27" name="Group 540"/>
              <p:cNvGrpSpPr>
                <a:grpSpLocks/>
              </p:cNvGrpSpPr>
              <p:nvPr/>
            </p:nvGrpSpPr>
            <p:grpSpPr bwMode="auto">
              <a:xfrm>
                <a:off x="418925" y="3913188"/>
                <a:ext cx="207436" cy="480402"/>
                <a:chOff x="2039907" y="4515548"/>
                <a:chExt cx="207436" cy="480402"/>
              </a:xfrm>
            </p:grpSpPr>
            <p:sp>
              <p:nvSpPr>
                <p:cNvPr id="11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3" name="Oval 11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 name="Group 541"/>
              <p:cNvGrpSpPr>
                <a:grpSpLocks/>
              </p:cNvGrpSpPr>
              <p:nvPr/>
            </p:nvGrpSpPr>
            <p:grpSpPr bwMode="auto">
              <a:xfrm rot="10800000">
                <a:off x="452176" y="4154257"/>
                <a:ext cx="207436" cy="480402"/>
                <a:chOff x="2039907" y="4515548"/>
                <a:chExt cx="207436" cy="480402"/>
              </a:xfrm>
            </p:grpSpPr>
            <p:sp>
              <p:nvSpPr>
                <p:cNvPr id="10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0" name="Oval 10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 name="Group 548"/>
            <p:cNvGrpSpPr>
              <a:grpSpLocks/>
            </p:cNvGrpSpPr>
            <p:nvPr/>
          </p:nvGrpSpPr>
          <p:grpSpPr bwMode="auto">
            <a:xfrm>
              <a:off x="2545528" y="5451560"/>
              <a:ext cx="241298" cy="720725"/>
              <a:chOff x="418925" y="3913188"/>
              <a:chExt cx="240687" cy="721471"/>
            </a:xfrm>
          </p:grpSpPr>
          <p:grpSp>
            <p:nvGrpSpPr>
              <p:cNvPr id="30" name="Group 549"/>
              <p:cNvGrpSpPr>
                <a:grpSpLocks/>
              </p:cNvGrpSpPr>
              <p:nvPr/>
            </p:nvGrpSpPr>
            <p:grpSpPr bwMode="auto">
              <a:xfrm>
                <a:off x="418925" y="3913188"/>
                <a:ext cx="207436" cy="480402"/>
                <a:chOff x="2039907" y="4515548"/>
                <a:chExt cx="207436" cy="480402"/>
              </a:xfrm>
            </p:grpSpPr>
            <p:sp>
              <p:nvSpPr>
                <p:cNvPr id="10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5" name="Oval 10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1" name="Group 550"/>
              <p:cNvGrpSpPr>
                <a:grpSpLocks/>
              </p:cNvGrpSpPr>
              <p:nvPr/>
            </p:nvGrpSpPr>
            <p:grpSpPr bwMode="auto">
              <a:xfrm rot="10800000">
                <a:off x="452176" y="4154257"/>
                <a:ext cx="207436" cy="480402"/>
                <a:chOff x="2039907" y="4515548"/>
                <a:chExt cx="207436" cy="480402"/>
              </a:xfrm>
            </p:grpSpPr>
            <p:sp>
              <p:nvSpPr>
                <p:cNvPr id="10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2" name="Oval 10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0" name="Group 557"/>
            <p:cNvGrpSpPr>
              <a:grpSpLocks/>
            </p:cNvGrpSpPr>
            <p:nvPr/>
          </p:nvGrpSpPr>
          <p:grpSpPr bwMode="auto">
            <a:xfrm>
              <a:off x="2775613" y="5451560"/>
              <a:ext cx="241298" cy="720725"/>
              <a:chOff x="418925" y="3913188"/>
              <a:chExt cx="240687" cy="721471"/>
            </a:xfrm>
          </p:grpSpPr>
          <p:grpSp>
            <p:nvGrpSpPr>
              <p:cNvPr id="409601" name="Group 558"/>
              <p:cNvGrpSpPr>
                <a:grpSpLocks/>
              </p:cNvGrpSpPr>
              <p:nvPr/>
            </p:nvGrpSpPr>
            <p:grpSpPr bwMode="auto">
              <a:xfrm>
                <a:off x="418925" y="3913188"/>
                <a:ext cx="207436" cy="480402"/>
                <a:chOff x="2039907" y="4515548"/>
                <a:chExt cx="207436" cy="480402"/>
              </a:xfrm>
            </p:grpSpPr>
            <p:sp>
              <p:nvSpPr>
                <p:cNvPr id="10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7" name="Oval 10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2" name="Group 559"/>
              <p:cNvGrpSpPr>
                <a:grpSpLocks/>
              </p:cNvGrpSpPr>
              <p:nvPr/>
            </p:nvGrpSpPr>
            <p:grpSpPr bwMode="auto">
              <a:xfrm rot="10800000">
                <a:off x="452176" y="4154257"/>
                <a:ext cx="207436" cy="480402"/>
                <a:chOff x="2039907" y="4515548"/>
                <a:chExt cx="207436" cy="480402"/>
              </a:xfrm>
            </p:grpSpPr>
            <p:sp>
              <p:nvSpPr>
                <p:cNvPr id="10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4" name="Oval 10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3" name="Group 566"/>
            <p:cNvGrpSpPr>
              <a:grpSpLocks/>
            </p:cNvGrpSpPr>
            <p:nvPr/>
          </p:nvGrpSpPr>
          <p:grpSpPr bwMode="auto">
            <a:xfrm>
              <a:off x="3005698" y="5451560"/>
              <a:ext cx="241298" cy="720725"/>
              <a:chOff x="418925" y="3913188"/>
              <a:chExt cx="240687" cy="721471"/>
            </a:xfrm>
          </p:grpSpPr>
          <p:grpSp>
            <p:nvGrpSpPr>
              <p:cNvPr id="409604" name="Group 567"/>
              <p:cNvGrpSpPr>
                <a:grpSpLocks/>
              </p:cNvGrpSpPr>
              <p:nvPr/>
            </p:nvGrpSpPr>
            <p:grpSpPr bwMode="auto">
              <a:xfrm>
                <a:off x="418925" y="3913188"/>
                <a:ext cx="207436" cy="480402"/>
                <a:chOff x="2039907" y="4515548"/>
                <a:chExt cx="207436" cy="480402"/>
              </a:xfrm>
            </p:grpSpPr>
            <p:sp>
              <p:nvSpPr>
                <p:cNvPr id="10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9" name="Oval 10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5" name="Group 568"/>
              <p:cNvGrpSpPr>
                <a:grpSpLocks/>
              </p:cNvGrpSpPr>
              <p:nvPr/>
            </p:nvGrpSpPr>
            <p:grpSpPr bwMode="auto">
              <a:xfrm rot="10800000">
                <a:off x="452176" y="4154257"/>
                <a:ext cx="207436" cy="480402"/>
                <a:chOff x="2039907" y="4515548"/>
                <a:chExt cx="207436" cy="480402"/>
              </a:xfrm>
            </p:grpSpPr>
            <p:sp>
              <p:nvSpPr>
                <p:cNvPr id="107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6" name="Oval 107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6" name="Group 575"/>
            <p:cNvGrpSpPr>
              <a:grpSpLocks/>
            </p:cNvGrpSpPr>
            <p:nvPr/>
          </p:nvGrpSpPr>
          <p:grpSpPr bwMode="auto">
            <a:xfrm>
              <a:off x="3235788" y="5451560"/>
              <a:ext cx="239714" cy="720725"/>
              <a:chOff x="418925" y="3913188"/>
              <a:chExt cx="240687" cy="721471"/>
            </a:xfrm>
          </p:grpSpPr>
          <p:grpSp>
            <p:nvGrpSpPr>
              <p:cNvPr id="409607" name="Group 576"/>
              <p:cNvGrpSpPr>
                <a:grpSpLocks/>
              </p:cNvGrpSpPr>
              <p:nvPr/>
            </p:nvGrpSpPr>
            <p:grpSpPr bwMode="auto">
              <a:xfrm>
                <a:off x="418925" y="3913188"/>
                <a:ext cx="207436" cy="480402"/>
                <a:chOff x="2039907" y="4515548"/>
                <a:chExt cx="207436" cy="480402"/>
              </a:xfrm>
            </p:grpSpPr>
            <p:sp>
              <p:nvSpPr>
                <p:cNvPr id="10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1" name="Oval 10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8" name="Group 577"/>
              <p:cNvGrpSpPr>
                <a:grpSpLocks/>
              </p:cNvGrpSpPr>
              <p:nvPr/>
            </p:nvGrpSpPr>
            <p:grpSpPr bwMode="auto">
              <a:xfrm rot="10800000">
                <a:off x="452176" y="4154257"/>
                <a:ext cx="207436" cy="480402"/>
                <a:chOff x="2039907" y="4515548"/>
                <a:chExt cx="207436" cy="480402"/>
              </a:xfrm>
            </p:grpSpPr>
            <p:sp>
              <p:nvSpPr>
                <p:cNvPr id="106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8" name="Oval 106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9" name="Group 584"/>
            <p:cNvGrpSpPr>
              <a:grpSpLocks/>
            </p:cNvGrpSpPr>
            <p:nvPr/>
          </p:nvGrpSpPr>
          <p:grpSpPr bwMode="auto">
            <a:xfrm>
              <a:off x="3464281" y="5451560"/>
              <a:ext cx="241298" cy="720725"/>
              <a:chOff x="418925" y="3913188"/>
              <a:chExt cx="240687" cy="721471"/>
            </a:xfrm>
          </p:grpSpPr>
          <p:grpSp>
            <p:nvGrpSpPr>
              <p:cNvPr id="409610" name="Group 585"/>
              <p:cNvGrpSpPr>
                <a:grpSpLocks/>
              </p:cNvGrpSpPr>
              <p:nvPr/>
            </p:nvGrpSpPr>
            <p:grpSpPr bwMode="auto">
              <a:xfrm>
                <a:off x="418925" y="3913188"/>
                <a:ext cx="207436" cy="480402"/>
                <a:chOff x="2039907" y="4515548"/>
                <a:chExt cx="207436" cy="480402"/>
              </a:xfrm>
            </p:grpSpPr>
            <p:sp>
              <p:nvSpPr>
                <p:cNvPr id="10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3" name="Oval 10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1" name="Group 586"/>
              <p:cNvGrpSpPr>
                <a:grpSpLocks/>
              </p:cNvGrpSpPr>
              <p:nvPr/>
            </p:nvGrpSpPr>
            <p:grpSpPr bwMode="auto">
              <a:xfrm rot="10800000">
                <a:off x="452176" y="4154257"/>
                <a:ext cx="207436" cy="480402"/>
                <a:chOff x="2039907" y="4515548"/>
                <a:chExt cx="207436" cy="480402"/>
              </a:xfrm>
            </p:grpSpPr>
            <p:sp>
              <p:nvSpPr>
                <p:cNvPr id="10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0" name="Oval 10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2" name="Group 593"/>
            <p:cNvGrpSpPr>
              <a:grpSpLocks/>
            </p:cNvGrpSpPr>
            <p:nvPr/>
          </p:nvGrpSpPr>
          <p:grpSpPr bwMode="auto">
            <a:xfrm>
              <a:off x="3694372" y="5451560"/>
              <a:ext cx="239714" cy="720725"/>
              <a:chOff x="418925" y="3913188"/>
              <a:chExt cx="240687" cy="721471"/>
            </a:xfrm>
          </p:grpSpPr>
          <p:grpSp>
            <p:nvGrpSpPr>
              <p:cNvPr id="409613" name="Group 594"/>
              <p:cNvGrpSpPr>
                <a:grpSpLocks/>
              </p:cNvGrpSpPr>
              <p:nvPr/>
            </p:nvGrpSpPr>
            <p:grpSpPr bwMode="auto">
              <a:xfrm>
                <a:off x="418925" y="3913188"/>
                <a:ext cx="207436" cy="480402"/>
                <a:chOff x="2039907" y="4515548"/>
                <a:chExt cx="207436" cy="480402"/>
              </a:xfrm>
            </p:grpSpPr>
            <p:sp>
              <p:nvSpPr>
                <p:cNvPr id="10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5" name="Oval 10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4" name="Group 595"/>
              <p:cNvGrpSpPr>
                <a:grpSpLocks/>
              </p:cNvGrpSpPr>
              <p:nvPr/>
            </p:nvGrpSpPr>
            <p:grpSpPr bwMode="auto">
              <a:xfrm rot="10800000">
                <a:off x="452176" y="4154257"/>
                <a:ext cx="207436" cy="480402"/>
                <a:chOff x="2039907" y="4515548"/>
                <a:chExt cx="207436" cy="480402"/>
              </a:xfrm>
            </p:grpSpPr>
            <p:sp>
              <p:nvSpPr>
                <p:cNvPr id="10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2" name="Oval 10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5" name="Group 602"/>
            <p:cNvGrpSpPr>
              <a:grpSpLocks/>
            </p:cNvGrpSpPr>
            <p:nvPr/>
          </p:nvGrpSpPr>
          <p:grpSpPr bwMode="auto">
            <a:xfrm>
              <a:off x="3922863" y="5451560"/>
              <a:ext cx="241298" cy="720725"/>
              <a:chOff x="418925" y="3913188"/>
              <a:chExt cx="240687" cy="721471"/>
            </a:xfrm>
          </p:grpSpPr>
          <p:grpSp>
            <p:nvGrpSpPr>
              <p:cNvPr id="409616" name="Group 603"/>
              <p:cNvGrpSpPr>
                <a:grpSpLocks/>
              </p:cNvGrpSpPr>
              <p:nvPr/>
            </p:nvGrpSpPr>
            <p:grpSpPr bwMode="auto">
              <a:xfrm>
                <a:off x="418925" y="3913188"/>
                <a:ext cx="207436" cy="480402"/>
                <a:chOff x="2039907" y="4515548"/>
                <a:chExt cx="207436" cy="480402"/>
              </a:xfrm>
            </p:grpSpPr>
            <p:sp>
              <p:nvSpPr>
                <p:cNvPr id="10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7" name="Oval 10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7" name="Group 604"/>
              <p:cNvGrpSpPr>
                <a:grpSpLocks/>
              </p:cNvGrpSpPr>
              <p:nvPr/>
            </p:nvGrpSpPr>
            <p:grpSpPr bwMode="auto">
              <a:xfrm rot="10800000">
                <a:off x="452176" y="4154257"/>
                <a:ext cx="207436" cy="480402"/>
                <a:chOff x="2039907" y="4515548"/>
                <a:chExt cx="207436" cy="480402"/>
              </a:xfrm>
            </p:grpSpPr>
            <p:sp>
              <p:nvSpPr>
                <p:cNvPr id="10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4" name="Oval 10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8" name="Group 611"/>
            <p:cNvGrpSpPr>
              <a:grpSpLocks/>
            </p:cNvGrpSpPr>
            <p:nvPr/>
          </p:nvGrpSpPr>
          <p:grpSpPr bwMode="auto">
            <a:xfrm>
              <a:off x="4152948" y="5451560"/>
              <a:ext cx="241298" cy="720725"/>
              <a:chOff x="418925" y="3913188"/>
              <a:chExt cx="240687" cy="721471"/>
            </a:xfrm>
          </p:grpSpPr>
          <p:grpSp>
            <p:nvGrpSpPr>
              <p:cNvPr id="409619" name="Group 612"/>
              <p:cNvGrpSpPr>
                <a:grpSpLocks/>
              </p:cNvGrpSpPr>
              <p:nvPr/>
            </p:nvGrpSpPr>
            <p:grpSpPr bwMode="auto">
              <a:xfrm>
                <a:off x="418925" y="3913188"/>
                <a:ext cx="207436" cy="480402"/>
                <a:chOff x="2039907" y="4515548"/>
                <a:chExt cx="207436" cy="480402"/>
              </a:xfrm>
            </p:grpSpPr>
            <p:sp>
              <p:nvSpPr>
                <p:cNvPr id="10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9" name="Oval 10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1" name="Group 613"/>
              <p:cNvGrpSpPr>
                <a:grpSpLocks/>
              </p:cNvGrpSpPr>
              <p:nvPr/>
            </p:nvGrpSpPr>
            <p:grpSpPr bwMode="auto">
              <a:xfrm rot="10800000">
                <a:off x="452176" y="4154257"/>
                <a:ext cx="207436" cy="480402"/>
                <a:chOff x="2039907" y="4515548"/>
                <a:chExt cx="207436" cy="480402"/>
              </a:xfrm>
            </p:grpSpPr>
            <p:sp>
              <p:nvSpPr>
                <p:cNvPr id="10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6" name="Oval 10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2" name="Group 620"/>
            <p:cNvGrpSpPr>
              <a:grpSpLocks/>
            </p:cNvGrpSpPr>
            <p:nvPr/>
          </p:nvGrpSpPr>
          <p:grpSpPr bwMode="auto">
            <a:xfrm>
              <a:off x="4383039" y="5451560"/>
              <a:ext cx="239714" cy="720725"/>
              <a:chOff x="418925" y="3913188"/>
              <a:chExt cx="240687" cy="721471"/>
            </a:xfrm>
          </p:grpSpPr>
          <p:grpSp>
            <p:nvGrpSpPr>
              <p:cNvPr id="409623" name="Group 621"/>
              <p:cNvGrpSpPr>
                <a:grpSpLocks/>
              </p:cNvGrpSpPr>
              <p:nvPr/>
            </p:nvGrpSpPr>
            <p:grpSpPr bwMode="auto">
              <a:xfrm>
                <a:off x="418925" y="3913188"/>
                <a:ext cx="207436" cy="480402"/>
                <a:chOff x="2039907" y="4515548"/>
                <a:chExt cx="207436" cy="480402"/>
              </a:xfrm>
            </p:grpSpPr>
            <p:sp>
              <p:nvSpPr>
                <p:cNvPr id="10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1" name="Oval 10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4" name="Group 622"/>
              <p:cNvGrpSpPr>
                <a:grpSpLocks/>
              </p:cNvGrpSpPr>
              <p:nvPr/>
            </p:nvGrpSpPr>
            <p:grpSpPr bwMode="auto">
              <a:xfrm rot="10800000">
                <a:off x="452176" y="4154257"/>
                <a:ext cx="207436" cy="480402"/>
                <a:chOff x="2039907" y="4515548"/>
                <a:chExt cx="207436" cy="480402"/>
              </a:xfrm>
            </p:grpSpPr>
            <p:sp>
              <p:nvSpPr>
                <p:cNvPr id="10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8" name="Oval 10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5" name="Group 629"/>
            <p:cNvGrpSpPr>
              <a:grpSpLocks/>
            </p:cNvGrpSpPr>
            <p:nvPr/>
          </p:nvGrpSpPr>
          <p:grpSpPr bwMode="auto">
            <a:xfrm>
              <a:off x="4611530" y="5451560"/>
              <a:ext cx="241298" cy="720725"/>
              <a:chOff x="418925" y="3913188"/>
              <a:chExt cx="240687" cy="721471"/>
            </a:xfrm>
          </p:grpSpPr>
          <p:grpSp>
            <p:nvGrpSpPr>
              <p:cNvPr id="409626" name="Group 630"/>
              <p:cNvGrpSpPr>
                <a:grpSpLocks/>
              </p:cNvGrpSpPr>
              <p:nvPr/>
            </p:nvGrpSpPr>
            <p:grpSpPr bwMode="auto">
              <a:xfrm>
                <a:off x="418925" y="3913188"/>
                <a:ext cx="207436" cy="480402"/>
                <a:chOff x="2039907" y="4515548"/>
                <a:chExt cx="207436" cy="480402"/>
              </a:xfrm>
            </p:grpSpPr>
            <p:sp>
              <p:nvSpPr>
                <p:cNvPr id="10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3" name="Oval 10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7" name="Group 631"/>
              <p:cNvGrpSpPr>
                <a:grpSpLocks/>
              </p:cNvGrpSpPr>
              <p:nvPr/>
            </p:nvGrpSpPr>
            <p:grpSpPr bwMode="auto">
              <a:xfrm rot="10800000">
                <a:off x="452176" y="4154257"/>
                <a:ext cx="207436" cy="480402"/>
                <a:chOff x="2039907" y="4515548"/>
                <a:chExt cx="207436" cy="480402"/>
              </a:xfrm>
            </p:grpSpPr>
            <p:sp>
              <p:nvSpPr>
                <p:cNvPr id="10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9" name="Oval 10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8" name="Group 638"/>
            <p:cNvGrpSpPr>
              <a:grpSpLocks/>
            </p:cNvGrpSpPr>
            <p:nvPr/>
          </p:nvGrpSpPr>
          <p:grpSpPr bwMode="auto">
            <a:xfrm>
              <a:off x="4841620" y="5451560"/>
              <a:ext cx="239714" cy="720725"/>
              <a:chOff x="418925" y="3913188"/>
              <a:chExt cx="240687" cy="721471"/>
            </a:xfrm>
          </p:grpSpPr>
          <p:grpSp>
            <p:nvGrpSpPr>
              <p:cNvPr id="409629" name="Group 639"/>
              <p:cNvGrpSpPr>
                <a:grpSpLocks/>
              </p:cNvGrpSpPr>
              <p:nvPr/>
            </p:nvGrpSpPr>
            <p:grpSpPr bwMode="auto">
              <a:xfrm>
                <a:off x="418925" y="3913188"/>
                <a:ext cx="207436" cy="480402"/>
                <a:chOff x="2039907" y="4515548"/>
                <a:chExt cx="207436" cy="480402"/>
              </a:xfrm>
            </p:grpSpPr>
            <p:sp>
              <p:nvSpPr>
                <p:cNvPr id="101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4" name="Oval 10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30" name="Group 640"/>
              <p:cNvGrpSpPr>
                <a:grpSpLocks/>
              </p:cNvGrpSpPr>
              <p:nvPr/>
            </p:nvGrpSpPr>
            <p:grpSpPr bwMode="auto">
              <a:xfrm rot="10800000">
                <a:off x="452176" y="4154257"/>
                <a:ext cx="207436" cy="480402"/>
                <a:chOff x="2039907" y="4515548"/>
                <a:chExt cx="207436" cy="480402"/>
              </a:xfrm>
            </p:grpSpPr>
            <p:sp>
              <p:nvSpPr>
                <p:cNvPr id="10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1" name="Oval 10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31" name="Group 647"/>
            <p:cNvGrpSpPr>
              <a:grpSpLocks/>
            </p:cNvGrpSpPr>
            <p:nvPr/>
          </p:nvGrpSpPr>
          <p:grpSpPr bwMode="auto">
            <a:xfrm>
              <a:off x="5070113" y="5451560"/>
              <a:ext cx="241298" cy="720725"/>
              <a:chOff x="418925" y="3913188"/>
              <a:chExt cx="240687" cy="721471"/>
            </a:xfrm>
          </p:grpSpPr>
          <p:grpSp>
            <p:nvGrpSpPr>
              <p:cNvPr id="288" name="Group 648"/>
              <p:cNvGrpSpPr>
                <a:grpSpLocks/>
              </p:cNvGrpSpPr>
              <p:nvPr/>
            </p:nvGrpSpPr>
            <p:grpSpPr bwMode="auto">
              <a:xfrm>
                <a:off x="418925" y="3913188"/>
                <a:ext cx="207436" cy="480402"/>
                <a:chOff x="2039907" y="4515548"/>
                <a:chExt cx="207436" cy="480402"/>
              </a:xfrm>
            </p:grpSpPr>
            <p:sp>
              <p:nvSpPr>
                <p:cNvPr id="10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6" name="Oval 100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9" name="Group 649"/>
              <p:cNvGrpSpPr>
                <a:grpSpLocks/>
              </p:cNvGrpSpPr>
              <p:nvPr/>
            </p:nvGrpSpPr>
            <p:grpSpPr bwMode="auto">
              <a:xfrm rot="10800000">
                <a:off x="452176" y="4154257"/>
                <a:ext cx="207436" cy="480402"/>
                <a:chOff x="2039907" y="4515548"/>
                <a:chExt cx="207436" cy="480402"/>
              </a:xfrm>
            </p:grpSpPr>
            <p:sp>
              <p:nvSpPr>
                <p:cNvPr id="10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3" name="Oval 10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0" name="Group 656"/>
            <p:cNvGrpSpPr>
              <a:grpSpLocks/>
            </p:cNvGrpSpPr>
            <p:nvPr/>
          </p:nvGrpSpPr>
          <p:grpSpPr bwMode="auto">
            <a:xfrm>
              <a:off x="5300198" y="5451560"/>
              <a:ext cx="241298" cy="720725"/>
              <a:chOff x="418925" y="3913188"/>
              <a:chExt cx="240687" cy="721471"/>
            </a:xfrm>
          </p:grpSpPr>
          <p:grpSp>
            <p:nvGrpSpPr>
              <p:cNvPr id="291" name="Group 657"/>
              <p:cNvGrpSpPr>
                <a:grpSpLocks/>
              </p:cNvGrpSpPr>
              <p:nvPr/>
            </p:nvGrpSpPr>
            <p:grpSpPr bwMode="auto">
              <a:xfrm>
                <a:off x="418925" y="3913188"/>
                <a:ext cx="207436" cy="480402"/>
                <a:chOff x="2039907" y="4515548"/>
                <a:chExt cx="207436" cy="480402"/>
              </a:xfrm>
            </p:grpSpPr>
            <p:sp>
              <p:nvSpPr>
                <p:cNvPr id="9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8" name="Oval 9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2" name="Group 658"/>
              <p:cNvGrpSpPr>
                <a:grpSpLocks/>
              </p:cNvGrpSpPr>
              <p:nvPr/>
            </p:nvGrpSpPr>
            <p:grpSpPr bwMode="auto">
              <a:xfrm rot="10800000">
                <a:off x="452176" y="4154257"/>
                <a:ext cx="207436" cy="480402"/>
                <a:chOff x="2039907" y="4515548"/>
                <a:chExt cx="207436" cy="480402"/>
              </a:xfrm>
            </p:grpSpPr>
            <p:sp>
              <p:nvSpPr>
                <p:cNvPr id="9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5" name="Oval 9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3" name="Group 665"/>
            <p:cNvGrpSpPr>
              <a:grpSpLocks/>
            </p:cNvGrpSpPr>
            <p:nvPr/>
          </p:nvGrpSpPr>
          <p:grpSpPr bwMode="auto">
            <a:xfrm>
              <a:off x="5530288" y="5451560"/>
              <a:ext cx="239714" cy="720725"/>
              <a:chOff x="418925" y="3913188"/>
              <a:chExt cx="240687" cy="721471"/>
            </a:xfrm>
          </p:grpSpPr>
          <p:grpSp>
            <p:nvGrpSpPr>
              <p:cNvPr id="294" name="Group 666"/>
              <p:cNvGrpSpPr>
                <a:grpSpLocks/>
              </p:cNvGrpSpPr>
              <p:nvPr/>
            </p:nvGrpSpPr>
            <p:grpSpPr bwMode="auto">
              <a:xfrm>
                <a:off x="418925" y="3913188"/>
                <a:ext cx="207436" cy="480402"/>
                <a:chOff x="2039907" y="4515548"/>
                <a:chExt cx="207436" cy="480402"/>
              </a:xfrm>
            </p:grpSpPr>
            <p:sp>
              <p:nvSpPr>
                <p:cNvPr id="9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0" name="Oval 9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5" name="Group 667"/>
              <p:cNvGrpSpPr>
                <a:grpSpLocks/>
              </p:cNvGrpSpPr>
              <p:nvPr/>
            </p:nvGrpSpPr>
            <p:grpSpPr bwMode="auto">
              <a:xfrm rot="10800000">
                <a:off x="452176" y="4154257"/>
                <a:ext cx="207436" cy="480402"/>
                <a:chOff x="2039907" y="4515548"/>
                <a:chExt cx="207436" cy="480402"/>
              </a:xfrm>
            </p:grpSpPr>
            <p:sp>
              <p:nvSpPr>
                <p:cNvPr id="9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7" name="Oval 9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6" name="Group 674"/>
            <p:cNvGrpSpPr>
              <a:grpSpLocks/>
            </p:cNvGrpSpPr>
            <p:nvPr/>
          </p:nvGrpSpPr>
          <p:grpSpPr bwMode="auto">
            <a:xfrm>
              <a:off x="5758781" y="5451560"/>
              <a:ext cx="241298" cy="720725"/>
              <a:chOff x="418925" y="3913188"/>
              <a:chExt cx="240687" cy="721471"/>
            </a:xfrm>
          </p:grpSpPr>
          <p:grpSp>
            <p:nvGrpSpPr>
              <p:cNvPr id="297" name="Group 675"/>
              <p:cNvGrpSpPr>
                <a:grpSpLocks/>
              </p:cNvGrpSpPr>
              <p:nvPr/>
            </p:nvGrpSpPr>
            <p:grpSpPr bwMode="auto">
              <a:xfrm>
                <a:off x="418925" y="3913188"/>
                <a:ext cx="207436" cy="480402"/>
                <a:chOff x="2039907" y="4515548"/>
                <a:chExt cx="207436" cy="480402"/>
              </a:xfrm>
            </p:grpSpPr>
            <p:sp>
              <p:nvSpPr>
                <p:cNvPr id="98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2" name="Oval 98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8" name="Group 676"/>
              <p:cNvGrpSpPr>
                <a:grpSpLocks/>
              </p:cNvGrpSpPr>
              <p:nvPr/>
            </p:nvGrpSpPr>
            <p:grpSpPr bwMode="auto">
              <a:xfrm rot="10800000">
                <a:off x="452176" y="4154257"/>
                <a:ext cx="207436" cy="480402"/>
                <a:chOff x="2039907" y="4515548"/>
                <a:chExt cx="207436" cy="480402"/>
              </a:xfrm>
            </p:grpSpPr>
            <p:sp>
              <p:nvSpPr>
                <p:cNvPr id="9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9" name="Oval 9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9" name="Group 683"/>
            <p:cNvGrpSpPr>
              <a:grpSpLocks/>
            </p:cNvGrpSpPr>
            <p:nvPr/>
          </p:nvGrpSpPr>
          <p:grpSpPr bwMode="auto">
            <a:xfrm>
              <a:off x="5988872" y="5451560"/>
              <a:ext cx="239714" cy="720725"/>
              <a:chOff x="418925" y="3913188"/>
              <a:chExt cx="240687" cy="721471"/>
            </a:xfrm>
          </p:grpSpPr>
          <p:grpSp>
            <p:nvGrpSpPr>
              <p:cNvPr id="300" name="Group 684"/>
              <p:cNvGrpSpPr>
                <a:grpSpLocks/>
              </p:cNvGrpSpPr>
              <p:nvPr/>
            </p:nvGrpSpPr>
            <p:grpSpPr bwMode="auto">
              <a:xfrm>
                <a:off x="418925" y="3913188"/>
                <a:ext cx="207436" cy="480402"/>
                <a:chOff x="2039907" y="4515548"/>
                <a:chExt cx="207436" cy="480402"/>
              </a:xfrm>
            </p:grpSpPr>
            <p:sp>
              <p:nvSpPr>
                <p:cNvPr id="9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4" name="Oval 9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1" name="Group 685"/>
              <p:cNvGrpSpPr>
                <a:grpSpLocks/>
              </p:cNvGrpSpPr>
              <p:nvPr/>
            </p:nvGrpSpPr>
            <p:grpSpPr bwMode="auto">
              <a:xfrm rot="10800000">
                <a:off x="452176" y="4154257"/>
                <a:ext cx="207436" cy="480402"/>
                <a:chOff x="2039907" y="4515548"/>
                <a:chExt cx="207436" cy="480402"/>
              </a:xfrm>
            </p:grpSpPr>
            <p:sp>
              <p:nvSpPr>
                <p:cNvPr id="9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1" name="Oval 9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3" name="Group 692"/>
            <p:cNvGrpSpPr>
              <a:grpSpLocks/>
            </p:cNvGrpSpPr>
            <p:nvPr/>
          </p:nvGrpSpPr>
          <p:grpSpPr bwMode="auto">
            <a:xfrm>
              <a:off x="6217363" y="5451560"/>
              <a:ext cx="241298" cy="720725"/>
              <a:chOff x="418925" y="3913188"/>
              <a:chExt cx="240687" cy="721471"/>
            </a:xfrm>
          </p:grpSpPr>
          <p:grpSp>
            <p:nvGrpSpPr>
              <p:cNvPr id="305" name="Group 693"/>
              <p:cNvGrpSpPr>
                <a:grpSpLocks/>
              </p:cNvGrpSpPr>
              <p:nvPr/>
            </p:nvGrpSpPr>
            <p:grpSpPr bwMode="auto">
              <a:xfrm>
                <a:off x="418925" y="3913188"/>
                <a:ext cx="207436" cy="480402"/>
                <a:chOff x="2039907" y="4515548"/>
                <a:chExt cx="207436" cy="480402"/>
              </a:xfrm>
            </p:grpSpPr>
            <p:sp>
              <p:nvSpPr>
                <p:cNvPr id="9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6" name="Oval 9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6" name="Group 694"/>
              <p:cNvGrpSpPr>
                <a:grpSpLocks/>
              </p:cNvGrpSpPr>
              <p:nvPr/>
            </p:nvGrpSpPr>
            <p:grpSpPr bwMode="auto">
              <a:xfrm rot="10800000">
                <a:off x="452176" y="4154257"/>
                <a:ext cx="207436" cy="480402"/>
                <a:chOff x="2039907" y="4515548"/>
                <a:chExt cx="207436" cy="480402"/>
              </a:xfrm>
            </p:grpSpPr>
            <p:sp>
              <p:nvSpPr>
                <p:cNvPr id="9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3" name="Oval 9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7" name="Group 701"/>
            <p:cNvGrpSpPr>
              <a:grpSpLocks/>
            </p:cNvGrpSpPr>
            <p:nvPr/>
          </p:nvGrpSpPr>
          <p:grpSpPr bwMode="auto">
            <a:xfrm>
              <a:off x="6447448" y="5451560"/>
              <a:ext cx="241298" cy="720725"/>
              <a:chOff x="418925" y="3913188"/>
              <a:chExt cx="240687" cy="721471"/>
            </a:xfrm>
          </p:grpSpPr>
          <p:grpSp>
            <p:nvGrpSpPr>
              <p:cNvPr id="308" name="Group 702"/>
              <p:cNvGrpSpPr>
                <a:grpSpLocks/>
              </p:cNvGrpSpPr>
              <p:nvPr/>
            </p:nvGrpSpPr>
            <p:grpSpPr bwMode="auto">
              <a:xfrm>
                <a:off x="418925" y="3913188"/>
                <a:ext cx="207436" cy="480402"/>
                <a:chOff x="2039907" y="4515548"/>
                <a:chExt cx="207436" cy="480402"/>
              </a:xfrm>
            </p:grpSpPr>
            <p:sp>
              <p:nvSpPr>
                <p:cNvPr id="9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8" name="Oval 9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6" name="Group 703"/>
              <p:cNvGrpSpPr>
                <a:grpSpLocks/>
              </p:cNvGrpSpPr>
              <p:nvPr/>
            </p:nvGrpSpPr>
            <p:grpSpPr bwMode="auto">
              <a:xfrm rot="10800000">
                <a:off x="452176" y="4154257"/>
                <a:ext cx="207436" cy="480402"/>
                <a:chOff x="2039907" y="4515548"/>
                <a:chExt cx="207436" cy="480402"/>
              </a:xfrm>
            </p:grpSpPr>
            <p:sp>
              <p:nvSpPr>
                <p:cNvPr id="9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5" name="Oval 9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47" name="Group 710"/>
            <p:cNvGrpSpPr>
              <a:grpSpLocks/>
            </p:cNvGrpSpPr>
            <p:nvPr/>
          </p:nvGrpSpPr>
          <p:grpSpPr bwMode="auto">
            <a:xfrm>
              <a:off x="6677539" y="5451560"/>
              <a:ext cx="239714" cy="720725"/>
              <a:chOff x="418925" y="3913188"/>
              <a:chExt cx="240687" cy="721471"/>
            </a:xfrm>
          </p:grpSpPr>
          <p:grpSp>
            <p:nvGrpSpPr>
              <p:cNvPr id="348" name="Group 711"/>
              <p:cNvGrpSpPr>
                <a:grpSpLocks/>
              </p:cNvGrpSpPr>
              <p:nvPr/>
            </p:nvGrpSpPr>
            <p:grpSpPr bwMode="auto">
              <a:xfrm>
                <a:off x="418925" y="3913188"/>
                <a:ext cx="207436" cy="480402"/>
                <a:chOff x="2039907" y="4515548"/>
                <a:chExt cx="207436" cy="480402"/>
              </a:xfrm>
            </p:grpSpPr>
            <p:sp>
              <p:nvSpPr>
                <p:cNvPr id="9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0" name="Oval 9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9" name="Group 712"/>
              <p:cNvGrpSpPr>
                <a:grpSpLocks/>
              </p:cNvGrpSpPr>
              <p:nvPr/>
            </p:nvGrpSpPr>
            <p:grpSpPr bwMode="auto">
              <a:xfrm rot="10800000">
                <a:off x="452176" y="4154257"/>
                <a:ext cx="207436" cy="480402"/>
                <a:chOff x="2039907" y="4515548"/>
                <a:chExt cx="207436" cy="480402"/>
              </a:xfrm>
            </p:grpSpPr>
            <p:sp>
              <p:nvSpPr>
                <p:cNvPr id="9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7" name="Oval 9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1" name="Group 719"/>
            <p:cNvGrpSpPr>
              <a:grpSpLocks/>
            </p:cNvGrpSpPr>
            <p:nvPr/>
          </p:nvGrpSpPr>
          <p:grpSpPr bwMode="auto">
            <a:xfrm>
              <a:off x="6906030" y="5451560"/>
              <a:ext cx="241298" cy="720725"/>
              <a:chOff x="418925" y="3913188"/>
              <a:chExt cx="240687" cy="721471"/>
            </a:xfrm>
          </p:grpSpPr>
          <p:grpSp>
            <p:nvGrpSpPr>
              <p:cNvPr id="352" name="Group 720"/>
              <p:cNvGrpSpPr>
                <a:grpSpLocks/>
              </p:cNvGrpSpPr>
              <p:nvPr/>
            </p:nvGrpSpPr>
            <p:grpSpPr bwMode="auto">
              <a:xfrm>
                <a:off x="418925" y="3913188"/>
                <a:ext cx="207436" cy="480402"/>
                <a:chOff x="2039907" y="4515548"/>
                <a:chExt cx="207436" cy="480402"/>
              </a:xfrm>
            </p:grpSpPr>
            <p:sp>
              <p:nvSpPr>
                <p:cNvPr id="9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2" name="Oval 9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3" name="Group 721"/>
              <p:cNvGrpSpPr>
                <a:grpSpLocks/>
              </p:cNvGrpSpPr>
              <p:nvPr/>
            </p:nvGrpSpPr>
            <p:grpSpPr bwMode="auto">
              <a:xfrm rot="10800000">
                <a:off x="452176" y="4154257"/>
                <a:ext cx="207436" cy="480402"/>
                <a:chOff x="2039907" y="4515548"/>
                <a:chExt cx="207436" cy="480402"/>
              </a:xfrm>
            </p:grpSpPr>
            <p:sp>
              <p:nvSpPr>
                <p:cNvPr id="9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9" name="Oval 9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4" name="Group 728"/>
            <p:cNvGrpSpPr>
              <a:grpSpLocks/>
            </p:cNvGrpSpPr>
            <p:nvPr/>
          </p:nvGrpSpPr>
          <p:grpSpPr bwMode="auto">
            <a:xfrm>
              <a:off x="7136120" y="5451560"/>
              <a:ext cx="239714" cy="720725"/>
              <a:chOff x="418925" y="3913188"/>
              <a:chExt cx="240687" cy="721471"/>
            </a:xfrm>
          </p:grpSpPr>
          <p:grpSp>
            <p:nvGrpSpPr>
              <p:cNvPr id="355" name="Group 729"/>
              <p:cNvGrpSpPr>
                <a:grpSpLocks/>
              </p:cNvGrpSpPr>
              <p:nvPr/>
            </p:nvGrpSpPr>
            <p:grpSpPr bwMode="auto">
              <a:xfrm>
                <a:off x="418925" y="3913188"/>
                <a:ext cx="207436" cy="480402"/>
                <a:chOff x="2039907" y="4515548"/>
                <a:chExt cx="207436" cy="480402"/>
              </a:xfrm>
            </p:grpSpPr>
            <p:sp>
              <p:nvSpPr>
                <p:cNvPr id="9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4" name="Oval 9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6" name="Group 730"/>
              <p:cNvGrpSpPr>
                <a:grpSpLocks/>
              </p:cNvGrpSpPr>
              <p:nvPr/>
            </p:nvGrpSpPr>
            <p:grpSpPr bwMode="auto">
              <a:xfrm rot="10800000">
                <a:off x="452176" y="4154257"/>
                <a:ext cx="207436" cy="480402"/>
                <a:chOff x="2039907" y="4515548"/>
                <a:chExt cx="207436" cy="480402"/>
              </a:xfrm>
            </p:grpSpPr>
            <p:sp>
              <p:nvSpPr>
                <p:cNvPr id="9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1" name="Oval 9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7" name="Group 737"/>
            <p:cNvGrpSpPr>
              <a:grpSpLocks/>
            </p:cNvGrpSpPr>
            <p:nvPr/>
          </p:nvGrpSpPr>
          <p:grpSpPr bwMode="auto">
            <a:xfrm>
              <a:off x="7364613" y="5451560"/>
              <a:ext cx="241298" cy="720725"/>
              <a:chOff x="418925" y="3913188"/>
              <a:chExt cx="240687" cy="721471"/>
            </a:xfrm>
          </p:grpSpPr>
          <p:grpSp>
            <p:nvGrpSpPr>
              <p:cNvPr id="387" name="Group 738"/>
              <p:cNvGrpSpPr>
                <a:grpSpLocks/>
              </p:cNvGrpSpPr>
              <p:nvPr/>
            </p:nvGrpSpPr>
            <p:grpSpPr bwMode="auto">
              <a:xfrm>
                <a:off x="418925" y="3913188"/>
                <a:ext cx="207436" cy="480402"/>
                <a:chOff x="2039907" y="4515548"/>
                <a:chExt cx="207436" cy="480402"/>
              </a:xfrm>
            </p:grpSpPr>
            <p:sp>
              <p:nvSpPr>
                <p:cNvPr id="9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6" name="Oval 9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88" name="Group 739"/>
              <p:cNvGrpSpPr>
                <a:grpSpLocks/>
              </p:cNvGrpSpPr>
              <p:nvPr/>
            </p:nvGrpSpPr>
            <p:grpSpPr bwMode="auto">
              <a:xfrm rot="10800000">
                <a:off x="452176" y="4154257"/>
                <a:ext cx="207436" cy="480402"/>
                <a:chOff x="2039907" y="4515548"/>
                <a:chExt cx="207436" cy="480402"/>
              </a:xfrm>
            </p:grpSpPr>
            <p:sp>
              <p:nvSpPr>
                <p:cNvPr id="92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3" name="Oval 9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89" name="Group 746"/>
            <p:cNvGrpSpPr>
              <a:grpSpLocks/>
            </p:cNvGrpSpPr>
            <p:nvPr/>
          </p:nvGrpSpPr>
          <p:grpSpPr bwMode="auto">
            <a:xfrm>
              <a:off x="7594698" y="5451560"/>
              <a:ext cx="241298" cy="720725"/>
              <a:chOff x="418925" y="3913188"/>
              <a:chExt cx="240687" cy="721471"/>
            </a:xfrm>
          </p:grpSpPr>
          <p:grpSp>
            <p:nvGrpSpPr>
              <p:cNvPr id="390" name="Group 747"/>
              <p:cNvGrpSpPr>
                <a:grpSpLocks/>
              </p:cNvGrpSpPr>
              <p:nvPr/>
            </p:nvGrpSpPr>
            <p:grpSpPr bwMode="auto">
              <a:xfrm>
                <a:off x="418925" y="3913188"/>
                <a:ext cx="207436" cy="480402"/>
                <a:chOff x="2039907" y="4515548"/>
                <a:chExt cx="207436" cy="480402"/>
              </a:xfrm>
            </p:grpSpPr>
            <p:sp>
              <p:nvSpPr>
                <p:cNvPr id="9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8" name="Oval 9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1" name="Group 748"/>
              <p:cNvGrpSpPr>
                <a:grpSpLocks/>
              </p:cNvGrpSpPr>
              <p:nvPr/>
            </p:nvGrpSpPr>
            <p:grpSpPr bwMode="auto">
              <a:xfrm rot="10800000">
                <a:off x="452176" y="4154257"/>
                <a:ext cx="207436" cy="480402"/>
                <a:chOff x="2039907" y="4515548"/>
                <a:chExt cx="207436" cy="480402"/>
              </a:xfrm>
            </p:grpSpPr>
            <p:sp>
              <p:nvSpPr>
                <p:cNvPr id="913" name="Freeform 91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5" name="Oval 91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2" name="Group 755"/>
            <p:cNvGrpSpPr>
              <a:grpSpLocks/>
            </p:cNvGrpSpPr>
            <p:nvPr/>
          </p:nvGrpSpPr>
          <p:grpSpPr bwMode="auto">
            <a:xfrm>
              <a:off x="7824785" y="5451560"/>
              <a:ext cx="241298" cy="720725"/>
              <a:chOff x="418925" y="3913188"/>
              <a:chExt cx="240687" cy="721471"/>
            </a:xfrm>
          </p:grpSpPr>
          <p:grpSp>
            <p:nvGrpSpPr>
              <p:cNvPr id="393" name="Group 756"/>
              <p:cNvGrpSpPr>
                <a:grpSpLocks/>
              </p:cNvGrpSpPr>
              <p:nvPr/>
            </p:nvGrpSpPr>
            <p:grpSpPr bwMode="auto">
              <a:xfrm>
                <a:off x="418925" y="3913188"/>
                <a:ext cx="207436" cy="480402"/>
                <a:chOff x="2039907" y="4515548"/>
                <a:chExt cx="207436" cy="480402"/>
              </a:xfrm>
            </p:grpSpPr>
            <p:sp>
              <p:nvSpPr>
                <p:cNvPr id="9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0" name="Oval 9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4" name="Group 757"/>
              <p:cNvGrpSpPr>
                <a:grpSpLocks/>
              </p:cNvGrpSpPr>
              <p:nvPr/>
            </p:nvGrpSpPr>
            <p:grpSpPr bwMode="auto">
              <a:xfrm rot="10800000">
                <a:off x="452176" y="4154257"/>
                <a:ext cx="207436" cy="480402"/>
                <a:chOff x="2039907" y="4515548"/>
                <a:chExt cx="207436" cy="480402"/>
              </a:xfrm>
            </p:grpSpPr>
            <p:sp>
              <p:nvSpPr>
                <p:cNvPr id="9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7" name="Oval 9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395" name="Group 298"/>
          <p:cNvGrpSpPr>
            <a:grpSpLocks/>
          </p:cNvGrpSpPr>
          <p:nvPr/>
        </p:nvGrpSpPr>
        <p:grpSpPr bwMode="auto">
          <a:xfrm>
            <a:off x="3031668" y="4532842"/>
            <a:ext cx="6164263" cy="604838"/>
            <a:chOff x="709613" y="5451562"/>
            <a:chExt cx="7356475" cy="720725"/>
          </a:xfrm>
          <a:scene3d>
            <a:camera prst="orthographicFront"/>
            <a:lightRig rig="threePt" dir="t">
              <a:rot lat="0" lon="0" rev="2400000"/>
            </a:lightRig>
          </a:scene3d>
        </p:grpSpPr>
        <p:grpSp>
          <p:nvGrpSpPr>
            <p:cNvPr id="396" name="Group 484"/>
            <p:cNvGrpSpPr>
              <a:grpSpLocks/>
            </p:cNvGrpSpPr>
            <p:nvPr/>
          </p:nvGrpSpPr>
          <p:grpSpPr bwMode="auto">
            <a:xfrm>
              <a:off x="709613" y="5451562"/>
              <a:ext cx="241300" cy="720725"/>
              <a:chOff x="418925" y="3913188"/>
              <a:chExt cx="240687" cy="721471"/>
            </a:xfrm>
          </p:grpSpPr>
          <p:grpSp>
            <p:nvGrpSpPr>
              <p:cNvPr id="397" name="Group 447"/>
              <p:cNvGrpSpPr>
                <a:grpSpLocks/>
              </p:cNvGrpSpPr>
              <p:nvPr/>
            </p:nvGrpSpPr>
            <p:grpSpPr bwMode="auto">
              <a:xfrm>
                <a:off x="418925" y="3913188"/>
                <a:ext cx="207436" cy="480402"/>
                <a:chOff x="2039907" y="4515548"/>
                <a:chExt cx="207436" cy="480402"/>
              </a:xfrm>
            </p:grpSpPr>
            <p:sp>
              <p:nvSpPr>
                <p:cNvPr id="127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0" name="Oval 4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8" name="Group 448"/>
              <p:cNvGrpSpPr>
                <a:grpSpLocks/>
              </p:cNvGrpSpPr>
              <p:nvPr/>
            </p:nvGrpSpPr>
            <p:grpSpPr bwMode="auto">
              <a:xfrm rot="10800000">
                <a:off x="452176" y="4154257"/>
                <a:ext cx="207436" cy="480402"/>
                <a:chOff x="2039907" y="4515548"/>
                <a:chExt cx="207436" cy="480402"/>
              </a:xfrm>
            </p:grpSpPr>
            <p:sp>
              <p:nvSpPr>
                <p:cNvPr id="4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2" name="Oval 4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9" name="Group 485"/>
            <p:cNvGrpSpPr>
              <a:grpSpLocks/>
            </p:cNvGrpSpPr>
            <p:nvPr/>
          </p:nvGrpSpPr>
          <p:grpSpPr bwMode="auto">
            <a:xfrm>
              <a:off x="939698" y="5451562"/>
              <a:ext cx="239713" cy="720725"/>
              <a:chOff x="418925" y="3913188"/>
              <a:chExt cx="240687" cy="721471"/>
            </a:xfrm>
          </p:grpSpPr>
          <p:grpSp>
            <p:nvGrpSpPr>
              <p:cNvPr id="400" name="Group 486"/>
              <p:cNvGrpSpPr>
                <a:grpSpLocks/>
              </p:cNvGrpSpPr>
              <p:nvPr/>
            </p:nvGrpSpPr>
            <p:grpSpPr bwMode="auto">
              <a:xfrm>
                <a:off x="418925" y="3913188"/>
                <a:ext cx="207436" cy="480402"/>
                <a:chOff x="2039907" y="4515548"/>
                <a:chExt cx="207436" cy="480402"/>
              </a:xfrm>
            </p:grpSpPr>
            <p:sp>
              <p:nvSpPr>
                <p:cNvPr id="4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4" name="Oval 4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1" name="Group 487"/>
              <p:cNvGrpSpPr>
                <a:grpSpLocks/>
              </p:cNvGrpSpPr>
              <p:nvPr/>
            </p:nvGrpSpPr>
            <p:grpSpPr bwMode="auto">
              <a:xfrm rot="10800000">
                <a:off x="452176" y="4154257"/>
                <a:ext cx="207436" cy="480402"/>
                <a:chOff x="2039907" y="4515548"/>
                <a:chExt cx="207436" cy="480402"/>
              </a:xfrm>
            </p:grpSpPr>
            <p:sp>
              <p:nvSpPr>
                <p:cNvPr id="48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1" name="Oval 49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2" name="Group 494"/>
            <p:cNvGrpSpPr>
              <a:grpSpLocks/>
            </p:cNvGrpSpPr>
            <p:nvPr/>
          </p:nvGrpSpPr>
          <p:grpSpPr bwMode="auto">
            <a:xfrm>
              <a:off x="1168196" y="5451562"/>
              <a:ext cx="241300" cy="720725"/>
              <a:chOff x="418925" y="3913188"/>
              <a:chExt cx="240687" cy="721471"/>
            </a:xfrm>
          </p:grpSpPr>
          <p:grpSp>
            <p:nvGrpSpPr>
              <p:cNvPr id="403" name="Group 495"/>
              <p:cNvGrpSpPr>
                <a:grpSpLocks/>
              </p:cNvGrpSpPr>
              <p:nvPr/>
            </p:nvGrpSpPr>
            <p:grpSpPr bwMode="auto">
              <a:xfrm>
                <a:off x="418925" y="3913188"/>
                <a:ext cx="207436" cy="480402"/>
                <a:chOff x="2039907" y="4515548"/>
                <a:chExt cx="207436" cy="480402"/>
              </a:xfrm>
            </p:grpSpPr>
            <p:sp>
              <p:nvSpPr>
                <p:cNvPr id="5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3" name="Oval 5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4" name="Group 496"/>
              <p:cNvGrpSpPr>
                <a:grpSpLocks/>
              </p:cNvGrpSpPr>
              <p:nvPr/>
            </p:nvGrpSpPr>
            <p:grpSpPr bwMode="auto">
              <a:xfrm rot="10800000">
                <a:off x="452176" y="4154257"/>
                <a:ext cx="207436" cy="480402"/>
                <a:chOff x="2039907" y="4515548"/>
                <a:chExt cx="207436" cy="480402"/>
              </a:xfrm>
            </p:grpSpPr>
            <p:sp>
              <p:nvSpPr>
                <p:cNvPr id="4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0" name="Oval 4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5" name="Group 503"/>
            <p:cNvGrpSpPr>
              <a:grpSpLocks/>
            </p:cNvGrpSpPr>
            <p:nvPr/>
          </p:nvGrpSpPr>
          <p:grpSpPr bwMode="auto">
            <a:xfrm>
              <a:off x="1398281" y="5451562"/>
              <a:ext cx="241300" cy="720725"/>
              <a:chOff x="418925" y="3913188"/>
              <a:chExt cx="240687" cy="721471"/>
            </a:xfrm>
          </p:grpSpPr>
          <p:grpSp>
            <p:nvGrpSpPr>
              <p:cNvPr id="406" name="Group 504"/>
              <p:cNvGrpSpPr>
                <a:grpSpLocks/>
              </p:cNvGrpSpPr>
              <p:nvPr/>
            </p:nvGrpSpPr>
            <p:grpSpPr bwMode="auto">
              <a:xfrm>
                <a:off x="418925" y="3913188"/>
                <a:ext cx="207436" cy="480402"/>
                <a:chOff x="2039907" y="4515548"/>
                <a:chExt cx="207436" cy="480402"/>
              </a:xfrm>
            </p:grpSpPr>
            <p:sp>
              <p:nvSpPr>
                <p:cNvPr id="51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2" name="Oval 5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7" name="Group 505"/>
              <p:cNvGrpSpPr>
                <a:grpSpLocks/>
              </p:cNvGrpSpPr>
              <p:nvPr/>
            </p:nvGrpSpPr>
            <p:grpSpPr bwMode="auto">
              <a:xfrm rot="10800000">
                <a:off x="452176" y="4154257"/>
                <a:ext cx="207436" cy="480402"/>
                <a:chOff x="2039907" y="4515548"/>
                <a:chExt cx="207436" cy="480402"/>
              </a:xfrm>
            </p:grpSpPr>
            <p:sp>
              <p:nvSpPr>
                <p:cNvPr id="50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9" name="Oval 50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8" name="Group 512"/>
            <p:cNvGrpSpPr>
              <a:grpSpLocks/>
            </p:cNvGrpSpPr>
            <p:nvPr/>
          </p:nvGrpSpPr>
          <p:grpSpPr bwMode="auto">
            <a:xfrm>
              <a:off x="1628366" y="5451562"/>
              <a:ext cx="239713" cy="720725"/>
              <a:chOff x="418925" y="3913188"/>
              <a:chExt cx="240687" cy="721471"/>
            </a:xfrm>
          </p:grpSpPr>
          <p:grpSp>
            <p:nvGrpSpPr>
              <p:cNvPr id="409" name="Group 513"/>
              <p:cNvGrpSpPr>
                <a:grpSpLocks/>
              </p:cNvGrpSpPr>
              <p:nvPr/>
            </p:nvGrpSpPr>
            <p:grpSpPr bwMode="auto">
              <a:xfrm>
                <a:off x="418925" y="3913188"/>
                <a:ext cx="207436" cy="480402"/>
                <a:chOff x="2039907" y="4515548"/>
                <a:chExt cx="207436" cy="480402"/>
              </a:xfrm>
            </p:grpSpPr>
            <p:sp>
              <p:nvSpPr>
                <p:cNvPr id="5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1" name="Oval 5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0" name="Group 514"/>
              <p:cNvGrpSpPr>
                <a:grpSpLocks/>
              </p:cNvGrpSpPr>
              <p:nvPr/>
            </p:nvGrpSpPr>
            <p:grpSpPr bwMode="auto">
              <a:xfrm rot="10800000">
                <a:off x="452176" y="4154257"/>
                <a:ext cx="207436" cy="480402"/>
                <a:chOff x="2039907" y="4515548"/>
                <a:chExt cx="207436" cy="480402"/>
              </a:xfrm>
            </p:grpSpPr>
            <p:sp>
              <p:nvSpPr>
                <p:cNvPr id="5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8" name="Oval 5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1" name="Group 521"/>
            <p:cNvGrpSpPr>
              <a:grpSpLocks/>
            </p:cNvGrpSpPr>
            <p:nvPr/>
          </p:nvGrpSpPr>
          <p:grpSpPr bwMode="auto">
            <a:xfrm>
              <a:off x="1856864" y="5451562"/>
              <a:ext cx="241300" cy="720725"/>
              <a:chOff x="418925" y="3913188"/>
              <a:chExt cx="240687" cy="721471"/>
            </a:xfrm>
          </p:grpSpPr>
          <p:grpSp>
            <p:nvGrpSpPr>
              <p:cNvPr id="412" name="Group 522"/>
              <p:cNvGrpSpPr>
                <a:grpSpLocks/>
              </p:cNvGrpSpPr>
              <p:nvPr/>
            </p:nvGrpSpPr>
            <p:grpSpPr bwMode="auto">
              <a:xfrm>
                <a:off x="418925" y="3913188"/>
                <a:ext cx="207436" cy="480402"/>
                <a:chOff x="2039907" y="4515548"/>
                <a:chExt cx="207436" cy="480402"/>
              </a:xfrm>
            </p:grpSpPr>
            <p:sp>
              <p:nvSpPr>
                <p:cNvPr id="52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0" name="Oval 5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3" name="Group 523"/>
              <p:cNvGrpSpPr>
                <a:grpSpLocks/>
              </p:cNvGrpSpPr>
              <p:nvPr/>
            </p:nvGrpSpPr>
            <p:grpSpPr bwMode="auto">
              <a:xfrm rot="10800000">
                <a:off x="452176" y="4154257"/>
                <a:ext cx="207436" cy="480402"/>
                <a:chOff x="2039907" y="4515548"/>
                <a:chExt cx="207436" cy="480402"/>
              </a:xfrm>
            </p:grpSpPr>
            <p:sp>
              <p:nvSpPr>
                <p:cNvPr id="5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7" name="Oval 5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4" name="Group 530"/>
            <p:cNvGrpSpPr>
              <a:grpSpLocks/>
            </p:cNvGrpSpPr>
            <p:nvPr/>
          </p:nvGrpSpPr>
          <p:grpSpPr bwMode="auto">
            <a:xfrm>
              <a:off x="2086949" y="5451562"/>
              <a:ext cx="239712" cy="720725"/>
              <a:chOff x="418925" y="3913188"/>
              <a:chExt cx="240687" cy="721471"/>
            </a:xfrm>
          </p:grpSpPr>
          <p:grpSp>
            <p:nvGrpSpPr>
              <p:cNvPr id="415" name="Group 531"/>
              <p:cNvGrpSpPr>
                <a:grpSpLocks/>
              </p:cNvGrpSpPr>
              <p:nvPr/>
            </p:nvGrpSpPr>
            <p:grpSpPr bwMode="auto">
              <a:xfrm>
                <a:off x="418925" y="3913188"/>
                <a:ext cx="207436" cy="480402"/>
                <a:chOff x="2039907" y="4515548"/>
                <a:chExt cx="207436" cy="480402"/>
              </a:xfrm>
            </p:grpSpPr>
            <p:sp>
              <p:nvSpPr>
                <p:cNvPr id="5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9" name="Oval 5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6" name="Group 532"/>
              <p:cNvGrpSpPr>
                <a:grpSpLocks/>
              </p:cNvGrpSpPr>
              <p:nvPr/>
            </p:nvGrpSpPr>
            <p:grpSpPr bwMode="auto">
              <a:xfrm rot="10800000">
                <a:off x="452176" y="4154257"/>
                <a:ext cx="207436" cy="480402"/>
                <a:chOff x="2039907" y="4515548"/>
                <a:chExt cx="207436" cy="480402"/>
              </a:xfrm>
            </p:grpSpPr>
            <p:sp>
              <p:nvSpPr>
                <p:cNvPr id="5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6" name="Oval 5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7" name="Group 539"/>
            <p:cNvGrpSpPr>
              <a:grpSpLocks/>
            </p:cNvGrpSpPr>
            <p:nvPr/>
          </p:nvGrpSpPr>
          <p:grpSpPr bwMode="auto">
            <a:xfrm>
              <a:off x="2315446" y="5451562"/>
              <a:ext cx="241300" cy="720725"/>
              <a:chOff x="418925" y="3913188"/>
              <a:chExt cx="240687" cy="721471"/>
            </a:xfrm>
          </p:grpSpPr>
          <p:grpSp>
            <p:nvGrpSpPr>
              <p:cNvPr id="418" name="Group 540"/>
              <p:cNvGrpSpPr>
                <a:grpSpLocks/>
              </p:cNvGrpSpPr>
              <p:nvPr/>
            </p:nvGrpSpPr>
            <p:grpSpPr bwMode="auto">
              <a:xfrm>
                <a:off x="418925" y="3913188"/>
                <a:ext cx="207436" cy="480402"/>
                <a:chOff x="2039907" y="4515548"/>
                <a:chExt cx="207436" cy="480402"/>
              </a:xfrm>
            </p:grpSpPr>
            <p:sp>
              <p:nvSpPr>
                <p:cNvPr id="5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8" name="Oval 5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9" name="Group 541"/>
              <p:cNvGrpSpPr>
                <a:grpSpLocks/>
              </p:cNvGrpSpPr>
              <p:nvPr/>
            </p:nvGrpSpPr>
            <p:grpSpPr bwMode="auto">
              <a:xfrm rot="10800000">
                <a:off x="452176" y="4154257"/>
                <a:ext cx="207436" cy="480402"/>
                <a:chOff x="2039907" y="4515548"/>
                <a:chExt cx="207436" cy="480402"/>
              </a:xfrm>
            </p:grpSpPr>
            <p:sp>
              <p:nvSpPr>
                <p:cNvPr id="5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5" name="Oval 5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0" name="Group 548"/>
            <p:cNvGrpSpPr>
              <a:grpSpLocks/>
            </p:cNvGrpSpPr>
            <p:nvPr/>
          </p:nvGrpSpPr>
          <p:grpSpPr bwMode="auto">
            <a:xfrm>
              <a:off x="2545531" y="5451562"/>
              <a:ext cx="241300" cy="720725"/>
              <a:chOff x="418925" y="3913188"/>
              <a:chExt cx="240687" cy="721471"/>
            </a:xfrm>
          </p:grpSpPr>
          <p:grpSp>
            <p:nvGrpSpPr>
              <p:cNvPr id="421" name="Group 549"/>
              <p:cNvGrpSpPr>
                <a:grpSpLocks/>
              </p:cNvGrpSpPr>
              <p:nvPr/>
            </p:nvGrpSpPr>
            <p:grpSpPr bwMode="auto">
              <a:xfrm>
                <a:off x="418925" y="3913188"/>
                <a:ext cx="207436" cy="480402"/>
                <a:chOff x="2039907" y="4515548"/>
                <a:chExt cx="207436" cy="480402"/>
              </a:xfrm>
            </p:grpSpPr>
            <p:sp>
              <p:nvSpPr>
                <p:cNvPr id="55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7" name="Oval 55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28" name="Group 550"/>
              <p:cNvGrpSpPr>
                <a:grpSpLocks/>
              </p:cNvGrpSpPr>
              <p:nvPr/>
            </p:nvGrpSpPr>
            <p:grpSpPr bwMode="auto">
              <a:xfrm rot="10800000">
                <a:off x="452176" y="4154257"/>
                <a:ext cx="207436" cy="480402"/>
                <a:chOff x="2039907" y="4515548"/>
                <a:chExt cx="207436" cy="480402"/>
              </a:xfrm>
            </p:grpSpPr>
            <p:sp>
              <p:nvSpPr>
                <p:cNvPr id="55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4" name="Oval 55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9" name="Group 557"/>
            <p:cNvGrpSpPr>
              <a:grpSpLocks/>
            </p:cNvGrpSpPr>
            <p:nvPr/>
          </p:nvGrpSpPr>
          <p:grpSpPr bwMode="auto">
            <a:xfrm>
              <a:off x="2775616" y="5451562"/>
              <a:ext cx="241300" cy="720725"/>
              <a:chOff x="418925" y="3913188"/>
              <a:chExt cx="240687" cy="721471"/>
            </a:xfrm>
          </p:grpSpPr>
          <p:grpSp>
            <p:nvGrpSpPr>
              <p:cNvPr id="430" name="Group 558"/>
              <p:cNvGrpSpPr>
                <a:grpSpLocks/>
              </p:cNvGrpSpPr>
              <p:nvPr/>
            </p:nvGrpSpPr>
            <p:grpSpPr bwMode="auto">
              <a:xfrm>
                <a:off x="418925" y="3913188"/>
                <a:ext cx="207436" cy="480402"/>
                <a:chOff x="2039907" y="4515548"/>
                <a:chExt cx="207436" cy="480402"/>
              </a:xfrm>
            </p:grpSpPr>
            <p:sp>
              <p:nvSpPr>
                <p:cNvPr id="5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6" name="Oval 5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31" name="Group 559"/>
              <p:cNvGrpSpPr>
                <a:grpSpLocks/>
              </p:cNvGrpSpPr>
              <p:nvPr/>
            </p:nvGrpSpPr>
            <p:grpSpPr bwMode="auto">
              <a:xfrm rot="10800000">
                <a:off x="452176" y="4154257"/>
                <a:ext cx="207436" cy="480402"/>
                <a:chOff x="2039907" y="4515548"/>
                <a:chExt cx="207436" cy="480402"/>
              </a:xfrm>
            </p:grpSpPr>
            <p:sp>
              <p:nvSpPr>
                <p:cNvPr id="5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3" name="Oval 5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32" name="Group 566"/>
            <p:cNvGrpSpPr>
              <a:grpSpLocks/>
            </p:cNvGrpSpPr>
            <p:nvPr/>
          </p:nvGrpSpPr>
          <p:grpSpPr bwMode="auto">
            <a:xfrm>
              <a:off x="3005701" y="5451562"/>
              <a:ext cx="241300" cy="720725"/>
              <a:chOff x="418925" y="3913188"/>
              <a:chExt cx="240687" cy="721471"/>
            </a:xfrm>
          </p:grpSpPr>
          <p:grpSp>
            <p:nvGrpSpPr>
              <p:cNvPr id="439" name="Group 567"/>
              <p:cNvGrpSpPr>
                <a:grpSpLocks/>
              </p:cNvGrpSpPr>
              <p:nvPr/>
            </p:nvGrpSpPr>
            <p:grpSpPr bwMode="auto">
              <a:xfrm>
                <a:off x="418925" y="3913188"/>
                <a:ext cx="207436" cy="480402"/>
                <a:chOff x="2039907" y="4515548"/>
                <a:chExt cx="207436" cy="480402"/>
              </a:xfrm>
            </p:grpSpPr>
            <p:sp>
              <p:nvSpPr>
                <p:cNvPr id="5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5" name="Oval 5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41" name="Group 568"/>
              <p:cNvGrpSpPr>
                <a:grpSpLocks/>
              </p:cNvGrpSpPr>
              <p:nvPr/>
            </p:nvGrpSpPr>
            <p:grpSpPr bwMode="auto">
              <a:xfrm rot="10800000">
                <a:off x="452176" y="4154257"/>
                <a:ext cx="207436" cy="480402"/>
                <a:chOff x="2039907" y="4515548"/>
                <a:chExt cx="207436" cy="480402"/>
              </a:xfrm>
            </p:grpSpPr>
            <p:sp>
              <p:nvSpPr>
                <p:cNvPr id="5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2" name="Oval 5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49" name="Group 575"/>
            <p:cNvGrpSpPr>
              <a:grpSpLocks/>
            </p:cNvGrpSpPr>
            <p:nvPr/>
          </p:nvGrpSpPr>
          <p:grpSpPr bwMode="auto">
            <a:xfrm>
              <a:off x="3235786" y="5451562"/>
              <a:ext cx="239713" cy="720725"/>
              <a:chOff x="418925" y="3913188"/>
              <a:chExt cx="240687" cy="721471"/>
            </a:xfrm>
          </p:grpSpPr>
          <p:grpSp>
            <p:nvGrpSpPr>
              <p:cNvPr id="453" name="Group 576"/>
              <p:cNvGrpSpPr>
                <a:grpSpLocks/>
              </p:cNvGrpSpPr>
              <p:nvPr/>
            </p:nvGrpSpPr>
            <p:grpSpPr bwMode="auto">
              <a:xfrm>
                <a:off x="418925" y="3913188"/>
                <a:ext cx="207436" cy="480402"/>
                <a:chOff x="2039907" y="4515548"/>
                <a:chExt cx="207436" cy="480402"/>
              </a:xfrm>
            </p:grpSpPr>
            <p:sp>
              <p:nvSpPr>
                <p:cNvPr id="5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4" name="Oval 5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0" name="Group 577"/>
              <p:cNvGrpSpPr>
                <a:grpSpLocks/>
              </p:cNvGrpSpPr>
              <p:nvPr/>
            </p:nvGrpSpPr>
            <p:grpSpPr bwMode="auto">
              <a:xfrm rot="10800000">
                <a:off x="452176" y="4154257"/>
                <a:ext cx="207436" cy="480402"/>
                <a:chOff x="2039907" y="4515548"/>
                <a:chExt cx="207436" cy="480402"/>
              </a:xfrm>
            </p:grpSpPr>
            <p:sp>
              <p:nvSpPr>
                <p:cNvPr id="5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1" name="Oval 5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61" name="Group 584"/>
            <p:cNvGrpSpPr>
              <a:grpSpLocks/>
            </p:cNvGrpSpPr>
            <p:nvPr/>
          </p:nvGrpSpPr>
          <p:grpSpPr bwMode="auto">
            <a:xfrm>
              <a:off x="3464284" y="5451562"/>
              <a:ext cx="241300" cy="720725"/>
              <a:chOff x="418925" y="3913188"/>
              <a:chExt cx="240687" cy="721471"/>
            </a:xfrm>
          </p:grpSpPr>
          <p:grpSp>
            <p:nvGrpSpPr>
              <p:cNvPr id="468" name="Group 585"/>
              <p:cNvGrpSpPr>
                <a:grpSpLocks/>
              </p:cNvGrpSpPr>
              <p:nvPr/>
            </p:nvGrpSpPr>
            <p:grpSpPr bwMode="auto">
              <a:xfrm>
                <a:off x="418925" y="3913188"/>
                <a:ext cx="207436" cy="480402"/>
                <a:chOff x="2039907" y="4515548"/>
                <a:chExt cx="207436" cy="480402"/>
              </a:xfrm>
            </p:grpSpPr>
            <p:sp>
              <p:nvSpPr>
                <p:cNvPr id="59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3" name="Oval 5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9" name="Group 586"/>
              <p:cNvGrpSpPr>
                <a:grpSpLocks/>
              </p:cNvGrpSpPr>
              <p:nvPr/>
            </p:nvGrpSpPr>
            <p:grpSpPr bwMode="auto">
              <a:xfrm rot="10800000">
                <a:off x="452176" y="4154257"/>
                <a:ext cx="207436" cy="480402"/>
                <a:chOff x="2039907" y="4515548"/>
                <a:chExt cx="207436" cy="480402"/>
              </a:xfrm>
            </p:grpSpPr>
            <p:sp>
              <p:nvSpPr>
                <p:cNvPr id="5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0" name="Oval 5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76" name="Group 593"/>
            <p:cNvGrpSpPr>
              <a:grpSpLocks/>
            </p:cNvGrpSpPr>
            <p:nvPr/>
          </p:nvGrpSpPr>
          <p:grpSpPr bwMode="auto">
            <a:xfrm>
              <a:off x="3694369" y="5451562"/>
              <a:ext cx="239712" cy="720725"/>
              <a:chOff x="418925" y="3913188"/>
              <a:chExt cx="240687" cy="721471"/>
            </a:xfrm>
          </p:grpSpPr>
          <p:grpSp>
            <p:nvGrpSpPr>
              <p:cNvPr id="477" name="Group 594"/>
              <p:cNvGrpSpPr>
                <a:grpSpLocks/>
              </p:cNvGrpSpPr>
              <p:nvPr/>
            </p:nvGrpSpPr>
            <p:grpSpPr bwMode="auto">
              <a:xfrm>
                <a:off x="418925" y="3913188"/>
                <a:ext cx="207436" cy="480402"/>
                <a:chOff x="2039907" y="4515548"/>
                <a:chExt cx="207436" cy="480402"/>
              </a:xfrm>
            </p:grpSpPr>
            <p:sp>
              <p:nvSpPr>
                <p:cNvPr id="6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2" name="Oval 6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84" name="Group 595"/>
              <p:cNvGrpSpPr>
                <a:grpSpLocks/>
              </p:cNvGrpSpPr>
              <p:nvPr/>
            </p:nvGrpSpPr>
            <p:grpSpPr bwMode="auto">
              <a:xfrm rot="10800000">
                <a:off x="452176" y="4154257"/>
                <a:ext cx="207436" cy="480402"/>
                <a:chOff x="2039907" y="4515548"/>
                <a:chExt cx="207436" cy="480402"/>
              </a:xfrm>
            </p:grpSpPr>
            <p:sp>
              <p:nvSpPr>
                <p:cNvPr id="59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9" name="Oval 59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85" name="Group 602"/>
            <p:cNvGrpSpPr>
              <a:grpSpLocks/>
            </p:cNvGrpSpPr>
            <p:nvPr/>
          </p:nvGrpSpPr>
          <p:grpSpPr bwMode="auto">
            <a:xfrm>
              <a:off x="3922866" y="5451562"/>
              <a:ext cx="241300" cy="720725"/>
              <a:chOff x="418925" y="3913188"/>
              <a:chExt cx="240687" cy="721471"/>
            </a:xfrm>
          </p:grpSpPr>
          <p:grpSp>
            <p:nvGrpSpPr>
              <p:cNvPr id="504" name="Group 603"/>
              <p:cNvGrpSpPr>
                <a:grpSpLocks/>
              </p:cNvGrpSpPr>
              <p:nvPr/>
            </p:nvGrpSpPr>
            <p:grpSpPr bwMode="auto">
              <a:xfrm>
                <a:off x="418925" y="3913188"/>
                <a:ext cx="207436" cy="480402"/>
                <a:chOff x="2039907" y="4515548"/>
                <a:chExt cx="207436" cy="480402"/>
              </a:xfrm>
            </p:grpSpPr>
            <p:sp>
              <p:nvSpPr>
                <p:cNvPr id="6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1" name="Oval 6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05" name="Group 604"/>
              <p:cNvGrpSpPr>
                <a:grpSpLocks/>
              </p:cNvGrpSpPr>
              <p:nvPr/>
            </p:nvGrpSpPr>
            <p:grpSpPr bwMode="auto">
              <a:xfrm rot="10800000">
                <a:off x="452176" y="4154257"/>
                <a:ext cx="207436" cy="480402"/>
                <a:chOff x="2039907" y="4515548"/>
                <a:chExt cx="207436" cy="480402"/>
              </a:xfrm>
            </p:grpSpPr>
            <p:sp>
              <p:nvSpPr>
                <p:cNvPr id="6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8" name="Oval 6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24" name="Group 611"/>
            <p:cNvGrpSpPr>
              <a:grpSpLocks/>
            </p:cNvGrpSpPr>
            <p:nvPr/>
          </p:nvGrpSpPr>
          <p:grpSpPr bwMode="auto">
            <a:xfrm>
              <a:off x="4152951" y="5451562"/>
              <a:ext cx="241300" cy="720725"/>
              <a:chOff x="418925" y="3913188"/>
              <a:chExt cx="240687" cy="721471"/>
            </a:xfrm>
          </p:grpSpPr>
          <p:grpSp>
            <p:nvGrpSpPr>
              <p:cNvPr id="531" name="Group 612"/>
              <p:cNvGrpSpPr>
                <a:grpSpLocks/>
              </p:cNvGrpSpPr>
              <p:nvPr/>
            </p:nvGrpSpPr>
            <p:grpSpPr bwMode="auto">
              <a:xfrm>
                <a:off x="418925" y="3913188"/>
                <a:ext cx="207436" cy="480402"/>
                <a:chOff x="2039907" y="4515548"/>
                <a:chExt cx="207436" cy="480402"/>
              </a:xfrm>
            </p:grpSpPr>
            <p:sp>
              <p:nvSpPr>
                <p:cNvPr id="61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0" name="Oval 61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50" name="Group 613"/>
              <p:cNvGrpSpPr>
                <a:grpSpLocks/>
              </p:cNvGrpSpPr>
              <p:nvPr/>
            </p:nvGrpSpPr>
            <p:grpSpPr bwMode="auto">
              <a:xfrm rot="10800000">
                <a:off x="452176" y="4154257"/>
                <a:ext cx="207436" cy="480402"/>
                <a:chOff x="2039907" y="4515548"/>
                <a:chExt cx="207436" cy="480402"/>
              </a:xfrm>
            </p:grpSpPr>
            <p:sp>
              <p:nvSpPr>
                <p:cNvPr id="6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7" name="Oval 61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51" name="Group 620"/>
            <p:cNvGrpSpPr>
              <a:grpSpLocks/>
            </p:cNvGrpSpPr>
            <p:nvPr/>
          </p:nvGrpSpPr>
          <p:grpSpPr bwMode="auto">
            <a:xfrm>
              <a:off x="4383036" y="5451562"/>
              <a:ext cx="239712" cy="720725"/>
              <a:chOff x="418925" y="3913188"/>
              <a:chExt cx="240687" cy="721471"/>
            </a:xfrm>
          </p:grpSpPr>
          <p:grpSp>
            <p:nvGrpSpPr>
              <p:cNvPr id="576" name="Group 621"/>
              <p:cNvGrpSpPr>
                <a:grpSpLocks/>
              </p:cNvGrpSpPr>
              <p:nvPr/>
            </p:nvGrpSpPr>
            <p:grpSpPr bwMode="auto">
              <a:xfrm>
                <a:off x="418925" y="3913188"/>
                <a:ext cx="207436" cy="480402"/>
                <a:chOff x="2039907" y="4515548"/>
                <a:chExt cx="207436" cy="480402"/>
              </a:xfrm>
            </p:grpSpPr>
            <p:sp>
              <p:nvSpPr>
                <p:cNvPr id="6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9" name="Oval 6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77" name="Group 622"/>
              <p:cNvGrpSpPr>
                <a:grpSpLocks/>
              </p:cNvGrpSpPr>
              <p:nvPr/>
            </p:nvGrpSpPr>
            <p:grpSpPr bwMode="auto">
              <a:xfrm rot="10800000">
                <a:off x="452176" y="4154257"/>
                <a:ext cx="207436" cy="480402"/>
                <a:chOff x="2039907" y="4515548"/>
                <a:chExt cx="207436" cy="480402"/>
              </a:xfrm>
            </p:grpSpPr>
            <p:sp>
              <p:nvSpPr>
                <p:cNvPr id="6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6" name="Oval 6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96" name="Group 629"/>
            <p:cNvGrpSpPr>
              <a:grpSpLocks/>
            </p:cNvGrpSpPr>
            <p:nvPr/>
          </p:nvGrpSpPr>
          <p:grpSpPr bwMode="auto">
            <a:xfrm>
              <a:off x="4611533" y="5451562"/>
              <a:ext cx="241300" cy="720725"/>
              <a:chOff x="418925" y="3913188"/>
              <a:chExt cx="240687" cy="721471"/>
            </a:xfrm>
          </p:grpSpPr>
          <p:grpSp>
            <p:nvGrpSpPr>
              <p:cNvPr id="603" name="Group 630"/>
              <p:cNvGrpSpPr>
                <a:grpSpLocks/>
              </p:cNvGrpSpPr>
              <p:nvPr/>
            </p:nvGrpSpPr>
            <p:grpSpPr bwMode="auto">
              <a:xfrm>
                <a:off x="418925" y="3913188"/>
                <a:ext cx="207436" cy="480402"/>
                <a:chOff x="2039907" y="4515548"/>
                <a:chExt cx="207436" cy="480402"/>
              </a:xfrm>
            </p:grpSpPr>
            <p:sp>
              <p:nvSpPr>
                <p:cNvPr id="6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8" name="Oval 6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68" name="Group 631"/>
              <p:cNvGrpSpPr>
                <a:grpSpLocks/>
              </p:cNvGrpSpPr>
              <p:nvPr/>
            </p:nvGrpSpPr>
            <p:grpSpPr bwMode="auto">
              <a:xfrm rot="10800000">
                <a:off x="452176" y="4154257"/>
                <a:ext cx="207436" cy="480402"/>
                <a:chOff x="2039907" y="4515548"/>
                <a:chExt cx="207436" cy="480402"/>
              </a:xfrm>
            </p:grpSpPr>
            <p:sp>
              <p:nvSpPr>
                <p:cNvPr id="6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5" name="Oval 6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69" name="Group 638"/>
            <p:cNvGrpSpPr>
              <a:grpSpLocks/>
            </p:cNvGrpSpPr>
            <p:nvPr/>
          </p:nvGrpSpPr>
          <p:grpSpPr bwMode="auto">
            <a:xfrm>
              <a:off x="4841618" y="5451562"/>
              <a:ext cx="239713" cy="720725"/>
              <a:chOff x="418925" y="3913188"/>
              <a:chExt cx="240687" cy="721471"/>
            </a:xfrm>
          </p:grpSpPr>
          <p:grpSp>
            <p:nvGrpSpPr>
              <p:cNvPr id="7171" name="Group 639"/>
              <p:cNvGrpSpPr>
                <a:grpSpLocks/>
              </p:cNvGrpSpPr>
              <p:nvPr/>
            </p:nvGrpSpPr>
            <p:grpSpPr bwMode="auto">
              <a:xfrm>
                <a:off x="418925" y="3913188"/>
                <a:ext cx="207436" cy="480402"/>
                <a:chOff x="2039907" y="4515548"/>
                <a:chExt cx="207436" cy="480402"/>
              </a:xfrm>
            </p:grpSpPr>
            <p:sp>
              <p:nvSpPr>
                <p:cNvPr id="6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7" name="Oval 6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2" name="Group 640"/>
              <p:cNvGrpSpPr>
                <a:grpSpLocks/>
              </p:cNvGrpSpPr>
              <p:nvPr/>
            </p:nvGrpSpPr>
            <p:grpSpPr bwMode="auto">
              <a:xfrm rot="10800000">
                <a:off x="452176" y="4154257"/>
                <a:ext cx="207436" cy="480402"/>
                <a:chOff x="2039907" y="4515548"/>
                <a:chExt cx="207436" cy="480402"/>
              </a:xfrm>
            </p:grpSpPr>
            <p:sp>
              <p:nvSpPr>
                <p:cNvPr id="6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4" name="Oval 6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3" name="Group 647"/>
            <p:cNvGrpSpPr>
              <a:grpSpLocks/>
            </p:cNvGrpSpPr>
            <p:nvPr/>
          </p:nvGrpSpPr>
          <p:grpSpPr bwMode="auto">
            <a:xfrm>
              <a:off x="5070116" y="5451562"/>
              <a:ext cx="241300" cy="720725"/>
              <a:chOff x="418925" y="3913188"/>
              <a:chExt cx="240687" cy="721471"/>
            </a:xfrm>
          </p:grpSpPr>
          <p:grpSp>
            <p:nvGrpSpPr>
              <p:cNvPr id="7174" name="Group 648"/>
              <p:cNvGrpSpPr>
                <a:grpSpLocks/>
              </p:cNvGrpSpPr>
              <p:nvPr/>
            </p:nvGrpSpPr>
            <p:grpSpPr bwMode="auto">
              <a:xfrm>
                <a:off x="418925" y="3913188"/>
                <a:ext cx="207436" cy="480402"/>
                <a:chOff x="2039907" y="4515548"/>
                <a:chExt cx="207436" cy="480402"/>
              </a:xfrm>
            </p:grpSpPr>
            <p:sp>
              <p:nvSpPr>
                <p:cNvPr id="6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6" name="Oval 6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5" name="Group 649"/>
              <p:cNvGrpSpPr>
                <a:grpSpLocks/>
              </p:cNvGrpSpPr>
              <p:nvPr/>
            </p:nvGrpSpPr>
            <p:grpSpPr bwMode="auto">
              <a:xfrm rot="10800000">
                <a:off x="452176" y="4154257"/>
                <a:ext cx="207436" cy="480402"/>
                <a:chOff x="2039907" y="4515548"/>
                <a:chExt cx="207436" cy="480402"/>
              </a:xfrm>
            </p:grpSpPr>
            <p:sp>
              <p:nvSpPr>
                <p:cNvPr id="6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3" name="Oval 6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6" name="Group 656"/>
            <p:cNvGrpSpPr>
              <a:grpSpLocks/>
            </p:cNvGrpSpPr>
            <p:nvPr/>
          </p:nvGrpSpPr>
          <p:grpSpPr bwMode="auto">
            <a:xfrm>
              <a:off x="5300201" y="5451562"/>
              <a:ext cx="241300" cy="720725"/>
              <a:chOff x="418925" y="3913188"/>
              <a:chExt cx="240687" cy="721471"/>
            </a:xfrm>
          </p:grpSpPr>
          <p:grpSp>
            <p:nvGrpSpPr>
              <p:cNvPr id="7177" name="Group 657"/>
              <p:cNvGrpSpPr>
                <a:grpSpLocks/>
              </p:cNvGrpSpPr>
              <p:nvPr/>
            </p:nvGrpSpPr>
            <p:grpSpPr bwMode="auto">
              <a:xfrm>
                <a:off x="418925" y="3913188"/>
                <a:ext cx="207436" cy="480402"/>
                <a:chOff x="2039907" y="4515548"/>
                <a:chExt cx="207436" cy="480402"/>
              </a:xfrm>
            </p:grpSpPr>
            <p:sp>
              <p:nvSpPr>
                <p:cNvPr id="66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5" name="Oval 6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8" name="Group 658"/>
              <p:cNvGrpSpPr>
                <a:grpSpLocks/>
              </p:cNvGrpSpPr>
              <p:nvPr/>
            </p:nvGrpSpPr>
            <p:grpSpPr bwMode="auto">
              <a:xfrm rot="10800000">
                <a:off x="452176" y="4154257"/>
                <a:ext cx="207436" cy="480402"/>
                <a:chOff x="2039907" y="4515548"/>
                <a:chExt cx="207436" cy="480402"/>
              </a:xfrm>
            </p:grpSpPr>
            <p:sp>
              <p:nvSpPr>
                <p:cNvPr id="66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2" name="Oval 66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9" name="Group 665"/>
            <p:cNvGrpSpPr>
              <a:grpSpLocks/>
            </p:cNvGrpSpPr>
            <p:nvPr/>
          </p:nvGrpSpPr>
          <p:grpSpPr bwMode="auto">
            <a:xfrm>
              <a:off x="5530286" y="5451562"/>
              <a:ext cx="239713" cy="720725"/>
              <a:chOff x="418925" y="3913188"/>
              <a:chExt cx="240687" cy="721471"/>
            </a:xfrm>
          </p:grpSpPr>
          <p:grpSp>
            <p:nvGrpSpPr>
              <p:cNvPr id="7180" name="Group 666"/>
              <p:cNvGrpSpPr>
                <a:grpSpLocks/>
              </p:cNvGrpSpPr>
              <p:nvPr/>
            </p:nvGrpSpPr>
            <p:grpSpPr bwMode="auto">
              <a:xfrm>
                <a:off x="418925" y="3913188"/>
                <a:ext cx="207436" cy="480402"/>
                <a:chOff x="2039907" y="4515548"/>
                <a:chExt cx="207436" cy="480402"/>
              </a:xfrm>
            </p:grpSpPr>
            <p:sp>
              <p:nvSpPr>
                <p:cNvPr id="6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4" name="Oval 6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1" name="Group 667"/>
              <p:cNvGrpSpPr>
                <a:grpSpLocks/>
              </p:cNvGrpSpPr>
              <p:nvPr/>
            </p:nvGrpSpPr>
            <p:grpSpPr bwMode="auto">
              <a:xfrm rot="10800000">
                <a:off x="452176" y="4154257"/>
                <a:ext cx="207436" cy="480402"/>
                <a:chOff x="2039907" y="4515548"/>
                <a:chExt cx="207436" cy="480402"/>
              </a:xfrm>
            </p:grpSpPr>
            <p:sp>
              <p:nvSpPr>
                <p:cNvPr id="6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1" name="Oval 6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2" name="Group 674"/>
            <p:cNvGrpSpPr>
              <a:grpSpLocks/>
            </p:cNvGrpSpPr>
            <p:nvPr/>
          </p:nvGrpSpPr>
          <p:grpSpPr bwMode="auto">
            <a:xfrm>
              <a:off x="5758784" y="5451562"/>
              <a:ext cx="241300" cy="720725"/>
              <a:chOff x="418925" y="3913188"/>
              <a:chExt cx="240687" cy="721471"/>
            </a:xfrm>
          </p:grpSpPr>
          <p:grpSp>
            <p:nvGrpSpPr>
              <p:cNvPr id="7183" name="Group 675"/>
              <p:cNvGrpSpPr>
                <a:grpSpLocks/>
              </p:cNvGrpSpPr>
              <p:nvPr/>
            </p:nvGrpSpPr>
            <p:grpSpPr bwMode="auto">
              <a:xfrm>
                <a:off x="418925" y="3913188"/>
                <a:ext cx="207436" cy="480402"/>
                <a:chOff x="2039907" y="4515548"/>
                <a:chExt cx="207436" cy="480402"/>
              </a:xfrm>
            </p:grpSpPr>
            <p:sp>
              <p:nvSpPr>
                <p:cNvPr id="6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3" name="Oval 6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4" name="Group 676"/>
              <p:cNvGrpSpPr>
                <a:grpSpLocks/>
              </p:cNvGrpSpPr>
              <p:nvPr/>
            </p:nvGrpSpPr>
            <p:grpSpPr bwMode="auto">
              <a:xfrm rot="10800000">
                <a:off x="452176" y="4154257"/>
                <a:ext cx="207436" cy="480402"/>
                <a:chOff x="2039907" y="4515548"/>
                <a:chExt cx="207436" cy="480402"/>
              </a:xfrm>
            </p:grpSpPr>
            <p:sp>
              <p:nvSpPr>
                <p:cNvPr id="6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0" name="Oval 6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5" name="Group 683"/>
            <p:cNvGrpSpPr>
              <a:grpSpLocks/>
            </p:cNvGrpSpPr>
            <p:nvPr/>
          </p:nvGrpSpPr>
          <p:grpSpPr bwMode="auto">
            <a:xfrm>
              <a:off x="5988869" y="5451562"/>
              <a:ext cx="239712" cy="720725"/>
              <a:chOff x="418925" y="3913188"/>
              <a:chExt cx="240687" cy="721471"/>
            </a:xfrm>
          </p:grpSpPr>
          <p:grpSp>
            <p:nvGrpSpPr>
              <p:cNvPr id="7186" name="Group 684"/>
              <p:cNvGrpSpPr>
                <a:grpSpLocks/>
              </p:cNvGrpSpPr>
              <p:nvPr/>
            </p:nvGrpSpPr>
            <p:grpSpPr bwMode="auto">
              <a:xfrm>
                <a:off x="418925" y="3913188"/>
                <a:ext cx="207436" cy="480402"/>
                <a:chOff x="2039907" y="4515548"/>
                <a:chExt cx="207436" cy="480402"/>
              </a:xfrm>
            </p:grpSpPr>
            <p:sp>
              <p:nvSpPr>
                <p:cNvPr id="6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2" name="Oval 6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7" name="Group 685"/>
              <p:cNvGrpSpPr>
                <a:grpSpLocks/>
              </p:cNvGrpSpPr>
              <p:nvPr/>
            </p:nvGrpSpPr>
            <p:grpSpPr bwMode="auto">
              <a:xfrm rot="10800000">
                <a:off x="452176" y="4154257"/>
                <a:ext cx="207436" cy="480402"/>
                <a:chOff x="2039907" y="4515548"/>
                <a:chExt cx="207436" cy="480402"/>
              </a:xfrm>
            </p:grpSpPr>
            <p:sp>
              <p:nvSpPr>
                <p:cNvPr id="6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9" name="Oval 6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8" name="Group 692"/>
            <p:cNvGrpSpPr>
              <a:grpSpLocks/>
            </p:cNvGrpSpPr>
            <p:nvPr/>
          </p:nvGrpSpPr>
          <p:grpSpPr bwMode="auto">
            <a:xfrm>
              <a:off x="6217366" y="5451562"/>
              <a:ext cx="241300" cy="720725"/>
              <a:chOff x="418925" y="3913188"/>
              <a:chExt cx="240687" cy="721471"/>
            </a:xfrm>
          </p:grpSpPr>
          <p:grpSp>
            <p:nvGrpSpPr>
              <p:cNvPr id="7189" name="Group 693"/>
              <p:cNvGrpSpPr>
                <a:grpSpLocks/>
              </p:cNvGrpSpPr>
              <p:nvPr/>
            </p:nvGrpSpPr>
            <p:grpSpPr bwMode="auto">
              <a:xfrm>
                <a:off x="418925" y="3913188"/>
                <a:ext cx="207436" cy="480402"/>
                <a:chOff x="2039907" y="4515548"/>
                <a:chExt cx="207436" cy="480402"/>
              </a:xfrm>
            </p:grpSpPr>
            <p:sp>
              <p:nvSpPr>
                <p:cNvPr id="69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1" name="Oval 70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0" name="Group 694"/>
              <p:cNvGrpSpPr>
                <a:grpSpLocks/>
              </p:cNvGrpSpPr>
              <p:nvPr/>
            </p:nvGrpSpPr>
            <p:grpSpPr bwMode="auto">
              <a:xfrm rot="10800000">
                <a:off x="452176" y="4154257"/>
                <a:ext cx="207436" cy="480402"/>
                <a:chOff x="2039907" y="4515548"/>
                <a:chExt cx="207436" cy="480402"/>
              </a:xfrm>
            </p:grpSpPr>
            <p:sp>
              <p:nvSpPr>
                <p:cNvPr id="6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8" name="Oval 6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1" name="Group 701"/>
            <p:cNvGrpSpPr>
              <a:grpSpLocks/>
            </p:cNvGrpSpPr>
            <p:nvPr/>
          </p:nvGrpSpPr>
          <p:grpSpPr bwMode="auto">
            <a:xfrm>
              <a:off x="6447451" y="5451562"/>
              <a:ext cx="241300" cy="720725"/>
              <a:chOff x="418925" y="3913188"/>
              <a:chExt cx="240687" cy="721471"/>
            </a:xfrm>
          </p:grpSpPr>
          <p:grpSp>
            <p:nvGrpSpPr>
              <p:cNvPr id="7192" name="Group 702"/>
              <p:cNvGrpSpPr>
                <a:grpSpLocks/>
              </p:cNvGrpSpPr>
              <p:nvPr/>
            </p:nvGrpSpPr>
            <p:grpSpPr bwMode="auto">
              <a:xfrm>
                <a:off x="418925" y="3913188"/>
                <a:ext cx="207436" cy="480402"/>
                <a:chOff x="2039907" y="4515548"/>
                <a:chExt cx="207436" cy="480402"/>
              </a:xfrm>
            </p:grpSpPr>
            <p:sp>
              <p:nvSpPr>
                <p:cNvPr id="7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0" name="Oval 7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3" name="Group 703"/>
              <p:cNvGrpSpPr>
                <a:grpSpLocks/>
              </p:cNvGrpSpPr>
              <p:nvPr/>
            </p:nvGrpSpPr>
            <p:grpSpPr bwMode="auto">
              <a:xfrm rot="10800000">
                <a:off x="452176" y="4154257"/>
                <a:ext cx="207436" cy="480402"/>
                <a:chOff x="2039907" y="4515548"/>
                <a:chExt cx="207436" cy="480402"/>
              </a:xfrm>
            </p:grpSpPr>
            <p:sp>
              <p:nvSpPr>
                <p:cNvPr id="7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7" name="Oval 7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4" name="Group 710"/>
            <p:cNvGrpSpPr>
              <a:grpSpLocks/>
            </p:cNvGrpSpPr>
            <p:nvPr/>
          </p:nvGrpSpPr>
          <p:grpSpPr bwMode="auto">
            <a:xfrm>
              <a:off x="6677536" y="5451562"/>
              <a:ext cx="239712" cy="720725"/>
              <a:chOff x="418925" y="3913188"/>
              <a:chExt cx="240687" cy="721471"/>
            </a:xfrm>
          </p:grpSpPr>
          <p:grpSp>
            <p:nvGrpSpPr>
              <p:cNvPr id="7195" name="Group 711"/>
              <p:cNvGrpSpPr>
                <a:grpSpLocks/>
              </p:cNvGrpSpPr>
              <p:nvPr/>
            </p:nvGrpSpPr>
            <p:grpSpPr bwMode="auto">
              <a:xfrm>
                <a:off x="418925" y="3913188"/>
                <a:ext cx="207436" cy="480402"/>
                <a:chOff x="2039907" y="4515548"/>
                <a:chExt cx="207436" cy="480402"/>
              </a:xfrm>
            </p:grpSpPr>
            <p:sp>
              <p:nvSpPr>
                <p:cNvPr id="7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9" name="Oval 7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6" name="Group 712"/>
              <p:cNvGrpSpPr>
                <a:grpSpLocks/>
              </p:cNvGrpSpPr>
              <p:nvPr/>
            </p:nvGrpSpPr>
            <p:grpSpPr bwMode="auto">
              <a:xfrm rot="10800000">
                <a:off x="452176" y="4154257"/>
                <a:ext cx="207436" cy="480402"/>
                <a:chOff x="2039907" y="4515548"/>
                <a:chExt cx="207436" cy="480402"/>
              </a:xfrm>
            </p:grpSpPr>
            <p:sp>
              <p:nvSpPr>
                <p:cNvPr id="7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6" name="Oval 7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7" name="Group 719"/>
            <p:cNvGrpSpPr>
              <a:grpSpLocks/>
            </p:cNvGrpSpPr>
            <p:nvPr/>
          </p:nvGrpSpPr>
          <p:grpSpPr bwMode="auto">
            <a:xfrm>
              <a:off x="6906033" y="5451562"/>
              <a:ext cx="241300" cy="720725"/>
              <a:chOff x="418925" y="3913188"/>
              <a:chExt cx="240687" cy="721471"/>
            </a:xfrm>
          </p:grpSpPr>
          <p:grpSp>
            <p:nvGrpSpPr>
              <p:cNvPr id="7198" name="Group 720"/>
              <p:cNvGrpSpPr>
                <a:grpSpLocks/>
              </p:cNvGrpSpPr>
              <p:nvPr/>
            </p:nvGrpSpPr>
            <p:grpSpPr bwMode="auto">
              <a:xfrm>
                <a:off x="418925" y="3913188"/>
                <a:ext cx="207436" cy="480402"/>
                <a:chOff x="2039907" y="4515548"/>
                <a:chExt cx="207436" cy="480402"/>
              </a:xfrm>
            </p:grpSpPr>
            <p:sp>
              <p:nvSpPr>
                <p:cNvPr id="7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8" name="Oval 7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9" name="Group 721"/>
              <p:cNvGrpSpPr>
                <a:grpSpLocks/>
              </p:cNvGrpSpPr>
              <p:nvPr/>
            </p:nvGrpSpPr>
            <p:grpSpPr bwMode="auto">
              <a:xfrm rot="10800000">
                <a:off x="452176" y="4154257"/>
                <a:ext cx="207436" cy="480402"/>
                <a:chOff x="2039907" y="4515548"/>
                <a:chExt cx="207436" cy="480402"/>
              </a:xfrm>
            </p:grpSpPr>
            <p:sp>
              <p:nvSpPr>
                <p:cNvPr id="72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5" name="Oval 72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22" name="Group 728"/>
            <p:cNvGrpSpPr>
              <a:grpSpLocks/>
            </p:cNvGrpSpPr>
            <p:nvPr/>
          </p:nvGrpSpPr>
          <p:grpSpPr bwMode="auto">
            <a:xfrm>
              <a:off x="7136118" y="5451562"/>
              <a:ext cx="239713" cy="720725"/>
              <a:chOff x="418925" y="3913188"/>
              <a:chExt cx="240687" cy="721471"/>
            </a:xfrm>
          </p:grpSpPr>
          <p:grpSp>
            <p:nvGrpSpPr>
              <p:cNvPr id="623" name="Group 729"/>
              <p:cNvGrpSpPr>
                <a:grpSpLocks/>
              </p:cNvGrpSpPr>
              <p:nvPr/>
            </p:nvGrpSpPr>
            <p:grpSpPr bwMode="auto">
              <a:xfrm>
                <a:off x="418925" y="3913188"/>
                <a:ext cx="207436" cy="480402"/>
                <a:chOff x="2039907" y="4515548"/>
                <a:chExt cx="207436" cy="480402"/>
              </a:xfrm>
            </p:grpSpPr>
            <p:sp>
              <p:nvSpPr>
                <p:cNvPr id="7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7" name="Oval 7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48" name="Group 730"/>
              <p:cNvGrpSpPr>
                <a:grpSpLocks/>
              </p:cNvGrpSpPr>
              <p:nvPr/>
            </p:nvGrpSpPr>
            <p:grpSpPr bwMode="auto">
              <a:xfrm rot="10800000">
                <a:off x="452176" y="4154257"/>
                <a:ext cx="207436" cy="480402"/>
                <a:chOff x="2039907" y="4515548"/>
                <a:chExt cx="207436" cy="480402"/>
              </a:xfrm>
            </p:grpSpPr>
            <p:sp>
              <p:nvSpPr>
                <p:cNvPr id="7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4" name="Oval 7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49" name="Group 737"/>
            <p:cNvGrpSpPr>
              <a:grpSpLocks/>
            </p:cNvGrpSpPr>
            <p:nvPr/>
          </p:nvGrpSpPr>
          <p:grpSpPr bwMode="auto">
            <a:xfrm>
              <a:off x="7364616" y="5451562"/>
              <a:ext cx="241300" cy="720725"/>
              <a:chOff x="418925" y="3913188"/>
              <a:chExt cx="240687" cy="721471"/>
            </a:xfrm>
          </p:grpSpPr>
          <p:grpSp>
            <p:nvGrpSpPr>
              <p:cNvPr id="668" name="Group 738"/>
              <p:cNvGrpSpPr>
                <a:grpSpLocks/>
              </p:cNvGrpSpPr>
              <p:nvPr/>
            </p:nvGrpSpPr>
            <p:grpSpPr bwMode="auto">
              <a:xfrm>
                <a:off x="418925" y="3913188"/>
                <a:ext cx="207436" cy="480402"/>
                <a:chOff x="2039907" y="4515548"/>
                <a:chExt cx="207436" cy="480402"/>
              </a:xfrm>
            </p:grpSpPr>
            <p:sp>
              <p:nvSpPr>
                <p:cNvPr id="74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6" name="Oval 74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75" name="Group 739"/>
              <p:cNvGrpSpPr>
                <a:grpSpLocks/>
              </p:cNvGrpSpPr>
              <p:nvPr/>
            </p:nvGrpSpPr>
            <p:grpSpPr bwMode="auto">
              <a:xfrm rot="10800000">
                <a:off x="452176" y="4154257"/>
                <a:ext cx="207436" cy="480402"/>
                <a:chOff x="2039907" y="4515548"/>
                <a:chExt cx="207436" cy="480402"/>
              </a:xfrm>
            </p:grpSpPr>
            <p:sp>
              <p:nvSpPr>
                <p:cNvPr id="7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3" name="Oval 7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94" name="Group 746"/>
            <p:cNvGrpSpPr>
              <a:grpSpLocks/>
            </p:cNvGrpSpPr>
            <p:nvPr/>
          </p:nvGrpSpPr>
          <p:grpSpPr bwMode="auto">
            <a:xfrm>
              <a:off x="7594701" y="5451562"/>
              <a:ext cx="241300" cy="720725"/>
              <a:chOff x="418925" y="3913188"/>
              <a:chExt cx="240687" cy="721471"/>
            </a:xfrm>
          </p:grpSpPr>
          <p:grpSp>
            <p:nvGrpSpPr>
              <p:cNvPr id="695" name="Group 747"/>
              <p:cNvGrpSpPr>
                <a:grpSpLocks/>
              </p:cNvGrpSpPr>
              <p:nvPr/>
            </p:nvGrpSpPr>
            <p:grpSpPr bwMode="auto">
              <a:xfrm>
                <a:off x="418925" y="3913188"/>
                <a:ext cx="207436" cy="480402"/>
                <a:chOff x="2039907" y="4515548"/>
                <a:chExt cx="207436" cy="480402"/>
              </a:xfrm>
            </p:grpSpPr>
            <p:sp>
              <p:nvSpPr>
                <p:cNvPr id="7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5" name="Oval 7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20" name="Group 748"/>
              <p:cNvGrpSpPr>
                <a:grpSpLocks/>
              </p:cNvGrpSpPr>
              <p:nvPr/>
            </p:nvGrpSpPr>
            <p:grpSpPr bwMode="auto">
              <a:xfrm rot="10800000">
                <a:off x="452176" y="4154257"/>
                <a:ext cx="207436" cy="480402"/>
                <a:chOff x="2039907" y="4515548"/>
                <a:chExt cx="207436" cy="480402"/>
              </a:xfrm>
            </p:grpSpPr>
            <p:sp>
              <p:nvSpPr>
                <p:cNvPr id="7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2" name="Oval 7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21" name="Group 755"/>
            <p:cNvGrpSpPr>
              <a:grpSpLocks/>
            </p:cNvGrpSpPr>
            <p:nvPr/>
          </p:nvGrpSpPr>
          <p:grpSpPr bwMode="auto">
            <a:xfrm>
              <a:off x="7824788" y="5451562"/>
              <a:ext cx="241300" cy="720725"/>
              <a:chOff x="418925" y="3913188"/>
              <a:chExt cx="240687" cy="721471"/>
            </a:xfrm>
          </p:grpSpPr>
          <p:grpSp>
            <p:nvGrpSpPr>
              <p:cNvPr id="740" name="Group 756"/>
              <p:cNvGrpSpPr>
                <a:grpSpLocks/>
              </p:cNvGrpSpPr>
              <p:nvPr/>
            </p:nvGrpSpPr>
            <p:grpSpPr bwMode="auto">
              <a:xfrm>
                <a:off x="418925" y="3913188"/>
                <a:ext cx="207436" cy="480402"/>
                <a:chOff x="2039907" y="4515548"/>
                <a:chExt cx="207436" cy="480402"/>
              </a:xfrm>
            </p:grpSpPr>
            <p:sp>
              <p:nvSpPr>
                <p:cNvPr id="7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4" name="Oval 7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47" name="Group 757"/>
              <p:cNvGrpSpPr>
                <a:grpSpLocks/>
              </p:cNvGrpSpPr>
              <p:nvPr/>
            </p:nvGrpSpPr>
            <p:grpSpPr bwMode="auto">
              <a:xfrm rot="10800000">
                <a:off x="452176" y="4154257"/>
                <a:ext cx="207436" cy="480402"/>
                <a:chOff x="2039907" y="4515548"/>
                <a:chExt cx="207436" cy="480402"/>
              </a:xfrm>
            </p:grpSpPr>
            <p:sp>
              <p:nvSpPr>
                <p:cNvPr id="7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1" name="Oval 7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766" name="Group 299"/>
          <p:cNvGrpSpPr>
            <a:grpSpLocks/>
          </p:cNvGrpSpPr>
          <p:nvPr/>
        </p:nvGrpSpPr>
        <p:grpSpPr bwMode="auto">
          <a:xfrm>
            <a:off x="6797217" y="3429531"/>
            <a:ext cx="1403350" cy="1939925"/>
            <a:chOff x="4343399" y="3783130"/>
            <a:chExt cx="1484974" cy="2050531"/>
          </a:xfrm>
          <a:solidFill>
            <a:srgbClr val="00A1FF"/>
          </a:solidFill>
        </p:grpSpPr>
        <p:sp>
          <p:nvSpPr>
            <p:cNvPr id="302" name="Oval 301"/>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4" name="Oval 303"/>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9" name="Oval 308"/>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0" name="Oval 309"/>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1" name="Oval 310"/>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2" name="Oval 311"/>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3" name="Oval 312"/>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4" name="Oval 313"/>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5" name="Oval 314"/>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6" name="Oval 315"/>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7" name="Oval 316"/>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8" name="Oval 317"/>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9" name="Oval 318"/>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0" name="Oval 319"/>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1" name="Oval 320"/>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2" name="Oval 321"/>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3" name="Oval 322"/>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4" name="Oval 323"/>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5" name="Oval 324"/>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6" name="Oval 325"/>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7" name="Oval 326"/>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8" name="Oval 327"/>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9" name="Oval 328"/>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0" name="Oval 329"/>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1" name="Oval 330"/>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2" name="Oval 331"/>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3" name="Oval 332"/>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4" name="Oval 333"/>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5" name="Oval 334"/>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6" name="Oval 335"/>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7" name="Oval 336"/>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8" name="Oval 337"/>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9" name="Oval 338"/>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0" name="Oval 339"/>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1" name="Oval 340"/>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2" name="Oval 341"/>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3" name="Oval 342"/>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4" name="Oval 343"/>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5" name="Oval 344"/>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0" name="Oval 34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8" name="Oval 357"/>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9" name="Oval 358"/>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0" name="Oval 359"/>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1" name="Oval 360"/>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2" name="Oval 361"/>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3" name="Oval 362"/>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4" name="Oval 363"/>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5" name="Oval 364"/>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6" name="Oval 365"/>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7" name="Oval 366"/>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8" name="Oval 367"/>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9" name="Oval 368"/>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0" name="Oval 369"/>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1" name="Oval 370"/>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2" name="Oval 371"/>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3" name="Oval 372"/>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4" name="Oval 373"/>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5" name="Oval 374"/>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6" name="Oval 375"/>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7" name="Oval 376"/>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8" name="Oval 377"/>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9" name="Oval 378"/>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0" name="Oval 379"/>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1" name="Oval 380"/>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2" name="Oval 381"/>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3" name="Oval 382"/>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4" name="Oval 383"/>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5" name="Oval 384"/>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6" name="Oval 385"/>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67" name="Group 299"/>
          <p:cNvGrpSpPr>
            <a:grpSpLocks/>
          </p:cNvGrpSpPr>
          <p:nvPr/>
        </p:nvGrpSpPr>
        <p:grpSpPr bwMode="auto">
          <a:xfrm flipH="1">
            <a:off x="3961942" y="3429531"/>
            <a:ext cx="1404938" cy="1939925"/>
            <a:chOff x="4343399" y="3783130"/>
            <a:chExt cx="1484974" cy="2050531"/>
          </a:xfrm>
          <a:solidFill>
            <a:srgbClr val="00A1FF"/>
          </a:solidFill>
        </p:grpSpPr>
        <p:sp>
          <p:nvSpPr>
            <p:cNvPr id="1161" name="Oval 1160"/>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2" name="Oval 1161"/>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3" name="Oval 1162"/>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4" name="Oval 1163"/>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5" name="Oval 1164"/>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6" name="Oval 1165"/>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7" name="Oval 1166"/>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8" name="Oval 1167"/>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9" name="Oval 1168"/>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0" name="Oval 1169"/>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1" name="Oval 1170"/>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2" name="Oval 1171"/>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3" name="Oval 1172"/>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4" name="Oval 1173"/>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5" name="Oval 1174"/>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6" name="Oval 1175"/>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7" name="Oval 1176"/>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8" name="Oval 1177"/>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9" name="Oval 1178"/>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0" name="Oval 1179"/>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1" name="Oval 1180"/>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2" name="Oval 1181"/>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3" name="Oval 1182"/>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4" name="Oval 1183"/>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5" name="Oval 1184"/>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6" name="Oval 1185"/>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7" name="Oval 1186"/>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8" name="Oval 1187"/>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9" name="Oval 1188"/>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0" name="Oval 1189"/>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1" name="Oval 1190"/>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2" name="Oval 1191"/>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3" name="Oval 1192"/>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4" name="Oval 1193"/>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5" name="Oval 1194"/>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6" name="Oval 1195"/>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7" name="Oval 1196"/>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8" name="Oval 1197"/>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9" name="Oval 1198"/>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0" name="Oval 119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1" name="Oval 1200"/>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2" name="Oval 1201"/>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3" name="Oval 1202"/>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4" name="Oval 1203"/>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5" name="Oval 1204"/>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6" name="Oval 1205"/>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7" name="Oval 1206"/>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8" name="Oval 1207"/>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9" name="Oval 1208"/>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0" name="Oval 1209"/>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1" name="Oval 1210"/>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2" name="Oval 1211"/>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3" name="Oval 1212"/>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4" name="Oval 1213"/>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5" name="Oval 1214"/>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6" name="Oval 1215"/>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7" name="Oval 1216"/>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8" name="Oval 1217"/>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9" name="Oval 1218"/>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0" name="Oval 1219"/>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1" name="Oval 1220"/>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2" name="Oval 1221"/>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3" name="Oval 1222"/>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4" name="Oval 1223"/>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5" name="Oval 1224"/>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6" name="Oval 1225"/>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7" name="Oval 1226"/>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8" name="Oval 1227"/>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9" name="Oval 1228"/>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74" name="Group 298"/>
          <p:cNvGrpSpPr>
            <a:grpSpLocks/>
          </p:cNvGrpSpPr>
          <p:nvPr/>
        </p:nvGrpSpPr>
        <p:grpSpPr bwMode="auto">
          <a:xfrm>
            <a:off x="3156244" y="4607456"/>
            <a:ext cx="6164263" cy="604837"/>
            <a:chOff x="709613" y="5451562"/>
            <a:chExt cx="7356475" cy="720725"/>
          </a:xfrm>
          <a:scene3d>
            <a:camera prst="orthographicFront"/>
            <a:lightRig rig="threePt" dir="t">
              <a:rot lat="0" lon="0" rev="2400000"/>
            </a:lightRig>
          </a:scene3d>
        </p:grpSpPr>
        <p:grpSp>
          <p:nvGrpSpPr>
            <p:cNvPr id="775" name="Group 484"/>
            <p:cNvGrpSpPr>
              <a:grpSpLocks/>
            </p:cNvGrpSpPr>
            <p:nvPr/>
          </p:nvGrpSpPr>
          <p:grpSpPr bwMode="auto">
            <a:xfrm>
              <a:off x="709610" y="5451561"/>
              <a:ext cx="241298" cy="720725"/>
              <a:chOff x="418925" y="3913188"/>
              <a:chExt cx="240687" cy="721471"/>
            </a:xfrm>
          </p:grpSpPr>
          <p:grpSp>
            <p:nvGrpSpPr>
              <p:cNvPr id="782" name="Group 447"/>
              <p:cNvGrpSpPr>
                <a:grpSpLocks/>
              </p:cNvGrpSpPr>
              <p:nvPr/>
            </p:nvGrpSpPr>
            <p:grpSpPr bwMode="auto">
              <a:xfrm>
                <a:off x="418925" y="3913188"/>
                <a:ext cx="207436" cy="480402"/>
                <a:chOff x="2039907" y="4515548"/>
                <a:chExt cx="207436" cy="480402"/>
              </a:xfrm>
            </p:grpSpPr>
            <p:sp>
              <p:nvSpPr>
                <p:cNvPr id="8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9" name="Oval 8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83" name="Group 448"/>
              <p:cNvGrpSpPr>
                <a:grpSpLocks/>
              </p:cNvGrpSpPr>
              <p:nvPr/>
            </p:nvGrpSpPr>
            <p:grpSpPr bwMode="auto">
              <a:xfrm rot="10800000">
                <a:off x="452176" y="4154257"/>
                <a:ext cx="207436" cy="480402"/>
                <a:chOff x="2039907" y="4515548"/>
                <a:chExt cx="207436" cy="480402"/>
              </a:xfrm>
            </p:grpSpPr>
            <p:sp>
              <p:nvSpPr>
                <p:cNvPr id="8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6" name="Oval 8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0" name="Group 485"/>
            <p:cNvGrpSpPr>
              <a:grpSpLocks/>
            </p:cNvGrpSpPr>
            <p:nvPr/>
          </p:nvGrpSpPr>
          <p:grpSpPr bwMode="auto">
            <a:xfrm>
              <a:off x="939700" y="5451561"/>
              <a:ext cx="239714" cy="720725"/>
              <a:chOff x="418925" y="3913188"/>
              <a:chExt cx="240687" cy="721471"/>
            </a:xfrm>
          </p:grpSpPr>
          <p:grpSp>
            <p:nvGrpSpPr>
              <p:cNvPr id="791" name="Group 486"/>
              <p:cNvGrpSpPr>
                <a:grpSpLocks/>
              </p:cNvGrpSpPr>
              <p:nvPr/>
            </p:nvGrpSpPr>
            <p:grpSpPr bwMode="auto">
              <a:xfrm>
                <a:off x="418925" y="3913188"/>
                <a:ext cx="207436" cy="480402"/>
                <a:chOff x="2039907" y="4515548"/>
                <a:chExt cx="207436" cy="480402"/>
              </a:xfrm>
            </p:grpSpPr>
            <p:sp>
              <p:nvSpPr>
                <p:cNvPr id="8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1" name="Oval 8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98" name="Group 487"/>
              <p:cNvGrpSpPr>
                <a:grpSpLocks/>
              </p:cNvGrpSpPr>
              <p:nvPr/>
            </p:nvGrpSpPr>
            <p:grpSpPr bwMode="auto">
              <a:xfrm rot="10800000">
                <a:off x="452176" y="4154257"/>
                <a:ext cx="207436" cy="480402"/>
                <a:chOff x="2039907" y="4515548"/>
                <a:chExt cx="207436" cy="480402"/>
              </a:xfrm>
            </p:grpSpPr>
            <p:sp>
              <p:nvSpPr>
                <p:cNvPr id="8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8" name="Oval 8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9" name="Group 494"/>
            <p:cNvGrpSpPr>
              <a:grpSpLocks/>
            </p:cNvGrpSpPr>
            <p:nvPr/>
          </p:nvGrpSpPr>
          <p:grpSpPr bwMode="auto">
            <a:xfrm>
              <a:off x="1168193" y="5451561"/>
              <a:ext cx="241298" cy="720725"/>
              <a:chOff x="418925" y="3913188"/>
              <a:chExt cx="240687" cy="721471"/>
            </a:xfrm>
          </p:grpSpPr>
          <p:grpSp>
            <p:nvGrpSpPr>
              <p:cNvPr id="11264" name="Group 495"/>
              <p:cNvGrpSpPr>
                <a:grpSpLocks/>
              </p:cNvGrpSpPr>
              <p:nvPr/>
            </p:nvGrpSpPr>
            <p:grpSpPr bwMode="auto">
              <a:xfrm>
                <a:off x="418925" y="3913188"/>
                <a:ext cx="207436" cy="480402"/>
                <a:chOff x="2039907" y="4515548"/>
                <a:chExt cx="207436" cy="480402"/>
              </a:xfrm>
            </p:grpSpPr>
            <p:sp>
              <p:nvSpPr>
                <p:cNvPr id="8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3" name="Oval 8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5" name="Group 496"/>
              <p:cNvGrpSpPr>
                <a:grpSpLocks/>
              </p:cNvGrpSpPr>
              <p:nvPr/>
            </p:nvGrpSpPr>
            <p:grpSpPr bwMode="auto">
              <a:xfrm rot="10800000">
                <a:off x="452176" y="4154257"/>
                <a:ext cx="207436" cy="480402"/>
                <a:chOff x="2039907" y="4515548"/>
                <a:chExt cx="207436" cy="480402"/>
              </a:xfrm>
            </p:grpSpPr>
            <p:sp>
              <p:nvSpPr>
                <p:cNvPr id="8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0" name="Oval 8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6" name="Group 503"/>
            <p:cNvGrpSpPr>
              <a:grpSpLocks/>
            </p:cNvGrpSpPr>
            <p:nvPr/>
          </p:nvGrpSpPr>
          <p:grpSpPr bwMode="auto">
            <a:xfrm>
              <a:off x="1398278" y="5451561"/>
              <a:ext cx="241298" cy="720725"/>
              <a:chOff x="418925" y="3913188"/>
              <a:chExt cx="240687" cy="721471"/>
            </a:xfrm>
          </p:grpSpPr>
          <p:grpSp>
            <p:nvGrpSpPr>
              <p:cNvPr id="11267" name="Group 504"/>
              <p:cNvGrpSpPr>
                <a:grpSpLocks/>
              </p:cNvGrpSpPr>
              <p:nvPr/>
            </p:nvGrpSpPr>
            <p:grpSpPr bwMode="auto">
              <a:xfrm>
                <a:off x="418925" y="3913188"/>
                <a:ext cx="207436" cy="480402"/>
                <a:chOff x="2039907" y="4515548"/>
                <a:chExt cx="207436" cy="480402"/>
              </a:xfrm>
            </p:grpSpPr>
            <p:sp>
              <p:nvSpPr>
                <p:cNvPr id="8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5" name="Oval 8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8" name="Group 505"/>
              <p:cNvGrpSpPr>
                <a:grpSpLocks/>
              </p:cNvGrpSpPr>
              <p:nvPr/>
            </p:nvGrpSpPr>
            <p:grpSpPr bwMode="auto">
              <a:xfrm rot="10800000">
                <a:off x="452176" y="4154257"/>
                <a:ext cx="207436" cy="480402"/>
                <a:chOff x="2039907" y="4515548"/>
                <a:chExt cx="207436" cy="480402"/>
              </a:xfrm>
            </p:grpSpPr>
            <p:sp>
              <p:nvSpPr>
                <p:cNvPr id="8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2" name="Oval 8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9" name="Group 512"/>
            <p:cNvGrpSpPr>
              <a:grpSpLocks/>
            </p:cNvGrpSpPr>
            <p:nvPr/>
          </p:nvGrpSpPr>
          <p:grpSpPr bwMode="auto">
            <a:xfrm>
              <a:off x="1628368" y="5451561"/>
              <a:ext cx="239714" cy="720725"/>
              <a:chOff x="418925" y="3913188"/>
              <a:chExt cx="240687" cy="721471"/>
            </a:xfrm>
          </p:grpSpPr>
          <p:grpSp>
            <p:nvGrpSpPr>
              <p:cNvPr id="11270" name="Group 513"/>
              <p:cNvGrpSpPr>
                <a:grpSpLocks/>
              </p:cNvGrpSpPr>
              <p:nvPr/>
            </p:nvGrpSpPr>
            <p:grpSpPr bwMode="auto">
              <a:xfrm>
                <a:off x="418925" y="3913188"/>
                <a:ext cx="207436" cy="480402"/>
                <a:chOff x="2039907" y="4515548"/>
                <a:chExt cx="207436" cy="480402"/>
              </a:xfrm>
            </p:grpSpPr>
            <p:sp>
              <p:nvSpPr>
                <p:cNvPr id="8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7" name="Oval 8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1" name="Group 514"/>
              <p:cNvGrpSpPr>
                <a:grpSpLocks/>
              </p:cNvGrpSpPr>
              <p:nvPr/>
            </p:nvGrpSpPr>
            <p:grpSpPr bwMode="auto">
              <a:xfrm rot="10800000">
                <a:off x="452176" y="4154257"/>
                <a:ext cx="207436" cy="480402"/>
                <a:chOff x="2039907" y="4515548"/>
                <a:chExt cx="207436" cy="480402"/>
              </a:xfrm>
            </p:grpSpPr>
            <p:sp>
              <p:nvSpPr>
                <p:cNvPr id="8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4" name="Oval 8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2" name="Group 521"/>
            <p:cNvGrpSpPr>
              <a:grpSpLocks/>
            </p:cNvGrpSpPr>
            <p:nvPr/>
          </p:nvGrpSpPr>
          <p:grpSpPr bwMode="auto">
            <a:xfrm>
              <a:off x="1856861" y="5451561"/>
              <a:ext cx="241298" cy="720725"/>
              <a:chOff x="418925" y="3913188"/>
              <a:chExt cx="240687" cy="721471"/>
            </a:xfrm>
          </p:grpSpPr>
          <p:grpSp>
            <p:nvGrpSpPr>
              <p:cNvPr id="11273" name="Group 522"/>
              <p:cNvGrpSpPr>
                <a:grpSpLocks/>
              </p:cNvGrpSpPr>
              <p:nvPr/>
            </p:nvGrpSpPr>
            <p:grpSpPr bwMode="auto">
              <a:xfrm>
                <a:off x="418925" y="3913188"/>
                <a:ext cx="207436" cy="480402"/>
                <a:chOff x="2039907" y="4515548"/>
                <a:chExt cx="207436" cy="480402"/>
              </a:xfrm>
            </p:grpSpPr>
            <p:sp>
              <p:nvSpPr>
                <p:cNvPr id="8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9" name="Oval 8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4" name="Group 523"/>
              <p:cNvGrpSpPr>
                <a:grpSpLocks/>
              </p:cNvGrpSpPr>
              <p:nvPr/>
            </p:nvGrpSpPr>
            <p:grpSpPr bwMode="auto">
              <a:xfrm rot="10800000">
                <a:off x="452176" y="4154257"/>
                <a:ext cx="207436" cy="480402"/>
                <a:chOff x="2039907" y="4515548"/>
                <a:chExt cx="207436" cy="480402"/>
              </a:xfrm>
            </p:grpSpPr>
            <p:sp>
              <p:nvSpPr>
                <p:cNvPr id="8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6" name="Oval 8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5" name="Group 530"/>
            <p:cNvGrpSpPr>
              <a:grpSpLocks/>
            </p:cNvGrpSpPr>
            <p:nvPr/>
          </p:nvGrpSpPr>
          <p:grpSpPr bwMode="auto">
            <a:xfrm>
              <a:off x="2086952" y="5451561"/>
              <a:ext cx="239714" cy="720725"/>
              <a:chOff x="418925" y="3913188"/>
              <a:chExt cx="240687" cy="721471"/>
            </a:xfrm>
          </p:grpSpPr>
          <p:grpSp>
            <p:nvGrpSpPr>
              <p:cNvPr id="11276" name="Group 531"/>
              <p:cNvGrpSpPr>
                <a:grpSpLocks/>
              </p:cNvGrpSpPr>
              <p:nvPr/>
            </p:nvGrpSpPr>
            <p:grpSpPr bwMode="auto">
              <a:xfrm>
                <a:off x="418925" y="3913188"/>
                <a:ext cx="207436" cy="480402"/>
                <a:chOff x="2039907" y="4515548"/>
                <a:chExt cx="207436" cy="480402"/>
              </a:xfrm>
            </p:grpSpPr>
            <p:sp>
              <p:nvSpPr>
                <p:cNvPr id="8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1" name="Oval 8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9" name="Group 532"/>
              <p:cNvGrpSpPr>
                <a:grpSpLocks/>
              </p:cNvGrpSpPr>
              <p:nvPr/>
            </p:nvGrpSpPr>
            <p:grpSpPr bwMode="auto">
              <a:xfrm rot="10800000">
                <a:off x="452176" y="4154257"/>
                <a:ext cx="207436" cy="480402"/>
                <a:chOff x="2039907" y="4515548"/>
                <a:chExt cx="207436" cy="480402"/>
              </a:xfrm>
            </p:grpSpPr>
            <p:sp>
              <p:nvSpPr>
                <p:cNvPr id="8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8" name="Oval 8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2" name="Group 539"/>
            <p:cNvGrpSpPr>
              <a:grpSpLocks/>
            </p:cNvGrpSpPr>
            <p:nvPr/>
          </p:nvGrpSpPr>
          <p:grpSpPr bwMode="auto">
            <a:xfrm>
              <a:off x="2315443" y="5451561"/>
              <a:ext cx="241298" cy="720725"/>
              <a:chOff x="418925" y="3913188"/>
              <a:chExt cx="240687" cy="721471"/>
            </a:xfrm>
          </p:grpSpPr>
          <p:grpSp>
            <p:nvGrpSpPr>
              <p:cNvPr id="11284" name="Group 540"/>
              <p:cNvGrpSpPr>
                <a:grpSpLocks/>
              </p:cNvGrpSpPr>
              <p:nvPr/>
            </p:nvGrpSpPr>
            <p:grpSpPr bwMode="auto">
              <a:xfrm>
                <a:off x="418925" y="3913188"/>
                <a:ext cx="207436" cy="480402"/>
                <a:chOff x="2039907" y="4515548"/>
                <a:chExt cx="207436" cy="480402"/>
              </a:xfrm>
            </p:grpSpPr>
            <p:sp>
              <p:nvSpPr>
                <p:cNvPr id="8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3" name="Oval 8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6" name="Group 541"/>
              <p:cNvGrpSpPr>
                <a:grpSpLocks/>
              </p:cNvGrpSpPr>
              <p:nvPr/>
            </p:nvGrpSpPr>
            <p:grpSpPr bwMode="auto">
              <a:xfrm rot="10800000">
                <a:off x="452176" y="4154257"/>
                <a:ext cx="207436" cy="480402"/>
                <a:chOff x="2039907" y="4515548"/>
                <a:chExt cx="207436" cy="480402"/>
              </a:xfrm>
            </p:grpSpPr>
            <p:sp>
              <p:nvSpPr>
                <p:cNvPr id="8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0" name="Oval 8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7" name="Group 548"/>
            <p:cNvGrpSpPr>
              <a:grpSpLocks/>
            </p:cNvGrpSpPr>
            <p:nvPr/>
          </p:nvGrpSpPr>
          <p:grpSpPr bwMode="auto">
            <a:xfrm>
              <a:off x="2545528" y="5451561"/>
              <a:ext cx="241298" cy="720725"/>
              <a:chOff x="418925" y="3913188"/>
              <a:chExt cx="240687" cy="721471"/>
            </a:xfrm>
          </p:grpSpPr>
          <p:grpSp>
            <p:nvGrpSpPr>
              <p:cNvPr id="11288" name="Group 549"/>
              <p:cNvGrpSpPr>
                <a:grpSpLocks/>
              </p:cNvGrpSpPr>
              <p:nvPr/>
            </p:nvGrpSpPr>
            <p:grpSpPr bwMode="auto">
              <a:xfrm>
                <a:off x="418925" y="3913188"/>
                <a:ext cx="207436" cy="480402"/>
                <a:chOff x="2039907" y="4515548"/>
                <a:chExt cx="207436" cy="480402"/>
              </a:xfrm>
            </p:grpSpPr>
            <p:sp>
              <p:nvSpPr>
                <p:cNvPr id="80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5" name="Oval 80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9" name="Group 550"/>
              <p:cNvGrpSpPr>
                <a:grpSpLocks/>
              </p:cNvGrpSpPr>
              <p:nvPr/>
            </p:nvGrpSpPr>
            <p:grpSpPr bwMode="auto">
              <a:xfrm rot="10800000">
                <a:off x="452176" y="4154257"/>
                <a:ext cx="207436" cy="480402"/>
                <a:chOff x="2039907" y="4515548"/>
                <a:chExt cx="207436" cy="480402"/>
              </a:xfrm>
            </p:grpSpPr>
            <p:sp>
              <p:nvSpPr>
                <p:cNvPr id="8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2" name="Oval 8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0" name="Group 557"/>
            <p:cNvGrpSpPr>
              <a:grpSpLocks/>
            </p:cNvGrpSpPr>
            <p:nvPr/>
          </p:nvGrpSpPr>
          <p:grpSpPr bwMode="auto">
            <a:xfrm>
              <a:off x="2775613" y="5451561"/>
              <a:ext cx="241298" cy="720725"/>
              <a:chOff x="418925" y="3913188"/>
              <a:chExt cx="240687" cy="721471"/>
            </a:xfrm>
          </p:grpSpPr>
          <p:grpSp>
            <p:nvGrpSpPr>
              <p:cNvPr id="11291" name="Group 558"/>
              <p:cNvGrpSpPr>
                <a:grpSpLocks/>
              </p:cNvGrpSpPr>
              <p:nvPr/>
            </p:nvGrpSpPr>
            <p:grpSpPr bwMode="auto">
              <a:xfrm>
                <a:off x="418925" y="3913188"/>
                <a:ext cx="207436" cy="480402"/>
                <a:chOff x="2039907" y="4515548"/>
                <a:chExt cx="207436" cy="480402"/>
              </a:xfrm>
            </p:grpSpPr>
            <p:sp>
              <p:nvSpPr>
                <p:cNvPr id="7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7" name="Oval 7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2" name="Group 559"/>
              <p:cNvGrpSpPr>
                <a:grpSpLocks/>
              </p:cNvGrpSpPr>
              <p:nvPr/>
            </p:nvGrpSpPr>
            <p:grpSpPr bwMode="auto">
              <a:xfrm rot="10800000">
                <a:off x="452176" y="4154257"/>
                <a:ext cx="207436" cy="480402"/>
                <a:chOff x="2039907" y="4515548"/>
                <a:chExt cx="207436" cy="480402"/>
              </a:xfrm>
            </p:grpSpPr>
            <p:sp>
              <p:nvSpPr>
                <p:cNvPr id="7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4" name="Oval 7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3" name="Group 566"/>
            <p:cNvGrpSpPr>
              <a:grpSpLocks/>
            </p:cNvGrpSpPr>
            <p:nvPr/>
          </p:nvGrpSpPr>
          <p:grpSpPr bwMode="auto">
            <a:xfrm>
              <a:off x="3005698" y="5451561"/>
              <a:ext cx="241298" cy="720725"/>
              <a:chOff x="418925" y="3913188"/>
              <a:chExt cx="240687" cy="721471"/>
            </a:xfrm>
          </p:grpSpPr>
          <p:grpSp>
            <p:nvGrpSpPr>
              <p:cNvPr id="11294" name="Group 567"/>
              <p:cNvGrpSpPr>
                <a:grpSpLocks/>
              </p:cNvGrpSpPr>
              <p:nvPr/>
            </p:nvGrpSpPr>
            <p:grpSpPr bwMode="auto">
              <a:xfrm>
                <a:off x="418925" y="3913188"/>
                <a:ext cx="207436" cy="480402"/>
                <a:chOff x="2039907" y="4515548"/>
                <a:chExt cx="207436" cy="480402"/>
              </a:xfrm>
            </p:grpSpPr>
            <p:sp>
              <p:nvSpPr>
                <p:cNvPr id="7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9" name="Oval 7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5" name="Group 568"/>
              <p:cNvGrpSpPr>
                <a:grpSpLocks/>
              </p:cNvGrpSpPr>
              <p:nvPr/>
            </p:nvGrpSpPr>
            <p:grpSpPr bwMode="auto">
              <a:xfrm rot="10800000">
                <a:off x="452176" y="4154257"/>
                <a:ext cx="207436" cy="480402"/>
                <a:chOff x="2039907" y="4515548"/>
                <a:chExt cx="207436" cy="480402"/>
              </a:xfrm>
            </p:grpSpPr>
            <p:sp>
              <p:nvSpPr>
                <p:cNvPr id="78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6" name="Oval 7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06" name="Group 575"/>
            <p:cNvGrpSpPr>
              <a:grpSpLocks/>
            </p:cNvGrpSpPr>
            <p:nvPr/>
          </p:nvGrpSpPr>
          <p:grpSpPr bwMode="auto">
            <a:xfrm>
              <a:off x="3235788" y="5451561"/>
              <a:ext cx="239714" cy="720725"/>
              <a:chOff x="418925" y="3913188"/>
              <a:chExt cx="240687" cy="721471"/>
            </a:xfrm>
          </p:grpSpPr>
          <p:grpSp>
            <p:nvGrpSpPr>
              <p:cNvPr id="807" name="Group 576"/>
              <p:cNvGrpSpPr>
                <a:grpSpLocks/>
              </p:cNvGrpSpPr>
              <p:nvPr/>
            </p:nvGrpSpPr>
            <p:grpSpPr bwMode="auto">
              <a:xfrm>
                <a:off x="418925" y="3913188"/>
                <a:ext cx="207436" cy="480402"/>
                <a:chOff x="2039907" y="4515548"/>
                <a:chExt cx="207436" cy="480402"/>
              </a:xfrm>
            </p:grpSpPr>
            <p:sp>
              <p:nvSpPr>
                <p:cNvPr id="7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1" name="Oval 7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14" name="Group 577"/>
              <p:cNvGrpSpPr>
                <a:grpSpLocks/>
              </p:cNvGrpSpPr>
              <p:nvPr/>
            </p:nvGrpSpPr>
            <p:grpSpPr bwMode="auto">
              <a:xfrm rot="10800000">
                <a:off x="452176" y="4154257"/>
                <a:ext cx="207436" cy="480402"/>
                <a:chOff x="2039907" y="4515548"/>
                <a:chExt cx="207436" cy="480402"/>
              </a:xfrm>
            </p:grpSpPr>
            <p:sp>
              <p:nvSpPr>
                <p:cNvPr id="7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8" name="Oval 77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15" name="Group 584"/>
            <p:cNvGrpSpPr>
              <a:grpSpLocks/>
            </p:cNvGrpSpPr>
            <p:nvPr/>
          </p:nvGrpSpPr>
          <p:grpSpPr bwMode="auto">
            <a:xfrm>
              <a:off x="3464281" y="5451561"/>
              <a:ext cx="241298" cy="720725"/>
              <a:chOff x="418925" y="3913188"/>
              <a:chExt cx="240687" cy="721471"/>
            </a:xfrm>
          </p:grpSpPr>
          <p:grpSp>
            <p:nvGrpSpPr>
              <p:cNvPr id="822" name="Group 585"/>
              <p:cNvGrpSpPr>
                <a:grpSpLocks/>
              </p:cNvGrpSpPr>
              <p:nvPr/>
            </p:nvGrpSpPr>
            <p:grpSpPr bwMode="auto">
              <a:xfrm>
                <a:off x="418925" y="3913188"/>
                <a:ext cx="207436" cy="480402"/>
                <a:chOff x="2039907" y="4515548"/>
                <a:chExt cx="207436" cy="480402"/>
              </a:xfrm>
            </p:grpSpPr>
            <p:sp>
              <p:nvSpPr>
                <p:cNvPr id="77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3" name="Oval 77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23" name="Group 586"/>
              <p:cNvGrpSpPr>
                <a:grpSpLocks/>
              </p:cNvGrpSpPr>
              <p:nvPr/>
            </p:nvGrpSpPr>
            <p:grpSpPr bwMode="auto">
              <a:xfrm rot="10800000">
                <a:off x="452176" y="4154257"/>
                <a:ext cx="207436" cy="480402"/>
                <a:chOff x="2039907" y="4515548"/>
                <a:chExt cx="207436" cy="480402"/>
              </a:xfrm>
            </p:grpSpPr>
            <p:sp>
              <p:nvSpPr>
                <p:cNvPr id="76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0" name="Oval 76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0" name="Group 593"/>
            <p:cNvGrpSpPr>
              <a:grpSpLocks/>
            </p:cNvGrpSpPr>
            <p:nvPr/>
          </p:nvGrpSpPr>
          <p:grpSpPr bwMode="auto">
            <a:xfrm>
              <a:off x="3694372" y="5451561"/>
              <a:ext cx="239714" cy="720725"/>
              <a:chOff x="418925" y="3913188"/>
              <a:chExt cx="240687" cy="721471"/>
            </a:xfrm>
          </p:grpSpPr>
          <p:grpSp>
            <p:nvGrpSpPr>
              <p:cNvPr id="831" name="Group 594"/>
              <p:cNvGrpSpPr>
                <a:grpSpLocks/>
              </p:cNvGrpSpPr>
              <p:nvPr/>
            </p:nvGrpSpPr>
            <p:grpSpPr bwMode="auto">
              <a:xfrm>
                <a:off x="418925" y="3913188"/>
                <a:ext cx="207436" cy="480402"/>
                <a:chOff x="2039907" y="4515548"/>
                <a:chExt cx="207436" cy="480402"/>
              </a:xfrm>
            </p:grpSpPr>
            <p:sp>
              <p:nvSpPr>
                <p:cNvPr id="7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5" name="Oval 7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8" name="Group 595"/>
              <p:cNvGrpSpPr>
                <a:grpSpLocks/>
              </p:cNvGrpSpPr>
              <p:nvPr/>
            </p:nvGrpSpPr>
            <p:grpSpPr bwMode="auto">
              <a:xfrm rot="10800000">
                <a:off x="452176" y="4154257"/>
                <a:ext cx="207436" cy="480402"/>
                <a:chOff x="2039907" y="4515548"/>
                <a:chExt cx="207436" cy="480402"/>
              </a:xfrm>
            </p:grpSpPr>
            <p:sp>
              <p:nvSpPr>
                <p:cNvPr id="7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6" name="Oval 7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9" name="Group 602"/>
            <p:cNvGrpSpPr>
              <a:grpSpLocks/>
            </p:cNvGrpSpPr>
            <p:nvPr/>
          </p:nvGrpSpPr>
          <p:grpSpPr bwMode="auto">
            <a:xfrm>
              <a:off x="3922863" y="5451561"/>
              <a:ext cx="241298" cy="720725"/>
              <a:chOff x="418925" y="3913188"/>
              <a:chExt cx="240687" cy="721471"/>
            </a:xfrm>
          </p:grpSpPr>
          <p:grpSp>
            <p:nvGrpSpPr>
              <p:cNvPr id="846" name="Group 603"/>
              <p:cNvGrpSpPr>
                <a:grpSpLocks/>
              </p:cNvGrpSpPr>
              <p:nvPr/>
            </p:nvGrpSpPr>
            <p:grpSpPr bwMode="auto">
              <a:xfrm>
                <a:off x="418925" y="3913188"/>
                <a:ext cx="207436" cy="480402"/>
                <a:chOff x="2039907" y="4515548"/>
                <a:chExt cx="207436" cy="480402"/>
              </a:xfrm>
            </p:grpSpPr>
            <p:sp>
              <p:nvSpPr>
                <p:cNvPr id="73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9" name="Oval 7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47" name="Group 604"/>
              <p:cNvGrpSpPr>
                <a:grpSpLocks/>
              </p:cNvGrpSpPr>
              <p:nvPr/>
            </p:nvGrpSpPr>
            <p:grpSpPr bwMode="auto">
              <a:xfrm rot="10800000">
                <a:off x="452176" y="4154257"/>
                <a:ext cx="207436" cy="480402"/>
                <a:chOff x="2039907" y="4515548"/>
                <a:chExt cx="207436" cy="480402"/>
              </a:xfrm>
            </p:grpSpPr>
            <p:sp>
              <p:nvSpPr>
                <p:cNvPr id="7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0" name="Oval 7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54" name="Group 611"/>
            <p:cNvGrpSpPr>
              <a:grpSpLocks/>
            </p:cNvGrpSpPr>
            <p:nvPr/>
          </p:nvGrpSpPr>
          <p:grpSpPr bwMode="auto">
            <a:xfrm>
              <a:off x="4152948" y="5451561"/>
              <a:ext cx="241298" cy="720725"/>
              <a:chOff x="418925" y="3913188"/>
              <a:chExt cx="240687" cy="721471"/>
            </a:xfrm>
          </p:grpSpPr>
          <p:grpSp>
            <p:nvGrpSpPr>
              <p:cNvPr id="855" name="Group 612"/>
              <p:cNvGrpSpPr>
                <a:grpSpLocks/>
              </p:cNvGrpSpPr>
              <p:nvPr/>
            </p:nvGrpSpPr>
            <p:grpSpPr bwMode="auto">
              <a:xfrm>
                <a:off x="418925" y="3913188"/>
                <a:ext cx="207436" cy="480402"/>
                <a:chOff x="2039907" y="4515548"/>
                <a:chExt cx="207436" cy="480402"/>
              </a:xfrm>
            </p:grpSpPr>
            <p:sp>
              <p:nvSpPr>
                <p:cNvPr id="7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3" name="Oval 7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62" name="Group 613"/>
              <p:cNvGrpSpPr>
                <a:grpSpLocks/>
              </p:cNvGrpSpPr>
              <p:nvPr/>
            </p:nvGrpSpPr>
            <p:grpSpPr bwMode="auto">
              <a:xfrm rot="10800000">
                <a:off x="452176" y="4154257"/>
                <a:ext cx="207436" cy="480402"/>
                <a:chOff x="2039907" y="4515548"/>
                <a:chExt cx="207436" cy="480402"/>
              </a:xfrm>
            </p:grpSpPr>
            <p:sp>
              <p:nvSpPr>
                <p:cNvPr id="70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4" name="Oval 70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63" name="Group 620"/>
            <p:cNvGrpSpPr>
              <a:grpSpLocks/>
            </p:cNvGrpSpPr>
            <p:nvPr/>
          </p:nvGrpSpPr>
          <p:grpSpPr bwMode="auto">
            <a:xfrm>
              <a:off x="4383039" y="5451561"/>
              <a:ext cx="239714" cy="720725"/>
              <a:chOff x="418925" y="3913188"/>
              <a:chExt cx="240687" cy="721471"/>
            </a:xfrm>
          </p:grpSpPr>
          <p:grpSp>
            <p:nvGrpSpPr>
              <p:cNvPr id="870" name="Group 621"/>
              <p:cNvGrpSpPr>
                <a:grpSpLocks/>
              </p:cNvGrpSpPr>
              <p:nvPr/>
            </p:nvGrpSpPr>
            <p:grpSpPr bwMode="auto">
              <a:xfrm>
                <a:off x="418925" y="3913188"/>
                <a:ext cx="207436" cy="480402"/>
                <a:chOff x="2039907" y="4515548"/>
                <a:chExt cx="207436" cy="480402"/>
              </a:xfrm>
            </p:grpSpPr>
            <p:sp>
              <p:nvSpPr>
                <p:cNvPr id="6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3" name="Oval 6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1" name="Group 622"/>
              <p:cNvGrpSpPr>
                <a:grpSpLocks/>
              </p:cNvGrpSpPr>
              <p:nvPr/>
            </p:nvGrpSpPr>
            <p:grpSpPr bwMode="auto">
              <a:xfrm rot="10800000">
                <a:off x="452176" y="4154257"/>
                <a:ext cx="207436" cy="480402"/>
                <a:chOff x="2039907" y="4515548"/>
                <a:chExt cx="207436" cy="480402"/>
              </a:xfrm>
            </p:grpSpPr>
            <p:sp>
              <p:nvSpPr>
                <p:cNvPr id="6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4" name="Oval 6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2" name="Group 629"/>
            <p:cNvGrpSpPr>
              <a:grpSpLocks/>
            </p:cNvGrpSpPr>
            <p:nvPr/>
          </p:nvGrpSpPr>
          <p:grpSpPr bwMode="auto">
            <a:xfrm>
              <a:off x="4611530" y="5451561"/>
              <a:ext cx="241298" cy="720725"/>
              <a:chOff x="418925" y="3913188"/>
              <a:chExt cx="240687" cy="721471"/>
            </a:xfrm>
          </p:grpSpPr>
          <p:grpSp>
            <p:nvGrpSpPr>
              <p:cNvPr id="873" name="Group 630"/>
              <p:cNvGrpSpPr>
                <a:grpSpLocks/>
              </p:cNvGrpSpPr>
              <p:nvPr/>
            </p:nvGrpSpPr>
            <p:grpSpPr bwMode="auto">
              <a:xfrm>
                <a:off x="418925" y="3913188"/>
                <a:ext cx="207436" cy="480402"/>
                <a:chOff x="2039907" y="4515548"/>
                <a:chExt cx="207436" cy="480402"/>
              </a:xfrm>
            </p:grpSpPr>
            <p:sp>
              <p:nvSpPr>
                <p:cNvPr id="6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7" name="Oval 6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4" name="Group 631"/>
              <p:cNvGrpSpPr>
                <a:grpSpLocks/>
              </p:cNvGrpSpPr>
              <p:nvPr/>
            </p:nvGrpSpPr>
            <p:grpSpPr bwMode="auto">
              <a:xfrm rot="10800000">
                <a:off x="452176" y="4154257"/>
                <a:ext cx="207436" cy="480402"/>
                <a:chOff x="2039907" y="4515548"/>
                <a:chExt cx="207436" cy="480402"/>
              </a:xfrm>
            </p:grpSpPr>
            <p:sp>
              <p:nvSpPr>
                <p:cNvPr id="6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8" name="Oval 6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5" name="Group 638"/>
            <p:cNvGrpSpPr>
              <a:grpSpLocks/>
            </p:cNvGrpSpPr>
            <p:nvPr/>
          </p:nvGrpSpPr>
          <p:grpSpPr bwMode="auto">
            <a:xfrm>
              <a:off x="4841620" y="5451561"/>
              <a:ext cx="239714" cy="720725"/>
              <a:chOff x="418925" y="3913188"/>
              <a:chExt cx="240687" cy="721471"/>
            </a:xfrm>
          </p:grpSpPr>
          <p:grpSp>
            <p:nvGrpSpPr>
              <p:cNvPr id="876" name="Group 639"/>
              <p:cNvGrpSpPr>
                <a:grpSpLocks/>
              </p:cNvGrpSpPr>
              <p:nvPr/>
            </p:nvGrpSpPr>
            <p:grpSpPr bwMode="auto">
              <a:xfrm>
                <a:off x="418925" y="3913188"/>
                <a:ext cx="207436" cy="480402"/>
                <a:chOff x="2039907" y="4515548"/>
                <a:chExt cx="207436" cy="480402"/>
              </a:xfrm>
            </p:grpSpPr>
            <p:sp>
              <p:nvSpPr>
                <p:cNvPr id="63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1" name="Oval 64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7" name="Group 640"/>
              <p:cNvGrpSpPr>
                <a:grpSpLocks/>
              </p:cNvGrpSpPr>
              <p:nvPr/>
            </p:nvGrpSpPr>
            <p:grpSpPr bwMode="auto">
              <a:xfrm rot="10800000">
                <a:off x="452176" y="4154257"/>
                <a:ext cx="207436" cy="480402"/>
                <a:chOff x="2039907" y="4515548"/>
                <a:chExt cx="207436" cy="480402"/>
              </a:xfrm>
            </p:grpSpPr>
            <p:sp>
              <p:nvSpPr>
                <p:cNvPr id="6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2" name="Oval 6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8" name="Group 647"/>
            <p:cNvGrpSpPr>
              <a:grpSpLocks/>
            </p:cNvGrpSpPr>
            <p:nvPr/>
          </p:nvGrpSpPr>
          <p:grpSpPr bwMode="auto">
            <a:xfrm>
              <a:off x="5070113" y="5451561"/>
              <a:ext cx="241298" cy="720725"/>
              <a:chOff x="418925" y="3913188"/>
              <a:chExt cx="240687" cy="721471"/>
            </a:xfrm>
          </p:grpSpPr>
          <p:grpSp>
            <p:nvGrpSpPr>
              <p:cNvPr id="879" name="Group 648"/>
              <p:cNvGrpSpPr>
                <a:grpSpLocks/>
              </p:cNvGrpSpPr>
              <p:nvPr/>
            </p:nvGrpSpPr>
            <p:grpSpPr bwMode="auto">
              <a:xfrm>
                <a:off x="418925" y="3913188"/>
                <a:ext cx="207436" cy="480402"/>
                <a:chOff x="2039907" y="4515548"/>
                <a:chExt cx="207436" cy="480402"/>
              </a:xfrm>
            </p:grpSpPr>
            <p:sp>
              <p:nvSpPr>
                <p:cNvPr id="61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1" name="Oval 6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0" name="Group 649"/>
              <p:cNvGrpSpPr>
                <a:grpSpLocks/>
              </p:cNvGrpSpPr>
              <p:nvPr/>
            </p:nvGrpSpPr>
            <p:grpSpPr bwMode="auto">
              <a:xfrm rot="10800000">
                <a:off x="452176" y="4154257"/>
                <a:ext cx="207436" cy="480402"/>
                <a:chOff x="2039907" y="4515548"/>
                <a:chExt cx="207436" cy="480402"/>
              </a:xfrm>
            </p:grpSpPr>
            <p:sp>
              <p:nvSpPr>
                <p:cNvPr id="6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2" name="Oval 6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1" name="Group 656"/>
            <p:cNvGrpSpPr>
              <a:grpSpLocks/>
            </p:cNvGrpSpPr>
            <p:nvPr/>
          </p:nvGrpSpPr>
          <p:grpSpPr bwMode="auto">
            <a:xfrm>
              <a:off x="5300198" y="5451561"/>
              <a:ext cx="241298" cy="720725"/>
              <a:chOff x="418925" y="3913188"/>
              <a:chExt cx="240687" cy="721471"/>
            </a:xfrm>
          </p:grpSpPr>
          <p:grpSp>
            <p:nvGrpSpPr>
              <p:cNvPr id="882" name="Group 657"/>
              <p:cNvGrpSpPr>
                <a:grpSpLocks/>
              </p:cNvGrpSpPr>
              <p:nvPr/>
            </p:nvGrpSpPr>
            <p:grpSpPr bwMode="auto">
              <a:xfrm>
                <a:off x="418925" y="3913188"/>
                <a:ext cx="207436" cy="480402"/>
                <a:chOff x="2039907" y="4515548"/>
                <a:chExt cx="207436" cy="480402"/>
              </a:xfrm>
            </p:grpSpPr>
            <p:sp>
              <p:nvSpPr>
                <p:cNvPr id="5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5" name="Oval 5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3" name="Group 658"/>
              <p:cNvGrpSpPr>
                <a:grpSpLocks/>
              </p:cNvGrpSpPr>
              <p:nvPr/>
            </p:nvGrpSpPr>
            <p:grpSpPr bwMode="auto">
              <a:xfrm rot="10800000">
                <a:off x="452176" y="4154257"/>
                <a:ext cx="207436" cy="480402"/>
                <a:chOff x="2039907" y="4515548"/>
                <a:chExt cx="207436" cy="480402"/>
              </a:xfrm>
            </p:grpSpPr>
            <p:sp>
              <p:nvSpPr>
                <p:cNvPr id="5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6" name="Oval 5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4" name="Group 665"/>
            <p:cNvGrpSpPr>
              <a:grpSpLocks/>
            </p:cNvGrpSpPr>
            <p:nvPr/>
          </p:nvGrpSpPr>
          <p:grpSpPr bwMode="auto">
            <a:xfrm>
              <a:off x="5530288" y="5451561"/>
              <a:ext cx="239714" cy="720725"/>
              <a:chOff x="418925" y="3913188"/>
              <a:chExt cx="240687" cy="721471"/>
            </a:xfrm>
          </p:grpSpPr>
          <p:grpSp>
            <p:nvGrpSpPr>
              <p:cNvPr id="885" name="Group 666"/>
              <p:cNvGrpSpPr>
                <a:grpSpLocks/>
              </p:cNvGrpSpPr>
              <p:nvPr/>
            </p:nvGrpSpPr>
            <p:grpSpPr bwMode="auto">
              <a:xfrm>
                <a:off x="418925" y="3913188"/>
                <a:ext cx="207436" cy="480402"/>
                <a:chOff x="2039907" y="4515548"/>
                <a:chExt cx="207436" cy="480402"/>
              </a:xfrm>
            </p:grpSpPr>
            <p:sp>
              <p:nvSpPr>
                <p:cNvPr id="5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9" name="Oval 5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6" name="Group 667"/>
              <p:cNvGrpSpPr>
                <a:grpSpLocks/>
              </p:cNvGrpSpPr>
              <p:nvPr/>
            </p:nvGrpSpPr>
            <p:grpSpPr bwMode="auto">
              <a:xfrm rot="10800000">
                <a:off x="452176" y="4154257"/>
                <a:ext cx="207436" cy="480402"/>
                <a:chOff x="2039907" y="4515548"/>
                <a:chExt cx="207436" cy="480402"/>
              </a:xfrm>
            </p:grpSpPr>
            <p:sp>
              <p:nvSpPr>
                <p:cNvPr id="5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0" name="Oval 5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7" name="Group 674"/>
            <p:cNvGrpSpPr>
              <a:grpSpLocks/>
            </p:cNvGrpSpPr>
            <p:nvPr/>
          </p:nvGrpSpPr>
          <p:grpSpPr bwMode="auto">
            <a:xfrm>
              <a:off x="5758781" y="5451561"/>
              <a:ext cx="241298" cy="720725"/>
              <a:chOff x="418925" y="3913188"/>
              <a:chExt cx="240687" cy="721471"/>
            </a:xfrm>
          </p:grpSpPr>
          <p:grpSp>
            <p:nvGrpSpPr>
              <p:cNvPr id="888" name="Group 675"/>
              <p:cNvGrpSpPr>
                <a:grpSpLocks/>
              </p:cNvGrpSpPr>
              <p:nvPr/>
            </p:nvGrpSpPr>
            <p:grpSpPr bwMode="auto">
              <a:xfrm>
                <a:off x="418925" y="3913188"/>
                <a:ext cx="207436" cy="480402"/>
                <a:chOff x="2039907" y="4515548"/>
                <a:chExt cx="207436" cy="480402"/>
              </a:xfrm>
            </p:grpSpPr>
            <p:sp>
              <p:nvSpPr>
                <p:cNvPr id="5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9" name="Oval 54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9" name="Group 676"/>
              <p:cNvGrpSpPr>
                <a:grpSpLocks/>
              </p:cNvGrpSpPr>
              <p:nvPr/>
            </p:nvGrpSpPr>
            <p:grpSpPr bwMode="auto">
              <a:xfrm rot="10800000">
                <a:off x="452176" y="4154257"/>
                <a:ext cx="207436" cy="480402"/>
                <a:chOff x="2039907" y="4515548"/>
                <a:chExt cx="207436" cy="480402"/>
              </a:xfrm>
            </p:grpSpPr>
            <p:sp>
              <p:nvSpPr>
                <p:cNvPr id="5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0" name="Oval 5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0" name="Group 683"/>
            <p:cNvGrpSpPr>
              <a:grpSpLocks/>
            </p:cNvGrpSpPr>
            <p:nvPr/>
          </p:nvGrpSpPr>
          <p:grpSpPr bwMode="auto">
            <a:xfrm>
              <a:off x="5988872" y="5451561"/>
              <a:ext cx="239714" cy="720725"/>
              <a:chOff x="418925" y="3913188"/>
              <a:chExt cx="240687" cy="721471"/>
            </a:xfrm>
          </p:grpSpPr>
          <p:grpSp>
            <p:nvGrpSpPr>
              <p:cNvPr id="891" name="Group 684"/>
              <p:cNvGrpSpPr>
                <a:grpSpLocks/>
              </p:cNvGrpSpPr>
              <p:nvPr/>
            </p:nvGrpSpPr>
            <p:grpSpPr bwMode="auto">
              <a:xfrm>
                <a:off x="418925" y="3913188"/>
                <a:ext cx="207436" cy="480402"/>
                <a:chOff x="2039907" y="4515548"/>
                <a:chExt cx="207436" cy="480402"/>
              </a:xfrm>
            </p:grpSpPr>
            <p:sp>
              <p:nvSpPr>
                <p:cNvPr id="5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3" name="Oval 5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2" name="Group 685"/>
              <p:cNvGrpSpPr>
                <a:grpSpLocks/>
              </p:cNvGrpSpPr>
              <p:nvPr/>
            </p:nvGrpSpPr>
            <p:grpSpPr bwMode="auto">
              <a:xfrm rot="10800000">
                <a:off x="452176" y="4154257"/>
                <a:ext cx="207436" cy="480402"/>
                <a:chOff x="2039907" y="4515548"/>
                <a:chExt cx="207436" cy="480402"/>
              </a:xfrm>
            </p:grpSpPr>
            <p:sp>
              <p:nvSpPr>
                <p:cNvPr id="5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4" name="Oval 5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3" name="Group 692"/>
            <p:cNvGrpSpPr>
              <a:grpSpLocks/>
            </p:cNvGrpSpPr>
            <p:nvPr/>
          </p:nvGrpSpPr>
          <p:grpSpPr bwMode="auto">
            <a:xfrm>
              <a:off x="6217363" y="5451561"/>
              <a:ext cx="241298" cy="720725"/>
              <a:chOff x="418925" y="3913188"/>
              <a:chExt cx="240687" cy="721471"/>
            </a:xfrm>
          </p:grpSpPr>
          <p:grpSp>
            <p:nvGrpSpPr>
              <p:cNvPr id="894" name="Group 693"/>
              <p:cNvGrpSpPr>
                <a:grpSpLocks/>
              </p:cNvGrpSpPr>
              <p:nvPr/>
            </p:nvGrpSpPr>
            <p:grpSpPr bwMode="auto">
              <a:xfrm>
                <a:off x="418925" y="3913188"/>
                <a:ext cx="207436" cy="480402"/>
                <a:chOff x="2039907" y="4515548"/>
                <a:chExt cx="207436" cy="480402"/>
              </a:xfrm>
            </p:grpSpPr>
            <p:sp>
              <p:nvSpPr>
                <p:cNvPr id="4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7" name="Oval 4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5" name="Group 694"/>
              <p:cNvGrpSpPr>
                <a:grpSpLocks/>
              </p:cNvGrpSpPr>
              <p:nvPr/>
            </p:nvGrpSpPr>
            <p:grpSpPr bwMode="auto">
              <a:xfrm rot="10800000">
                <a:off x="452176" y="4154257"/>
                <a:ext cx="207436" cy="480402"/>
                <a:chOff x="2039907" y="4515548"/>
                <a:chExt cx="207436" cy="480402"/>
              </a:xfrm>
            </p:grpSpPr>
            <p:sp>
              <p:nvSpPr>
                <p:cNvPr id="48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8" name="Oval 48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6" name="Group 701"/>
            <p:cNvGrpSpPr>
              <a:grpSpLocks/>
            </p:cNvGrpSpPr>
            <p:nvPr/>
          </p:nvGrpSpPr>
          <p:grpSpPr bwMode="auto">
            <a:xfrm>
              <a:off x="6447448" y="5451561"/>
              <a:ext cx="241298" cy="720725"/>
              <a:chOff x="418925" y="3913188"/>
              <a:chExt cx="240687" cy="721471"/>
            </a:xfrm>
          </p:grpSpPr>
          <p:grpSp>
            <p:nvGrpSpPr>
              <p:cNvPr id="897" name="Group 702"/>
              <p:cNvGrpSpPr>
                <a:grpSpLocks/>
              </p:cNvGrpSpPr>
              <p:nvPr/>
            </p:nvGrpSpPr>
            <p:grpSpPr bwMode="auto">
              <a:xfrm>
                <a:off x="418925" y="3913188"/>
                <a:ext cx="207436" cy="480402"/>
                <a:chOff x="2039907" y="4515548"/>
                <a:chExt cx="207436" cy="480402"/>
              </a:xfrm>
            </p:grpSpPr>
            <p:sp>
              <p:nvSpPr>
                <p:cNvPr id="4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3" name="Oval 4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8" name="Group 703"/>
              <p:cNvGrpSpPr>
                <a:grpSpLocks/>
              </p:cNvGrpSpPr>
              <p:nvPr/>
            </p:nvGrpSpPr>
            <p:grpSpPr bwMode="auto">
              <a:xfrm rot="10800000">
                <a:off x="452176" y="4154257"/>
                <a:ext cx="207436" cy="480402"/>
                <a:chOff x="2039907" y="4515548"/>
                <a:chExt cx="207436" cy="480402"/>
              </a:xfrm>
            </p:grpSpPr>
            <p:sp>
              <p:nvSpPr>
                <p:cNvPr id="4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0" name="Oval 4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9" name="Group 710"/>
            <p:cNvGrpSpPr>
              <a:grpSpLocks/>
            </p:cNvGrpSpPr>
            <p:nvPr/>
          </p:nvGrpSpPr>
          <p:grpSpPr bwMode="auto">
            <a:xfrm>
              <a:off x="6677539" y="5451561"/>
              <a:ext cx="239714" cy="720725"/>
              <a:chOff x="418925" y="3913188"/>
              <a:chExt cx="240687" cy="721471"/>
            </a:xfrm>
          </p:grpSpPr>
          <p:grpSp>
            <p:nvGrpSpPr>
              <p:cNvPr id="900" name="Group 711"/>
              <p:cNvGrpSpPr>
                <a:grpSpLocks/>
              </p:cNvGrpSpPr>
              <p:nvPr/>
            </p:nvGrpSpPr>
            <p:grpSpPr bwMode="auto">
              <a:xfrm>
                <a:off x="418925" y="3913188"/>
                <a:ext cx="207436" cy="480402"/>
                <a:chOff x="2039907" y="4515548"/>
                <a:chExt cx="207436" cy="480402"/>
              </a:xfrm>
            </p:grpSpPr>
            <p:sp>
              <p:nvSpPr>
                <p:cNvPr id="4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5" name="Oval 4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1" name="Group 712"/>
              <p:cNvGrpSpPr>
                <a:grpSpLocks/>
              </p:cNvGrpSpPr>
              <p:nvPr/>
            </p:nvGrpSpPr>
            <p:grpSpPr bwMode="auto">
              <a:xfrm rot="10800000">
                <a:off x="452176" y="4154257"/>
                <a:ext cx="207436" cy="480402"/>
                <a:chOff x="2039907" y="4515548"/>
                <a:chExt cx="207436" cy="480402"/>
              </a:xfrm>
            </p:grpSpPr>
            <p:sp>
              <p:nvSpPr>
                <p:cNvPr id="4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2" name="Oval 4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2" name="Group 719"/>
            <p:cNvGrpSpPr>
              <a:grpSpLocks/>
            </p:cNvGrpSpPr>
            <p:nvPr/>
          </p:nvGrpSpPr>
          <p:grpSpPr bwMode="auto">
            <a:xfrm>
              <a:off x="6906030" y="5451561"/>
              <a:ext cx="241298" cy="720725"/>
              <a:chOff x="418925" y="3913188"/>
              <a:chExt cx="240687" cy="721471"/>
            </a:xfrm>
          </p:grpSpPr>
          <p:grpSp>
            <p:nvGrpSpPr>
              <p:cNvPr id="903" name="Group 720"/>
              <p:cNvGrpSpPr>
                <a:grpSpLocks/>
              </p:cNvGrpSpPr>
              <p:nvPr/>
            </p:nvGrpSpPr>
            <p:grpSpPr bwMode="auto">
              <a:xfrm>
                <a:off x="418925" y="3913188"/>
                <a:ext cx="207436" cy="480402"/>
                <a:chOff x="2039907" y="4515548"/>
                <a:chExt cx="207436" cy="480402"/>
              </a:xfrm>
            </p:grpSpPr>
            <p:sp>
              <p:nvSpPr>
                <p:cNvPr id="46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7" name="Oval 4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4" name="Group 721"/>
              <p:cNvGrpSpPr>
                <a:grpSpLocks/>
              </p:cNvGrpSpPr>
              <p:nvPr/>
            </p:nvGrpSpPr>
            <p:grpSpPr bwMode="auto">
              <a:xfrm rot="10800000">
                <a:off x="452176" y="4154257"/>
                <a:ext cx="207436" cy="480402"/>
                <a:chOff x="2039907" y="4515548"/>
                <a:chExt cx="207436" cy="480402"/>
              </a:xfrm>
            </p:grpSpPr>
            <p:sp>
              <p:nvSpPr>
                <p:cNvPr id="4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4" name="Oval 4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11" name="Group 728"/>
            <p:cNvGrpSpPr>
              <a:grpSpLocks/>
            </p:cNvGrpSpPr>
            <p:nvPr/>
          </p:nvGrpSpPr>
          <p:grpSpPr bwMode="auto">
            <a:xfrm>
              <a:off x="7136120" y="5451561"/>
              <a:ext cx="239714" cy="720725"/>
              <a:chOff x="418925" y="3913188"/>
              <a:chExt cx="240687" cy="721471"/>
            </a:xfrm>
          </p:grpSpPr>
          <p:grpSp>
            <p:nvGrpSpPr>
              <p:cNvPr id="912" name="Group 729"/>
              <p:cNvGrpSpPr>
                <a:grpSpLocks/>
              </p:cNvGrpSpPr>
              <p:nvPr/>
            </p:nvGrpSpPr>
            <p:grpSpPr bwMode="auto">
              <a:xfrm>
                <a:off x="418925" y="3913188"/>
                <a:ext cx="207436" cy="480402"/>
                <a:chOff x="2039907" y="4515548"/>
                <a:chExt cx="207436" cy="480402"/>
              </a:xfrm>
            </p:grpSpPr>
            <p:sp>
              <p:nvSpPr>
                <p:cNvPr id="4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9" name="Oval 4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19" name="Group 730"/>
              <p:cNvGrpSpPr>
                <a:grpSpLocks/>
              </p:cNvGrpSpPr>
              <p:nvPr/>
            </p:nvGrpSpPr>
            <p:grpSpPr bwMode="auto">
              <a:xfrm rot="10800000">
                <a:off x="452176" y="4154257"/>
                <a:ext cx="207436" cy="480402"/>
                <a:chOff x="2039907" y="4515548"/>
                <a:chExt cx="207436" cy="480402"/>
              </a:xfrm>
            </p:grpSpPr>
            <p:sp>
              <p:nvSpPr>
                <p:cNvPr id="4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6" name="Oval 4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20" name="Group 737"/>
            <p:cNvGrpSpPr>
              <a:grpSpLocks/>
            </p:cNvGrpSpPr>
            <p:nvPr/>
          </p:nvGrpSpPr>
          <p:grpSpPr bwMode="auto">
            <a:xfrm>
              <a:off x="7364613" y="5451561"/>
              <a:ext cx="241298" cy="720725"/>
              <a:chOff x="418925" y="3913188"/>
              <a:chExt cx="240687" cy="721471"/>
            </a:xfrm>
          </p:grpSpPr>
          <p:grpSp>
            <p:nvGrpSpPr>
              <p:cNvPr id="927" name="Group 738"/>
              <p:cNvGrpSpPr>
                <a:grpSpLocks/>
              </p:cNvGrpSpPr>
              <p:nvPr/>
            </p:nvGrpSpPr>
            <p:grpSpPr bwMode="auto">
              <a:xfrm>
                <a:off x="418925" y="3913188"/>
                <a:ext cx="207436" cy="480402"/>
                <a:chOff x="2039907" y="4515548"/>
                <a:chExt cx="207436" cy="480402"/>
              </a:xfrm>
            </p:grpSpPr>
            <p:sp>
              <p:nvSpPr>
                <p:cNvPr id="4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8" name="Oval 4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4" name="Group 739"/>
              <p:cNvGrpSpPr>
                <a:grpSpLocks/>
              </p:cNvGrpSpPr>
              <p:nvPr/>
            </p:nvGrpSpPr>
            <p:grpSpPr bwMode="auto">
              <a:xfrm rot="10800000">
                <a:off x="452176" y="4154257"/>
                <a:ext cx="207436" cy="480402"/>
                <a:chOff x="2039907" y="4515548"/>
                <a:chExt cx="207436" cy="480402"/>
              </a:xfrm>
            </p:grpSpPr>
            <p:sp>
              <p:nvSpPr>
                <p:cNvPr id="4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4" name="Oval 4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5" name="Group 746"/>
            <p:cNvGrpSpPr>
              <a:grpSpLocks/>
            </p:cNvGrpSpPr>
            <p:nvPr/>
          </p:nvGrpSpPr>
          <p:grpSpPr bwMode="auto">
            <a:xfrm>
              <a:off x="7594698" y="5451561"/>
              <a:ext cx="241298" cy="720725"/>
              <a:chOff x="418925" y="3913188"/>
              <a:chExt cx="240687" cy="721471"/>
            </a:xfrm>
          </p:grpSpPr>
          <p:grpSp>
            <p:nvGrpSpPr>
              <p:cNvPr id="12706" name="Group 747"/>
              <p:cNvGrpSpPr>
                <a:grpSpLocks/>
              </p:cNvGrpSpPr>
              <p:nvPr/>
            </p:nvGrpSpPr>
            <p:grpSpPr bwMode="auto">
              <a:xfrm>
                <a:off x="418925" y="3913188"/>
                <a:ext cx="207436" cy="480402"/>
                <a:chOff x="2039907" y="4515548"/>
                <a:chExt cx="207436" cy="480402"/>
              </a:xfrm>
            </p:grpSpPr>
            <p:sp>
              <p:nvSpPr>
                <p:cNvPr id="4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8" name="Oval 4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7" name="Group 748"/>
              <p:cNvGrpSpPr>
                <a:grpSpLocks/>
              </p:cNvGrpSpPr>
              <p:nvPr/>
            </p:nvGrpSpPr>
            <p:grpSpPr bwMode="auto">
              <a:xfrm rot="10800000">
                <a:off x="452176" y="4154257"/>
                <a:ext cx="207436" cy="480402"/>
                <a:chOff x="2039907" y="4515548"/>
                <a:chExt cx="207436" cy="480402"/>
              </a:xfrm>
            </p:grpSpPr>
            <p:sp>
              <p:nvSpPr>
                <p:cNvPr id="4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5" name="Oval 4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8" name="Group 755"/>
            <p:cNvGrpSpPr>
              <a:grpSpLocks/>
            </p:cNvGrpSpPr>
            <p:nvPr/>
          </p:nvGrpSpPr>
          <p:grpSpPr bwMode="auto">
            <a:xfrm>
              <a:off x="7824785" y="5451561"/>
              <a:ext cx="241298" cy="720725"/>
              <a:chOff x="418925" y="3913188"/>
              <a:chExt cx="240687" cy="721471"/>
            </a:xfrm>
          </p:grpSpPr>
          <p:grpSp>
            <p:nvGrpSpPr>
              <p:cNvPr id="12709" name="Group 756"/>
              <p:cNvGrpSpPr>
                <a:grpSpLocks/>
              </p:cNvGrpSpPr>
              <p:nvPr/>
            </p:nvGrpSpPr>
            <p:grpSpPr bwMode="auto">
              <a:xfrm>
                <a:off x="418925" y="3913188"/>
                <a:ext cx="207436" cy="480402"/>
                <a:chOff x="2039907" y="4515548"/>
                <a:chExt cx="207436" cy="480402"/>
              </a:xfrm>
            </p:grpSpPr>
            <p:sp>
              <p:nvSpPr>
                <p:cNvPr id="4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7" name="Oval 4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0" name="Group 757"/>
              <p:cNvGrpSpPr>
                <a:grpSpLocks/>
              </p:cNvGrpSpPr>
              <p:nvPr/>
            </p:nvGrpSpPr>
            <p:grpSpPr bwMode="auto">
              <a:xfrm rot="10800000">
                <a:off x="452176" y="4154257"/>
                <a:ext cx="207436" cy="480402"/>
                <a:chOff x="2039907" y="4515548"/>
                <a:chExt cx="207436" cy="480402"/>
              </a:xfrm>
            </p:grpSpPr>
            <p:sp>
              <p:nvSpPr>
                <p:cNvPr id="4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4" name="Oval 4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sp>
        <p:nvSpPr>
          <p:cNvPr id="409620" name="Rectangle 1240"/>
          <p:cNvSpPr>
            <a:spLocks noChangeArrowheads="1"/>
          </p:cNvSpPr>
          <p:nvPr/>
        </p:nvSpPr>
        <p:spPr bwMode="auto">
          <a:xfrm>
            <a:off x="5670095" y="3158754"/>
            <a:ext cx="78739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1400" b="1" dirty="0">
                <a:solidFill>
                  <a:schemeClr val="tx2"/>
                </a:solidFill>
              </a:rPr>
              <a:t>GPI </a:t>
            </a:r>
            <a:r>
              <a:rPr lang="tr-TR" sz="1400" b="1" dirty="0">
                <a:solidFill>
                  <a:schemeClr val="tx2"/>
                </a:solidFill>
              </a:rPr>
              <a:t>çıpa</a:t>
            </a:r>
            <a:endParaRPr lang="en-US" sz="1400" b="1" dirty="0">
              <a:solidFill>
                <a:schemeClr val="tx2"/>
              </a:solidFill>
            </a:endParaRPr>
          </a:p>
        </p:txBody>
      </p:sp>
      <p:grpSp>
        <p:nvGrpSpPr>
          <p:cNvPr id="12711" name="Group 1249"/>
          <p:cNvGrpSpPr>
            <a:grpSpLocks/>
          </p:cNvGrpSpPr>
          <p:nvPr/>
        </p:nvGrpSpPr>
        <p:grpSpPr bwMode="auto">
          <a:xfrm>
            <a:off x="5336717" y="3488954"/>
            <a:ext cx="1454150" cy="617537"/>
            <a:chOff x="3790603" y="4256216"/>
            <a:chExt cx="1454727" cy="618158"/>
          </a:xfrm>
        </p:grpSpPr>
        <p:cxnSp>
          <p:nvCxnSpPr>
            <p:cNvPr id="11280" name="Straight Connector 1242"/>
            <p:cNvCxnSpPr>
              <a:cxnSpLocks noChangeShapeType="1"/>
            </p:cNvCxnSpPr>
            <p:nvPr/>
          </p:nvCxnSpPr>
          <p:spPr bwMode="auto">
            <a:xfrm rot="5400000">
              <a:off x="3847284" y="4207848"/>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cxnSp>
          <p:nvCxnSpPr>
            <p:cNvPr id="11281" name="Straight Connector 1244"/>
            <p:cNvCxnSpPr>
              <a:cxnSpLocks noChangeShapeType="1"/>
            </p:cNvCxnSpPr>
            <p:nvPr/>
          </p:nvCxnSpPr>
          <p:spPr bwMode="auto">
            <a:xfrm rot="16200000" flipH="1">
              <a:off x="4578804" y="4199535"/>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grpSp>
      <p:sp>
        <p:nvSpPr>
          <p:cNvPr id="11277" name="Rectangle 325"/>
          <p:cNvSpPr>
            <a:spLocks noChangeArrowheads="1"/>
          </p:cNvSpPr>
          <p:nvPr/>
        </p:nvSpPr>
        <p:spPr bwMode="auto">
          <a:xfrm>
            <a:off x="6259957" y="1378297"/>
            <a:ext cx="5331968"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eaLnBrk="0" hangingPunct="0">
              <a:lnSpc>
                <a:spcPct val="90000"/>
              </a:lnSpc>
              <a:spcBef>
                <a:spcPts val="1800"/>
              </a:spcBef>
              <a:buClr>
                <a:srgbClr val="FFE38A"/>
              </a:buClr>
            </a:pPr>
            <a:r>
              <a:rPr lang="tr-TR" sz="1600" b="1" dirty="0">
                <a:solidFill>
                  <a:schemeClr val="tx2"/>
                </a:solidFill>
                <a:latin typeface="Comic Sans MS" panose="030F0702030302020204" pitchFamily="66" charset="0"/>
              </a:rPr>
              <a:t>  </a:t>
            </a:r>
            <a:r>
              <a:rPr lang="en-US" sz="1600" b="1" dirty="0" smtClean="0">
                <a:solidFill>
                  <a:srgbClr val="C00000"/>
                </a:solidFill>
                <a:latin typeface="Comic Sans MS" panose="030F0702030302020204" pitchFamily="66" charset="0"/>
              </a:rPr>
              <a:t>CD55</a:t>
            </a:r>
            <a:r>
              <a:rPr lang="tr-TR" sz="1600" b="1" dirty="0" smtClean="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(DAF)                                        </a:t>
            </a:r>
            <a:r>
              <a:rPr lang="tr-TR" altLang="ja-JP" sz="1600" dirty="0" err="1">
                <a:solidFill>
                  <a:srgbClr val="FF0000"/>
                </a:solidFill>
                <a:latin typeface="Comic Sans MS" panose="030F0702030302020204" pitchFamily="66" charset="0"/>
                <a:ea typeface="ＭＳ Ｐゴシック" pitchFamily="34" charset="-128"/>
              </a:rPr>
              <a:t>decay</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accelerating</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factor</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en-US" sz="1400" dirty="0">
                <a:latin typeface="Comic Sans MS" panose="030F0702030302020204" pitchFamily="66" charset="0"/>
              </a:rPr>
              <a:t>C3 </a:t>
            </a:r>
            <a:r>
              <a:rPr lang="tr-TR" sz="1400" dirty="0">
                <a:latin typeface="Comic Sans MS" panose="030F0702030302020204" pitchFamily="66" charset="0"/>
              </a:rPr>
              <a:t>ve</a:t>
            </a:r>
            <a:r>
              <a:rPr lang="en-US" sz="1400" dirty="0">
                <a:latin typeface="Comic Sans MS" panose="030F0702030302020204" pitchFamily="66" charset="0"/>
              </a:rPr>
              <a:t> C5 </a:t>
            </a:r>
            <a:r>
              <a:rPr lang="tr-TR" sz="1400" dirty="0" err="1">
                <a:latin typeface="Comic Sans MS" panose="030F0702030302020204" pitchFamily="66" charset="0"/>
              </a:rPr>
              <a:t>konvertazların</a:t>
            </a:r>
            <a:r>
              <a:rPr lang="tr-TR" sz="1400" dirty="0">
                <a:latin typeface="Comic Sans MS" panose="030F0702030302020204" pitchFamily="66" charset="0"/>
              </a:rPr>
              <a:t> oluşumunu önleyerek ve </a:t>
            </a:r>
            <a:r>
              <a:rPr lang="tr-TR" sz="1400" dirty="0" err="1">
                <a:latin typeface="Comic Sans MS" panose="030F0702030302020204" pitchFamily="66" charset="0"/>
              </a:rPr>
              <a:t>instabilitesini</a:t>
            </a:r>
            <a:r>
              <a:rPr lang="tr-TR" sz="1400" dirty="0">
                <a:latin typeface="Comic Sans MS" panose="030F0702030302020204" pitchFamily="66" charset="0"/>
              </a:rPr>
              <a:t> artırarak </a:t>
            </a:r>
            <a:r>
              <a:rPr lang="tr-TR" sz="1400" dirty="0" err="1">
                <a:latin typeface="Comic Sans MS" panose="030F0702030302020204" pitchFamily="66" charset="0"/>
              </a:rPr>
              <a:t>kompleman</a:t>
            </a:r>
            <a:r>
              <a:rPr lang="tr-TR" sz="1400" dirty="0">
                <a:latin typeface="Comic Sans MS" panose="030F0702030302020204" pitchFamily="66" charset="0"/>
              </a:rPr>
              <a:t> </a:t>
            </a:r>
            <a:r>
              <a:rPr lang="tr-TR" sz="1400" dirty="0" err="1">
                <a:latin typeface="Comic Sans MS" panose="030F0702030302020204" pitchFamily="66" charset="0"/>
              </a:rPr>
              <a:t>kaskadını</a:t>
            </a:r>
            <a:r>
              <a:rPr lang="tr-TR" sz="1400" dirty="0">
                <a:latin typeface="Comic Sans MS" panose="030F0702030302020204" pitchFamily="66" charset="0"/>
              </a:rPr>
              <a:t> zayıflatır</a:t>
            </a:r>
            <a:endParaRPr lang="en-US" sz="1400" dirty="0">
              <a:latin typeface="Comic Sans MS" panose="030F0702030302020204" pitchFamily="66" charset="0"/>
            </a:endParaRPr>
          </a:p>
        </p:txBody>
      </p:sp>
      <p:sp>
        <p:nvSpPr>
          <p:cNvPr id="1024" name="Dikdörtgen 1023"/>
          <p:cNvSpPr/>
          <p:nvPr/>
        </p:nvSpPr>
        <p:spPr>
          <a:xfrm>
            <a:off x="1543164" y="5657671"/>
            <a:ext cx="10134485" cy="584775"/>
          </a:xfrm>
          <a:prstGeom prst="rect">
            <a:avLst/>
          </a:prstGeom>
        </p:spPr>
        <p:txBody>
          <a:bodyPr wrap="square">
            <a:spAutoFit/>
          </a:bodyPr>
          <a:lstStyle/>
          <a:p>
            <a:r>
              <a:rPr lang="tr-TR" altLang="tr-TR" sz="1600" dirty="0">
                <a:latin typeface="Comic Sans MS" panose="030F0702030302020204" pitchFamily="66" charset="0"/>
                <a:ea typeface="ＭＳ Ｐゴシック" pitchFamily="34" charset="-128"/>
              </a:rPr>
              <a:t>Özellikle CD59  </a:t>
            </a:r>
            <a:r>
              <a:rPr lang="tr-TR" altLang="ja-JP" sz="1600" dirty="0">
                <a:latin typeface="Comic Sans MS" panose="030F0702030302020204" pitchFamily="66" charset="0"/>
                <a:ea typeface="ＭＳ Ｐゴシック" pitchFamily="34" charset="-128"/>
              </a:rPr>
              <a:t>ve CD55 </a:t>
            </a:r>
            <a:r>
              <a:rPr lang="ja-JP" altLang="tr-TR" sz="1600" dirty="0">
                <a:latin typeface="Comic Sans MS" panose="030F0702030302020204" pitchFamily="66" charset="0"/>
                <a:ea typeface="ヒラギノ角ゴ Pro W3" charset="-128"/>
              </a:rPr>
              <a:t>“</a:t>
            </a:r>
            <a:r>
              <a:rPr lang="tr-TR" altLang="ja-JP" sz="1600" dirty="0" err="1">
                <a:solidFill>
                  <a:srgbClr val="FF0000"/>
                </a:solidFill>
                <a:latin typeface="Comic Sans MS" panose="030F0702030302020204" pitchFamily="66" charset="0"/>
                <a:ea typeface="ＭＳ Ｐゴシック" pitchFamily="34" charset="-128"/>
              </a:rPr>
              <a:t>kompleman</a:t>
            </a:r>
            <a:r>
              <a:rPr lang="tr-TR" altLang="ja-JP" sz="1600" dirty="0">
                <a:solidFill>
                  <a:srgbClr val="FF0000"/>
                </a:solidFill>
                <a:latin typeface="Comic Sans MS" panose="030F0702030302020204" pitchFamily="66" charset="0"/>
                <a:ea typeface="ＭＳ Ｐゴシック" pitchFamily="34" charset="-128"/>
              </a:rPr>
              <a:t> bağlayıcı proteinlerin</a:t>
            </a:r>
            <a:r>
              <a:rPr lang="ja-JP" altLang="tr-TR" sz="1600" dirty="0">
                <a:latin typeface="Comic Sans MS" panose="030F0702030302020204" pitchFamily="66" charset="0"/>
                <a:ea typeface="ヒラギノ角ゴ Pro W3" charset="-128"/>
              </a:rPr>
              <a:t>”</a:t>
            </a:r>
            <a:r>
              <a:rPr lang="tr-TR" altLang="ja-JP" sz="1600" dirty="0">
                <a:latin typeface="Comic Sans MS" panose="030F0702030302020204" pitchFamily="66" charset="0"/>
                <a:ea typeface="ＭＳ Ｐゴシック" pitchFamily="34" charset="-128"/>
              </a:rPr>
              <a:t> yokluğu nedeni ile eritrositler </a:t>
            </a:r>
            <a:r>
              <a:rPr lang="tr-TR" altLang="ja-JP" sz="1600" dirty="0" err="1">
                <a:latin typeface="Comic Sans MS" panose="030F0702030302020204" pitchFamily="66" charset="0"/>
                <a:ea typeface="ＭＳ Ｐゴシック" pitchFamily="34" charset="-128"/>
              </a:rPr>
              <a:t>komplemanın</a:t>
            </a:r>
            <a:r>
              <a:rPr lang="tr-TR" altLang="ja-JP" sz="1600" dirty="0">
                <a:latin typeface="Comic Sans MS" panose="030F0702030302020204" pitchFamily="66" charset="0"/>
                <a:ea typeface="ＭＳ Ｐゴシック" pitchFamily="34" charset="-128"/>
              </a:rPr>
              <a:t> </a:t>
            </a:r>
            <a:r>
              <a:rPr lang="tr-TR" altLang="ja-JP" sz="1600" dirty="0" err="1">
                <a:latin typeface="Comic Sans MS" panose="030F0702030302020204" pitchFamily="66" charset="0"/>
                <a:ea typeface="ＭＳ Ｐゴシック" pitchFamily="34" charset="-128"/>
              </a:rPr>
              <a:t>hemolitik</a:t>
            </a:r>
            <a:r>
              <a:rPr lang="tr-TR" altLang="ja-JP" sz="1600" dirty="0">
                <a:latin typeface="Comic Sans MS" panose="030F0702030302020204" pitchFamily="66" charset="0"/>
                <a:ea typeface="ＭＳ Ｐゴシック" pitchFamily="34" charset="-128"/>
              </a:rPr>
              <a:t> etkisine karşı aşırı duyarlıdır ve buna bağlı aralıklı hemoglobinüri vardır. </a:t>
            </a:r>
            <a:endParaRPr lang="tr-TR" sz="1600" dirty="0">
              <a:latin typeface="Comic Sans MS" panose="030F0702030302020204" pitchFamily="66" charset="0"/>
            </a:endParaRPr>
          </a:p>
        </p:txBody>
      </p:sp>
      <p:sp>
        <p:nvSpPr>
          <p:cNvPr id="11278" name="Rectangle 325"/>
          <p:cNvSpPr>
            <a:spLocks noChangeArrowheads="1"/>
          </p:cNvSpPr>
          <p:nvPr/>
        </p:nvSpPr>
        <p:spPr bwMode="auto">
          <a:xfrm>
            <a:off x="1543164" y="1375469"/>
            <a:ext cx="3946003" cy="162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a:lnSpc>
                <a:spcPct val="90000"/>
              </a:lnSpc>
              <a:buClr>
                <a:srgbClr val="FFE38A"/>
              </a:buClr>
              <a:buSzPct val="70000"/>
            </a:pPr>
            <a:r>
              <a:rPr lang="en-US" sz="1600" b="1" dirty="0">
                <a:solidFill>
                  <a:srgbClr val="C00000"/>
                </a:solidFill>
                <a:latin typeface="Comic Sans MS" panose="030F0702030302020204" pitchFamily="66" charset="0"/>
              </a:rPr>
              <a:t>CD59</a:t>
            </a:r>
            <a:r>
              <a:rPr lang="tr-TR" sz="1600" b="1" dirty="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(MIRL) </a:t>
            </a:r>
          </a:p>
          <a:p>
            <a:pPr marL="174625" indent="-174625">
              <a:lnSpc>
                <a:spcPct val="90000"/>
              </a:lnSpc>
              <a:buClr>
                <a:srgbClr val="FFE38A"/>
              </a:buClr>
              <a:buSzPct val="70000"/>
            </a:pPr>
            <a:r>
              <a:rPr lang="tr-TR" altLang="ja-JP" sz="1600" dirty="0" err="1">
                <a:solidFill>
                  <a:srgbClr val="FF0000"/>
                </a:solidFill>
                <a:latin typeface="Comic Sans MS" panose="030F0702030302020204" pitchFamily="66" charset="0"/>
                <a:ea typeface="ＭＳ Ｐゴシック" pitchFamily="34" charset="-128"/>
              </a:rPr>
              <a:t>membrane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inhibitor</a:t>
            </a:r>
            <a:r>
              <a:rPr lang="tr-TR" altLang="ja-JP" sz="1600" dirty="0">
                <a:solidFill>
                  <a:srgbClr val="FF0000"/>
                </a:solidFill>
                <a:latin typeface="Comic Sans MS" panose="030F0702030302020204" pitchFamily="66" charset="0"/>
                <a:ea typeface="ＭＳ Ｐゴシック" pitchFamily="34" charset="-128"/>
              </a:rPr>
              <a:t> of </a:t>
            </a:r>
            <a:r>
              <a:rPr lang="tr-TR" altLang="ja-JP" sz="1600" dirty="0" err="1">
                <a:solidFill>
                  <a:srgbClr val="FF0000"/>
                </a:solidFill>
                <a:latin typeface="Comic Sans MS" panose="030F0702030302020204" pitchFamily="66" charset="0"/>
                <a:ea typeface="ＭＳ Ｐゴシック" pitchFamily="34" charset="-128"/>
              </a:rPr>
              <a:t>reactive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lysis</a:t>
            </a:r>
            <a:r>
              <a:rPr lang="tr-TR" altLang="ja-JP" sz="1600" dirty="0">
                <a:latin typeface="Comic Sans MS" panose="030F0702030302020204" pitchFamily="66" charset="0"/>
                <a:ea typeface="ＭＳ Ｐゴシック" pitchFamily="34" charset="-128"/>
              </a:rPr>
              <a:t> </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KKH’leri</a:t>
            </a:r>
            <a:r>
              <a:rPr lang="tr-TR" sz="1400" dirty="0">
                <a:latin typeface="Comic Sans MS" panose="030F0702030302020204" pitchFamily="66" charset="0"/>
              </a:rPr>
              <a:t> için </a:t>
            </a:r>
            <a:r>
              <a:rPr lang="tr-TR" sz="1400" dirty="0" err="1">
                <a:latin typeface="Comic Sans MS" panose="030F0702030302020204" pitchFamily="66" charset="0"/>
              </a:rPr>
              <a:t>komplemanın</a:t>
            </a:r>
            <a:r>
              <a:rPr lang="tr-TR" sz="1400" dirty="0">
                <a:latin typeface="Comic Sans MS" panose="030F0702030302020204" pitchFamily="66" charset="0"/>
              </a:rPr>
              <a:t> aracılık ettiği </a:t>
            </a:r>
            <a:r>
              <a:rPr lang="tr-TR" sz="1400" dirty="0" err="1">
                <a:latin typeface="Comic Sans MS" panose="030F0702030302020204" pitchFamily="66" charset="0"/>
              </a:rPr>
              <a:t>lizise</a:t>
            </a:r>
            <a:r>
              <a:rPr lang="tr-TR" sz="1400" dirty="0">
                <a:latin typeface="Comic Sans MS" panose="030F0702030302020204" pitchFamily="66" charset="0"/>
              </a:rPr>
              <a:t> karşı savunma kalkanı oluşturur.</a:t>
            </a:r>
            <a:endParaRPr lang="en-US" sz="1400" dirty="0">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Membran</a:t>
            </a:r>
            <a:r>
              <a:rPr lang="tr-TR" sz="1400" dirty="0">
                <a:latin typeface="Comic Sans MS" panose="030F0702030302020204" pitchFamily="66" charset="0"/>
              </a:rPr>
              <a:t> atak kompleksinin bir araya gelmesini </a:t>
            </a:r>
            <a:r>
              <a:rPr lang="tr-TR" sz="1400" dirty="0" err="1">
                <a:latin typeface="Comic Sans MS" panose="030F0702030302020204" pitchFamily="66" charset="0"/>
              </a:rPr>
              <a:t>inhibe</a:t>
            </a:r>
            <a:r>
              <a:rPr lang="tr-TR" sz="1400" dirty="0">
                <a:latin typeface="Comic Sans MS" panose="030F0702030302020204" pitchFamily="66" charset="0"/>
              </a:rPr>
              <a:t> eder</a:t>
            </a:r>
            <a:endParaRPr lang="en-US" sz="1400" dirty="0">
              <a:latin typeface="Comic Sans MS" panose="030F0702030302020204" pitchFamily="66" charset="0"/>
            </a:endParaRPr>
          </a:p>
        </p:txBody>
      </p:sp>
      <p:sp>
        <p:nvSpPr>
          <p:cNvPr id="105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a:latin typeface="Comic Sans MS" panose="030F0702030302020204" pitchFamily="66" charset="0"/>
                <a:ea typeface="ＭＳ Ｐゴシック" charset="0"/>
                <a:cs typeface="Arial" charset="0"/>
              </a:rPr>
              <a:t>Kompleman Savunma </a:t>
            </a:r>
            <a:r>
              <a:rPr lang="en-GB" sz="2000" b="1" dirty="0">
                <a:latin typeface="Comic Sans MS" panose="030F0702030302020204" pitchFamily="66" charset="0"/>
                <a:ea typeface="ＭＳ Ｐゴシック" charset="0"/>
                <a:cs typeface="Arial" charset="0"/>
              </a:rPr>
              <a:t>Protein</a:t>
            </a:r>
            <a:r>
              <a:rPr lang="tr-TR" sz="2000" b="1" dirty="0" err="1">
                <a:latin typeface="Comic Sans MS" panose="030F0702030302020204" pitchFamily="66" charset="0"/>
                <a:ea typeface="ＭＳ Ｐゴシック" charset="0"/>
                <a:cs typeface="Arial" charset="0"/>
              </a:rPr>
              <a:t>lerinin</a:t>
            </a:r>
            <a:r>
              <a:rPr lang="tr-TR" sz="2000" b="1" dirty="0">
                <a:latin typeface="Comic Sans MS" panose="030F0702030302020204" pitchFamily="66" charset="0"/>
                <a:ea typeface="ＭＳ Ｐゴシック" charset="0"/>
                <a:cs typeface="Arial" charset="0"/>
              </a:rPr>
              <a:t>  Eksikliği </a:t>
            </a:r>
            <a:r>
              <a:rPr lang="tr-TR" sz="2000" b="1" dirty="0" err="1">
                <a:latin typeface="Comic Sans MS" panose="030F0702030302020204" pitchFamily="66" charset="0"/>
                <a:ea typeface="ＭＳ Ｐゴシック" charset="0"/>
                <a:cs typeface="Arial" charset="0"/>
              </a:rPr>
              <a:t>PNH’nın</a:t>
            </a:r>
            <a:r>
              <a:rPr lang="tr-TR" sz="2000" b="1" dirty="0">
                <a:latin typeface="Comic Sans MS" panose="030F0702030302020204" pitchFamily="66" charset="0"/>
                <a:ea typeface="ＭＳ Ｐゴシック" charset="0"/>
                <a:cs typeface="Arial" charset="0"/>
              </a:rPr>
              <a:t> temel bir özelliğidir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5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50850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2000"/>
                                        <p:tgtEl>
                                          <p:spTgt spid="767"/>
                                        </p:tgtEl>
                                      </p:cBhvr>
                                    </p:animEffect>
                                    <p:set>
                                      <p:cBhvr>
                                        <p:cTn id="7" dur="1" fill="hold">
                                          <p:stCondLst>
                                            <p:cond delay="1999"/>
                                          </p:stCondLst>
                                        </p:cTn>
                                        <p:tgtEl>
                                          <p:spTgt spid="767"/>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2000"/>
                                        <p:tgtEl>
                                          <p:spTgt spid="766"/>
                                        </p:tgtEl>
                                      </p:cBhvr>
                                    </p:animEffect>
                                    <p:set>
                                      <p:cBhvr>
                                        <p:cTn id="10" dur="1" fill="hold">
                                          <p:stCondLst>
                                            <p:cond delay="1999"/>
                                          </p:stCondLst>
                                        </p:cTn>
                                        <p:tgtEl>
                                          <p:spTgt spid="766"/>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2000"/>
                                        <p:tgtEl>
                                          <p:spTgt spid="12711"/>
                                        </p:tgtEl>
                                      </p:cBhvr>
                                    </p:animEffect>
                                    <p:set>
                                      <p:cBhvr>
                                        <p:cTn id="13" dur="1" fill="hold">
                                          <p:stCondLst>
                                            <p:cond delay="1999"/>
                                          </p:stCondLst>
                                        </p:cTn>
                                        <p:tgtEl>
                                          <p:spTgt spid="12711"/>
                                        </p:tgtEl>
                                        <p:attrNameLst>
                                          <p:attrName>style.visibility</p:attrName>
                                        </p:attrNameLst>
                                      </p:cBhvr>
                                      <p:to>
                                        <p:strVal val="hidden"/>
                                      </p:to>
                                    </p:set>
                                  </p:childTnLst>
                                </p:cTn>
                              </p:par>
                              <p:par>
                                <p:cTn id="14" presetID="10" presetClass="exit" presetSubtype="0" fill="hold" grpId="0" nodeType="withEffect">
                                  <p:stCondLst>
                                    <p:cond delay="0"/>
                                  </p:stCondLst>
                                  <p:childTnLst>
                                    <p:animEffect transition="out" filter="fade">
                                      <p:cBhvr>
                                        <p:cTn id="15" dur="2000"/>
                                        <p:tgtEl>
                                          <p:spTgt spid="409620"/>
                                        </p:tgtEl>
                                      </p:cBhvr>
                                    </p:animEffect>
                                    <p:set>
                                      <p:cBhvr>
                                        <p:cTn id="16" dur="1" fill="hold">
                                          <p:stCondLst>
                                            <p:cond delay="1999"/>
                                          </p:stCondLst>
                                        </p:cTn>
                                        <p:tgtEl>
                                          <p:spTgt spid="40962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7" presetClass="exit" presetSubtype="2" fill="hold" nodeType="clickEffect">
                                  <p:stCondLst>
                                    <p:cond delay="0"/>
                                  </p:stCondLst>
                                  <p:childTnLst>
                                    <p:anim calcmode="lin" valueType="num">
                                      <p:cBhvr additive="base">
                                        <p:cTn id="20" dur="3000"/>
                                        <p:tgtEl>
                                          <p:spTgt spid="2"/>
                                        </p:tgtEl>
                                        <p:attrNameLst>
                                          <p:attrName>ppt_x</p:attrName>
                                        </p:attrNameLst>
                                      </p:cBhvr>
                                      <p:tavLst>
                                        <p:tav tm="0">
                                          <p:val>
                                            <p:strVal val="ppt_x"/>
                                          </p:val>
                                        </p:tav>
                                        <p:tav tm="100000">
                                          <p:val>
                                            <p:strVal val="1+ppt_w/2"/>
                                          </p:val>
                                        </p:tav>
                                      </p:tavLst>
                                    </p:anim>
                                    <p:anim calcmode="lin" valueType="num">
                                      <p:cBhvr additive="base">
                                        <p:cTn id="21" dur="3000"/>
                                        <p:tgtEl>
                                          <p:spTgt spid="2"/>
                                        </p:tgtEl>
                                        <p:attrNameLst>
                                          <p:attrName>ppt_y</p:attrName>
                                        </p:attrNameLst>
                                      </p:cBhvr>
                                      <p:tavLst>
                                        <p:tav tm="0">
                                          <p:val>
                                            <p:strVal val="ppt_y"/>
                                          </p:val>
                                        </p:tav>
                                        <p:tav tm="100000">
                                          <p:val>
                                            <p:strVal val="ppt_y"/>
                                          </p:val>
                                        </p:tav>
                                      </p:tavLst>
                                    </p:anim>
                                    <p:set>
                                      <p:cBhvr>
                                        <p:cTn id="22" dur="1" fill="hold">
                                          <p:stCondLst>
                                            <p:cond delay="2999"/>
                                          </p:stCondLst>
                                        </p:cTn>
                                        <p:tgtEl>
                                          <p:spTgt spid="2"/>
                                        </p:tgtEl>
                                        <p:attrNameLst>
                                          <p:attrName>style.visibility</p:attrName>
                                        </p:attrNameLst>
                                      </p:cBhvr>
                                      <p:to>
                                        <p:strVal val="hidden"/>
                                      </p:to>
                                    </p:set>
                                  </p:childTnLst>
                                </p:cTn>
                              </p:par>
                              <p:par>
                                <p:cTn id="23" presetID="7" presetClass="exit" presetSubtype="8" fill="hold"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0" grpId="0"/>
    </p:bldLst>
  </p:timing>
</p:sld>
</file>

<file path=ppt/slides/slide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WHITE Platelets"/>
          <p:cNvGrpSpPr>
            <a:grpSpLocks noChangeAspect="1"/>
          </p:cNvGrpSpPr>
          <p:nvPr/>
        </p:nvGrpSpPr>
        <p:grpSpPr bwMode="auto">
          <a:xfrm>
            <a:off x="7257080" y="2783967"/>
            <a:ext cx="932310" cy="843988"/>
            <a:chOff x="2583237" y="2660072"/>
            <a:chExt cx="967793" cy="1022466"/>
          </a:xfrm>
        </p:grpSpPr>
        <p:pic>
          <p:nvPicPr>
            <p:cNvPr id="1033" name="Picture 5"/>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1285" name="Rectangle 246"/>
            <p:cNvSpPr>
              <a:spLocks noChangeArrowheads="1"/>
            </p:cNvSpPr>
            <p:nvPr/>
          </p:nvSpPr>
          <p:spPr bwMode="auto">
            <a:xfrm>
              <a:off x="2800841" y="3044877"/>
              <a:ext cx="501866"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CD55</a:t>
              </a:r>
            </a:p>
          </p:txBody>
        </p:sp>
      </p:grpSp>
      <p:grpSp>
        <p:nvGrpSpPr>
          <p:cNvPr id="3" name="WHITE Platelets"/>
          <p:cNvGrpSpPr>
            <a:grpSpLocks noChangeAspect="1"/>
          </p:cNvGrpSpPr>
          <p:nvPr/>
        </p:nvGrpSpPr>
        <p:grpSpPr bwMode="auto">
          <a:xfrm>
            <a:off x="3958071" y="2783967"/>
            <a:ext cx="930208" cy="843988"/>
            <a:chOff x="2583237" y="2660072"/>
            <a:chExt cx="967793" cy="1022466"/>
          </a:xfrm>
        </p:grpSpPr>
        <p:pic>
          <p:nvPicPr>
            <p:cNvPr id="1234" name="Picture 5"/>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1283" name="Rectangle 246"/>
            <p:cNvSpPr>
              <a:spLocks noChangeArrowheads="1"/>
            </p:cNvSpPr>
            <p:nvPr/>
          </p:nvSpPr>
          <p:spPr bwMode="auto">
            <a:xfrm>
              <a:off x="2799875" y="3044877"/>
              <a:ext cx="503000"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CD59</a:t>
              </a:r>
            </a:p>
          </p:txBody>
        </p:sp>
      </p:grpSp>
      <p:grpSp>
        <p:nvGrpSpPr>
          <p:cNvPr id="4" name="Group 298"/>
          <p:cNvGrpSpPr>
            <a:grpSpLocks/>
          </p:cNvGrpSpPr>
          <p:nvPr/>
        </p:nvGrpSpPr>
        <p:grpSpPr bwMode="auto">
          <a:xfrm>
            <a:off x="2915029" y="4766206"/>
            <a:ext cx="6164262" cy="604837"/>
            <a:chOff x="709613" y="5451562"/>
            <a:chExt cx="7356475" cy="720725"/>
          </a:xfrm>
          <a:scene3d>
            <a:camera prst="orthographicFront"/>
            <a:lightRig rig="threePt" dir="t">
              <a:rot lat="0" lon="0" rev="2400000"/>
            </a:lightRig>
          </a:scene3d>
        </p:grpSpPr>
        <p:grpSp>
          <p:nvGrpSpPr>
            <p:cNvPr id="5" name="Group 484"/>
            <p:cNvGrpSpPr>
              <a:grpSpLocks/>
            </p:cNvGrpSpPr>
            <p:nvPr/>
          </p:nvGrpSpPr>
          <p:grpSpPr bwMode="auto">
            <a:xfrm>
              <a:off x="709610" y="5451560"/>
              <a:ext cx="241298" cy="720725"/>
              <a:chOff x="418925" y="3913188"/>
              <a:chExt cx="240687" cy="721471"/>
            </a:xfrm>
          </p:grpSpPr>
          <p:grpSp>
            <p:nvGrpSpPr>
              <p:cNvPr id="6" name="Group 447"/>
              <p:cNvGrpSpPr>
                <a:grpSpLocks/>
              </p:cNvGrpSpPr>
              <p:nvPr/>
            </p:nvGrpSpPr>
            <p:grpSpPr bwMode="auto">
              <a:xfrm>
                <a:off x="418925" y="3913188"/>
                <a:ext cx="207436" cy="480402"/>
                <a:chOff x="2039907" y="4515548"/>
                <a:chExt cx="207436" cy="480402"/>
              </a:xfrm>
            </p:grpSpPr>
            <p:sp>
              <p:nvSpPr>
                <p:cNvPr id="11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9" name="Oval 11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 name="Group 448"/>
              <p:cNvGrpSpPr>
                <a:grpSpLocks/>
              </p:cNvGrpSpPr>
              <p:nvPr/>
            </p:nvGrpSpPr>
            <p:grpSpPr bwMode="auto">
              <a:xfrm rot="10800000">
                <a:off x="452176" y="4154257"/>
                <a:ext cx="207436" cy="480402"/>
                <a:chOff x="2039907" y="4515548"/>
                <a:chExt cx="207436" cy="480402"/>
              </a:xfrm>
            </p:grpSpPr>
            <p:sp>
              <p:nvSpPr>
                <p:cNvPr id="11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6" name="Oval 11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 name="Group 485"/>
            <p:cNvGrpSpPr>
              <a:grpSpLocks/>
            </p:cNvGrpSpPr>
            <p:nvPr/>
          </p:nvGrpSpPr>
          <p:grpSpPr bwMode="auto">
            <a:xfrm>
              <a:off x="939700" y="5451560"/>
              <a:ext cx="239714" cy="720725"/>
              <a:chOff x="418925" y="3913188"/>
              <a:chExt cx="240687" cy="721471"/>
            </a:xfrm>
          </p:grpSpPr>
          <p:grpSp>
            <p:nvGrpSpPr>
              <p:cNvPr id="9" name="Group 486"/>
              <p:cNvGrpSpPr>
                <a:grpSpLocks/>
              </p:cNvGrpSpPr>
              <p:nvPr/>
            </p:nvGrpSpPr>
            <p:grpSpPr bwMode="auto">
              <a:xfrm>
                <a:off x="418925" y="3913188"/>
                <a:ext cx="207436" cy="480402"/>
                <a:chOff x="2039907" y="4515548"/>
                <a:chExt cx="207436" cy="480402"/>
              </a:xfrm>
            </p:grpSpPr>
            <p:sp>
              <p:nvSpPr>
                <p:cNvPr id="114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1" name="Oval 115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 name="Group 487"/>
              <p:cNvGrpSpPr>
                <a:grpSpLocks/>
              </p:cNvGrpSpPr>
              <p:nvPr/>
            </p:nvGrpSpPr>
            <p:grpSpPr bwMode="auto">
              <a:xfrm rot="10800000">
                <a:off x="452176" y="4154257"/>
                <a:ext cx="207436" cy="480402"/>
                <a:chOff x="2039907" y="4515548"/>
                <a:chExt cx="207436" cy="480402"/>
              </a:xfrm>
            </p:grpSpPr>
            <p:sp>
              <p:nvSpPr>
                <p:cNvPr id="11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8" name="Oval 11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 name="Group 494"/>
            <p:cNvGrpSpPr>
              <a:grpSpLocks/>
            </p:cNvGrpSpPr>
            <p:nvPr/>
          </p:nvGrpSpPr>
          <p:grpSpPr bwMode="auto">
            <a:xfrm>
              <a:off x="1168193" y="5451560"/>
              <a:ext cx="241298" cy="720725"/>
              <a:chOff x="418925" y="3913188"/>
              <a:chExt cx="240687" cy="721471"/>
            </a:xfrm>
          </p:grpSpPr>
          <p:grpSp>
            <p:nvGrpSpPr>
              <p:cNvPr id="12" name="Group 495"/>
              <p:cNvGrpSpPr>
                <a:grpSpLocks/>
              </p:cNvGrpSpPr>
              <p:nvPr/>
            </p:nvGrpSpPr>
            <p:grpSpPr bwMode="auto">
              <a:xfrm>
                <a:off x="418925" y="3913188"/>
                <a:ext cx="207436" cy="480402"/>
                <a:chOff x="2039907" y="4515548"/>
                <a:chExt cx="207436" cy="480402"/>
              </a:xfrm>
            </p:grpSpPr>
            <p:sp>
              <p:nvSpPr>
                <p:cNvPr id="11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3" name="Oval 11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3" name="Group 496"/>
              <p:cNvGrpSpPr>
                <a:grpSpLocks/>
              </p:cNvGrpSpPr>
              <p:nvPr/>
            </p:nvGrpSpPr>
            <p:grpSpPr bwMode="auto">
              <a:xfrm rot="10800000">
                <a:off x="452176" y="4154257"/>
                <a:ext cx="207436" cy="480402"/>
                <a:chOff x="2039907" y="4515548"/>
                <a:chExt cx="207436" cy="480402"/>
              </a:xfrm>
            </p:grpSpPr>
            <p:sp>
              <p:nvSpPr>
                <p:cNvPr id="113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0" name="Oval 11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4" name="Group 503"/>
            <p:cNvGrpSpPr>
              <a:grpSpLocks/>
            </p:cNvGrpSpPr>
            <p:nvPr/>
          </p:nvGrpSpPr>
          <p:grpSpPr bwMode="auto">
            <a:xfrm>
              <a:off x="1398278" y="5451560"/>
              <a:ext cx="241298" cy="720725"/>
              <a:chOff x="418925" y="3913188"/>
              <a:chExt cx="240687" cy="721471"/>
            </a:xfrm>
          </p:grpSpPr>
          <p:grpSp>
            <p:nvGrpSpPr>
              <p:cNvPr id="15" name="Group 504"/>
              <p:cNvGrpSpPr>
                <a:grpSpLocks/>
              </p:cNvGrpSpPr>
              <p:nvPr/>
            </p:nvGrpSpPr>
            <p:grpSpPr bwMode="auto">
              <a:xfrm>
                <a:off x="418925" y="3913188"/>
                <a:ext cx="207436" cy="480402"/>
                <a:chOff x="2039907" y="4515548"/>
                <a:chExt cx="207436" cy="480402"/>
              </a:xfrm>
            </p:grpSpPr>
            <p:sp>
              <p:nvSpPr>
                <p:cNvPr id="11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5" name="Oval 11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6" name="Group 505"/>
              <p:cNvGrpSpPr>
                <a:grpSpLocks/>
              </p:cNvGrpSpPr>
              <p:nvPr/>
            </p:nvGrpSpPr>
            <p:grpSpPr bwMode="auto">
              <a:xfrm rot="10800000">
                <a:off x="452176" y="4154257"/>
                <a:ext cx="207436" cy="480402"/>
                <a:chOff x="2039907" y="4515548"/>
                <a:chExt cx="207436" cy="480402"/>
              </a:xfrm>
            </p:grpSpPr>
            <p:sp>
              <p:nvSpPr>
                <p:cNvPr id="11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2" name="Oval 11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7" name="Group 512"/>
            <p:cNvGrpSpPr>
              <a:grpSpLocks/>
            </p:cNvGrpSpPr>
            <p:nvPr/>
          </p:nvGrpSpPr>
          <p:grpSpPr bwMode="auto">
            <a:xfrm>
              <a:off x="1628368" y="5451560"/>
              <a:ext cx="239714" cy="720725"/>
              <a:chOff x="418925" y="3913188"/>
              <a:chExt cx="240687" cy="721471"/>
            </a:xfrm>
          </p:grpSpPr>
          <p:grpSp>
            <p:nvGrpSpPr>
              <p:cNvPr id="18" name="Group 513"/>
              <p:cNvGrpSpPr>
                <a:grpSpLocks/>
              </p:cNvGrpSpPr>
              <p:nvPr/>
            </p:nvGrpSpPr>
            <p:grpSpPr bwMode="auto">
              <a:xfrm>
                <a:off x="418925" y="3913188"/>
                <a:ext cx="207436" cy="480402"/>
                <a:chOff x="2039907" y="4515548"/>
                <a:chExt cx="207436" cy="480402"/>
              </a:xfrm>
            </p:grpSpPr>
            <p:sp>
              <p:nvSpPr>
                <p:cNvPr id="11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7" name="Oval 11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9" name="Group 514"/>
              <p:cNvGrpSpPr>
                <a:grpSpLocks/>
              </p:cNvGrpSpPr>
              <p:nvPr/>
            </p:nvGrpSpPr>
            <p:grpSpPr bwMode="auto">
              <a:xfrm rot="10800000">
                <a:off x="452176" y="4154257"/>
                <a:ext cx="207436" cy="480402"/>
                <a:chOff x="2039907" y="4515548"/>
                <a:chExt cx="207436" cy="480402"/>
              </a:xfrm>
            </p:grpSpPr>
            <p:sp>
              <p:nvSpPr>
                <p:cNvPr id="11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4" name="Oval 11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0" name="Group 521"/>
            <p:cNvGrpSpPr>
              <a:grpSpLocks/>
            </p:cNvGrpSpPr>
            <p:nvPr/>
          </p:nvGrpSpPr>
          <p:grpSpPr bwMode="auto">
            <a:xfrm>
              <a:off x="1856861" y="5451560"/>
              <a:ext cx="241298" cy="720725"/>
              <a:chOff x="418925" y="3913188"/>
              <a:chExt cx="240687" cy="721471"/>
            </a:xfrm>
          </p:grpSpPr>
          <p:grpSp>
            <p:nvGrpSpPr>
              <p:cNvPr id="21" name="Group 522"/>
              <p:cNvGrpSpPr>
                <a:grpSpLocks/>
              </p:cNvGrpSpPr>
              <p:nvPr/>
            </p:nvGrpSpPr>
            <p:grpSpPr bwMode="auto">
              <a:xfrm>
                <a:off x="418925" y="3913188"/>
                <a:ext cx="207436" cy="480402"/>
                <a:chOff x="2039907" y="4515548"/>
                <a:chExt cx="207436" cy="480402"/>
              </a:xfrm>
            </p:grpSpPr>
            <p:sp>
              <p:nvSpPr>
                <p:cNvPr id="11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9" name="Oval 11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2" name="Group 523"/>
              <p:cNvGrpSpPr>
                <a:grpSpLocks/>
              </p:cNvGrpSpPr>
              <p:nvPr/>
            </p:nvGrpSpPr>
            <p:grpSpPr bwMode="auto">
              <a:xfrm rot="10800000">
                <a:off x="452176" y="4154257"/>
                <a:ext cx="207436" cy="480402"/>
                <a:chOff x="2039907" y="4515548"/>
                <a:chExt cx="207436" cy="480402"/>
              </a:xfrm>
            </p:grpSpPr>
            <p:sp>
              <p:nvSpPr>
                <p:cNvPr id="11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6" name="Oval 11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3" name="Group 530"/>
            <p:cNvGrpSpPr>
              <a:grpSpLocks/>
            </p:cNvGrpSpPr>
            <p:nvPr/>
          </p:nvGrpSpPr>
          <p:grpSpPr bwMode="auto">
            <a:xfrm>
              <a:off x="2086952" y="5451560"/>
              <a:ext cx="239714" cy="720725"/>
              <a:chOff x="418925" y="3913188"/>
              <a:chExt cx="240687" cy="721471"/>
            </a:xfrm>
          </p:grpSpPr>
          <p:grpSp>
            <p:nvGrpSpPr>
              <p:cNvPr id="24" name="Group 531"/>
              <p:cNvGrpSpPr>
                <a:grpSpLocks/>
              </p:cNvGrpSpPr>
              <p:nvPr/>
            </p:nvGrpSpPr>
            <p:grpSpPr bwMode="auto">
              <a:xfrm>
                <a:off x="418925" y="3913188"/>
                <a:ext cx="207436" cy="480402"/>
                <a:chOff x="2039907" y="4515548"/>
                <a:chExt cx="207436" cy="480402"/>
              </a:xfrm>
            </p:grpSpPr>
            <p:sp>
              <p:nvSpPr>
                <p:cNvPr id="11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1" name="Oval 11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5" name="Group 532"/>
              <p:cNvGrpSpPr>
                <a:grpSpLocks/>
              </p:cNvGrpSpPr>
              <p:nvPr/>
            </p:nvGrpSpPr>
            <p:grpSpPr bwMode="auto">
              <a:xfrm rot="10800000">
                <a:off x="452176" y="4154257"/>
                <a:ext cx="207436" cy="480402"/>
                <a:chOff x="2039907" y="4515548"/>
                <a:chExt cx="207436" cy="480402"/>
              </a:xfrm>
            </p:grpSpPr>
            <p:sp>
              <p:nvSpPr>
                <p:cNvPr id="11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8" name="Oval 11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6" name="Group 539"/>
            <p:cNvGrpSpPr>
              <a:grpSpLocks/>
            </p:cNvGrpSpPr>
            <p:nvPr/>
          </p:nvGrpSpPr>
          <p:grpSpPr bwMode="auto">
            <a:xfrm>
              <a:off x="2315443" y="5451560"/>
              <a:ext cx="241298" cy="720725"/>
              <a:chOff x="418925" y="3913188"/>
              <a:chExt cx="240687" cy="721471"/>
            </a:xfrm>
          </p:grpSpPr>
          <p:grpSp>
            <p:nvGrpSpPr>
              <p:cNvPr id="27" name="Group 540"/>
              <p:cNvGrpSpPr>
                <a:grpSpLocks/>
              </p:cNvGrpSpPr>
              <p:nvPr/>
            </p:nvGrpSpPr>
            <p:grpSpPr bwMode="auto">
              <a:xfrm>
                <a:off x="418925" y="3913188"/>
                <a:ext cx="207436" cy="480402"/>
                <a:chOff x="2039907" y="4515548"/>
                <a:chExt cx="207436" cy="480402"/>
              </a:xfrm>
            </p:grpSpPr>
            <p:sp>
              <p:nvSpPr>
                <p:cNvPr id="11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3" name="Oval 11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 name="Group 541"/>
              <p:cNvGrpSpPr>
                <a:grpSpLocks/>
              </p:cNvGrpSpPr>
              <p:nvPr/>
            </p:nvGrpSpPr>
            <p:grpSpPr bwMode="auto">
              <a:xfrm rot="10800000">
                <a:off x="452176" y="4154257"/>
                <a:ext cx="207436" cy="480402"/>
                <a:chOff x="2039907" y="4515548"/>
                <a:chExt cx="207436" cy="480402"/>
              </a:xfrm>
            </p:grpSpPr>
            <p:sp>
              <p:nvSpPr>
                <p:cNvPr id="10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0" name="Oval 10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 name="Group 548"/>
            <p:cNvGrpSpPr>
              <a:grpSpLocks/>
            </p:cNvGrpSpPr>
            <p:nvPr/>
          </p:nvGrpSpPr>
          <p:grpSpPr bwMode="auto">
            <a:xfrm>
              <a:off x="2545528" y="5451560"/>
              <a:ext cx="241298" cy="720725"/>
              <a:chOff x="418925" y="3913188"/>
              <a:chExt cx="240687" cy="721471"/>
            </a:xfrm>
          </p:grpSpPr>
          <p:grpSp>
            <p:nvGrpSpPr>
              <p:cNvPr id="30" name="Group 549"/>
              <p:cNvGrpSpPr>
                <a:grpSpLocks/>
              </p:cNvGrpSpPr>
              <p:nvPr/>
            </p:nvGrpSpPr>
            <p:grpSpPr bwMode="auto">
              <a:xfrm>
                <a:off x="418925" y="3913188"/>
                <a:ext cx="207436" cy="480402"/>
                <a:chOff x="2039907" y="4515548"/>
                <a:chExt cx="207436" cy="480402"/>
              </a:xfrm>
            </p:grpSpPr>
            <p:sp>
              <p:nvSpPr>
                <p:cNvPr id="10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5" name="Oval 10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1" name="Group 550"/>
              <p:cNvGrpSpPr>
                <a:grpSpLocks/>
              </p:cNvGrpSpPr>
              <p:nvPr/>
            </p:nvGrpSpPr>
            <p:grpSpPr bwMode="auto">
              <a:xfrm rot="10800000">
                <a:off x="452176" y="4154257"/>
                <a:ext cx="207436" cy="480402"/>
                <a:chOff x="2039907" y="4515548"/>
                <a:chExt cx="207436" cy="480402"/>
              </a:xfrm>
            </p:grpSpPr>
            <p:sp>
              <p:nvSpPr>
                <p:cNvPr id="10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2" name="Oval 10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0" name="Group 557"/>
            <p:cNvGrpSpPr>
              <a:grpSpLocks/>
            </p:cNvGrpSpPr>
            <p:nvPr/>
          </p:nvGrpSpPr>
          <p:grpSpPr bwMode="auto">
            <a:xfrm>
              <a:off x="2775613" y="5451560"/>
              <a:ext cx="241298" cy="720725"/>
              <a:chOff x="418925" y="3913188"/>
              <a:chExt cx="240687" cy="721471"/>
            </a:xfrm>
          </p:grpSpPr>
          <p:grpSp>
            <p:nvGrpSpPr>
              <p:cNvPr id="409601" name="Group 558"/>
              <p:cNvGrpSpPr>
                <a:grpSpLocks/>
              </p:cNvGrpSpPr>
              <p:nvPr/>
            </p:nvGrpSpPr>
            <p:grpSpPr bwMode="auto">
              <a:xfrm>
                <a:off x="418925" y="3913188"/>
                <a:ext cx="207436" cy="480402"/>
                <a:chOff x="2039907" y="4515548"/>
                <a:chExt cx="207436" cy="480402"/>
              </a:xfrm>
            </p:grpSpPr>
            <p:sp>
              <p:nvSpPr>
                <p:cNvPr id="10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7" name="Oval 10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2" name="Group 559"/>
              <p:cNvGrpSpPr>
                <a:grpSpLocks/>
              </p:cNvGrpSpPr>
              <p:nvPr/>
            </p:nvGrpSpPr>
            <p:grpSpPr bwMode="auto">
              <a:xfrm rot="10800000">
                <a:off x="452176" y="4154257"/>
                <a:ext cx="207436" cy="480402"/>
                <a:chOff x="2039907" y="4515548"/>
                <a:chExt cx="207436" cy="480402"/>
              </a:xfrm>
            </p:grpSpPr>
            <p:sp>
              <p:nvSpPr>
                <p:cNvPr id="10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4" name="Oval 10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3" name="Group 566"/>
            <p:cNvGrpSpPr>
              <a:grpSpLocks/>
            </p:cNvGrpSpPr>
            <p:nvPr/>
          </p:nvGrpSpPr>
          <p:grpSpPr bwMode="auto">
            <a:xfrm>
              <a:off x="3005698" y="5451560"/>
              <a:ext cx="241298" cy="720725"/>
              <a:chOff x="418925" y="3913188"/>
              <a:chExt cx="240687" cy="721471"/>
            </a:xfrm>
          </p:grpSpPr>
          <p:grpSp>
            <p:nvGrpSpPr>
              <p:cNvPr id="409604" name="Group 567"/>
              <p:cNvGrpSpPr>
                <a:grpSpLocks/>
              </p:cNvGrpSpPr>
              <p:nvPr/>
            </p:nvGrpSpPr>
            <p:grpSpPr bwMode="auto">
              <a:xfrm>
                <a:off x="418925" y="3913188"/>
                <a:ext cx="207436" cy="480402"/>
                <a:chOff x="2039907" y="4515548"/>
                <a:chExt cx="207436" cy="480402"/>
              </a:xfrm>
            </p:grpSpPr>
            <p:sp>
              <p:nvSpPr>
                <p:cNvPr id="10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9" name="Oval 10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5" name="Group 568"/>
              <p:cNvGrpSpPr>
                <a:grpSpLocks/>
              </p:cNvGrpSpPr>
              <p:nvPr/>
            </p:nvGrpSpPr>
            <p:grpSpPr bwMode="auto">
              <a:xfrm rot="10800000">
                <a:off x="452176" y="4154257"/>
                <a:ext cx="207436" cy="480402"/>
                <a:chOff x="2039907" y="4515548"/>
                <a:chExt cx="207436" cy="480402"/>
              </a:xfrm>
            </p:grpSpPr>
            <p:sp>
              <p:nvSpPr>
                <p:cNvPr id="107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6" name="Oval 107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6" name="Group 575"/>
            <p:cNvGrpSpPr>
              <a:grpSpLocks/>
            </p:cNvGrpSpPr>
            <p:nvPr/>
          </p:nvGrpSpPr>
          <p:grpSpPr bwMode="auto">
            <a:xfrm>
              <a:off x="3235788" y="5451560"/>
              <a:ext cx="239714" cy="720725"/>
              <a:chOff x="418925" y="3913188"/>
              <a:chExt cx="240687" cy="721471"/>
            </a:xfrm>
          </p:grpSpPr>
          <p:grpSp>
            <p:nvGrpSpPr>
              <p:cNvPr id="409607" name="Group 576"/>
              <p:cNvGrpSpPr>
                <a:grpSpLocks/>
              </p:cNvGrpSpPr>
              <p:nvPr/>
            </p:nvGrpSpPr>
            <p:grpSpPr bwMode="auto">
              <a:xfrm>
                <a:off x="418925" y="3913188"/>
                <a:ext cx="207436" cy="480402"/>
                <a:chOff x="2039907" y="4515548"/>
                <a:chExt cx="207436" cy="480402"/>
              </a:xfrm>
            </p:grpSpPr>
            <p:sp>
              <p:nvSpPr>
                <p:cNvPr id="10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1" name="Oval 10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8" name="Group 577"/>
              <p:cNvGrpSpPr>
                <a:grpSpLocks/>
              </p:cNvGrpSpPr>
              <p:nvPr/>
            </p:nvGrpSpPr>
            <p:grpSpPr bwMode="auto">
              <a:xfrm rot="10800000">
                <a:off x="452176" y="4154257"/>
                <a:ext cx="207436" cy="480402"/>
                <a:chOff x="2039907" y="4515548"/>
                <a:chExt cx="207436" cy="480402"/>
              </a:xfrm>
            </p:grpSpPr>
            <p:sp>
              <p:nvSpPr>
                <p:cNvPr id="106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8" name="Oval 106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9" name="Group 584"/>
            <p:cNvGrpSpPr>
              <a:grpSpLocks/>
            </p:cNvGrpSpPr>
            <p:nvPr/>
          </p:nvGrpSpPr>
          <p:grpSpPr bwMode="auto">
            <a:xfrm>
              <a:off x="3464281" y="5451560"/>
              <a:ext cx="241298" cy="720725"/>
              <a:chOff x="418925" y="3913188"/>
              <a:chExt cx="240687" cy="721471"/>
            </a:xfrm>
          </p:grpSpPr>
          <p:grpSp>
            <p:nvGrpSpPr>
              <p:cNvPr id="409610" name="Group 585"/>
              <p:cNvGrpSpPr>
                <a:grpSpLocks/>
              </p:cNvGrpSpPr>
              <p:nvPr/>
            </p:nvGrpSpPr>
            <p:grpSpPr bwMode="auto">
              <a:xfrm>
                <a:off x="418925" y="3913188"/>
                <a:ext cx="207436" cy="480402"/>
                <a:chOff x="2039907" y="4515548"/>
                <a:chExt cx="207436" cy="480402"/>
              </a:xfrm>
            </p:grpSpPr>
            <p:sp>
              <p:nvSpPr>
                <p:cNvPr id="10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3" name="Oval 10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1" name="Group 586"/>
              <p:cNvGrpSpPr>
                <a:grpSpLocks/>
              </p:cNvGrpSpPr>
              <p:nvPr/>
            </p:nvGrpSpPr>
            <p:grpSpPr bwMode="auto">
              <a:xfrm rot="10800000">
                <a:off x="452176" y="4154257"/>
                <a:ext cx="207436" cy="480402"/>
                <a:chOff x="2039907" y="4515548"/>
                <a:chExt cx="207436" cy="480402"/>
              </a:xfrm>
            </p:grpSpPr>
            <p:sp>
              <p:nvSpPr>
                <p:cNvPr id="10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0" name="Oval 10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2" name="Group 593"/>
            <p:cNvGrpSpPr>
              <a:grpSpLocks/>
            </p:cNvGrpSpPr>
            <p:nvPr/>
          </p:nvGrpSpPr>
          <p:grpSpPr bwMode="auto">
            <a:xfrm>
              <a:off x="3694372" y="5451560"/>
              <a:ext cx="239714" cy="720725"/>
              <a:chOff x="418925" y="3913188"/>
              <a:chExt cx="240687" cy="721471"/>
            </a:xfrm>
          </p:grpSpPr>
          <p:grpSp>
            <p:nvGrpSpPr>
              <p:cNvPr id="409613" name="Group 594"/>
              <p:cNvGrpSpPr>
                <a:grpSpLocks/>
              </p:cNvGrpSpPr>
              <p:nvPr/>
            </p:nvGrpSpPr>
            <p:grpSpPr bwMode="auto">
              <a:xfrm>
                <a:off x="418925" y="3913188"/>
                <a:ext cx="207436" cy="480402"/>
                <a:chOff x="2039907" y="4515548"/>
                <a:chExt cx="207436" cy="480402"/>
              </a:xfrm>
            </p:grpSpPr>
            <p:sp>
              <p:nvSpPr>
                <p:cNvPr id="10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5" name="Oval 10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4" name="Group 595"/>
              <p:cNvGrpSpPr>
                <a:grpSpLocks/>
              </p:cNvGrpSpPr>
              <p:nvPr/>
            </p:nvGrpSpPr>
            <p:grpSpPr bwMode="auto">
              <a:xfrm rot="10800000">
                <a:off x="452176" y="4154257"/>
                <a:ext cx="207436" cy="480402"/>
                <a:chOff x="2039907" y="4515548"/>
                <a:chExt cx="207436" cy="480402"/>
              </a:xfrm>
            </p:grpSpPr>
            <p:sp>
              <p:nvSpPr>
                <p:cNvPr id="10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2" name="Oval 10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5" name="Group 602"/>
            <p:cNvGrpSpPr>
              <a:grpSpLocks/>
            </p:cNvGrpSpPr>
            <p:nvPr/>
          </p:nvGrpSpPr>
          <p:grpSpPr bwMode="auto">
            <a:xfrm>
              <a:off x="3922863" y="5451560"/>
              <a:ext cx="241298" cy="720725"/>
              <a:chOff x="418925" y="3913188"/>
              <a:chExt cx="240687" cy="721471"/>
            </a:xfrm>
          </p:grpSpPr>
          <p:grpSp>
            <p:nvGrpSpPr>
              <p:cNvPr id="409616" name="Group 603"/>
              <p:cNvGrpSpPr>
                <a:grpSpLocks/>
              </p:cNvGrpSpPr>
              <p:nvPr/>
            </p:nvGrpSpPr>
            <p:grpSpPr bwMode="auto">
              <a:xfrm>
                <a:off x="418925" y="3913188"/>
                <a:ext cx="207436" cy="480402"/>
                <a:chOff x="2039907" y="4515548"/>
                <a:chExt cx="207436" cy="480402"/>
              </a:xfrm>
            </p:grpSpPr>
            <p:sp>
              <p:nvSpPr>
                <p:cNvPr id="10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7" name="Oval 10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7" name="Group 604"/>
              <p:cNvGrpSpPr>
                <a:grpSpLocks/>
              </p:cNvGrpSpPr>
              <p:nvPr/>
            </p:nvGrpSpPr>
            <p:grpSpPr bwMode="auto">
              <a:xfrm rot="10800000">
                <a:off x="452176" y="4154257"/>
                <a:ext cx="207436" cy="480402"/>
                <a:chOff x="2039907" y="4515548"/>
                <a:chExt cx="207436" cy="480402"/>
              </a:xfrm>
            </p:grpSpPr>
            <p:sp>
              <p:nvSpPr>
                <p:cNvPr id="10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4" name="Oval 10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8" name="Group 611"/>
            <p:cNvGrpSpPr>
              <a:grpSpLocks/>
            </p:cNvGrpSpPr>
            <p:nvPr/>
          </p:nvGrpSpPr>
          <p:grpSpPr bwMode="auto">
            <a:xfrm>
              <a:off x="4152948" y="5451560"/>
              <a:ext cx="241298" cy="720725"/>
              <a:chOff x="418925" y="3913188"/>
              <a:chExt cx="240687" cy="721471"/>
            </a:xfrm>
          </p:grpSpPr>
          <p:grpSp>
            <p:nvGrpSpPr>
              <p:cNvPr id="409619" name="Group 612"/>
              <p:cNvGrpSpPr>
                <a:grpSpLocks/>
              </p:cNvGrpSpPr>
              <p:nvPr/>
            </p:nvGrpSpPr>
            <p:grpSpPr bwMode="auto">
              <a:xfrm>
                <a:off x="418925" y="3913188"/>
                <a:ext cx="207436" cy="480402"/>
                <a:chOff x="2039907" y="4515548"/>
                <a:chExt cx="207436" cy="480402"/>
              </a:xfrm>
            </p:grpSpPr>
            <p:sp>
              <p:nvSpPr>
                <p:cNvPr id="10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9" name="Oval 10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1" name="Group 613"/>
              <p:cNvGrpSpPr>
                <a:grpSpLocks/>
              </p:cNvGrpSpPr>
              <p:nvPr/>
            </p:nvGrpSpPr>
            <p:grpSpPr bwMode="auto">
              <a:xfrm rot="10800000">
                <a:off x="452176" y="4154257"/>
                <a:ext cx="207436" cy="480402"/>
                <a:chOff x="2039907" y="4515548"/>
                <a:chExt cx="207436" cy="480402"/>
              </a:xfrm>
            </p:grpSpPr>
            <p:sp>
              <p:nvSpPr>
                <p:cNvPr id="10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6" name="Oval 10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2" name="Group 620"/>
            <p:cNvGrpSpPr>
              <a:grpSpLocks/>
            </p:cNvGrpSpPr>
            <p:nvPr/>
          </p:nvGrpSpPr>
          <p:grpSpPr bwMode="auto">
            <a:xfrm>
              <a:off x="4383039" y="5451560"/>
              <a:ext cx="239714" cy="720725"/>
              <a:chOff x="418925" y="3913188"/>
              <a:chExt cx="240687" cy="721471"/>
            </a:xfrm>
          </p:grpSpPr>
          <p:grpSp>
            <p:nvGrpSpPr>
              <p:cNvPr id="409623" name="Group 621"/>
              <p:cNvGrpSpPr>
                <a:grpSpLocks/>
              </p:cNvGrpSpPr>
              <p:nvPr/>
            </p:nvGrpSpPr>
            <p:grpSpPr bwMode="auto">
              <a:xfrm>
                <a:off x="418925" y="3913188"/>
                <a:ext cx="207436" cy="480402"/>
                <a:chOff x="2039907" y="4515548"/>
                <a:chExt cx="207436" cy="480402"/>
              </a:xfrm>
            </p:grpSpPr>
            <p:sp>
              <p:nvSpPr>
                <p:cNvPr id="10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1" name="Oval 10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4" name="Group 622"/>
              <p:cNvGrpSpPr>
                <a:grpSpLocks/>
              </p:cNvGrpSpPr>
              <p:nvPr/>
            </p:nvGrpSpPr>
            <p:grpSpPr bwMode="auto">
              <a:xfrm rot="10800000">
                <a:off x="452176" y="4154257"/>
                <a:ext cx="207436" cy="480402"/>
                <a:chOff x="2039907" y="4515548"/>
                <a:chExt cx="207436" cy="480402"/>
              </a:xfrm>
            </p:grpSpPr>
            <p:sp>
              <p:nvSpPr>
                <p:cNvPr id="10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8" name="Oval 10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5" name="Group 629"/>
            <p:cNvGrpSpPr>
              <a:grpSpLocks/>
            </p:cNvGrpSpPr>
            <p:nvPr/>
          </p:nvGrpSpPr>
          <p:grpSpPr bwMode="auto">
            <a:xfrm>
              <a:off x="4611530" y="5451560"/>
              <a:ext cx="241298" cy="720725"/>
              <a:chOff x="418925" y="3913188"/>
              <a:chExt cx="240687" cy="721471"/>
            </a:xfrm>
          </p:grpSpPr>
          <p:grpSp>
            <p:nvGrpSpPr>
              <p:cNvPr id="409626" name="Group 630"/>
              <p:cNvGrpSpPr>
                <a:grpSpLocks/>
              </p:cNvGrpSpPr>
              <p:nvPr/>
            </p:nvGrpSpPr>
            <p:grpSpPr bwMode="auto">
              <a:xfrm>
                <a:off x="418925" y="3913188"/>
                <a:ext cx="207436" cy="480402"/>
                <a:chOff x="2039907" y="4515548"/>
                <a:chExt cx="207436" cy="480402"/>
              </a:xfrm>
            </p:grpSpPr>
            <p:sp>
              <p:nvSpPr>
                <p:cNvPr id="10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3" name="Oval 10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7" name="Group 631"/>
              <p:cNvGrpSpPr>
                <a:grpSpLocks/>
              </p:cNvGrpSpPr>
              <p:nvPr/>
            </p:nvGrpSpPr>
            <p:grpSpPr bwMode="auto">
              <a:xfrm rot="10800000">
                <a:off x="452176" y="4154257"/>
                <a:ext cx="207436" cy="480402"/>
                <a:chOff x="2039907" y="4515548"/>
                <a:chExt cx="207436" cy="480402"/>
              </a:xfrm>
            </p:grpSpPr>
            <p:sp>
              <p:nvSpPr>
                <p:cNvPr id="10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9" name="Oval 10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8" name="Group 638"/>
            <p:cNvGrpSpPr>
              <a:grpSpLocks/>
            </p:cNvGrpSpPr>
            <p:nvPr/>
          </p:nvGrpSpPr>
          <p:grpSpPr bwMode="auto">
            <a:xfrm>
              <a:off x="4841620" y="5451560"/>
              <a:ext cx="239714" cy="720725"/>
              <a:chOff x="418925" y="3913188"/>
              <a:chExt cx="240687" cy="721471"/>
            </a:xfrm>
          </p:grpSpPr>
          <p:grpSp>
            <p:nvGrpSpPr>
              <p:cNvPr id="409629" name="Group 639"/>
              <p:cNvGrpSpPr>
                <a:grpSpLocks/>
              </p:cNvGrpSpPr>
              <p:nvPr/>
            </p:nvGrpSpPr>
            <p:grpSpPr bwMode="auto">
              <a:xfrm>
                <a:off x="418925" y="3913188"/>
                <a:ext cx="207436" cy="480402"/>
                <a:chOff x="2039907" y="4515548"/>
                <a:chExt cx="207436" cy="480402"/>
              </a:xfrm>
            </p:grpSpPr>
            <p:sp>
              <p:nvSpPr>
                <p:cNvPr id="101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4" name="Oval 10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30" name="Group 640"/>
              <p:cNvGrpSpPr>
                <a:grpSpLocks/>
              </p:cNvGrpSpPr>
              <p:nvPr/>
            </p:nvGrpSpPr>
            <p:grpSpPr bwMode="auto">
              <a:xfrm rot="10800000">
                <a:off x="452176" y="4154257"/>
                <a:ext cx="207436" cy="480402"/>
                <a:chOff x="2039907" y="4515548"/>
                <a:chExt cx="207436" cy="480402"/>
              </a:xfrm>
            </p:grpSpPr>
            <p:sp>
              <p:nvSpPr>
                <p:cNvPr id="10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1" name="Oval 10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31" name="Group 647"/>
            <p:cNvGrpSpPr>
              <a:grpSpLocks/>
            </p:cNvGrpSpPr>
            <p:nvPr/>
          </p:nvGrpSpPr>
          <p:grpSpPr bwMode="auto">
            <a:xfrm>
              <a:off x="5070113" y="5451560"/>
              <a:ext cx="241298" cy="720725"/>
              <a:chOff x="418925" y="3913188"/>
              <a:chExt cx="240687" cy="721471"/>
            </a:xfrm>
          </p:grpSpPr>
          <p:grpSp>
            <p:nvGrpSpPr>
              <p:cNvPr id="288" name="Group 648"/>
              <p:cNvGrpSpPr>
                <a:grpSpLocks/>
              </p:cNvGrpSpPr>
              <p:nvPr/>
            </p:nvGrpSpPr>
            <p:grpSpPr bwMode="auto">
              <a:xfrm>
                <a:off x="418925" y="3913188"/>
                <a:ext cx="207436" cy="480402"/>
                <a:chOff x="2039907" y="4515548"/>
                <a:chExt cx="207436" cy="480402"/>
              </a:xfrm>
            </p:grpSpPr>
            <p:sp>
              <p:nvSpPr>
                <p:cNvPr id="10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6" name="Oval 100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9" name="Group 649"/>
              <p:cNvGrpSpPr>
                <a:grpSpLocks/>
              </p:cNvGrpSpPr>
              <p:nvPr/>
            </p:nvGrpSpPr>
            <p:grpSpPr bwMode="auto">
              <a:xfrm rot="10800000">
                <a:off x="452176" y="4154257"/>
                <a:ext cx="207436" cy="480402"/>
                <a:chOff x="2039907" y="4515548"/>
                <a:chExt cx="207436" cy="480402"/>
              </a:xfrm>
            </p:grpSpPr>
            <p:sp>
              <p:nvSpPr>
                <p:cNvPr id="10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3" name="Oval 10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0" name="Group 656"/>
            <p:cNvGrpSpPr>
              <a:grpSpLocks/>
            </p:cNvGrpSpPr>
            <p:nvPr/>
          </p:nvGrpSpPr>
          <p:grpSpPr bwMode="auto">
            <a:xfrm>
              <a:off x="5300198" y="5451560"/>
              <a:ext cx="241298" cy="720725"/>
              <a:chOff x="418925" y="3913188"/>
              <a:chExt cx="240687" cy="721471"/>
            </a:xfrm>
          </p:grpSpPr>
          <p:grpSp>
            <p:nvGrpSpPr>
              <p:cNvPr id="291" name="Group 657"/>
              <p:cNvGrpSpPr>
                <a:grpSpLocks/>
              </p:cNvGrpSpPr>
              <p:nvPr/>
            </p:nvGrpSpPr>
            <p:grpSpPr bwMode="auto">
              <a:xfrm>
                <a:off x="418925" y="3913188"/>
                <a:ext cx="207436" cy="480402"/>
                <a:chOff x="2039907" y="4515548"/>
                <a:chExt cx="207436" cy="480402"/>
              </a:xfrm>
            </p:grpSpPr>
            <p:sp>
              <p:nvSpPr>
                <p:cNvPr id="9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8" name="Oval 9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2" name="Group 658"/>
              <p:cNvGrpSpPr>
                <a:grpSpLocks/>
              </p:cNvGrpSpPr>
              <p:nvPr/>
            </p:nvGrpSpPr>
            <p:grpSpPr bwMode="auto">
              <a:xfrm rot="10800000">
                <a:off x="452176" y="4154257"/>
                <a:ext cx="207436" cy="480402"/>
                <a:chOff x="2039907" y="4515548"/>
                <a:chExt cx="207436" cy="480402"/>
              </a:xfrm>
            </p:grpSpPr>
            <p:sp>
              <p:nvSpPr>
                <p:cNvPr id="9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5" name="Oval 9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3" name="Group 665"/>
            <p:cNvGrpSpPr>
              <a:grpSpLocks/>
            </p:cNvGrpSpPr>
            <p:nvPr/>
          </p:nvGrpSpPr>
          <p:grpSpPr bwMode="auto">
            <a:xfrm>
              <a:off x="5530288" y="5451560"/>
              <a:ext cx="239714" cy="720725"/>
              <a:chOff x="418925" y="3913188"/>
              <a:chExt cx="240687" cy="721471"/>
            </a:xfrm>
          </p:grpSpPr>
          <p:grpSp>
            <p:nvGrpSpPr>
              <p:cNvPr id="294" name="Group 666"/>
              <p:cNvGrpSpPr>
                <a:grpSpLocks/>
              </p:cNvGrpSpPr>
              <p:nvPr/>
            </p:nvGrpSpPr>
            <p:grpSpPr bwMode="auto">
              <a:xfrm>
                <a:off x="418925" y="3913188"/>
                <a:ext cx="207436" cy="480402"/>
                <a:chOff x="2039907" y="4515548"/>
                <a:chExt cx="207436" cy="480402"/>
              </a:xfrm>
            </p:grpSpPr>
            <p:sp>
              <p:nvSpPr>
                <p:cNvPr id="9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0" name="Oval 9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5" name="Group 667"/>
              <p:cNvGrpSpPr>
                <a:grpSpLocks/>
              </p:cNvGrpSpPr>
              <p:nvPr/>
            </p:nvGrpSpPr>
            <p:grpSpPr bwMode="auto">
              <a:xfrm rot="10800000">
                <a:off x="452176" y="4154257"/>
                <a:ext cx="207436" cy="480402"/>
                <a:chOff x="2039907" y="4515548"/>
                <a:chExt cx="207436" cy="480402"/>
              </a:xfrm>
            </p:grpSpPr>
            <p:sp>
              <p:nvSpPr>
                <p:cNvPr id="9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7" name="Oval 9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6" name="Group 674"/>
            <p:cNvGrpSpPr>
              <a:grpSpLocks/>
            </p:cNvGrpSpPr>
            <p:nvPr/>
          </p:nvGrpSpPr>
          <p:grpSpPr bwMode="auto">
            <a:xfrm>
              <a:off x="5758781" y="5451560"/>
              <a:ext cx="241298" cy="720725"/>
              <a:chOff x="418925" y="3913188"/>
              <a:chExt cx="240687" cy="721471"/>
            </a:xfrm>
          </p:grpSpPr>
          <p:grpSp>
            <p:nvGrpSpPr>
              <p:cNvPr id="297" name="Group 675"/>
              <p:cNvGrpSpPr>
                <a:grpSpLocks/>
              </p:cNvGrpSpPr>
              <p:nvPr/>
            </p:nvGrpSpPr>
            <p:grpSpPr bwMode="auto">
              <a:xfrm>
                <a:off x="418925" y="3913188"/>
                <a:ext cx="207436" cy="480402"/>
                <a:chOff x="2039907" y="4515548"/>
                <a:chExt cx="207436" cy="480402"/>
              </a:xfrm>
            </p:grpSpPr>
            <p:sp>
              <p:nvSpPr>
                <p:cNvPr id="98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2" name="Oval 98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8" name="Group 676"/>
              <p:cNvGrpSpPr>
                <a:grpSpLocks/>
              </p:cNvGrpSpPr>
              <p:nvPr/>
            </p:nvGrpSpPr>
            <p:grpSpPr bwMode="auto">
              <a:xfrm rot="10800000">
                <a:off x="452176" y="4154257"/>
                <a:ext cx="207436" cy="480402"/>
                <a:chOff x="2039907" y="4515548"/>
                <a:chExt cx="207436" cy="480402"/>
              </a:xfrm>
            </p:grpSpPr>
            <p:sp>
              <p:nvSpPr>
                <p:cNvPr id="9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9" name="Oval 9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9" name="Group 683"/>
            <p:cNvGrpSpPr>
              <a:grpSpLocks/>
            </p:cNvGrpSpPr>
            <p:nvPr/>
          </p:nvGrpSpPr>
          <p:grpSpPr bwMode="auto">
            <a:xfrm>
              <a:off x="5988872" y="5451560"/>
              <a:ext cx="239714" cy="720725"/>
              <a:chOff x="418925" y="3913188"/>
              <a:chExt cx="240687" cy="721471"/>
            </a:xfrm>
          </p:grpSpPr>
          <p:grpSp>
            <p:nvGrpSpPr>
              <p:cNvPr id="300" name="Group 684"/>
              <p:cNvGrpSpPr>
                <a:grpSpLocks/>
              </p:cNvGrpSpPr>
              <p:nvPr/>
            </p:nvGrpSpPr>
            <p:grpSpPr bwMode="auto">
              <a:xfrm>
                <a:off x="418925" y="3913188"/>
                <a:ext cx="207436" cy="480402"/>
                <a:chOff x="2039907" y="4515548"/>
                <a:chExt cx="207436" cy="480402"/>
              </a:xfrm>
            </p:grpSpPr>
            <p:sp>
              <p:nvSpPr>
                <p:cNvPr id="9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4" name="Oval 9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1" name="Group 685"/>
              <p:cNvGrpSpPr>
                <a:grpSpLocks/>
              </p:cNvGrpSpPr>
              <p:nvPr/>
            </p:nvGrpSpPr>
            <p:grpSpPr bwMode="auto">
              <a:xfrm rot="10800000">
                <a:off x="452176" y="4154257"/>
                <a:ext cx="207436" cy="480402"/>
                <a:chOff x="2039907" y="4515548"/>
                <a:chExt cx="207436" cy="480402"/>
              </a:xfrm>
            </p:grpSpPr>
            <p:sp>
              <p:nvSpPr>
                <p:cNvPr id="9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1" name="Oval 9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3" name="Group 692"/>
            <p:cNvGrpSpPr>
              <a:grpSpLocks/>
            </p:cNvGrpSpPr>
            <p:nvPr/>
          </p:nvGrpSpPr>
          <p:grpSpPr bwMode="auto">
            <a:xfrm>
              <a:off x="6217363" y="5451560"/>
              <a:ext cx="241298" cy="720725"/>
              <a:chOff x="418925" y="3913188"/>
              <a:chExt cx="240687" cy="721471"/>
            </a:xfrm>
          </p:grpSpPr>
          <p:grpSp>
            <p:nvGrpSpPr>
              <p:cNvPr id="305" name="Group 693"/>
              <p:cNvGrpSpPr>
                <a:grpSpLocks/>
              </p:cNvGrpSpPr>
              <p:nvPr/>
            </p:nvGrpSpPr>
            <p:grpSpPr bwMode="auto">
              <a:xfrm>
                <a:off x="418925" y="3913188"/>
                <a:ext cx="207436" cy="480402"/>
                <a:chOff x="2039907" y="4515548"/>
                <a:chExt cx="207436" cy="480402"/>
              </a:xfrm>
            </p:grpSpPr>
            <p:sp>
              <p:nvSpPr>
                <p:cNvPr id="9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6" name="Oval 9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6" name="Group 694"/>
              <p:cNvGrpSpPr>
                <a:grpSpLocks/>
              </p:cNvGrpSpPr>
              <p:nvPr/>
            </p:nvGrpSpPr>
            <p:grpSpPr bwMode="auto">
              <a:xfrm rot="10800000">
                <a:off x="452176" y="4154257"/>
                <a:ext cx="207436" cy="480402"/>
                <a:chOff x="2039907" y="4515548"/>
                <a:chExt cx="207436" cy="480402"/>
              </a:xfrm>
            </p:grpSpPr>
            <p:sp>
              <p:nvSpPr>
                <p:cNvPr id="9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3" name="Oval 9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7" name="Group 701"/>
            <p:cNvGrpSpPr>
              <a:grpSpLocks/>
            </p:cNvGrpSpPr>
            <p:nvPr/>
          </p:nvGrpSpPr>
          <p:grpSpPr bwMode="auto">
            <a:xfrm>
              <a:off x="6447448" y="5451560"/>
              <a:ext cx="241298" cy="720725"/>
              <a:chOff x="418925" y="3913188"/>
              <a:chExt cx="240687" cy="721471"/>
            </a:xfrm>
          </p:grpSpPr>
          <p:grpSp>
            <p:nvGrpSpPr>
              <p:cNvPr id="308" name="Group 702"/>
              <p:cNvGrpSpPr>
                <a:grpSpLocks/>
              </p:cNvGrpSpPr>
              <p:nvPr/>
            </p:nvGrpSpPr>
            <p:grpSpPr bwMode="auto">
              <a:xfrm>
                <a:off x="418925" y="3913188"/>
                <a:ext cx="207436" cy="480402"/>
                <a:chOff x="2039907" y="4515548"/>
                <a:chExt cx="207436" cy="480402"/>
              </a:xfrm>
            </p:grpSpPr>
            <p:sp>
              <p:nvSpPr>
                <p:cNvPr id="9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8" name="Oval 9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6" name="Group 703"/>
              <p:cNvGrpSpPr>
                <a:grpSpLocks/>
              </p:cNvGrpSpPr>
              <p:nvPr/>
            </p:nvGrpSpPr>
            <p:grpSpPr bwMode="auto">
              <a:xfrm rot="10800000">
                <a:off x="452176" y="4154257"/>
                <a:ext cx="207436" cy="480402"/>
                <a:chOff x="2039907" y="4515548"/>
                <a:chExt cx="207436" cy="480402"/>
              </a:xfrm>
            </p:grpSpPr>
            <p:sp>
              <p:nvSpPr>
                <p:cNvPr id="9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5" name="Oval 9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47" name="Group 710"/>
            <p:cNvGrpSpPr>
              <a:grpSpLocks/>
            </p:cNvGrpSpPr>
            <p:nvPr/>
          </p:nvGrpSpPr>
          <p:grpSpPr bwMode="auto">
            <a:xfrm>
              <a:off x="6677539" y="5451560"/>
              <a:ext cx="239714" cy="720725"/>
              <a:chOff x="418925" y="3913188"/>
              <a:chExt cx="240687" cy="721471"/>
            </a:xfrm>
          </p:grpSpPr>
          <p:grpSp>
            <p:nvGrpSpPr>
              <p:cNvPr id="348" name="Group 711"/>
              <p:cNvGrpSpPr>
                <a:grpSpLocks/>
              </p:cNvGrpSpPr>
              <p:nvPr/>
            </p:nvGrpSpPr>
            <p:grpSpPr bwMode="auto">
              <a:xfrm>
                <a:off x="418925" y="3913188"/>
                <a:ext cx="207436" cy="480402"/>
                <a:chOff x="2039907" y="4515548"/>
                <a:chExt cx="207436" cy="480402"/>
              </a:xfrm>
            </p:grpSpPr>
            <p:sp>
              <p:nvSpPr>
                <p:cNvPr id="9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0" name="Oval 9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9" name="Group 712"/>
              <p:cNvGrpSpPr>
                <a:grpSpLocks/>
              </p:cNvGrpSpPr>
              <p:nvPr/>
            </p:nvGrpSpPr>
            <p:grpSpPr bwMode="auto">
              <a:xfrm rot="10800000">
                <a:off x="452176" y="4154257"/>
                <a:ext cx="207436" cy="480402"/>
                <a:chOff x="2039907" y="4515548"/>
                <a:chExt cx="207436" cy="480402"/>
              </a:xfrm>
            </p:grpSpPr>
            <p:sp>
              <p:nvSpPr>
                <p:cNvPr id="9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7" name="Oval 9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1" name="Group 719"/>
            <p:cNvGrpSpPr>
              <a:grpSpLocks/>
            </p:cNvGrpSpPr>
            <p:nvPr/>
          </p:nvGrpSpPr>
          <p:grpSpPr bwMode="auto">
            <a:xfrm>
              <a:off x="6906030" y="5451560"/>
              <a:ext cx="241298" cy="720725"/>
              <a:chOff x="418925" y="3913188"/>
              <a:chExt cx="240687" cy="721471"/>
            </a:xfrm>
          </p:grpSpPr>
          <p:grpSp>
            <p:nvGrpSpPr>
              <p:cNvPr id="352" name="Group 720"/>
              <p:cNvGrpSpPr>
                <a:grpSpLocks/>
              </p:cNvGrpSpPr>
              <p:nvPr/>
            </p:nvGrpSpPr>
            <p:grpSpPr bwMode="auto">
              <a:xfrm>
                <a:off x="418925" y="3913188"/>
                <a:ext cx="207436" cy="480402"/>
                <a:chOff x="2039907" y="4515548"/>
                <a:chExt cx="207436" cy="480402"/>
              </a:xfrm>
            </p:grpSpPr>
            <p:sp>
              <p:nvSpPr>
                <p:cNvPr id="9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2" name="Oval 9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3" name="Group 721"/>
              <p:cNvGrpSpPr>
                <a:grpSpLocks/>
              </p:cNvGrpSpPr>
              <p:nvPr/>
            </p:nvGrpSpPr>
            <p:grpSpPr bwMode="auto">
              <a:xfrm rot="10800000">
                <a:off x="452176" y="4154257"/>
                <a:ext cx="207436" cy="480402"/>
                <a:chOff x="2039907" y="4515548"/>
                <a:chExt cx="207436" cy="480402"/>
              </a:xfrm>
            </p:grpSpPr>
            <p:sp>
              <p:nvSpPr>
                <p:cNvPr id="9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9" name="Oval 9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4" name="Group 728"/>
            <p:cNvGrpSpPr>
              <a:grpSpLocks/>
            </p:cNvGrpSpPr>
            <p:nvPr/>
          </p:nvGrpSpPr>
          <p:grpSpPr bwMode="auto">
            <a:xfrm>
              <a:off x="7136120" y="5451560"/>
              <a:ext cx="239714" cy="720725"/>
              <a:chOff x="418925" y="3913188"/>
              <a:chExt cx="240687" cy="721471"/>
            </a:xfrm>
          </p:grpSpPr>
          <p:grpSp>
            <p:nvGrpSpPr>
              <p:cNvPr id="355" name="Group 729"/>
              <p:cNvGrpSpPr>
                <a:grpSpLocks/>
              </p:cNvGrpSpPr>
              <p:nvPr/>
            </p:nvGrpSpPr>
            <p:grpSpPr bwMode="auto">
              <a:xfrm>
                <a:off x="418925" y="3913188"/>
                <a:ext cx="207436" cy="480402"/>
                <a:chOff x="2039907" y="4515548"/>
                <a:chExt cx="207436" cy="480402"/>
              </a:xfrm>
            </p:grpSpPr>
            <p:sp>
              <p:nvSpPr>
                <p:cNvPr id="9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4" name="Oval 9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6" name="Group 730"/>
              <p:cNvGrpSpPr>
                <a:grpSpLocks/>
              </p:cNvGrpSpPr>
              <p:nvPr/>
            </p:nvGrpSpPr>
            <p:grpSpPr bwMode="auto">
              <a:xfrm rot="10800000">
                <a:off x="452176" y="4154257"/>
                <a:ext cx="207436" cy="480402"/>
                <a:chOff x="2039907" y="4515548"/>
                <a:chExt cx="207436" cy="480402"/>
              </a:xfrm>
            </p:grpSpPr>
            <p:sp>
              <p:nvSpPr>
                <p:cNvPr id="9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1" name="Oval 9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7" name="Group 737"/>
            <p:cNvGrpSpPr>
              <a:grpSpLocks/>
            </p:cNvGrpSpPr>
            <p:nvPr/>
          </p:nvGrpSpPr>
          <p:grpSpPr bwMode="auto">
            <a:xfrm>
              <a:off x="7364613" y="5451560"/>
              <a:ext cx="241298" cy="720725"/>
              <a:chOff x="418925" y="3913188"/>
              <a:chExt cx="240687" cy="721471"/>
            </a:xfrm>
          </p:grpSpPr>
          <p:grpSp>
            <p:nvGrpSpPr>
              <p:cNvPr id="387" name="Group 738"/>
              <p:cNvGrpSpPr>
                <a:grpSpLocks/>
              </p:cNvGrpSpPr>
              <p:nvPr/>
            </p:nvGrpSpPr>
            <p:grpSpPr bwMode="auto">
              <a:xfrm>
                <a:off x="418925" y="3913188"/>
                <a:ext cx="207436" cy="480402"/>
                <a:chOff x="2039907" y="4515548"/>
                <a:chExt cx="207436" cy="480402"/>
              </a:xfrm>
            </p:grpSpPr>
            <p:sp>
              <p:nvSpPr>
                <p:cNvPr id="9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6" name="Oval 9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88" name="Group 739"/>
              <p:cNvGrpSpPr>
                <a:grpSpLocks/>
              </p:cNvGrpSpPr>
              <p:nvPr/>
            </p:nvGrpSpPr>
            <p:grpSpPr bwMode="auto">
              <a:xfrm rot="10800000">
                <a:off x="452176" y="4154257"/>
                <a:ext cx="207436" cy="480402"/>
                <a:chOff x="2039907" y="4515548"/>
                <a:chExt cx="207436" cy="480402"/>
              </a:xfrm>
            </p:grpSpPr>
            <p:sp>
              <p:nvSpPr>
                <p:cNvPr id="92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3" name="Oval 9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89" name="Group 746"/>
            <p:cNvGrpSpPr>
              <a:grpSpLocks/>
            </p:cNvGrpSpPr>
            <p:nvPr/>
          </p:nvGrpSpPr>
          <p:grpSpPr bwMode="auto">
            <a:xfrm>
              <a:off x="7594698" y="5451560"/>
              <a:ext cx="241298" cy="720725"/>
              <a:chOff x="418925" y="3913188"/>
              <a:chExt cx="240687" cy="721471"/>
            </a:xfrm>
          </p:grpSpPr>
          <p:grpSp>
            <p:nvGrpSpPr>
              <p:cNvPr id="390" name="Group 747"/>
              <p:cNvGrpSpPr>
                <a:grpSpLocks/>
              </p:cNvGrpSpPr>
              <p:nvPr/>
            </p:nvGrpSpPr>
            <p:grpSpPr bwMode="auto">
              <a:xfrm>
                <a:off x="418925" y="3913188"/>
                <a:ext cx="207436" cy="480402"/>
                <a:chOff x="2039907" y="4515548"/>
                <a:chExt cx="207436" cy="480402"/>
              </a:xfrm>
            </p:grpSpPr>
            <p:sp>
              <p:nvSpPr>
                <p:cNvPr id="9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8" name="Oval 9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1" name="Group 748"/>
              <p:cNvGrpSpPr>
                <a:grpSpLocks/>
              </p:cNvGrpSpPr>
              <p:nvPr/>
            </p:nvGrpSpPr>
            <p:grpSpPr bwMode="auto">
              <a:xfrm rot="10800000">
                <a:off x="452176" y="4154257"/>
                <a:ext cx="207436" cy="480402"/>
                <a:chOff x="2039907" y="4515548"/>
                <a:chExt cx="207436" cy="480402"/>
              </a:xfrm>
            </p:grpSpPr>
            <p:sp>
              <p:nvSpPr>
                <p:cNvPr id="913" name="Freeform 91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5" name="Oval 91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2" name="Group 755"/>
            <p:cNvGrpSpPr>
              <a:grpSpLocks/>
            </p:cNvGrpSpPr>
            <p:nvPr/>
          </p:nvGrpSpPr>
          <p:grpSpPr bwMode="auto">
            <a:xfrm>
              <a:off x="7824785" y="5451560"/>
              <a:ext cx="241298" cy="720725"/>
              <a:chOff x="418925" y="3913188"/>
              <a:chExt cx="240687" cy="721471"/>
            </a:xfrm>
          </p:grpSpPr>
          <p:grpSp>
            <p:nvGrpSpPr>
              <p:cNvPr id="393" name="Group 756"/>
              <p:cNvGrpSpPr>
                <a:grpSpLocks/>
              </p:cNvGrpSpPr>
              <p:nvPr/>
            </p:nvGrpSpPr>
            <p:grpSpPr bwMode="auto">
              <a:xfrm>
                <a:off x="418925" y="3913188"/>
                <a:ext cx="207436" cy="480402"/>
                <a:chOff x="2039907" y="4515548"/>
                <a:chExt cx="207436" cy="480402"/>
              </a:xfrm>
            </p:grpSpPr>
            <p:sp>
              <p:nvSpPr>
                <p:cNvPr id="9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0" name="Oval 9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4" name="Group 757"/>
              <p:cNvGrpSpPr>
                <a:grpSpLocks/>
              </p:cNvGrpSpPr>
              <p:nvPr/>
            </p:nvGrpSpPr>
            <p:grpSpPr bwMode="auto">
              <a:xfrm rot="10800000">
                <a:off x="452176" y="4154257"/>
                <a:ext cx="207436" cy="480402"/>
                <a:chOff x="2039907" y="4515548"/>
                <a:chExt cx="207436" cy="480402"/>
              </a:xfrm>
            </p:grpSpPr>
            <p:sp>
              <p:nvSpPr>
                <p:cNvPr id="9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7" name="Oval 9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395" name="Group 298"/>
          <p:cNvGrpSpPr>
            <a:grpSpLocks/>
          </p:cNvGrpSpPr>
          <p:nvPr/>
        </p:nvGrpSpPr>
        <p:grpSpPr bwMode="auto">
          <a:xfrm>
            <a:off x="3031668" y="4532842"/>
            <a:ext cx="6164263" cy="604838"/>
            <a:chOff x="709613" y="5451562"/>
            <a:chExt cx="7356475" cy="720725"/>
          </a:xfrm>
          <a:scene3d>
            <a:camera prst="orthographicFront"/>
            <a:lightRig rig="threePt" dir="t">
              <a:rot lat="0" lon="0" rev="2400000"/>
            </a:lightRig>
          </a:scene3d>
        </p:grpSpPr>
        <p:grpSp>
          <p:nvGrpSpPr>
            <p:cNvPr id="396" name="Group 484"/>
            <p:cNvGrpSpPr>
              <a:grpSpLocks/>
            </p:cNvGrpSpPr>
            <p:nvPr/>
          </p:nvGrpSpPr>
          <p:grpSpPr bwMode="auto">
            <a:xfrm>
              <a:off x="709613" y="5451562"/>
              <a:ext cx="241300" cy="720725"/>
              <a:chOff x="418925" y="3913188"/>
              <a:chExt cx="240687" cy="721471"/>
            </a:xfrm>
          </p:grpSpPr>
          <p:grpSp>
            <p:nvGrpSpPr>
              <p:cNvPr id="397" name="Group 447"/>
              <p:cNvGrpSpPr>
                <a:grpSpLocks/>
              </p:cNvGrpSpPr>
              <p:nvPr/>
            </p:nvGrpSpPr>
            <p:grpSpPr bwMode="auto">
              <a:xfrm>
                <a:off x="418925" y="3913188"/>
                <a:ext cx="207436" cy="480402"/>
                <a:chOff x="2039907" y="4515548"/>
                <a:chExt cx="207436" cy="480402"/>
              </a:xfrm>
            </p:grpSpPr>
            <p:sp>
              <p:nvSpPr>
                <p:cNvPr id="127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0" name="Oval 4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8" name="Group 448"/>
              <p:cNvGrpSpPr>
                <a:grpSpLocks/>
              </p:cNvGrpSpPr>
              <p:nvPr/>
            </p:nvGrpSpPr>
            <p:grpSpPr bwMode="auto">
              <a:xfrm rot="10800000">
                <a:off x="452176" y="4154257"/>
                <a:ext cx="207436" cy="480402"/>
                <a:chOff x="2039907" y="4515548"/>
                <a:chExt cx="207436" cy="480402"/>
              </a:xfrm>
            </p:grpSpPr>
            <p:sp>
              <p:nvSpPr>
                <p:cNvPr id="4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2" name="Oval 4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9" name="Group 485"/>
            <p:cNvGrpSpPr>
              <a:grpSpLocks/>
            </p:cNvGrpSpPr>
            <p:nvPr/>
          </p:nvGrpSpPr>
          <p:grpSpPr bwMode="auto">
            <a:xfrm>
              <a:off x="939698" y="5451562"/>
              <a:ext cx="239713" cy="720725"/>
              <a:chOff x="418925" y="3913188"/>
              <a:chExt cx="240687" cy="721471"/>
            </a:xfrm>
          </p:grpSpPr>
          <p:grpSp>
            <p:nvGrpSpPr>
              <p:cNvPr id="400" name="Group 486"/>
              <p:cNvGrpSpPr>
                <a:grpSpLocks/>
              </p:cNvGrpSpPr>
              <p:nvPr/>
            </p:nvGrpSpPr>
            <p:grpSpPr bwMode="auto">
              <a:xfrm>
                <a:off x="418925" y="3913188"/>
                <a:ext cx="207436" cy="480402"/>
                <a:chOff x="2039907" y="4515548"/>
                <a:chExt cx="207436" cy="480402"/>
              </a:xfrm>
            </p:grpSpPr>
            <p:sp>
              <p:nvSpPr>
                <p:cNvPr id="4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4" name="Oval 4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1" name="Group 487"/>
              <p:cNvGrpSpPr>
                <a:grpSpLocks/>
              </p:cNvGrpSpPr>
              <p:nvPr/>
            </p:nvGrpSpPr>
            <p:grpSpPr bwMode="auto">
              <a:xfrm rot="10800000">
                <a:off x="452176" y="4154257"/>
                <a:ext cx="207436" cy="480402"/>
                <a:chOff x="2039907" y="4515548"/>
                <a:chExt cx="207436" cy="480402"/>
              </a:xfrm>
            </p:grpSpPr>
            <p:sp>
              <p:nvSpPr>
                <p:cNvPr id="48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1" name="Oval 49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2" name="Group 494"/>
            <p:cNvGrpSpPr>
              <a:grpSpLocks/>
            </p:cNvGrpSpPr>
            <p:nvPr/>
          </p:nvGrpSpPr>
          <p:grpSpPr bwMode="auto">
            <a:xfrm>
              <a:off x="1168196" y="5451562"/>
              <a:ext cx="241300" cy="720725"/>
              <a:chOff x="418925" y="3913188"/>
              <a:chExt cx="240687" cy="721471"/>
            </a:xfrm>
          </p:grpSpPr>
          <p:grpSp>
            <p:nvGrpSpPr>
              <p:cNvPr id="403" name="Group 495"/>
              <p:cNvGrpSpPr>
                <a:grpSpLocks/>
              </p:cNvGrpSpPr>
              <p:nvPr/>
            </p:nvGrpSpPr>
            <p:grpSpPr bwMode="auto">
              <a:xfrm>
                <a:off x="418925" y="3913188"/>
                <a:ext cx="207436" cy="480402"/>
                <a:chOff x="2039907" y="4515548"/>
                <a:chExt cx="207436" cy="480402"/>
              </a:xfrm>
            </p:grpSpPr>
            <p:sp>
              <p:nvSpPr>
                <p:cNvPr id="5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3" name="Oval 5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4" name="Group 496"/>
              <p:cNvGrpSpPr>
                <a:grpSpLocks/>
              </p:cNvGrpSpPr>
              <p:nvPr/>
            </p:nvGrpSpPr>
            <p:grpSpPr bwMode="auto">
              <a:xfrm rot="10800000">
                <a:off x="452176" y="4154257"/>
                <a:ext cx="207436" cy="480402"/>
                <a:chOff x="2039907" y="4515548"/>
                <a:chExt cx="207436" cy="480402"/>
              </a:xfrm>
            </p:grpSpPr>
            <p:sp>
              <p:nvSpPr>
                <p:cNvPr id="4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0" name="Oval 4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5" name="Group 503"/>
            <p:cNvGrpSpPr>
              <a:grpSpLocks/>
            </p:cNvGrpSpPr>
            <p:nvPr/>
          </p:nvGrpSpPr>
          <p:grpSpPr bwMode="auto">
            <a:xfrm>
              <a:off x="1398281" y="5451562"/>
              <a:ext cx="241300" cy="720725"/>
              <a:chOff x="418925" y="3913188"/>
              <a:chExt cx="240687" cy="721471"/>
            </a:xfrm>
          </p:grpSpPr>
          <p:grpSp>
            <p:nvGrpSpPr>
              <p:cNvPr id="406" name="Group 504"/>
              <p:cNvGrpSpPr>
                <a:grpSpLocks/>
              </p:cNvGrpSpPr>
              <p:nvPr/>
            </p:nvGrpSpPr>
            <p:grpSpPr bwMode="auto">
              <a:xfrm>
                <a:off x="418925" y="3913188"/>
                <a:ext cx="207436" cy="480402"/>
                <a:chOff x="2039907" y="4515548"/>
                <a:chExt cx="207436" cy="480402"/>
              </a:xfrm>
            </p:grpSpPr>
            <p:sp>
              <p:nvSpPr>
                <p:cNvPr id="51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2" name="Oval 5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7" name="Group 505"/>
              <p:cNvGrpSpPr>
                <a:grpSpLocks/>
              </p:cNvGrpSpPr>
              <p:nvPr/>
            </p:nvGrpSpPr>
            <p:grpSpPr bwMode="auto">
              <a:xfrm rot="10800000">
                <a:off x="452176" y="4154257"/>
                <a:ext cx="207436" cy="480402"/>
                <a:chOff x="2039907" y="4515548"/>
                <a:chExt cx="207436" cy="480402"/>
              </a:xfrm>
            </p:grpSpPr>
            <p:sp>
              <p:nvSpPr>
                <p:cNvPr id="50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9" name="Oval 50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8" name="Group 512"/>
            <p:cNvGrpSpPr>
              <a:grpSpLocks/>
            </p:cNvGrpSpPr>
            <p:nvPr/>
          </p:nvGrpSpPr>
          <p:grpSpPr bwMode="auto">
            <a:xfrm>
              <a:off x="1628366" y="5451562"/>
              <a:ext cx="239713" cy="720725"/>
              <a:chOff x="418925" y="3913188"/>
              <a:chExt cx="240687" cy="721471"/>
            </a:xfrm>
          </p:grpSpPr>
          <p:grpSp>
            <p:nvGrpSpPr>
              <p:cNvPr id="409" name="Group 513"/>
              <p:cNvGrpSpPr>
                <a:grpSpLocks/>
              </p:cNvGrpSpPr>
              <p:nvPr/>
            </p:nvGrpSpPr>
            <p:grpSpPr bwMode="auto">
              <a:xfrm>
                <a:off x="418925" y="3913188"/>
                <a:ext cx="207436" cy="480402"/>
                <a:chOff x="2039907" y="4515548"/>
                <a:chExt cx="207436" cy="480402"/>
              </a:xfrm>
            </p:grpSpPr>
            <p:sp>
              <p:nvSpPr>
                <p:cNvPr id="5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1" name="Oval 5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0" name="Group 514"/>
              <p:cNvGrpSpPr>
                <a:grpSpLocks/>
              </p:cNvGrpSpPr>
              <p:nvPr/>
            </p:nvGrpSpPr>
            <p:grpSpPr bwMode="auto">
              <a:xfrm rot="10800000">
                <a:off x="452176" y="4154257"/>
                <a:ext cx="207436" cy="480402"/>
                <a:chOff x="2039907" y="4515548"/>
                <a:chExt cx="207436" cy="480402"/>
              </a:xfrm>
            </p:grpSpPr>
            <p:sp>
              <p:nvSpPr>
                <p:cNvPr id="5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8" name="Oval 5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1" name="Group 521"/>
            <p:cNvGrpSpPr>
              <a:grpSpLocks/>
            </p:cNvGrpSpPr>
            <p:nvPr/>
          </p:nvGrpSpPr>
          <p:grpSpPr bwMode="auto">
            <a:xfrm>
              <a:off x="1856864" y="5451562"/>
              <a:ext cx="241300" cy="720725"/>
              <a:chOff x="418925" y="3913188"/>
              <a:chExt cx="240687" cy="721471"/>
            </a:xfrm>
          </p:grpSpPr>
          <p:grpSp>
            <p:nvGrpSpPr>
              <p:cNvPr id="412" name="Group 522"/>
              <p:cNvGrpSpPr>
                <a:grpSpLocks/>
              </p:cNvGrpSpPr>
              <p:nvPr/>
            </p:nvGrpSpPr>
            <p:grpSpPr bwMode="auto">
              <a:xfrm>
                <a:off x="418925" y="3913188"/>
                <a:ext cx="207436" cy="480402"/>
                <a:chOff x="2039907" y="4515548"/>
                <a:chExt cx="207436" cy="480402"/>
              </a:xfrm>
            </p:grpSpPr>
            <p:sp>
              <p:nvSpPr>
                <p:cNvPr id="52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0" name="Oval 5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3" name="Group 523"/>
              <p:cNvGrpSpPr>
                <a:grpSpLocks/>
              </p:cNvGrpSpPr>
              <p:nvPr/>
            </p:nvGrpSpPr>
            <p:grpSpPr bwMode="auto">
              <a:xfrm rot="10800000">
                <a:off x="452176" y="4154257"/>
                <a:ext cx="207436" cy="480402"/>
                <a:chOff x="2039907" y="4515548"/>
                <a:chExt cx="207436" cy="480402"/>
              </a:xfrm>
            </p:grpSpPr>
            <p:sp>
              <p:nvSpPr>
                <p:cNvPr id="5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7" name="Oval 5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4" name="Group 530"/>
            <p:cNvGrpSpPr>
              <a:grpSpLocks/>
            </p:cNvGrpSpPr>
            <p:nvPr/>
          </p:nvGrpSpPr>
          <p:grpSpPr bwMode="auto">
            <a:xfrm>
              <a:off x="2086949" y="5451562"/>
              <a:ext cx="239712" cy="720725"/>
              <a:chOff x="418925" y="3913188"/>
              <a:chExt cx="240687" cy="721471"/>
            </a:xfrm>
          </p:grpSpPr>
          <p:grpSp>
            <p:nvGrpSpPr>
              <p:cNvPr id="415" name="Group 531"/>
              <p:cNvGrpSpPr>
                <a:grpSpLocks/>
              </p:cNvGrpSpPr>
              <p:nvPr/>
            </p:nvGrpSpPr>
            <p:grpSpPr bwMode="auto">
              <a:xfrm>
                <a:off x="418925" y="3913188"/>
                <a:ext cx="207436" cy="480402"/>
                <a:chOff x="2039907" y="4515548"/>
                <a:chExt cx="207436" cy="480402"/>
              </a:xfrm>
            </p:grpSpPr>
            <p:sp>
              <p:nvSpPr>
                <p:cNvPr id="5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9" name="Oval 5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6" name="Group 532"/>
              <p:cNvGrpSpPr>
                <a:grpSpLocks/>
              </p:cNvGrpSpPr>
              <p:nvPr/>
            </p:nvGrpSpPr>
            <p:grpSpPr bwMode="auto">
              <a:xfrm rot="10800000">
                <a:off x="452176" y="4154257"/>
                <a:ext cx="207436" cy="480402"/>
                <a:chOff x="2039907" y="4515548"/>
                <a:chExt cx="207436" cy="480402"/>
              </a:xfrm>
            </p:grpSpPr>
            <p:sp>
              <p:nvSpPr>
                <p:cNvPr id="5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6" name="Oval 5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7" name="Group 539"/>
            <p:cNvGrpSpPr>
              <a:grpSpLocks/>
            </p:cNvGrpSpPr>
            <p:nvPr/>
          </p:nvGrpSpPr>
          <p:grpSpPr bwMode="auto">
            <a:xfrm>
              <a:off x="2315446" y="5451562"/>
              <a:ext cx="241300" cy="720725"/>
              <a:chOff x="418925" y="3913188"/>
              <a:chExt cx="240687" cy="721471"/>
            </a:xfrm>
          </p:grpSpPr>
          <p:grpSp>
            <p:nvGrpSpPr>
              <p:cNvPr id="418" name="Group 540"/>
              <p:cNvGrpSpPr>
                <a:grpSpLocks/>
              </p:cNvGrpSpPr>
              <p:nvPr/>
            </p:nvGrpSpPr>
            <p:grpSpPr bwMode="auto">
              <a:xfrm>
                <a:off x="418925" y="3913188"/>
                <a:ext cx="207436" cy="480402"/>
                <a:chOff x="2039907" y="4515548"/>
                <a:chExt cx="207436" cy="480402"/>
              </a:xfrm>
            </p:grpSpPr>
            <p:sp>
              <p:nvSpPr>
                <p:cNvPr id="5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8" name="Oval 5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9" name="Group 541"/>
              <p:cNvGrpSpPr>
                <a:grpSpLocks/>
              </p:cNvGrpSpPr>
              <p:nvPr/>
            </p:nvGrpSpPr>
            <p:grpSpPr bwMode="auto">
              <a:xfrm rot="10800000">
                <a:off x="452176" y="4154257"/>
                <a:ext cx="207436" cy="480402"/>
                <a:chOff x="2039907" y="4515548"/>
                <a:chExt cx="207436" cy="480402"/>
              </a:xfrm>
            </p:grpSpPr>
            <p:sp>
              <p:nvSpPr>
                <p:cNvPr id="5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5" name="Oval 5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0" name="Group 548"/>
            <p:cNvGrpSpPr>
              <a:grpSpLocks/>
            </p:cNvGrpSpPr>
            <p:nvPr/>
          </p:nvGrpSpPr>
          <p:grpSpPr bwMode="auto">
            <a:xfrm>
              <a:off x="2545531" y="5451562"/>
              <a:ext cx="241300" cy="720725"/>
              <a:chOff x="418925" y="3913188"/>
              <a:chExt cx="240687" cy="721471"/>
            </a:xfrm>
          </p:grpSpPr>
          <p:grpSp>
            <p:nvGrpSpPr>
              <p:cNvPr id="421" name="Group 549"/>
              <p:cNvGrpSpPr>
                <a:grpSpLocks/>
              </p:cNvGrpSpPr>
              <p:nvPr/>
            </p:nvGrpSpPr>
            <p:grpSpPr bwMode="auto">
              <a:xfrm>
                <a:off x="418925" y="3913188"/>
                <a:ext cx="207436" cy="480402"/>
                <a:chOff x="2039907" y="4515548"/>
                <a:chExt cx="207436" cy="480402"/>
              </a:xfrm>
            </p:grpSpPr>
            <p:sp>
              <p:nvSpPr>
                <p:cNvPr id="55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7" name="Oval 55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28" name="Group 550"/>
              <p:cNvGrpSpPr>
                <a:grpSpLocks/>
              </p:cNvGrpSpPr>
              <p:nvPr/>
            </p:nvGrpSpPr>
            <p:grpSpPr bwMode="auto">
              <a:xfrm rot="10800000">
                <a:off x="452176" y="4154257"/>
                <a:ext cx="207436" cy="480402"/>
                <a:chOff x="2039907" y="4515548"/>
                <a:chExt cx="207436" cy="480402"/>
              </a:xfrm>
            </p:grpSpPr>
            <p:sp>
              <p:nvSpPr>
                <p:cNvPr id="55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4" name="Oval 55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9" name="Group 557"/>
            <p:cNvGrpSpPr>
              <a:grpSpLocks/>
            </p:cNvGrpSpPr>
            <p:nvPr/>
          </p:nvGrpSpPr>
          <p:grpSpPr bwMode="auto">
            <a:xfrm>
              <a:off x="2775616" y="5451562"/>
              <a:ext cx="241300" cy="720725"/>
              <a:chOff x="418925" y="3913188"/>
              <a:chExt cx="240687" cy="721471"/>
            </a:xfrm>
          </p:grpSpPr>
          <p:grpSp>
            <p:nvGrpSpPr>
              <p:cNvPr id="430" name="Group 558"/>
              <p:cNvGrpSpPr>
                <a:grpSpLocks/>
              </p:cNvGrpSpPr>
              <p:nvPr/>
            </p:nvGrpSpPr>
            <p:grpSpPr bwMode="auto">
              <a:xfrm>
                <a:off x="418925" y="3913188"/>
                <a:ext cx="207436" cy="480402"/>
                <a:chOff x="2039907" y="4515548"/>
                <a:chExt cx="207436" cy="480402"/>
              </a:xfrm>
            </p:grpSpPr>
            <p:sp>
              <p:nvSpPr>
                <p:cNvPr id="5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6" name="Oval 5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31" name="Group 559"/>
              <p:cNvGrpSpPr>
                <a:grpSpLocks/>
              </p:cNvGrpSpPr>
              <p:nvPr/>
            </p:nvGrpSpPr>
            <p:grpSpPr bwMode="auto">
              <a:xfrm rot="10800000">
                <a:off x="452176" y="4154257"/>
                <a:ext cx="207436" cy="480402"/>
                <a:chOff x="2039907" y="4515548"/>
                <a:chExt cx="207436" cy="480402"/>
              </a:xfrm>
            </p:grpSpPr>
            <p:sp>
              <p:nvSpPr>
                <p:cNvPr id="5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3" name="Oval 5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32" name="Group 566"/>
            <p:cNvGrpSpPr>
              <a:grpSpLocks/>
            </p:cNvGrpSpPr>
            <p:nvPr/>
          </p:nvGrpSpPr>
          <p:grpSpPr bwMode="auto">
            <a:xfrm>
              <a:off x="3005701" y="5451562"/>
              <a:ext cx="241300" cy="720725"/>
              <a:chOff x="418925" y="3913188"/>
              <a:chExt cx="240687" cy="721471"/>
            </a:xfrm>
          </p:grpSpPr>
          <p:grpSp>
            <p:nvGrpSpPr>
              <p:cNvPr id="439" name="Group 567"/>
              <p:cNvGrpSpPr>
                <a:grpSpLocks/>
              </p:cNvGrpSpPr>
              <p:nvPr/>
            </p:nvGrpSpPr>
            <p:grpSpPr bwMode="auto">
              <a:xfrm>
                <a:off x="418925" y="3913188"/>
                <a:ext cx="207436" cy="480402"/>
                <a:chOff x="2039907" y="4515548"/>
                <a:chExt cx="207436" cy="480402"/>
              </a:xfrm>
            </p:grpSpPr>
            <p:sp>
              <p:nvSpPr>
                <p:cNvPr id="5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5" name="Oval 5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41" name="Group 568"/>
              <p:cNvGrpSpPr>
                <a:grpSpLocks/>
              </p:cNvGrpSpPr>
              <p:nvPr/>
            </p:nvGrpSpPr>
            <p:grpSpPr bwMode="auto">
              <a:xfrm rot="10800000">
                <a:off x="452176" y="4154257"/>
                <a:ext cx="207436" cy="480402"/>
                <a:chOff x="2039907" y="4515548"/>
                <a:chExt cx="207436" cy="480402"/>
              </a:xfrm>
            </p:grpSpPr>
            <p:sp>
              <p:nvSpPr>
                <p:cNvPr id="5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2" name="Oval 5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49" name="Group 575"/>
            <p:cNvGrpSpPr>
              <a:grpSpLocks/>
            </p:cNvGrpSpPr>
            <p:nvPr/>
          </p:nvGrpSpPr>
          <p:grpSpPr bwMode="auto">
            <a:xfrm>
              <a:off x="3235786" y="5451562"/>
              <a:ext cx="239713" cy="720725"/>
              <a:chOff x="418925" y="3913188"/>
              <a:chExt cx="240687" cy="721471"/>
            </a:xfrm>
          </p:grpSpPr>
          <p:grpSp>
            <p:nvGrpSpPr>
              <p:cNvPr id="453" name="Group 576"/>
              <p:cNvGrpSpPr>
                <a:grpSpLocks/>
              </p:cNvGrpSpPr>
              <p:nvPr/>
            </p:nvGrpSpPr>
            <p:grpSpPr bwMode="auto">
              <a:xfrm>
                <a:off x="418925" y="3913188"/>
                <a:ext cx="207436" cy="480402"/>
                <a:chOff x="2039907" y="4515548"/>
                <a:chExt cx="207436" cy="480402"/>
              </a:xfrm>
            </p:grpSpPr>
            <p:sp>
              <p:nvSpPr>
                <p:cNvPr id="5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4" name="Oval 5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0" name="Group 577"/>
              <p:cNvGrpSpPr>
                <a:grpSpLocks/>
              </p:cNvGrpSpPr>
              <p:nvPr/>
            </p:nvGrpSpPr>
            <p:grpSpPr bwMode="auto">
              <a:xfrm rot="10800000">
                <a:off x="452176" y="4154257"/>
                <a:ext cx="207436" cy="480402"/>
                <a:chOff x="2039907" y="4515548"/>
                <a:chExt cx="207436" cy="480402"/>
              </a:xfrm>
            </p:grpSpPr>
            <p:sp>
              <p:nvSpPr>
                <p:cNvPr id="5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1" name="Oval 5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61" name="Group 584"/>
            <p:cNvGrpSpPr>
              <a:grpSpLocks/>
            </p:cNvGrpSpPr>
            <p:nvPr/>
          </p:nvGrpSpPr>
          <p:grpSpPr bwMode="auto">
            <a:xfrm>
              <a:off x="3464284" y="5451562"/>
              <a:ext cx="241300" cy="720725"/>
              <a:chOff x="418925" y="3913188"/>
              <a:chExt cx="240687" cy="721471"/>
            </a:xfrm>
          </p:grpSpPr>
          <p:grpSp>
            <p:nvGrpSpPr>
              <p:cNvPr id="468" name="Group 585"/>
              <p:cNvGrpSpPr>
                <a:grpSpLocks/>
              </p:cNvGrpSpPr>
              <p:nvPr/>
            </p:nvGrpSpPr>
            <p:grpSpPr bwMode="auto">
              <a:xfrm>
                <a:off x="418925" y="3913188"/>
                <a:ext cx="207436" cy="480402"/>
                <a:chOff x="2039907" y="4515548"/>
                <a:chExt cx="207436" cy="480402"/>
              </a:xfrm>
            </p:grpSpPr>
            <p:sp>
              <p:nvSpPr>
                <p:cNvPr id="59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3" name="Oval 5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9" name="Group 586"/>
              <p:cNvGrpSpPr>
                <a:grpSpLocks/>
              </p:cNvGrpSpPr>
              <p:nvPr/>
            </p:nvGrpSpPr>
            <p:grpSpPr bwMode="auto">
              <a:xfrm rot="10800000">
                <a:off x="452176" y="4154257"/>
                <a:ext cx="207436" cy="480402"/>
                <a:chOff x="2039907" y="4515548"/>
                <a:chExt cx="207436" cy="480402"/>
              </a:xfrm>
            </p:grpSpPr>
            <p:sp>
              <p:nvSpPr>
                <p:cNvPr id="5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0" name="Oval 5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76" name="Group 593"/>
            <p:cNvGrpSpPr>
              <a:grpSpLocks/>
            </p:cNvGrpSpPr>
            <p:nvPr/>
          </p:nvGrpSpPr>
          <p:grpSpPr bwMode="auto">
            <a:xfrm>
              <a:off x="3694369" y="5451562"/>
              <a:ext cx="239712" cy="720725"/>
              <a:chOff x="418925" y="3913188"/>
              <a:chExt cx="240687" cy="721471"/>
            </a:xfrm>
          </p:grpSpPr>
          <p:grpSp>
            <p:nvGrpSpPr>
              <p:cNvPr id="477" name="Group 594"/>
              <p:cNvGrpSpPr>
                <a:grpSpLocks/>
              </p:cNvGrpSpPr>
              <p:nvPr/>
            </p:nvGrpSpPr>
            <p:grpSpPr bwMode="auto">
              <a:xfrm>
                <a:off x="418925" y="3913188"/>
                <a:ext cx="207436" cy="480402"/>
                <a:chOff x="2039907" y="4515548"/>
                <a:chExt cx="207436" cy="480402"/>
              </a:xfrm>
            </p:grpSpPr>
            <p:sp>
              <p:nvSpPr>
                <p:cNvPr id="6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2" name="Oval 6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84" name="Group 595"/>
              <p:cNvGrpSpPr>
                <a:grpSpLocks/>
              </p:cNvGrpSpPr>
              <p:nvPr/>
            </p:nvGrpSpPr>
            <p:grpSpPr bwMode="auto">
              <a:xfrm rot="10800000">
                <a:off x="452176" y="4154257"/>
                <a:ext cx="207436" cy="480402"/>
                <a:chOff x="2039907" y="4515548"/>
                <a:chExt cx="207436" cy="480402"/>
              </a:xfrm>
            </p:grpSpPr>
            <p:sp>
              <p:nvSpPr>
                <p:cNvPr id="59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9" name="Oval 59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85" name="Group 602"/>
            <p:cNvGrpSpPr>
              <a:grpSpLocks/>
            </p:cNvGrpSpPr>
            <p:nvPr/>
          </p:nvGrpSpPr>
          <p:grpSpPr bwMode="auto">
            <a:xfrm>
              <a:off x="3922866" y="5451562"/>
              <a:ext cx="241300" cy="720725"/>
              <a:chOff x="418925" y="3913188"/>
              <a:chExt cx="240687" cy="721471"/>
            </a:xfrm>
          </p:grpSpPr>
          <p:grpSp>
            <p:nvGrpSpPr>
              <p:cNvPr id="504" name="Group 603"/>
              <p:cNvGrpSpPr>
                <a:grpSpLocks/>
              </p:cNvGrpSpPr>
              <p:nvPr/>
            </p:nvGrpSpPr>
            <p:grpSpPr bwMode="auto">
              <a:xfrm>
                <a:off x="418925" y="3913188"/>
                <a:ext cx="207436" cy="480402"/>
                <a:chOff x="2039907" y="4515548"/>
                <a:chExt cx="207436" cy="480402"/>
              </a:xfrm>
            </p:grpSpPr>
            <p:sp>
              <p:nvSpPr>
                <p:cNvPr id="6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1" name="Oval 6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05" name="Group 604"/>
              <p:cNvGrpSpPr>
                <a:grpSpLocks/>
              </p:cNvGrpSpPr>
              <p:nvPr/>
            </p:nvGrpSpPr>
            <p:grpSpPr bwMode="auto">
              <a:xfrm rot="10800000">
                <a:off x="452176" y="4154257"/>
                <a:ext cx="207436" cy="480402"/>
                <a:chOff x="2039907" y="4515548"/>
                <a:chExt cx="207436" cy="480402"/>
              </a:xfrm>
            </p:grpSpPr>
            <p:sp>
              <p:nvSpPr>
                <p:cNvPr id="6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8" name="Oval 6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24" name="Group 611"/>
            <p:cNvGrpSpPr>
              <a:grpSpLocks/>
            </p:cNvGrpSpPr>
            <p:nvPr/>
          </p:nvGrpSpPr>
          <p:grpSpPr bwMode="auto">
            <a:xfrm>
              <a:off x="4152951" y="5451562"/>
              <a:ext cx="241300" cy="720725"/>
              <a:chOff x="418925" y="3913188"/>
              <a:chExt cx="240687" cy="721471"/>
            </a:xfrm>
          </p:grpSpPr>
          <p:grpSp>
            <p:nvGrpSpPr>
              <p:cNvPr id="531" name="Group 612"/>
              <p:cNvGrpSpPr>
                <a:grpSpLocks/>
              </p:cNvGrpSpPr>
              <p:nvPr/>
            </p:nvGrpSpPr>
            <p:grpSpPr bwMode="auto">
              <a:xfrm>
                <a:off x="418925" y="3913188"/>
                <a:ext cx="207436" cy="480402"/>
                <a:chOff x="2039907" y="4515548"/>
                <a:chExt cx="207436" cy="480402"/>
              </a:xfrm>
            </p:grpSpPr>
            <p:sp>
              <p:nvSpPr>
                <p:cNvPr id="61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0" name="Oval 61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50" name="Group 613"/>
              <p:cNvGrpSpPr>
                <a:grpSpLocks/>
              </p:cNvGrpSpPr>
              <p:nvPr/>
            </p:nvGrpSpPr>
            <p:grpSpPr bwMode="auto">
              <a:xfrm rot="10800000">
                <a:off x="452176" y="4154257"/>
                <a:ext cx="207436" cy="480402"/>
                <a:chOff x="2039907" y="4515548"/>
                <a:chExt cx="207436" cy="480402"/>
              </a:xfrm>
            </p:grpSpPr>
            <p:sp>
              <p:nvSpPr>
                <p:cNvPr id="6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7" name="Oval 61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51" name="Group 620"/>
            <p:cNvGrpSpPr>
              <a:grpSpLocks/>
            </p:cNvGrpSpPr>
            <p:nvPr/>
          </p:nvGrpSpPr>
          <p:grpSpPr bwMode="auto">
            <a:xfrm>
              <a:off x="4383036" y="5451562"/>
              <a:ext cx="239712" cy="720725"/>
              <a:chOff x="418925" y="3913188"/>
              <a:chExt cx="240687" cy="721471"/>
            </a:xfrm>
          </p:grpSpPr>
          <p:grpSp>
            <p:nvGrpSpPr>
              <p:cNvPr id="576" name="Group 621"/>
              <p:cNvGrpSpPr>
                <a:grpSpLocks/>
              </p:cNvGrpSpPr>
              <p:nvPr/>
            </p:nvGrpSpPr>
            <p:grpSpPr bwMode="auto">
              <a:xfrm>
                <a:off x="418925" y="3913188"/>
                <a:ext cx="207436" cy="480402"/>
                <a:chOff x="2039907" y="4515548"/>
                <a:chExt cx="207436" cy="480402"/>
              </a:xfrm>
            </p:grpSpPr>
            <p:sp>
              <p:nvSpPr>
                <p:cNvPr id="6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9" name="Oval 6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77" name="Group 622"/>
              <p:cNvGrpSpPr>
                <a:grpSpLocks/>
              </p:cNvGrpSpPr>
              <p:nvPr/>
            </p:nvGrpSpPr>
            <p:grpSpPr bwMode="auto">
              <a:xfrm rot="10800000">
                <a:off x="452176" y="4154257"/>
                <a:ext cx="207436" cy="480402"/>
                <a:chOff x="2039907" y="4515548"/>
                <a:chExt cx="207436" cy="480402"/>
              </a:xfrm>
            </p:grpSpPr>
            <p:sp>
              <p:nvSpPr>
                <p:cNvPr id="6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6" name="Oval 6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96" name="Group 629"/>
            <p:cNvGrpSpPr>
              <a:grpSpLocks/>
            </p:cNvGrpSpPr>
            <p:nvPr/>
          </p:nvGrpSpPr>
          <p:grpSpPr bwMode="auto">
            <a:xfrm>
              <a:off x="4611533" y="5451562"/>
              <a:ext cx="241300" cy="720725"/>
              <a:chOff x="418925" y="3913188"/>
              <a:chExt cx="240687" cy="721471"/>
            </a:xfrm>
          </p:grpSpPr>
          <p:grpSp>
            <p:nvGrpSpPr>
              <p:cNvPr id="603" name="Group 630"/>
              <p:cNvGrpSpPr>
                <a:grpSpLocks/>
              </p:cNvGrpSpPr>
              <p:nvPr/>
            </p:nvGrpSpPr>
            <p:grpSpPr bwMode="auto">
              <a:xfrm>
                <a:off x="418925" y="3913188"/>
                <a:ext cx="207436" cy="480402"/>
                <a:chOff x="2039907" y="4515548"/>
                <a:chExt cx="207436" cy="480402"/>
              </a:xfrm>
            </p:grpSpPr>
            <p:sp>
              <p:nvSpPr>
                <p:cNvPr id="6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8" name="Oval 6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68" name="Group 631"/>
              <p:cNvGrpSpPr>
                <a:grpSpLocks/>
              </p:cNvGrpSpPr>
              <p:nvPr/>
            </p:nvGrpSpPr>
            <p:grpSpPr bwMode="auto">
              <a:xfrm rot="10800000">
                <a:off x="452176" y="4154257"/>
                <a:ext cx="207436" cy="480402"/>
                <a:chOff x="2039907" y="4515548"/>
                <a:chExt cx="207436" cy="480402"/>
              </a:xfrm>
            </p:grpSpPr>
            <p:sp>
              <p:nvSpPr>
                <p:cNvPr id="6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5" name="Oval 6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69" name="Group 638"/>
            <p:cNvGrpSpPr>
              <a:grpSpLocks/>
            </p:cNvGrpSpPr>
            <p:nvPr/>
          </p:nvGrpSpPr>
          <p:grpSpPr bwMode="auto">
            <a:xfrm>
              <a:off x="4841618" y="5451562"/>
              <a:ext cx="239713" cy="720725"/>
              <a:chOff x="418925" y="3913188"/>
              <a:chExt cx="240687" cy="721471"/>
            </a:xfrm>
          </p:grpSpPr>
          <p:grpSp>
            <p:nvGrpSpPr>
              <p:cNvPr id="7171" name="Group 639"/>
              <p:cNvGrpSpPr>
                <a:grpSpLocks/>
              </p:cNvGrpSpPr>
              <p:nvPr/>
            </p:nvGrpSpPr>
            <p:grpSpPr bwMode="auto">
              <a:xfrm>
                <a:off x="418925" y="3913188"/>
                <a:ext cx="207436" cy="480402"/>
                <a:chOff x="2039907" y="4515548"/>
                <a:chExt cx="207436" cy="480402"/>
              </a:xfrm>
            </p:grpSpPr>
            <p:sp>
              <p:nvSpPr>
                <p:cNvPr id="6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7" name="Oval 6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2" name="Group 640"/>
              <p:cNvGrpSpPr>
                <a:grpSpLocks/>
              </p:cNvGrpSpPr>
              <p:nvPr/>
            </p:nvGrpSpPr>
            <p:grpSpPr bwMode="auto">
              <a:xfrm rot="10800000">
                <a:off x="452176" y="4154257"/>
                <a:ext cx="207436" cy="480402"/>
                <a:chOff x="2039907" y="4515548"/>
                <a:chExt cx="207436" cy="480402"/>
              </a:xfrm>
            </p:grpSpPr>
            <p:sp>
              <p:nvSpPr>
                <p:cNvPr id="6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4" name="Oval 6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3" name="Group 647"/>
            <p:cNvGrpSpPr>
              <a:grpSpLocks/>
            </p:cNvGrpSpPr>
            <p:nvPr/>
          </p:nvGrpSpPr>
          <p:grpSpPr bwMode="auto">
            <a:xfrm>
              <a:off x="5070116" y="5451562"/>
              <a:ext cx="241300" cy="720725"/>
              <a:chOff x="418925" y="3913188"/>
              <a:chExt cx="240687" cy="721471"/>
            </a:xfrm>
          </p:grpSpPr>
          <p:grpSp>
            <p:nvGrpSpPr>
              <p:cNvPr id="7174" name="Group 648"/>
              <p:cNvGrpSpPr>
                <a:grpSpLocks/>
              </p:cNvGrpSpPr>
              <p:nvPr/>
            </p:nvGrpSpPr>
            <p:grpSpPr bwMode="auto">
              <a:xfrm>
                <a:off x="418925" y="3913188"/>
                <a:ext cx="207436" cy="480402"/>
                <a:chOff x="2039907" y="4515548"/>
                <a:chExt cx="207436" cy="480402"/>
              </a:xfrm>
            </p:grpSpPr>
            <p:sp>
              <p:nvSpPr>
                <p:cNvPr id="6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6" name="Oval 6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5" name="Group 649"/>
              <p:cNvGrpSpPr>
                <a:grpSpLocks/>
              </p:cNvGrpSpPr>
              <p:nvPr/>
            </p:nvGrpSpPr>
            <p:grpSpPr bwMode="auto">
              <a:xfrm rot="10800000">
                <a:off x="452176" y="4154257"/>
                <a:ext cx="207436" cy="480402"/>
                <a:chOff x="2039907" y="4515548"/>
                <a:chExt cx="207436" cy="480402"/>
              </a:xfrm>
            </p:grpSpPr>
            <p:sp>
              <p:nvSpPr>
                <p:cNvPr id="6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3" name="Oval 6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6" name="Group 656"/>
            <p:cNvGrpSpPr>
              <a:grpSpLocks/>
            </p:cNvGrpSpPr>
            <p:nvPr/>
          </p:nvGrpSpPr>
          <p:grpSpPr bwMode="auto">
            <a:xfrm>
              <a:off x="5300201" y="5451562"/>
              <a:ext cx="241300" cy="720725"/>
              <a:chOff x="418925" y="3913188"/>
              <a:chExt cx="240687" cy="721471"/>
            </a:xfrm>
          </p:grpSpPr>
          <p:grpSp>
            <p:nvGrpSpPr>
              <p:cNvPr id="7177" name="Group 657"/>
              <p:cNvGrpSpPr>
                <a:grpSpLocks/>
              </p:cNvGrpSpPr>
              <p:nvPr/>
            </p:nvGrpSpPr>
            <p:grpSpPr bwMode="auto">
              <a:xfrm>
                <a:off x="418925" y="3913188"/>
                <a:ext cx="207436" cy="480402"/>
                <a:chOff x="2039907" y="4515548"/>
                <a:chExt cx="207436" cy="480402"/>
              </a:xfrm>
            </p:grpSpPr>
            <p:sp>
              <p:nvSpPr>
                <p:cNvPr id="66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5" name="Oval 6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8" name="Group 658"/>
              <p:cNvGrpSpPr>
                <a:grpSpLocks/>
              </p:cNvGrpSpPr>
              <p:nvPr/>
            </p:nvGrpSpPr>
            <p:grpSpPr bwMode="auto">
              <a:xfrm rot="10800000">
                <a:off x="452176" y="4154257"/>
                <a:ext cx="207436" cy="480402"/>
                <a:chOff x="2039907" y="4515548"/>
                <a:chExt cx="207436" cy="480402"/>
              </a:xfrm>
            </p:grpSpPr>
            <p:sp>
              <p:nvSpPr>
                <p:cNvPr id="66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2" name="Oval 66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9" name="Group 665"/>
            <p:cNvGrpSpPr>
              <a:grpSpLocks/>
            </p:cNvGrpSpPr>
            <p:nvPr/>
          </p:nvGrpSpPr>
          <p:grpSpPr bwMode="auto">
            <a:xfrm>
              <a:off x="5530286" y="5451562"/>
              <a:ext cx="239713" cy="720725"/>
              <a:chOff x="418925" y="3913188"/>
              <a:chExt cx="240687" cy="721471"/>
            </a:xfrm>
          </p:grpSpPr>
          <p:grpSp>
            <p:nvGrpSpPr>
              <p:cNvPr id="7180" name="Group 666"/>
              <p:cNvGrpSpPr>
                <a:grpSpLocks/>
              </p:cNvGrpSpPr>
              <p:nvPr/>
            </p:nvGrpSpPr>
            <p:grpSpPr bwMode="auto">
              <a:xfrm>
                <a:off x="418925" y="3913188"/>
                <a:ext cx="207436" cy="480402"/>
                <a:chOff x="2039907" y="4515548"/>
                <a:chExt cx="207436" cy="480402"/>
              </a:xfrm>
            </p:grpSpPr>
            <p:sp>
              <p:nvSpPr>
                <p:cNvPr id="6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4" name="Oval 6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1" name="Group 667"/>
              <p:cNvGrpSpPr>
                <a:grpSpLocks/>
              </p:cNvGrpSpPr>
              <p:nvPr/>
            </p:nvGrpSpPr>
            <p:grpSpPr bwMode="auto">
              <a:xfrm rot="10800000">
                <a:off x="452176" y="4154257"/>
                <a:ext cx="207436" cy="480402"/>
                <a:chOff x="2039907" y="4515548"/>
                <a:chExt cx="207436" cy="480402"/>
              </a:xfrm>
            </p:grpSpPr>
            <p:sp>
              <p:nvSpPr>
                <p:cNvPr id="6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1" name="Oval 6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2" name="Group 674"/>
            <p:cNvGrpSpPr>
              <a:grpSpLocks/>
            </p:cNvGrpSpPr>
            <p:nvPr/>
          </p:nvGrpSpPr>
          <p:grpSpPr bwMode="auto">
            <a:xfrm>
              <a:off x="5758784" y="5451562"/>
              <a:ext cx="241300" cy="720725"/>
              <a:chOff x="418925" y="3913188"/>
              <a:chExt cx="240687" cy="721471"/>
            </a:xfrm>
          </p:grpSpPr>
          <p:grpSp>
            <p:nvGrpSpPr>
              <p:cNvPr id="7183" name="Group 675"/>
              <p:cNvGrpSpPr>
                <a:grpSpLocks/>
              </p:cNvGrpSpPr>
              <p:nvPr/>
            </p:nvGrpSpPr>
            <p:grpSpPr bwMode="auto">
              <a:xfrm>
                <a:off x="418925" y="3913188"/>
                <a:ext cx="207436" cy="480402"/>
                <a:chOff x="2039907" y="4515548"/>
                <a:chExt cx="207436" cy="480402"/>
              </a:xfrm>
            </p:grpSpPr>
            <p:sp>
              <p:nvSpPr>
                <p:cNvPr id="6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3" name="Oval 6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4" name="Group 676"/>
              <p:cNvGrpSpPr>
                <a:grpSpLocks/>
              </p:cNvGrpSpPr>
              <p:nvPr/>
            </p:nvGrpSpPr>
            <p:grpSpPr bwMode="auto">
              <a:xfrm rot="10800000">
                <a:off x="452176" y="4154257"/>
                <a:ext cx="207436" cy="480402"/>
                <a:chOff x="2039907" y="4515548"/>
                <a:chExt cx="207436" cy="480402"/>
              </a:xfrm>
            </p:grpSpPr>
            <p:sp>
              <p:nvSpPr>
                <p:cNvPr id="6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0" name="Oval 6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5" name="Group 683"/>
            <p:cNvGrpSpPr>
              <a:grpSpLocks/>
            </p:cNvGrpSpPr>
            <p:nvPr/>
          </p:nvGrpSpPr>
          <p:grpSpPr bwMode="auto">
            <a:xfrm>
              <a:off x="5988869" y="5451562"/>
              <a:ext cx="239712" cy="720725"/>
              <a:chOff x="418925" y="3913188"/>
              <a:chExt cx="240687" cy="721471"/>
            </a:xfrm>
          </p:grpSpPr>
          <p:grpSp>
            <p:nvGrpSpPr>
              <p:cNvPr id="7186" name="Group 684"/>
              <p:cNvGrpSpPr>
                <a:grpSpLocks/>
              </p:cNvGrpSpPr>
              <p:nvPr/>
            </p:nvGrpSpPr>
            <p:grpSpPr bwMode="auto">
              <a:xfrm>
                <a:off x="418925" y="3913188"/>
                <a:ext cx="207436" cy="480402"/>
                <a:chOff x="2039907" y="4515548"/>
                <a:chExt cx="207436" cy="480402"/>
              </a:xfrm>
            </p:grpSpPr>
            <p:sp>
              <p:nvSpPr>
                <p:cNvPr id="6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2" name="Oval 6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7" name="Group 685"/>
              <p:cNvGrpSpPr>
                <a:grpSpLocks/>
              </p:cNvGrpSpPr>
              <p:nvPr/>
            </p:nvGrpSpPr>
            <p:grpSpPr bwMode="auto">
              <a:xfrm rot="10800000">
                <a:off x="452176" y="4154257"/>
                <a:ext cx="207436" cy="480402"/>
                <a:chOff x="2039907" y="4515548"/>
                <a:chExt cx="207436" cy="480402"/>
              </a:xfrm>
            </p:grpSpPr>
            <p:sp>
              <p:nvSpPr>
                <p:cNvPr id="6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9" name="Oval 6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8" name="Group 692"/>
            <p:cNvGrpSpPr>
              <a:grpSpLocks/>
            </p:cNvGrpSpPr>
            <p:nvPr/>
          </p:nvGrpSpPr>
          <p:grpSpPr bwMode="auto">
            <a:xfrm>
              <a:off x="6217366" y="5451562"/>
              <a:ext cx="241300" cy="720725"/>
              <a:chOff x="418925" y="3913188"/>
              <a:chExt cx="240687" cy="721471"/>
            </a:xfrm>
          </p:grpSpPr>
          <p:grpSp>
            <p:nvGrpSpPr>
              <p:cNvPr id="7189" name="Group 693"/>
              <p:cNvGrpSpPr>
                <a:grpSpLocks/>
              </p:cNvGrpSpPr>
              <p:nvPr/>
            </p:nvGrpSpPr>
            <p:grpSpPr bwMode="auto">
              <a:xfrm>
                <a:off x="418925" y="3913188"/>
                <a:ext cx="207436" cy="480402"/>
                <a:chOff x="2039907" y="4515548"/>
                <a:chExt cx="207436" cy="480402"/>
              </a:xfrm>
            </p:grpSpPr>
            <p:sp>
              <p:nvSpPr>
                <p:cNvPr id="69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1" name="Oval 70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0" name="Group 694"/>
              <p:cNvGrpSpPr>
                <a:grpSpLocks/>
              </p:cNvGrpSpPr>
              <p:nvPr/>
            </p:nvGrpSpPr>
            <p:grpSpPr bwMode="auto">
              <a:xfrm rot="10800000">
                <a:off x="452176" y="4154257"/>
                <a:ext cx="207436" cy="480402"/>
                <a:chOff x="2039907" y="4515548"/>
                <a:chExt cx="207436" cy="480402"/>
              </a:xfrm>
            </p:grpSpPr>
            <p:sp>
              <p:nvSpPr>
                <p:cNvPr id="6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8" name="Oval 6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1" name="Group 701"/>
            <p:cNvGrpSpPr>
              <a:grpSpLocks/>
            </p:cNvGrpSpPr>
            <p:nvPr/>
          </p:nvGrpSpPr>
          <p:grpSpPr bwMode="auto">
            <a:xfrm>
              <a:off x="6447451" y="5451562"/>
              <a:ext cx="241300" cy="720725"/>
              <a:chOff x="418925" y="3913188"/>
              <a:chExt cx="240687" cy="721471"/>
            </a:xfrm>
          </p:grpSpPr>
          <p:grpSp>
            <p:nvGrpSpPr>
              <p:cNvPr id="7192" name="Group 702"/>
              <p:cNvGrpSpPr>
                <a:grpSpLocks/>
              </p:cNvGrpSpPr>
              <p:nvPr/>
            </p:nvGrpSpPr>
            <p:grpSpPr bwMode="auto">
              <a:xfrm>
                <a:off x="418925" y="3913188"/>
                <a:ext cx="207436" cy="480402"/>
                <a:chOff x="2039907" y="4515548"/>
                <a:chExt cx="207436" cy="480402"/>
              </a:xfrm>
            </p:grpSpPr>
            <p:sp>
              <p:nvSpPr>
                <p:cNvPr id="7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0" name="Oval 7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3" name="Group 703"/>
              <p:cNvGrpSpPr>
                <a:grpSpLocks/>
              </p:cNvGrpSpPr>
              <p:nvPr/>
            </p:nvGrpSpPr>
            <p:grpSpPr bwMode="auto">
              <a:xfrm rot="10800000">
                <a:off x="452176" y="4154257"/>
                <a:ext cx="207436" cy="480402"/>
                <a:chOff x="2039907" y="4515548"/>
                <a:chExt cx="207436" cy="480402"/>
              </a:xfrm>
            </p:grpSpPr>
            <p:sp>
              <p:nvSpPr>
                <p:cNvPr id="7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7" name="Oval 7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4" name="Group 710"/>
            <p:cNvGrpSpPr>
              <a:grpSpLocks/>
            </p:cNvGrpSpPr>
            <p:nvPr/>
          </p:nvGrpSpPr>
          <p:grpSpPr bwMode="auto">
            <a:xfrm>
              <a:off x="6677536" y="5451562"/>
              <a:ext cx="239712" cy="720725"/>
              <a:chOff x="418925" y="3913188"/>
              <a:chExt cx="240687" cy="721471"/>
            </a:xfrm>
          </p:grpSpPr>
          <p:grpSp>
            <p:nvGrpSpPr>
              <p:cNvPr id="7195" name="Group 711"/>
              <p:cNvGrpSpPr>
                <a:grpSpLocks/>
              </p:cNvGrpSpPr>
              <p:nvPr/>
            </p:nvGrpSpPr>
            <p:grpSpPr bwMode="auto">
              <a:xfrm>
                <a:off x="418925" y="3913188"/>
                <a:ext cx="207436" cy="480402"/>
                <a:chOff x="2039907" y="4515548"/>
                <a:chExt cx="207436" cy="480402"/>
              </a:xfrm>
            </p:grpSpPr>
            <p:sp>
              <p:nvSpPr>
                <p:cNvPr id="7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9" name="Oval 7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6" name="Group 712"/>
              <p:cNvGrpSpPr>
                <a:grpSpLocks/>
              </p:cNvGrpSpPr>
              <p:nvPr/>
            </p:nvGrpSpPr>
            <p:grpSpPr bwMode="auto">
              <a:xfrm rot="10800000">
                <a:off x="452176" y="4154257"/>
                <a:ext cx="207436" cy="480402"/>
                <a:chOff x="2039907" y="4515548"/>
                <a:chExt cx="207436" cy="480402"/>
              </a:xfrm>
            </p:grpSpPr>
            <p:sp>
              <p:nvSpPr>
                <p:cNvPr id="7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6" name="Oval 7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7" name="Group 719"/>
            <p:cNvGrpSpPr>
              <a:grpSpLocks/>
            </p:cNvGrpSpPr>
            <p:nvPr/>
          </p:nvGrpSpPr>
          <p:grpSpPr bwMode="auto">
            <a:xfrm>
              <a:off x="6906033" y="5451562"/>
              <a:ext cx="241300" cy="720725"/>
              <a:chOff x="418925" y="3913188"/>
              <a:chExt cx="240687" cy="721471"/>
            </a:xfrm>
          </p:grpSpPr>
          <p:grpSp>
            <p:nvGrpSpPr>
              <p:cNvPr id="7198" name="Group 720"/>
              <p:cNvGrpSpPr>
                <a:grpSpLocks/>
              </p:cNvGrpSpPr>
              <p:nvPr/>
            </p:nvGrpSpPr>
            <p:grpSpPr bwMode="auto">
              <a:xfrm>
                <a:off x="418925" y="3913188"/>
                <a:ext cx="207436" cy="480402"/>
                <a:chOff x="2039907" y="4515548"/>
                <a:chExt cx="207436" cy="480402"/>
              </a:xfrm>
            </p:grpSpPr>
            <p:sp>
              <p:nvSpPr>
                <p:cNvPr id="7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8" name="Oval 7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9" name="Group 721"/>
              <p:cNvGrpSpPr>
                <a:grpSpLocks/>
              </p:cNvGrpSpPr>
              <p:nvPr/>
            </p:nvGrpSpPr>
            <p:grpSpPr bwMode="auto">
              <a:xfrm rot="10800000">
                <a:off x="452176" y="4154257"/>
                <a:ext cx="207436" cy="480402"/>
                <a:chOff x="2039907" y="4515548"/>
                <a:chExt cx="207436" cy="480402"/>
              </a:xfrm>
            </p:grpSpPr>
            <p:sp>
              <p:nvSpPr>
                <p:cNvPr id="72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5" name="Oval 72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22" name="Group 728"/>
            <p:cNvGrpSpPr>
              <a:grpSpLocks/>
            </p:cNvGrpSpPr>
            <p:nvPr/>
          </p:nvGrpSpPr>
          <p:grpSpPr bwMode="auto">
            <a:xfrm>
              <a:off x="7136118" y="5451562"/>
              <a:ext cx="239713" cy="720725"/>
              <a:chOff x="418925" y="3913188"/>
              <a:chExt cx="240687" cy="721471"/>
            </a:xfrm>
          </p:grpSpPr>
          <p:grpSp>
            <p:nvGrpSpPr>
              <p:cNvPr id="623" name="Group 729"/>
              <p:cNvGrpSpPr>
                <a:grpSpLocks/>
              </p:cNvGrpSpPr>
              <p:nvPr/>
            </p:nvGrpSpPr>
            <p:grpSpPr bwMode="auto">
              <a:xfrm>
                <a:off x="418925" y="3913188"/>
                <a:ext cx="207436" cy="480402"/>
                <a:chOff x="2039907" y="4515548"/>
                <a:chExt cx="207436" cy="480402"/>
              </a:xfrm>
            </p:grpSpPr>
            <p:sp>
              <p:nvSpPr>
                <p:cNvPr id="7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7" name="Oval 7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48" name="Group 730"/>
              <p:cNvGrpSpPr>
                <a:grpSpLocks/>
              </p:cNvGrpSpPr>
              <p:nvPr/>
            </p:nvGrpSpPr>
            <p:grpSpPr bwMode="auto">
              <a:xfrm rot="10800000">
                <a:off x="452176" y="4154257"/>
                <a:ext cx="207436" cy="480402"/>
                <a:chOff x="2039907" y="4515548"/>
                <a:chExt cx="207436" cy="480402"/>
              </a:xfrm>
            </p:grpSpPr>
            <p:sp>
              <p:nvSpPr>
                <p:cNvPr id="7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4" name="Oval 7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49" name="Group 737"/>
            <p:cNvGrpSpPr>
              <a:grpSpLocks/>
            </p:cNvGrpSpPr>
            <p:nvPr/>
          </p:nvGrpSpPr>
          <p:grpSpPr bwMode="auto">
            <a:xfrm>
              <a:off x="7364616" y="5451562"/>
              <a:ext cx="241300" cy="720725"/>
              <a:chOff x="418925" y="3913188"/>
              <a:chExt cx="240687" cy="721471"/>
            </a:xfrm>
          </p:grpSpPr>
          <p:grpSp>
            <p:nvGrpSpPr>
              <p:cNvPr id="668" name="Group 738"/>
              <p:cNvGrpSpPr>
                <a:grpSpLocks/>
              </p:cNvGrpSpPr>
              <p:nvPr/>
            </p:nvGrpSpPr>
            <p:grpSpPr bwMode="auto">
              <a:xfrm>
                <a:off x="418925" y="3913188"/>
                <a:ext cx="207436" cy="480402"/>
                <a:chOff x="2039907" y="4515548"/>
                <a:chExt cx="207436" cy="480402"/>
              </a:xfrm>
            </p:grpSpPr>
            <p:sp>
              <p:nvSpPr>
                <p:cNvPr id="74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6" name="Oval 74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75" name="Group 739"/>
              <p:cNvGrpSpPr>
                <a:grpSpLocks/>
              </p:cNvGrpSpPr>
              <p:nvPr/>
            </p:nvGrpSpPr>
            <p:grpSpPr bwMode="auto">
              <a:xfrm rot="10800000">
                <a:off x="452176" y="4154257"/>
                <a:ext cx="207436" cy="480402"/>
                <a:chOff x="2039907" y="4515548"/>
                <a:chExt cx="207436" cy="480402"/>
              </a:xfrm>
            </p:grpSpPr>
            <p:sp>
              <p:nvSpPr>
                <p:cNvPr id="7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3" name="Oval 7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94" name="Group 746"/>
            <p:cNvGrpSpPr>
              <a:grpSpLocks/>
            </p:cNvGrpSpPr>
            <p:nvPr/>
          </p:nvGrpSpPr>
          <p:grpSpPr bwMode="auto">
            <a:xfrm>
              <a:off x="7594701" y="5451562"/>
              <a:ext cx="241300" cy="720725"/>
              <a:chOff x="418925" y="3913188"/>
              <a:chExt cx="240687" cy="721471"/>
            </a:xfrm>
          </p:grpSpPr>
          <p:grpSp>
            <p:nvGrpSpPr>
              <p:cNvPr id="695" name="Group 747"/>
              <p:cNvGrpSpPr>
                <a:grpSpLocks/>
              </p:cNvGrpSpPr>
              <p:nvPr/>
            </p:nvGrpSpPr>
            <p:grpSpPr bwMode="auto">
              <a:xfrm>
                <a:off x="418925" y="3913188"/>
                <a:ext cx="207436" cy="480402"/>
                <a:chOff x="2039907" y="4515548"/>
                <a:chExt cx="207436" cy="480402"/>
              </a:xfrm>
            </p:grpSpPr>
            <p:sp>
              <p:nvSpPr>
                <p:cNvPr id="7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5" name="Oval 7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20" name="Group 748"/>
              <p:cNvGrpSpPr>
                <a:grpSpLocks/>
              </p:cNvGrpSpPr>
              <p:nvPr/>
            </p:nvGrpSpPr>
            <p:grpSpPr bwMode="auto">
              <a:xfrm rot="10800000">
                <a:off x="452176" y="4154257"/>
                <a:ext cx="207436" cy="480402"/>
                <a:chOff x="2039907" y="4515548"/>
                <a:chExt cx="207436" cy="480402"/>
              </a:xfrm>
            </p:grpSpPr>
            <p:sp>
              <p:nvSpPr>
                <p:cNvPr id="7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2" name="Oval 7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21" name="Group 755"/>
            <p:cNvGrpSpPr>
              <a:grpSpLocks/>
            </p:cNvGrpSpPr>
            <p:nvPr/>
          </p:nvGrpSpPr>
          <p:grpSpPr bwMode="auto">
            <a:xfrm>
              <a:off x="7824788" y="5451562"/>
              <a:ext cx="241300" cy="720725"/>
              <a:chOff x="418925" y="3913188"/>
              <a:chExt cx="240687" cy="721471"/>
            </a:xfrm>
          </p:grpSpPr>
          <p:grpSp>
            <p:nvGrpSpPr>
              <p:cNvPr id="740" name="Group 756"/>
              <p:cNvGrpSpPr>
                <a:grpSpLocks/>
              </p:cNvGrpSpPr>
              <p:nvPr/>
            </p:nvGrpSpPr>
            <p:grpSpPr bwMode="auto">
              <a:xfrm>
                <a:off x="418925" y="3913188"/>
                <a:ext cx="207436" cy="480402"/>
                <a:chOff x="2039907" y="4515548"/>
                <a:chExt cx="207436" cy="480402"/>
              </a:xfrm>
            </p:grpSpPr>
            <p:sp>
              <p:nvSpPr>
                <p:cNvPr id="7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4" name="Oval 7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47" name="Group 757"/>
              <p:cNvGrpSpPr>
                <a:grpSpLocks/>
              </p:cNvGrpSpPr>
              <p:nvPr/>
            </p:nvGrpSpPr>
            <p:grpSpPr bwMode="auto">
              <a:xfrm rot="10800000">
                <a:off x="452176" y="4154257"/>
                <a:ext cx="207436" cy="480402"/>
                <a:chOff x="2039907" y="4515548"/>
                <a:chExt cx="207436" cy="480402"/>
              </a:xfrm>
            </p:grpSpPr>
            <p:sp>
              <p:nvSpPr>
                <p:cNvPr id="7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1" name="Oval 7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766" name="Group 299"/>
          <p:cNvGrpSpPr>
            <a:grpSpLocks/>
          </p:cNvGrpSpPr>
          <p:nvPr/>
        </p:nvGrpSpPr>
        <p:grpSpPr bwMode="auto">
          <a:xfrm>
            <a:off x="6797217" y="3429531"/>
            <a:ext cx="1403350" cy="1939925"/>
            <a:chOff x="4343399" y="3783130"/>
            <a:chExt cx="1484974" cy="2050531"/>
          </a:xfrm>
          <a:solidFill>
            <a:srgbClr val="00A1FF"/>
          </a:solidFill>
        </p:grpSpPr>
        <p:sp>
          <p:nvSpPr>
            <p:cNvPr id="302" name="Oval 301"/>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4" name="Oval 303"/>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9" name="Oval 308"/>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0" name="Oval 309"/>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1" name="Oval 310"/>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2" name="Oval 311"/>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3" name="Oval 312"/>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4" name="Oval 313"/>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5" name="Oval 314"/>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6" name="Oval 315"/>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7" name="Oval 316"/>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8" name="Oval 317"/>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9" name="Oval 318"/>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0" name="Oval 319"/>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1" name="Oval 320"/>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2" name="Oval 321"/>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3" name="Oval 322"/>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4" name="Oval 323"/>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5" name="Oval 324"/>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6" name="Oval 325"/>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7" name="Oval 326"/>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8" name="Oval 327"/>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9" name="Oval 328"/>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0" name="Oval 329"/>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1" name="Oval 330"/>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2" name="Oval 331"/>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3" name="Oval 332"/>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4" name="Oval 333"/>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5" name="Oval 334"/>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6" name="Oval 335"/>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7" name="Oval 336"/>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8" name="Oval 337"/>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9" name="Oval 338"/>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0" name="Oval 339"/>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1" name="Oval 340"/>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2" name="Oval 341"/>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3" name="Oval 342"/>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4" name="Oval 343"/>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5" name="Oval 344"/>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0" name="Oval 34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8" name="Oval 357"/>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9" name="Oval 358"/>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0" name="Oval 359"/>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1" name="Oval 360"/>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2" name="Oval 361"/>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3" name="Oval 362"/>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4" name="Oval 363"/>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5" name="Oval 364"/>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6" name="Oval 365"/>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7" name="Oval 366"/>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8" name="Oval 367"/>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9" name="Oval 368"/>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0" name="Oval 369"/>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1" name="Oval 370"/>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2" name="Oval 371"/>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3" name="Oval 372"/>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4" name="Oval 373"/>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5" name="Oval 374"/>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6" name="Oval 375"/>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7" name="Oval 376"/>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8" name="Oval 377"/>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9" name="Oval 378"/>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0" name="Oval 379"/>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1" name="Oval 380"/>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2" name="Oval 381"/>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3" name="Oval 382"/>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4" name="Oval 383"/>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5" name="Oval 384"/>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6" name="Oval 385"/>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67" name="Group 299"/>
          <p:cNvGrpSpPr>
            <a:grpSpLocks/>
          </p:cNvGrpSpPr>
          <p:nvPr/>
        </p:nvGrpSpPr>
        <p:grpSpPr bwMode="auto">
          <a:xfrm flipH="1">
            <a:off x="3961942" y="3429531"/>
            <a:ext cx="1404938" cy="1939925"/>
            <a:chOff x="4343399" y="3783130"/>
            <a:chExt cx="1484974" cy="2050531"/>
          </a:xfrm>
          <a:solidFill>
            <a:srgbClr val="00A1FF"/>
          </a:solidFill>
        </p:grpSpPr>
        <p:sp>
          <p:nvSpPr>
            <p:cNvPr id="1161" name="Oval 1160"/>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2" name="Oval 1161"/>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3" name="Oval 1162"/>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4" name="Oval 1163"/>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5" name="Oval 1164"/>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6" name="Oval 1165"/>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7" name="Oval 1166"/>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8" name="Oval 1167"/>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9" name="Oval 1168"/>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0" name="Oval 1169"/>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1" name="Oval 1170"/>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2" name="Oval 1171"/>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3" name="Oval 1172"/>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4" name="Oval 1173"/>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5" name="Oval 1174"/>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6" name="Oval 1175"/>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7" name="Oval 1176"/>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8" name="Oval 1177"/>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9" name="Oval 1178"/>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0" name="Oval 1179"/>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1" name="Oval 1180"/>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2" name="Oval 1181"/>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3" name="Oval 1182"/>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4" name="Oval 1183"/>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5" name="Oval 1184"/>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6" name="Oval 1185"/>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7" name="Oval 1186"/>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8" name="Oval 1187"/>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9" name="Oval 1188"/>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0" name="Oval 1189"/>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1" name="Oval 1190"/>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2" name="Oval 1191"/>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3" name="Oval 1192"/>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4" name="Oval 1193"/>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5" name="Oval 1194"/>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6" name="Oval 1195"/>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7" name="Oval 1196"/>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8" name="Oval 1197"/>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9" name="Oval 1198"/>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0" name="Oval 119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1" name="Oval 1200"/>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2" name="Oval 1201"/>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3" name="Oval 1202"/>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4" name="Oval 1203"/>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5" name="Oval 1204"/>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6" name="Oval 1205"/>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7" name="Oval 1206"/>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8" name="Oval 1207"/>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9" name="Oval 1208"/>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0" name="Oval 1209"/>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1" name="Oval 1210"/>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2" name="Oval 1211"/>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3" name="Oval 1212"/>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4" name="Oval 1213"/>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5" name="Oval 1214"/>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6" name="Oval 1215"/>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7" name="Oval 1216"/>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8" name="Oval 1217"/>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9" name="Oval 1218"/>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0" name="Oval 1219"/>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1" name="Oval 1220"/>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2" name="Oval 1221"/>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3" name="Oval 1222"/>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4" name="Oval 1223"/>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5" name="Oval 1224"/>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6" name="Oval 1225"/>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7" name="Oval 1226"/>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8" name="Oval 1227"/>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9" name="Oval 1228"/>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74" name="Group 298"/>
          <p:cNvGrpSpPr>
            <a:grpSpLocks/>
          </p:cNvGrpSpPr>
          <p:nvPr/>
        </p:nvGrpSpPr>
        <p:grpSpPr bwMode="auto">
          <a:xfrm>
            <a:off x="3156244" y="4607456"/>
            <a:ext cx="6164263" cy="604837"/>
            <a:chOff x="709613" y="5451562"/>
            <a:chExt cx="7356475" cy="720725"/>
          </a:xfrm>
          <a:scene3d>
            <a:camera prst="orthographicFront"/>
            <a:lightRig rig="threePt" dir="t">
              <a:rot lat="0" lon="0" rev="2400000"/>
            </a:lightRig>
          </a:scene3d>
        </p:grpSpPr>
        <p:grpSp>
          <p:nvGrpSpPr>
            <p:cNvPr id="775" name="Group 484"/>
            <p:cNvGrpSpPr>
              <a:grpSpLocks/>
            </p:cNvGrpSpPr>
            <p:nvPr/>
          </p:nvGrpSpPr>
          <p:grpSpPr bwMode="auto">
            <a:xfrm>
              <a:off x="709610" y="5451561"/>
              <a:ext cx="241298" cy="720725"/>
              <a:chOff x="418925" y="3913188"/>
              <a:chExt cx="240687" cy="721471"/>
            </a:xfrm>
          </p:grpSpPr>
          <p:grpSp>
            <p:nvGrpSpPr>
              <p:cNvPr id="782" name="Group 447"/>
              <p:cNvGrpSpPr>
                <a:grpSpLocks/>
              </p:cNvGrpSpPr>
              <p:nvPr/>
            </p:nvGrpSpPr>
            <p:grpSpPr bwMode="auto">
              <a:xfrm>
                <a:off x="418925" y="3913188"/>
                <a:ext cx="207436" cy="480402"/>
                <a:chOff x="2039907" y="4515548"/>
                <a:chExt cx="207436" cy="480402"/>
              </a:xfrm>
            </p:grpSpPr>
            <p:sp>
              <p:nvSpPr>
                <p:cNvPr id="8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9" name="Oval 8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83" name="Group 448"/>
              <p:cNvGrpSpPr>
                <a:grpSpLocks/>
              </p:cNvGrpSpPr>
              <p:nvPr/>
            </p:nvGrpSpPr>
            <p:grpSpPr bwMode="auto">
              <a:xfrm rot="10800000">
                <a:off x="452176" y="4154257"/>
                <a:ext cx="207436" cy="480402"/>
                <a:chOff x="2039907" y="4515548"/>
                <a:chExt cx="207436" cy="480402"/>
              </a:xfrm>
            </p:grpSpPr>
            <p:sp>
              <p:nvSpPr>
                <p:cNvPr id="8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6" name="Oval 8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0" name="Group 485"/>
            <p:cNvGrpSpPr>
              <a:grpSpLocks/>
            </p:cNvGrpSpPr>
            <p:nvPr/>
          </p:nvGrpSpPr>
          <p:grpSpPr bwMode="auto">
            <a:xfrm>
              <a:off x="939700" y="5451561"/>
              <a:ext cx="239714" cy="720725"/>
              <a:chOff x="418925" y="3913188"/>
              <a:chExt cx="240687" cy="721471"/>
            </a:xfrm>
          </p:grpSpPr>
          <p:grpSp>
            <p:nvGrpSpPr>
              <p:cNvPr id="791" name="Group 486"/>
              <p:cNvGrpSpPr>
                <a:grpSpLocks/>
              </p:cNvGrpSpPr>
              <p:nvPr/>
            </p:nvGrpSpPr>
            <p:grpSpPr bwMode="auto">
              <a:xfrm>
                <a:off x="418925" y="3913188"/>
                <a:ext cx="207436" cy="480402"/>
                <a:chOff x="2039907" y="4515548"/>
                <a:chExt cx="207436" cy="480402"/>
              </a:xfrm>
            </p:grpSpPr>
            <p:sp>
              <p:nvSpPr>
                <p:cNvPr id="8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1" name="Oval 8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98" name="Group 487"/>
              <p:cNvGrpSpPr>
                <a:grpSpLocks/>
              </p:cNvGrpSpPr>
              <p:nvPr/>
            </p:nvGrpSpPr>
            <p:grpSpPr bwMode="auto">
              <a:xfrm rot="10800000">
                <a:off x="452176" y="4154257"/>
                <a:ext cx="207436" cy="480402"/>
                <a:chOff x="2039907" y="4515548"/>
                <a:chExt cx="207436" cy="480402"/>
              </a:xfrm>
            </p:grpSpPr>
            <p:sp>
              <p:nvSpPr>
                <p:cNvPr id="8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8" name="Oval 8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9" name="Group 494"/>
            <p:cNvGrpSpPr>
              <a:grpSpLocks/>
            </p:cNvGrpSpPr>
            <p:nvPr/>
          </p:nvGrpSpPr>
          <p:grpSpPr bwMode="auto">
            <a:xfrm>
              <a:off x="1168193" y="5451561"/>
              <a:ext cx="241298" cy="720725"/>
              <a:chOff x="418925" y="3913188"/>
              <a:chExt cx="240687" cy="721471"/>
            </a:xfrm>
          </p:grpSpPr>
          <p:grpSp>
            <p:nvGrpSpPr>
              <p:cNvPr id="11264" name="Group 495"/>
              <p:cNvGrpSpPr>
                <a:grpSpLocks/>
              </p:cNvGrpSpPr>
              <p:nvPr/>
            </p:nvGrpSpPr>
            <p:grpSpPr bwMode="auto">
              <a:xfrm>
                <a:off x="418925" y="3913188"/>
                <a:ext cx="207436" cy="480402"/>
                <a:chOff x="2039907" y="4515548"/>
                <a:chExt cx="207436" cy="480402"/>
              </a:xfrm>
            </p:grpSpPr>
            <p:sp>
              <p:nvSpPr>
                <p:cNvPr id="8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3" name="Oval 8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5" name="Group 496"/>
              <p:cNvGrpSpPr>
                <a:grpSpLocks/>
              </p:cNvGrpSpPr>
              <p:nvPr/>
            </p:nvGrpSpPr>
            <p:grpSpPr bwMode="auto">
              <a:xfrm rot="10800000">
                <a:off x="452176" y="4154257"/>
                <a:ext cx="207436" cy="480402"/>
                <a:chOff x="2039907" y="4515548"/>
                <a:chExt cx="207436" cy="480402"/>
              </a:xfrm>
            </p:grpSpPr>
            <p:sp>
              <p:nvSpPr>
                <p:cNvPr id="8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0" name="Oval 8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6" name="Group 503"/>
            <p:cNvGrpSpPr>
              <a:grpSpLocks/>
            </p:cNvGrpSpPr>
            <p:nvPr/>
          </p:nvGrpSpPr>
          <p:grpSpPr bwMode="auto">
            <a:xfrm>
              <a:off x="1398278" y="5451561"/>
              <a:ext cx="241298" cy="720725"/>
              <a:chOff x="418925" y="3913188"/>
              <a:chExt cx="240687" cy="721471"/>
            </a:xfrm>
          </p:grpSpPr>
          <p:grpSp>
            <p:nvGrpSpPr>
              <p:cNvPr id="11267" name="Group 504"/>
              <p:cNvGrpSpPr>
                <a:grpSpLocks/>
              </p:cNvGrpSpPr>
              <p:nvPr/>
            </p:nvGrpSpPr>
            <p:grpSpPr bwMode="auto">
              <a:xfrm>
                <a:off x="418925" y="3913188"/>
                <a:ext cx="207436" cy="480402"/>
                <a:chOff x="2039907" y="4515548"/>
                <a:chExt cx="207436" cy="480402"/>
              </a:xfrm>
            </p:grpSpPr>
            <p:sp>
              <p:nvSpPr>
                <p:cNvPr id="8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5" name="Oval 8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8" name="Group 505"/>
              <p:cNvGrpSpPr>
                <a:grpSpLocks/>
              </p:cNvGrpSpPr>
              <p:nvPr/>
            </p:nvGrpSpPr>
            <p:grpSpPr bwMode="auto">
              <a:xfrm rot="10800000">
                <a:off x="452176" y="4154257"/>
                <a:ext cx="207436" cy="480402"/>
                <a:chOff x="2039907" y="4515548"/>
                <a:chExt cx="207436" cy="480402"/>
              </a:xfrm>
            </p:grpSpPr>
            <p:sp>
              <p:nvSpPr>
                <p:cNvPr id="8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2" name="Oval 8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9" name="Group 512"/>
            <p:cNvGrpSpPr>
              <a:grpSpLocks/>
            </p:cNvGrpSpPr>
            <p:nvPr/>
          </p:nvGrpSpPr>
          <p:grpSpPr bwMode="auto">
            <a:xfrm>
              <a:off x="1628368" y="5451561"/>
              <a:ext cx="239714" cy="720725"/>
              <a:chOff x="418925" y="3913188"/>
              <a:chExt cx="240687" cy="721471"/>
            </a:xfrm>
          </p:grpSpPr>
          <p:grpSp>
            <p:nvGrpSpPr>
              <p:cNvPr id="11270" name="Group 513"/>
              <p:cNvGrpSpPr>
                <a:grpSpLocks/>
              </p:cNvGrpSpPr>
              <p:nvPr/>
            </p:nvGrpSpPr>
            <p:grpSpPr bwMode="auto">
              <a:xfrm>
                <a:off x="418925" y="3913188"/>
                <a:ext cx="207436" cy="480402"/>
                <a:chOff x="2039907" y="4515548"/>
                <a:chExt cx="207436" cy="480402"/>
              </a:xfrm>
            </p:grpSpPr>
            <p:sp>
              <p:nvSpPr>
                <p:cNvPr id="8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7" name="Oval 8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1" name="Group 514"/>
              <p:cNvGrpSpPr>
                <a:grpSpLocks/>
              </p:cNvGrpSpPr>
              <p:nvPr/>
            </p:nvGrpSpPr>
            <p:grpSpPr bwMode="auto">
              <a:xfrm rot="10800000">
                <a:off x="452176" y="4154257"/>
                <a:ext cx="207436" cy="480402"/>
                <a:chOff x="2039907" y="4515548"/>
                <a:chExt cx="207436" cy="480402"/>
              </a:xfrm>
            </p:grpSpPr>
            <p:sp>
              <p:nvSpPr>
                <p:cNvPr id="8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4" name="Oval 8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2" name="Group 521"/>
            <p:cNvGrpSpPr>
              <a:grpSpLocks/>
            </p:cNvGrpSpPr>
            <p:nvPr/>
          </p:nvGrpSpPr>
          <p:grpSpPr bwMode="auto">
            <a:xfrm>
              <a:off x="1856861" y="5451561"/>
              <a:ext cx="241298" cy="720725"/>
              <a:chOff x="418925" y="3913188"/>
              <a:chExt cx="240687" cy="721471"/>
            </a:xfrm>
          </p:grpSpPr>
          <p:grpSp>
            <p:nvGrpSpPr>
              <p:cNvPr id="11273" name="Group 522"/>
              <p:cNvGrpSpPr>
                <a:grpSpLocks/>
              </p:cNvGrpSpPr>
              <p:nvPr/>
            </p:nvGrpSpPr>
            <p:grpSpPr bwMode="auto">
              <a:xfrm>
                <a:off x="418925" y="3913188"/>
                <a:ext cx="207436" cy="480402"/>
                <a:chOff x="2039907" y="4515548"/>
                <a:chExt cx="207436" cy="480402"/>
              </a:xfrm>
            </p:grpSpPr>
            <p:sp>
              <p:nvSpPr>
                <p:cNvPr id="8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9" name="Oval 8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4" name="Group 523"/>
              <p:cNvGrpSpPr>
                <a:grpSpLocks/>
              </p:cNvGrpSpPr>
              <p:nvPr/>
            </p:nvGrpSpPr>
            <p:grpSpPr bwMode="auto">
              <a:xfrm rot="10800000">
                <a:off x="452176" y="4154257"/>
                <a:ext cx="207436" cy="480402"/>
                <a:chOff x="2039907" y="4515548"/>
                <a:chExt cx="207436" cy="480402"/>
              </a:xfrm>
            </p:grpSpPr>
            <p:sp>
              <p:nvSpPr>
                <p:cNvPr id="8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6" name="Oval 8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5" name="Group 530"/>
            <p:cNvGrpSpPr>
              <a:grpSpLocks/>
            </p:cNvGrpSpPr>
            <p:nvPr/>
          </p:nvGrpSpPr>
          <p:grpSpPr bwMode="auto">
            <a:xfrm>
              <a:off x="2086952" y="5451561"/>
              <a:ext cx="239714" cy="720725"/>
              <a:chOff x="418925" y="3913188"/>
              <a:chExt cx="240687" cy="721471"/>
            </a:xfrm>
          </p:grpSpPr>
          <p:grpSp>
            <p:nvGrpSpPr>
              <p:cNvPr id="11276" name="Group 531"/>
              <p:cNvGrpSpPr>
                <a:grpSpLocks/>
              </p:cNvGrpSpPr>
              <p:nvPr/>
            </p:nvGrpSpPr>
            <p:grpSpPr bwMode="auto">
              <a:xfrm>
                <a:off x="418925" y="3913188"/>
                <a:ext cx="207436" cy="480402"/>
                <a:chOff x="2039907" y="4515548"/>
                <a:chExt cx="207436" cy="480402"/>
              </a:xfrm>
            </p:grpSpPr>
            <p:sp>
              <p:nvSpPr>
                <p:cNvPr id="8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1" name="Oval 8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9" name="Group 532"/>
              <p:cNvGrpSpPr>
                <a:grpSpLocks/>
              </p:cNvGrpSpPr>
              <p:nvPr/>
            </p:nvGrpSpPr>
            <p:grpSpPr bwMode="auto">
              <a:xfrm rot="10800000">
                <a:off x="452176" y="4154257"/>
                <a:ext cx="207436" cy="480402"/>
                <a:chOff x="2039907" y="4515548"/>
                <a:chExt cx="207436" cy="480402"/>
              </a:xfrm>
            </p:grpSpPr>
            <p:sp>
              <p:nvSpPr>
                <p:cNvPr id="8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8" name="Oval 8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2" name="Group 539"/>
            <p:cNvGrpSpPr>
              <a:grpSpLocks/>
            </p:cNvGrpSpPr>
            <p:nvPr/>
          </p:nvGrpSpPr>
          <p:grpSpPr bwMode="auto">
            <a:xfrm>
              <a:off x="2315443" y="5451561"/>
              <a:ext cx="241298" cy="720725"/>
              <a:chOff x="418925" y="3913188"/>
              <a:chExt cx="240687" cy="721471"/>
            </a:xfrm>
          </p:grpSpPr>
          <p:grpSp>
            <p:nvGrpSpPr>
              <p:cNvPr id="11284" name="Group 540"/>
              <p:cNvGrpSpPr>
                <a:grpSpLocks/>
              </p:cNvGrpSpPr>
              <p:nvPr/>
            </p:nvGrpSpPr>
            <p:grpSpPr bwMode="auto">
              <a:xfrm>
                <a:off x="418925" y="3913188"/>
                <a:ext cx="207436" cy="480402"/>
                <a:chOff x="2039907" y="4515548"/>
                <a:chExt cx="207436" cy="480402"/>
              </a:xfrm>
            </p:grpSpPr>
            <p:sp>
              <p:nvSpPr>
                <p:cNvPr id="8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3" name="Oval 8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6" name="Group 541"/>
              <p:cNvGrpSpPr>
                <a:grpSpLocks/>
              </p:cNvGrpSpPr>
              <p:nvPr/>
            </p:nvGrpSpPr>
            <p:grpSpPr bwMode="auto">
              <a:xfrm rot="10800000">
                <a:off x="452176" y="4154257"/>
                <a:ext cx="207436" cy="480402"/>
                <a:chOff x="2039907" y="4515548"/>
                <a:chExt cx="207436" cy="480402"/>
              </a:xfrm>
            </p:grpSpPr>
            <p:sp>
              <p:nvSpPr>
                <p:cNvPr id="8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0" name="Oval 8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7" name="Group 548"/>
            <p:cNvGrpSpPr>
              <a:grpSpLocks/>
            </p:cNvGrpSpPr>
            <p:nvPr/>
          </p:nvGrpSpPr>
          <p:grpSpPr bwMode="auto">
            <a:xfrm>
              <a:off x="2545528" y="5451561"/>
              <a:ext cx="241298" cy="720725"/>
              <a:chOff x="418925" y="3913188"/>
              <a:chExt cx="240687" cy="721471"/>
            </a:xfrm>
          </p:grpSpPr>
          <p:grpSp>
            <p:nvGrpSpPr>
              <p:cNvPr id="11288" name="Group 549"/>
              <p:cNvGrpSpPr>
                <a:grpSpLocks/>
              </p:cNvGrpSpPr>
              <p:nvPr/>
            </p:nvGrpSpPr>
            <p:grpSpPr bwMode="auto">
              <a:xfrm>
                <a:off x="418925" y="3913188"/>
                <a:ext cx="207436" cy="480402"/>
                <a:chOff x="2039907" y="4515548"/>
                <a:chExt cx="207436" cy="480402"/>
              </a:xfrm>
            </p:grpSpPr>
            <p:sp>
              <p:nvSpPr>
                <p:cNvPr id="80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5" name="Oval 80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9" name="Group 550"/>
              <p:cNvGrpSpPr>
                <a:grpSpLocks/>
              </p:cNvGrpSpPr>
              <p:nvPr/>
            </p:nvGrpSpPr>
            <p:grpSpPr bwMode="auto">
              <a:xfrm rot="10800000">
                <a:off x="452176" y="4154257"/>
                <a:ext cx="207436" cy="480402"/>
                <a:chOff x="2039907" y="4515548"/>
                <a:chExt cx="207436" cy="480402"/>
              </a:xfrm>
            </p:grpSpPr>
            <p:sp>
              <p:nvSpPr>
                <p:cNvPr id="8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2" name="Oval 8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0" name="Group 557"/>
            <p:cNvGrpSpPr>
              <a:grpSpLocks/>
            </p:cNvGrpSpPr>
            <p:nvPr/>
          </p:nvGrpSpPr>
          <p:grpSpPr bwMode="auto">
            <a:xfrm>
              <a:off x="2775613" y="5451561"/>
              <a:ext cx="241298" cy="720725"/>
              <a:chOff x="418925" y="3913188"/>
              <a:chExt cx="240687" cy="721471"/>
            </a:xfrm>
          </p:grpSpPr>
          <p:grpSp>
            <p:nvGrpSpPr>
              <p:cNvPr id="11291" name="Group 558"/>
              <p:cNvGrpSpPr>
                <a:grpSpLocks/>
              </p:cNvGrpSpPr>
              <p:nvPr/>
            </p:nvGrpSpPr>
            <p:grpSpPr bwMode="auto">
              <a:xfrm>
                <a:off x="418925" y="3913188"/>
                <a:ext cx="207436" cy="480402"/>
                <a:chOff x="2039907" y="4515548"/>
                <a:chExt cx="207436" cy="480402"/>
              </a:xfrm>
            </p:grpSpPr>
            <p:sp>
              <p:nvSpPr>
                <p:cNvPr id="7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7" name="Oval 7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2" name="Group 559"/>
              <p:cNvGrpSpPr>
                <a:grpSpLocks/>
              </p:cNvGrpSpPr>
              <p:nvPr/>
            </p:nvGrpSpPr>
            <p:grpSpPr bwMode="auto">
              <a:xfrm rot="10800000">
                <a:off x="452176" y="4154257"/>
                <a:ext cx="207436" cy="480402"/>
                <a:chOff x="2039907" y="4515548"/>
                <a:chExt cx="207436" cy="480402"/>
              </a:xfrm>
            </p:grpSpPr>
            <p:sp>
              <p:nvSpPr>
                <p:cNvPr id="7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4" name="Oval 7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3" name="Group 566"/>
            <p:cNvGrpSpPr>
              <a:grpSpLocks/>
            </p:cNvGrpSpPr>
            <p:nvPr/>
          </p:nvGrpSpPr>
          <p:grpSpPr bwMode="auto">
            <a:xfrm>
              <a:off x="3005698" y="5451561"/>
              <a:ext cx="241298" cy="720725"/>
              <a:chOff x="418925" y="3913188"/>
              <a:chExt cx="240687" cy="721471"/>
            </a:xfrm>
          </p:grpSpPr>
          <p:grpSp>
            <p:nvGrpSpPr>
              <p:cNvPr id="11294" name="Group 567"/>
              <p:cNvGrpSpPr>
                <a:grpSpLocks/>
              </p:cNvGrpSpPr>
              <p:nvPr/>
            </p:nvGrpSpPr>
            <p:grpSpPr bwMode="auto">
              <a:xfrm>
                <a:off x="418925" y="3913188"/>
                <a:ext cx="207436" cy="480402"/>
                <a:chOff x="2039907" y="4515548"/>
                <a:chExt cx="207436" cy="480402"/>
              </a:xfrm>
            </p:grpSpPr>
            <p:sp>
              <p:nvSpPr>
                <p:cNvPr id="7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9" name="Oval 7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5" name="Group 568"/>
              <p:cNvGrpSpPr>
                <a:grpSpLocks/>
              </p:cNvGrpSpPr>
              <p:nvPr/>
            </p:nvGrpSpPr>
            <p:grpSpPr bwMode="auto">
              <a:xfrm rot="10800000">
                <a:off x="452176" y="4154257"/>
                <a:ext cx="207436" cy="480402"/>
                <a:chOff x="2039907" y="4515548"/>
                <a:chExt cx="207436" cy="480402"/>
              </a:xfrm>
            </p:grpSpPr>
            <p:sp>
              <p:nvSpPr>
                <p:cNvPr id="78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6" name="Oval 7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06" name="Group 575"/>
            <p:cNvGrpSpPr>
              <a:grpSpLocks/>
            </p:cNvGrpSpPr>
            <p:nvPr/>
          </p:nvGrpSpPr>
          <p:grpSpPr bwMode="auto">
            <a:xfrm>
              <a:off x="3235788" y="5451561"/>
              <a:ext cx="239714" cy="720725"/>
              <a:chOff x="418925" y="3913188"/>
              <a:chExt cx="240687" cy="721471"/>
            </a:xfrm>
          </p:grpSpPr>
          <p:grpSp>
            <p:nvGrpSpPr>
              <p:cNvPr id="807" name="Group 576"/>
              <p:cNvGrpSpPr>
                <a:grpSpLocks/>
              </p:cNvGrpSpPr>
              <p:nvPr/>
            </p:nvGrpSpPr>
            <p:grpSpPr bwMode="auto">
              <a:xfrm>
                <a:off x="418925" y="3913188"/>
                <a:ext cx="207436" cy="480402"/>
                <a:chOff x="2039907" y="4515548"/>
                <a:chExt cx="207436" cy="480402"/>
              </a:xfrm>
            </p:grpSpPr>
            <p:sp>
              <p:nvSpPr>
                <p:cNvPr id="7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1" name="Oval 7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14" name="Group 577"/>
              <p:cNvGrpSpPr>
                <a:grpSpLocks/>
              </p:cNvGrpSpPr>
              <p:nvPr/>
            </p:nvGrpSpPr>
            <p:grpSpPr bwMode="auto">
              <a:xfrm rot="10800000">
                <a:off x="452176" y="4154257"/>
                <a:ext cx="207436" cy="480402"/>
                <a:chOff x="2039907" y="4515548"/>
                <a:chExt cx="207436" cy="480402"/>
              </a:xfrm>
            </p:grpSpPr>
            <p:sp>
              <p:nvSpPr>
                <p:cNvPr id="7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8" name="Oval 77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15" name="Group 584"/>
            <p:cNvGrpSpPr>
              <a:grpSpLocks/>
            </p:cNvGrpSpPr>
            <p:nvPr/>
          </p:nvGrpSpPr>
          <p:grpSpPr bwMode="auto">
            <a:xfrm>
              <a:off x="3464281" y="5451561"/>
              <a:ext cx="241298" cy="720725"/>
              <a:chOff x="418925" y="3913188"/>
              <a:chExt cx="240687" cy="721471"/>
            </a:xfrm>
          </p:grpSpPr>
          <p:grpSp>
            <p:nvGrpSpPr>
              <p:cNvPr id="822" name="Group 585"/>
              <p:cNvGrpSpPr>
                <a:grpSpLocks/>
              </p:cNvGrpSpPr>
              <p:nvPr/>
            </p:nvGrpSpPr>
            <p:grpSpPr bwMode="auto">
              <a:xfrm>
                <a:off x="418925" y="3913188"/>
                <a:ext cx="207436" cy="480402"/>
                <a:chOff x="2039907" y="4515548"/>
                <a:chExt cx="207436" cy="480402"/>
              </a:xfrm>
            </p:grpSpPr>
            <p:sp>
              <p:nvSpPr>
                <p:cNvPr id="77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3" name="Oval 77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23" name="Group 586"/>
              <p:cNvGrpSpPr>
                <a:grpSpLocks/>
              </p:cNvGrpSpPr>
              <p:nvPr/>
            </p:nvGrpSpPr>
            <p:grpSpPr bwMode="auto">
              <a:xfrm rot="10800000">
                <a:off x="452176" y="4154257"/>
                <a:ext cx="207436" cy="480402"/>
                <a:chOff x="2039907" y="4515548"/>
                <a:chExt cx="207436" cy="480402"/>
              </a:xfrm>
            </p:grpSpPr>
            <p:sp>
              <p:nvSpPr>
                <p:cNvPr id="76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0" name="Oval 76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0" name="Group 593"/>
            <p:cNvGrpSpPr>
              <a:grpSpLocks/>
            </p:cNvGrpSpPr>
            <p:nvPr/>
          </p:nvGrpSpPr>
          <p:grpSpPr bwMode="auto">
            <a:xfrm>
              <a:off x="3694372" y="5451561"/>
              <a:ext cx="239714" cy="720725"/>
              <a:chOff x="418925" y="3913188"/>
              <a:chExt cx="240687" cy="721471"/>
            </a:xfrm>
          </p:grpSpPr>
          <p:grpSp>
            <p:nvGrpSpPr>
              <p:cNvPr id="831" name="Group 594"/>
              <p:cNvGrpSpPr>
                <a:grpSpLocks/>
              </p:cNvGrpSpPr>
              <p:nvPr/>
            </p:nvGrpSpPr>
            <p:grpSpPr bwMode="auto">
              <a:xfrm>
                <a:off x="418925" y="3913188"/>
                <a:ext cx="207436" cy="480402"/>
                <a:chOff x="2039907" y="4515548"/>
                <a:chExt cx="207436" cy="480402"/>
              </a:xfrm>
            </p:grpSpPr>
            <p:sp>
              <p:nvSpPr>
                <p:cNvPr id="7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5" name="Oval 7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8" name="Group 595"/>
              <p:cNvGrpSpPr>
                <a:grpSpLocks/>
              </p:cNvGrpSpPr>
              <p:nvPr/>
            </p:nvGrpSpPr>
            <p:grpSpPr bwMode="auto">
              <a:xfrm rot="10800000">
                <a:off x="452176" y="4154257"/>
                <a:ext cx="207436" cy="480402"/>
                <a:chOff x="2039907" y="4515548"/>
                <a:chExt cx="207436" cy="480402"/>
              </a:xfrm>
            </p:grpSpPr>
            <p:sp>
              <p:nvSpPr>
                <p:cNvPr id="7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6" name="Oval 7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9" name="Group 602"/>
            <p:cNvGrpSpPr>
              <a:grpSpLocks/>
            </p:cNvGrpSpPr>
            <p:nvPr/>
          </p:nvGrpSpPr>
          <p:grpSpPr bwMode="auto">
            <a:xfrm>
              <a:off x="3922863" y="5451561"/>
              <a:ext cx="241298" cy="720725"/>
              <a:chOff x="418925" y="3913188"/>
              <a:chExt cx="240687" cy="721471"/>
            </a:xfrm>
          </p:grpSpPr>
          <p:grpSp>
            <p:nvGrpSpPr>
              <p:cNvPr id="846" name="Group 603"/>
              <p:cNvGrpSpPr>
                <a:grpSpLocks/>
              </p:cNvGrpSpPr>
              <p:nvPr/>
            </p:nvGrpSpPr>
            <p:grpSpPr bwMode="auto">
              <a:xfrm>
                <a:off x="418925" y="3913188"/>
                <a:ext cx="207436" cy="480402"/>
                <a:chOff x="2039907" y="4515548"/>
                <a:chExt cx="207436" cy="480402"/>
              </a:xfrm>
            </p:grpSpPr>
            <p:sp>
              <p:nvSpPr>
                <p:cNvPr id="73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9" name="Oval 7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47" name="Group 604"/>
              <p:cNvGrpSpPr>
                <a:grpSpLocks/>
              </p:cNvGrpSpPr>
              <p:nvPr/>
            </p:nvGrpSpPr>
            <p:grpSpPr bwMode="auto">
              <a:xfrm rot="10800000">
                <a:off x="452176" y="4154257"/>
                <a:ext cx="207436" cy="480402"/>
                <a:chOff x="2039907" y="4515548"/>
                <a:chExt cx="207436" cy="480402"/>
              </a:xfrm>
            </p:grpSpPr>
            <p:sp>
              <p:nvSpPr>
                <p:cNvPr id="7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0" name="Oval 7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54" name="Group 611"/>
            <p:cNvGrpSpPr>
              <a:grpSpLocks/>
            </p:cNvGrpSpPr>
            <p:nvPr/>
          </p:nvGrpSpPr>
          <p:grpSpPr bwMode="auto">
            <a:xfrm>
              <a:off x="4152948" y="5451561"/>
              <a:ext cx="241298" cy="720725"/>
              <a:chOff x="418925" y="3913188"/>
              <a:chExt cx="240687" cy="721471"/>
            </a:xfrm>
          </p:grpSpPr>
          <p:grpSp>
            <p:nvGrpSpPr>
              <p:cNvPr id="855" name="Group 612"/>
              <p:cNvGrpSpPr>
                <a:grpSpLocks/>
              </p:cNvGrpSpPr>
              <p:nvPr/>
            </p:nvGrpSpPr>
            <p:grpSpPr bwMode="auto">
              <a:xfrm>
                <a:off x="418925" y="3913188"/>
                <a:ext cx="207436" cy="480402"/>
                <a:chOff x="2039907" y="4515548"/>
                <a:chExt cx="207436" cy="480402"/>
              </a:xfrm>
            </p:grpSpPr>
            <p:sp>
              <p:nvSpPr>
                <p:cNvPr id="7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3" name="Oval 7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62" name="Group 613"/>
              <p:cNvGrpSpPr>
                <a:grpSpLocks/>
              </p:cNvGrpSpPr>
              <p:nvPr/>
            </p:nvGrpSpPr>
            <p:grpSpPr bwMode="auto">
              <a:xfrm rot="10800000">
                <a:off x="452176" y="4154257"/>
                <a:ext cx="207436" cy="480402"/>
                <a:chOff x="2039907" y="4515548"/>
                <a:chExt cx="207436" cy="480402"/>
              </a:xfrm>
            </p:grpSpPr>
            <p:sp>
              <p:nvSpPr>
                <p:cNvPr id="70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4" name="Oval 70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63" name="Group 620"/>
            <p:cNvGrpSpPr>
              <a:grpSpLocks/>
            </p:cNvGrpSpPr>
            <p:nvPr/>
          </p:nvGrpSpPr>
          <p:grpSpPr bwMode="auto">
            <a:xfrm>
              <a:off x="4383039" y="5451561"/>
              <a:ext cx="239714" cy="720725"/>
              <a:chOff x="418925" y="3913188"/>
              <a:chExt cx="240687" cy="721471"/>
            </a:xfrm>
          </p:grpSpPr>
          <p:grpSp>
            <p:nvGrpSpPr>
              <p:cNvPr id="870" name="Group 621"/>
              <p:cNvGrpSpPr>
                <a:grpSpLocks/>
              </p:cNvGrpSpPr>
              <p:nvPr/>
            </p:nvGrpSpPr>
            <p:grpSpPr bwMode="auto">
              <a:xfrm>
                <a:off x="418925" y="3913188"/>
                <a:ext cx="207436" cy="480402"/>
                <a:chOff x="2039907" y="4515548"/>
                <a:chExt cx="207436" cy="480402"/>
              </a:xfrm>
            </p:grpSpPr>
            <p:sp>
              <p:nvSpPr>
                <p:cNvPr id="6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3" name="Oval 6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1" name="Group 622"/>
              <p:cNvGrpSpPr>
                <a:grpSpLocks/>
              </p:cNvGrpSpPr>
              <p:nvPr/>
            </p:nvGrpSpPr>
            <p:grpSpPr bwMode="auto">
              <a:xfrm rot="10800000">
                <a:off x="452176" y="4154257"/>
                <a:ext cx="207436" cy="480402"/>
                <a:chOff x="2039907" y="4515548"/>
                <a:chExt cx="207436" cy="480402"/>
              </a:xfrm>
            </p:grpSpPr>
            <p:sp>
              <p:nvSpPr>
                <p:cNvPr id="6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4" name="Oval 6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2" name="Group 629"/>
            <p:cNvGrpSpPr>
              <a:grpSpLocks/>
            </p:cNvGrpSpPr>
            <p:nvPr/>
          </p:nvGrpSpPr>
          <p:grpSpPr bwMode="auto">
            <a:xfrm>
              <a:off x="4611530" y="5451561"/>
              <a:ext cx="241298" cy="720725"/>
              <a:chOff x="418925" y="3913188"/>
              <a:chExt cx="240687" cy="721471"/>
            </a:xfrm>
          </p:grpSpPr>
          <p:grpSp>
            <p:nvGrpSpPr>
              <p:cNvPr id="873" name="Group 630"/>
              <p:cNvGrpSpPr>
                <a:grpSpLocks/>
              </p:cNvGrpSpPr>
              <p:nvPr/>
            </p:nvGrpSpPr>
            <p:grpSpPr bwMode="auto">
              <a:xfrm>
                <a:off x="418925" y="3913188"/>
                <a:ext cx="207436" cy="480402"/>
                <a:chOff x="2039907" y="4515548"/>
                <a:chExt cx="207436" cy="480402"/>
              </a:xfrm>
            </p:grpSpPr>
            <p:sp>
              <p:nvSpPr>
                <p:cNvPr id="6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7" name="Oval 6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4" name="Group 631"/>
              <p:cNvGrpSpPr>
                <a:grpSpLocks/>
              </p:cNvGrpSpPr>
              <p:nvPr/>
            </p:nvGrpSpPr>
            <p:grpSpPr bwMode="auto">
              <a:xfrm rot="10800000">
                <a:off x="452176" y="4154257"/>
                <a:ext cx="207436" cy="480402"/>
                <a:chOff x="2039907" y="4515548"/>
                <a:chExt cx="207436" cy="480402"/>
              </a:xfrm>
            </p:grpSpPr>
            <p:sp>
              <p:nvSpPr>
                <p:cNvPr id="6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8" name="Oval 6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5" name="Group 638"/>
            <p:cNvGrpSpPr>
              <a:grpSpLocks/>
            </p:cNvGrpSpPr>
            <p:nvPr/>
          </p:nvGrpSpPr>
          <p:grpSpPr bwMode="auto">
            <a:xfrm>
              <a:off x="4841620" y="5451561"/>
              <a:ext cx="239714" cy="720725"/>
              <a:chOff x="418925" y="3913188"/>
              <a:chExt cx="240687" cy="721471"/>
            </a:xfrm>
          </p:grpSpPr>
          <p:grpSp>
            <p:nvGrpSpPr>
              <p:cNvPr id="876" name="Group 639"/>
              <p:cNvGrpSpPr>
                <a:grpSpLocks/>
              </p:cNvGrpSpPr>
              <p:nvPr/>
            </p:nvGrpSpPr>
            <p:grpSpPr bwMode="auto">
              <a:xfrm>
                <a:off x="418925" y="3913188"/>
                <a:ext cx="207436" cy="480402"/>
                <a:chOff x="2039907" y="4515548"/>
                <a:chExt cx="207436" cy="480402"/>
              </a:xfrm>
            </p:grpSpPr>
            <p:sp>
              <p:nvSpPr>
                <p:cNvPr id="63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1" name="Oval 64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7" name="Group 640"/>
              <p:cNvGrpSpPr>
                <a:grpSpLocks/>
              </p:cNvGrpSpPr>
              <p:nvPr/>
            </p:nvGrpSpPr>
            <p:grpSpPr bwMode="auto">
              <a:xfrm rot="10800000">
                <a:off x="452176" y="4154257"/>
                <a:ext cx="207436" cy="480402"/>
                <a:chOff x="2039907" y="4515548"/>
                <a:chExt cx="207436" cy="480402"/>
              </a:xfrm>
            </p:grpSpPr>
            <p:sp>
              <p:nvSpPr>
                <p:cNvPr id="6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2" name="Oval 6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8" name="Group 647"/>
            <p:cNvGrpSpPr>
              <a:grpSpLocks/>
            </p:cNvGrpSpPr>
            <p:nvPr/>
          </p:nvGrpSpPr>
          <p:grpSpPr bwMode="auto">
            <a:xfrm>
              <a:off x="5070113" y="5451561"/>
              <a:ext cx="241298" cy="720725"/>
              <a:chOff x="418925" y="3913188"/>
              <a:chExt cx="240687" cy="721471"/>
            </a:xfrm>
          </p:grpSpPr>
          <p:grpSp>
            <p:nvGrpSpPr>
              <p:cNvPr id="879" name="Group 648"/>
              <p:cNvGrpSpPr>
                <a:grpSpLocks/>
              </p:cNvGrpSpPr>
              <p:nvPr/>
            </p:nvGrpSpPr>
            <p:grpSpPr bwMode="auto">
              <a:xfrm>
                <a:off x="418925" y="3913188"/>
                <a:ext cx="207436" cy="480402"/>
                <a:chOff x="2039907" y="4515548"/>
                <a:chExt cx="207436" cy="480402"/>
              </a:xfrm>
            </p:grpSpPr>
            <p:sp>
              <p:nvSpPr>
                <p:cNvPr id="61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1" name="Oval 6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0" name="Group 649"/>
              <p:cNvGrpSpPr>
                <a:grpSpLocks/>
              </p:cNvGrpSpPr>
              <p:nvPr/>
            </p:nvGrpSpPr>
            <p:grpSpPr bwMode="auto">
              <a:xfrm rot="10800000">
                <a:off x="452176" y="4154257"/>
                <a:ext cx="207436" cy="480402"/>
                <a:chOff x="2039907" y="4515548"/>
                <a:chExt cx="207436" cy="480402"/>
              </a:xfrm>
            </p:grpSpPr>
            <p:sp>
              <p:nvSpPr>
                <p:cNvPr id="6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2" name="Oval 6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1" name="Group 656"/>
            <p:cNvGrpSpPr>
              <a:grpSpLocks/>
            </p:cNvGrpSpPr>
            <p:nvPr/>
          </p:nvGrpSpPr>
          <p:grpSpPr bwMode="auto">
            <a:xfrm>
              <a:off x="5300198" y="5451561"/>
              <a:ext cx="241298" cy="720725"/>
              <a:chOff x="418925" y="3913188"/>
              <a:chExt cx="240687" cy="721471"/>
            </a:xfrm>
          </p:grpSpPr>
          <p:grpSp>
            <p:nvGrpSpPr>
              <p:cNvPr id="882" name="Group 657"/>
              <p:cNvGrpSpPr>
                <a:grpSpLocks/>
              </p:cNvGrpSpPr>
              <p:nvPr/>
            </p:nvGrpSpPr>
            <p:grpSpPr bwMode="auto">
              <a:xfrm>
                <a:off x="418925" y="3913188"/>
                <a:ext cx="207436" cy="480402"/>
                <a:chOff x="2039907" y="4515548"/>
                <a:chExt cx="207436" cy="480402"/>
              </a:xfrm>
            </p:grpSpPr>
            <p:sp>
              <p:nvSpPr>
                <p:cNvPr id="5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5" name="Oval 5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3" name="Group 658"/>
              <p:cNvGrpSpPr>
                <a:grpSpLocks/>
              </p:cNvGrpSpPr>
              <p:nvPr/>
            </p:nvGrpSpPr>
            <p:grpSpPr bwMode="auto">
              <a:xfrm rot="10800000">
                <a:off x="452176" y="4154257"/>
                <a:ext cx="207436" cy="480402"/>
                <a:chOff x="2039907" y="4515548"/>
                <a:chExt cx="207436" cy="480402"/>
              </a:xfrm>
            </p:grpSpPr>
            <p:sp>
              <p:nvSpPr>
                <p:cNvPr id="5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6" name="Oval 5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4" name="Group 665"/>
            <p:cNvGrpSpPr>
              <a:grpSpLocks/>
            </p:cNvGrpSpPr>
            <p:nvPr/>
          </p:nvGrpSpPr>
          <p:grpSpPr bwMode="auto">
            <a:xfrm>
              <a:off x="5530288" y="5451561"/>
              <a:ext cx="239714" cy="720725"/>
              <a:chOff x="418925" y="3913188"/>
              <a:chExt cx="240687" cy="721471"/>
            </a:xfrm>
          </p:grpSpPr>
          <p:grpSp>
            <p:nvGrpSpPr>
              <p:cNvPr id="885" name="Group 666"/>
              <p:cNvGrpSpPr>
                <a:grpSpLocks/>
              </p:cNvGrpSpPr>
              <p:nvPr/>
            </p:nvGrpSpPr>
            <p:grpSpPr bwMode="auto">
              <a:xfrm>
                <a:off x="418925" y="3913188"/>
                <a:ext cx="207436" cy="480402"/>
                <a:chOff x="2039907" y="4515548"/>
                <a:chExt cx="207436" cy="480402"/>
              </a:xfrm>
            </p:grpSpPr>
            <p:sp>
              <p:nvSpPr>
                <p:cNvPr id="5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9" name="Oval 5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6" name="Group 667"/>
              <p:cNvGrpSpPr>
                <a:grpSpLocks/>
              </p:cNvGrpSpPr>
              <p:nvPr/>
            </p:nvGrpSpPr>
            <p:grpSpPr bwMode="auto">
              <a:xfrm rot="10800000">
                <a:off x="452176" y="4154257"/>
                <a:ext cx="207436" cy="480402"/>
                <a:chOff x="2039907" y="4515548"/>
                <a:chExt cx="207436" cy="480402"/>
              </a:xfrm>
            </p:grpSpPr>
            <p:sp>
              <p:nvSpPr>
                <p:cNvPr id="5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0" name="Oval 5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7" name="Group 674"/>
            <p:cNvGrpSpPr>
              <a:grpSpLocks/>
            </p:cNvGrpSpPr>
            <p:nvPr/>
          </p:nvGrpSpPr>
          <p:grpSpPr bwMode="auto">
            <a:xfrm>
              <a:off x="5758781" y="5451561"/>
              <a:ext cx="241298" cy="720725"/>
              <a:chOff x="418925" y="3913188"/>
              <a:chExt cx="240687" cy="721471"/>
            </a:xfrm>
          </p:grpSpPr>
          <p:grpSp>
            <p:nvGrpSpPr>
              <p:cNvPr id="888" name="Group 675"/>
              <p:cNvGrpSpPr>
                <a:grpSpLocks/>
              </p:cNvGrpSpPr>
              <p:nvPr/>
            </p:nvGrpSpPr>
            <p:grpSpPr bwMode="auto">
              <a:xfrm>
                <a:off x="418925" y="3913188"/>
                <a:ext cx="207436" cy="480402"/>
                <a:chOff x="2039907" y="4515548"/>
                <a:chExt cx="207436" cy="480402"/>
              </a:xfrm>
            </p:grpSpPr>
            <p:sp>
              <p:nvSpPr>
                <p:cNvPr id="5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9" name="Oval 54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9" name="Group 676"/>
              <p:cNvGrpSpPr>
                <a:grpSpLocks/>
              </p:cNvGrpSpPr>
              <p:nvPr/>
            </p:nvGrpSpPr>
            <p:grpSpPr bwMode="auto">
              <a:xfrm rot="10800000">
                <a:off x="452176" y="4154257"/>
                <a:ext cx="207436" cy="480402"/>
                <a:chOff x="2039907" y="4515548"/>
                <a:chExt cx="207436" cy="480402"/>
              </a:xfrm>
            </p:grpSpPr>
            <p:sp>
              <p:nvSpPr>
                <p:cNvPr id="5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0" name="Oval 5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0" name="Group 683"/>
            <p:cNvGrpSpPr>
              <a:grpSpLocks/>
            </p:cNvGrpSpPr>
            <p:nvPr/>
          </p:nvGrpSpPr>
          <p:grpSpPr bwMode="auto">
            <a:xfrm>
              <a:off x="5988872" y="5451561"/>
              <a:ext cx="239714" cy="720725"/>
              <a:chOff x="418925" y="3913188"/>
              <a:chExt cx="240687" cy="721471"/>
            </a:xfrm>
          </p:grpSpPr>
          <p:grpSp>
            <p:nvGrpSpPr>
              <p:cNvPr id="891" name="Group 684"/>
              <p:cNvGrpSpPr>
                <a:grpSpLocks/>
              </p:cNvGrpSpPr>
              <p:nvPr/>
            </p:nvGrpSpPr>
            <p:grpSpPr bwMode="auto">
              <a:xfrm>
                <a:off x="418925" y="3913188"/>
                <a:ext cx="207436" cy="480402"/>
                <a:chOff x="2039907" y="4515548"/>
                <a:chExt cx="207436" cy="480402"/>
              </a:xfrm>
            </p:grpSpPr>
            <p:sp>
              <p:nvSpPr>
                <p:cNvPr id="5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3" name="Oval 5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2" name="Group 685"/>
              <p:cNvGrpSpPr>
                <a:grpSpLocks/>
              </p:cNvGrpSpPr>
              <p:nvPr/>
            </p:nvGrpSpPr>
            <p:grpSpPr bwMode="auto">
              <a:xfrm rot="10800000">
                <a:off x="452176" y="4154257"/>
                <a:ext cx="207436" cy="480402"/>
                <a:chOff x="2039907" y="4515548"/>
                <a:chExt cx="207436" cy="480402"/>
              </a:xfrm>
            </p:grpSpPr>
            <p:sp>
              <p:nvSpPr>
                <p:cNvPr id="5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4" name="Oval 5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3" name="Group 692"/>
            <p:cNvGrpSpPr>
              <a:grpSpLocks/>
            </p:cNvGrpSpPr>
            <p:nvPr/>
          </p:nvGrpSpPr>
          <p:grpSpPr bwMode="auto">
            <a:xfrm>
              <a:off x="6217363" y="5451561"/>
              <a:ext cx="241298" cy="720725"/>
              <a:chOff x="418925" y="3913188"/>
              <a:chExt cx="240687" cy="721471"/>
            </a:xfrm>
          </p:grpSpPr>
          <p:grpSp>
            <p:nvGrpSpPr>
              <p:cNvPr id="894" name="Group 693"/>
              <p:cNvGrpSpPr>
                <a:grpSpLocks/>
              </p:cNvGrpSpPr>
              <p:nvPr/>
            </p:nvGrpSpPr>
            <p:grpSpPr bwMode="auto">
              <a:xfrm>
                <a:off x="418925" y="3913188"/>
                <a:ext cx="207436" cy="480402"/>
                <a:chOff x="2039907" y="4515548"/>
                <a:chExt cx="207436" cy="480402"/>
              </a:xfrm>
            </p:grpSpPr>
            <p:sp>
              <p:nvSpPr>
                <p:cNvPr id="4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7" name="Oval 4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5" name="Group 694"/>
              <p:cNvGrpSpPr>
                <a:grpSpLocks/>
              </p:cNvGrpSpPr>
              <p:nvPr/>
            </p:nvGrpSpPr>
            <p:grpSpPr bwMode="auto">
              <a:xfrm rot="10800000">
                <a:off x="452176" y="4154257"/>
                <a:ext cx="207436" cy="480402"/>
                <a:chOff x="2039907" y="4515548"/>
                <a:chExt cx="207436" cy="480402"/>
              </a:xfrm>
            </p:grpSpPr>
            <p:sp>
              <p:nvSpPr>
                <p:cNvPr id="48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8" name="Oval 48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6" name="Group 701"/>
            <p:cNvGrpSpPr>
              <a:grpSpLocks/>
            </p:cNvGrpSpPr>
            <p:nvPr/>
          </p:nvGrpSpPr>
          <p:grpSpPr bwMode="auto">
            <a:xfrm>
              <a:off x="6447448" y="5451561"/>
              <a:ext cx="241298" cy="720725"/>
              <a:chOff x="418925" y="3913188"/>
              <a:chExt cx="240687" cy="721471"/>
            </a:xfrm>
          </p:grpSpPr>
          <p:grpSp>
            <p:nvGrpSpPr>
              <p:cNvPr id="897" name="Group 702"/>
              <p:cNvGrpSpPr>
                <a:grpSpLocks/>
              </p:cNvGrpSpPr>
              <p:nvPr/>
            </p:nvGrpSpPr>
            <p:grpSpPr bwMode="auto">
              <a:xfrm>
                <a:off x="418925" y="3913188"/>
                <a:ext cx="207436" cy="480402"/>
                <a:chOff x="2039907" y="4515548"/>
                <a:chExt cx="207436" cy="480402"/>
              </a:xfrm>
            </p:grpSpPr>
            <p:sp>
              <p:nvSpPr>
                <p:cNvPr id="4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3" name="Oval 4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8" name="Group 703"/>
              <p:cNvGrpSpPr>
                <a:grpSpLocks/>
              </p:cNvGrpSpPr>
              <p:nvPr/>
            </p:nvGrpSpPr>
            <p:grpSpPr bwMode="auto">
              <a:xfrm rot="10800000">
                <a:off x="452176" y="4154257"/>
                <a:ext cx="207436" cy="480402"/>
                <a:chOff x="2039907" y="4515548"/>
                <a:chExt cx="207436" cy="480402"/>
              </a:xfrm>
            </p:grpSpPr>
            <p:sp>
              <p:nvSpPr>
                <p:cNvPr id="4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0" name="Oval 4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9" name="Group 710"/>
            <p:cNvGrpSpPr>
              <a:grpSpLocks/>
            </p:cNvGrpSpPr>
            <p:nvPr/>
          </p:nvGrpSpPr>
          <p:grpSpPr bwMode="auto">
            <a:xfrm>
              <a:off x="6677539" y="5451561"/>
              <a:ext cx="239714" cy="720725"/>
              <a:chOff x="418925" y="3913188"/>
              <a:chExt cx="240687" cy="721471"/>
            </a:xfrm>
          </p:grpSpPr>
          <p:grpSp>
            <p:nvGrpSpPr>
              <p:cNvPr id="900" name="Group 711"/>
              <p:cNvGrpSpPr>
                <a:grpSpLocks/>
              </p:cNvGrpSpPr>
              <p:nvPr/>
            </p:nvGrpSpPr>
            <p:grpSpPr bwMode="auto">
              <a:xfrm>
                <a:off x="418925" y="3913188"/>
                <a:ext cx="207436" cy="480402"/>
                <a:chOff x="2039907" y="4515548"/>
                <a:chExt cx="207436" cy="480402"/>
              </a:xfrm>
            </p:grpSpPr>
            <p:sp>
              <p:nvSpPr>
                <p:cNvPr id="4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5" name="Oval 4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1" name="Group 712"/>
              <p:cNvGrpSpPr>
                <a:grpSpLocks/>
              </p:cNvGrpSpPr>
              <p:nvPr/>
            </p:nvGrpSpPr>
            <p:grpSpPr bwMode="auto">
              <a:xfrm rot="10800000">
                <a:off x="452176" y="4154257"/>
                <a:ext cx="207436" cy="480402"/>
                <a:chOff x="2039907" y="4515548"/>
                <a:chExt cx="207436" cy="480402"/>
              </a:xfrm>
            </p:grpSpPr>
            <p:sp>
              <p:nvSpPr>
                <p:cNvPr id="4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2" name="Oval 4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2" name="Group 719"/>
            <p:cNvGrpSpPr>
              <a:grpSpLocks/>
            </p:cNvGrpSpPr>
            <p:nvPr/>
          </p:nvGrpSpPr>
          <p:grpSpPr bwMode="auto">
            <a:xfrm>
              <a:off x="6906030" y="5451561"/>
              <a:ext cx="241298" cy="720725"/>
              <a:chOff x="418925" y="3913188"/>
              <a:chExt cx="240687" cy="721471"/>
            </a:xfrm>
          </p:grpSpPr>
          <p:grpSp>
            <p:nvGrpSpPr>
              <p:cNvPr id="903" name="Group 720"/>
              <p:cNvGrpSpPr>
                <a:grpSpLocks/>
              </p:cNvGrpSpPr>
              <p:nvPr/>
            </p:nvGrpSpPr>
            <p:grpSpPr bwMode="auto">
              <a:xfrm>
                <a:off x="418925" y="3913188"/>
                <a:ext cx="207436" cy="480402"/>
                <a:chOff x="2039907" y="4515548"/>
                <a:chExt cx="207436" cy="480402"/>
              </a:xfrm>
            </p:grpSpPr>
            <p:sp>
              <p:nvSpPr>
                <p:cNvPr id="46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7" name="Oval 4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4" name="Group 721"/>
              <p:cNvGrpSpPr>
                <a:grpSpLocks/>
              </p:cNvGrpSpPr>
              <p:nvPr/>
            </p:nvGrpSpPr>
            <p:grpSpPr bwMode="auto">
              <a:xfrm rot="10800000">
                <a:off x="452176" y="4154257"/>
                <a:ext cx="207436" cy="480402"/>
                <a:chOff x="2039907" y="4515548"/>
                <a:chExt cx="207436" cy="480402"/>
              </a:xfrm>
            </p:grpSpPr>
            <p:sp>
              <p:nvSpPr>
                <p:cNvPr id="4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4" name="Oval 4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11" name="Group 728"/>
            <p:cNvGrpSpPr>
              <a:grpSpLocks/>
            </p:cNvGrpSpPr>
            <p:nvPr/>
          </p:nvGrpSpPr>
          <p:grpSpPr bwMode="auto">
            <a:xfrm>
              <a:off x="7136120" y="5451561"/>
              <a:ext cx="239714" cy="720725"/>
              <a:chOff x="418925" y="3913188"/>
              <a:chExt cx="240687" cy="721471"/>
            </a:xfrm>
          </p:grpSpPr>
          <p:grpSp>
            <p:nvGrpSpPr>
              <p:cNvPr id="912" name="Group 729"/>
              <p:cNvGrpSpPr>
                <a:grpSpLocks/>
              </p:cNvGrpSpPr>
              <p:nvPr/>
            </p:nvGrpSpPr>
            <p:grpSpPr bwMode="auto">
              <a:xfrm>
                <a:off x="418925" y="3913188"/>
                <a:ext cx="207436" cy="480402"/>
                <a:chOff x="2039907" y="4515548"/>
                <a:chExt cx="207436" cy="480402"/>
              </a:xfrm>
            </p:grpSpPr>
            <p:sp>
              <p:nvSpPr>
                <p:cNvPr id="4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9" name="Oval 4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19" name="Group 730"/>
              <p:cNvGrpSpPr>
                <a:grpSpLocks/>
              </p:cNvGrpSpPr>
              <p:nvPr/>
            </p:nvGrpSpPr>
            <p:grpSpPr bwMode="auto">
              <a:xfrm rot="10800000">
                <a:off x="452176" y="4154257"/>
                <a:ext cx="207436" cy="480402"/>
                <a:chOff x="2039907" y="4515548"/>
                <a:chExt cx="207436" cy="480402"/>
              </a:xfrm>
            </p:grpSpPr>
            <p:sp>
              <p:nvSpPr>
                <p:cNvPr id="4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6" name="Oval 4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20" name="Group 737"/>
            <p:cNvGrpSpPr>
              <a:grpSpLocks/>
            </p:cNvGrpSpPr>
            <p:nvPr/>
          </p:nvGrpSpPr>
          <p:grpSpPr bwMode="auto">
            <a:xfrm>
              <a:off x="7364613" y="5451561"/>
              <a:ext cx="241298" cy="720725"/>
              <a:chOff x="418925" y="3913188"/>
              <a:chExt cx="240687" cy="721471"/>
            </a:xfrm>
          </p:grpSpPr>
          <p:grpSp>
            <p:nvGrpSpPr>
              <p:cNvPr id="927" name="Group 738"/>
              <p:cNvGrpSpPr>
                <a:grpSpLocks/>
              </p:cNvGrpSpPr>
              <p:nvPr/>
            </p:nvGrpSpPr>
            <p:grpSpPr bwMode="auto">
              <a:xfrm>
                <a:off x="418925" y="3913188"/>
                <a:ext cx="207436" cy="480402"/>
                <a:chOff x="2039907" y="4515548"/>
                <a:chExt cx="207436" cy="480402"/>
              </a:xfrm>
            </p:grpSpPr>
            <p:sp>
              <p:nvSpPr>
                <p:cNvPr id="4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8" name="Oval 4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4" name="Group 739"/>
              <p:cNvGrpSpPr>
                <a:grpSpLocks/>
              </p:cNvGrpSpPr>
              <p:nvPr/>
            </p:nvGrpSpPr>
            <p:grpSpPr bwMode="auto">
              <a:xfrm rot="10800000">
                <a:off x="452176" y="4154257"/>
                <a:ext cx="207436" cy="480402"/>
                <a:chOff x="2039907" y="4515548"/>
                <a:chExt cx="207436" cy="480402"/>
              </a:xfrm>
            </p:grpSpPr>
            <p:sp>
              <p:nvSpPr>
                <p:cNvPr id="4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4" name="Oval 4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5" name="Group 746"/>
            <p:cNvGrpSpPr>
              <a:grpSpLocks/>
            </p:cNvGrpSpPr>
            <p:nvPr/>
          </p:nvGrpSpPr>
          <p:grpSpPr bwMode="auto">
            <a:xfrm>
              <a:off x="7594698" y="5451561"/>
              <a:ext cx="241298" cy="720725"/>
              <a:chOff x="418925" y="3913188"/>
              <a:chExt cx="240687" cy="721471"/>
            </a:xfrm>
          </p:grpSpPr>
          <p:grpSp>
            <p:nvGrpSpPr>
              <p:cNvPr id="12706" name="Group 747"/>
              <p:cNvGrpSpPr>
                <a:grpSpLocks/>
              </p:cNvGrpSpPr>
              <p:nvPr/>
            </p:nvGrpSpPr>
            <p:grpSpPr bwMode="auto">
              <a:xfrm>
                <a:off x="418925" y="3913188"/>
                <a:ext cx="207436" cy="480402"/>
                <a:chOff x="2039907" y="4515548"/>
                <a:chExt cx="207436" cy="480402"/>
              </a:xfrm>
            </p:grpSpPr>
            <p:sp>
              <p:nvSpPr>
                <p:cNvPr id="4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8" name="Oval 4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7" name="Group 748"/>
              <p:cNvGrpSpPr>
                <a:grpSpLocks/>
              </p:cNvGrpSpPr>
              <p:nvPr/>
            </p:nvGrpSpPr>
            <p:grpSpPr bwMode="auto">
              <a:xfrm rot="10800000">
                <a:off x="452176" y="4154257"/>
                <a:ext cx="207436" cy="480402"/>
                <a:chOff x="2039907" y="4515548"/>
                <a:chExt cx="207436" cy="480402"/>
              </a:xfrm>
            </p:grpSpPr>
            <p:sp>
              <p:nvSpPr>
                <p:cNvPr id="4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5" name="Oval 4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8" name="Group 755"/>
            <p:cNvGrpSpPr>
              <a:grpSpLocks/>
            </p:cNvGrpSpPr>
            <p:nvPr/>
          </p:nvGrpSpPr>
          <p:grpSpPr bwMode="auto">
            <a:xfrm>
              <a:off x="7824785" y="5451561"/>
              <a:ext cx="241298" cy="720725"/>
              <a:chOff x="418925" y="3913188"/>
              <a:chExt cx="240687" cy="721471"/>
            </a:xfrm>
          </p:grpSpPr>
          <p:grpSp>
            <p:nvGrpSpPr>
              <p:cNvPr id="12709" name="Group 756"/>
              <p:cNvGrpSpPr>
                <a:grpSpLocks/>
              </p:cNvGrpSpPr>
              <p:nvPr/>
            </p:nvGrpSpPr>
            <p:grpSpPr bwMode="auto">
              <a:xfrm>
                <a:off x="418925" y="3913188"/>
                <a:ext cx="207436" cy="480402"/>
                <a:chOff x="2039907" y="4515548"/>
                <a:chExt cx="207436" cy="480402"/>
              </a:xfrm>
            </p:grpSpPr>
            <p:sp>
              <p:nvSpPr>
                <p:cNvPr id="4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7" name="Oval 4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0" name="Group 757"/>
              <p:cNvGrpSpPr>
                <a:grpSpLocks/>
              </p:cNvGrpSpPr>
              <p:nvPr/>
            </p:nvGrpSpPr>
            <p:grpSpPr bwMode="auto">
              <a:xfrm rot="10800000">
                <a:off x="452176" y="4154257"/>
                <a:ext cx="207436" cy="480402"/>
                <a:chOff x="2039907" y="4515548"/>
                <a:chExt cx="207436" cy="480402"/>
              </a:xfrm>
            </p:grpSpPr>
            <p:sp>
              <p:nvSpPr>
                <p:cNvPr id="4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4" name="Oval 4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sp>
        <p:nvSpPr>
          <p:cNvPr id="409620" name="Rectangle 1240"/>
          <p:cNvSpPr>
            <a:spLocks noChangeArrowheads="1"/>
          </p:cNvSpPr>
          <p:nvPr/>
        </p:nvSpPr>
        <p:spPr bwMode="auto">
          <a:xfrm>
            <a:off x="5670095" y="3158754"/>
            <a:ext cx="78739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1400" b="1" dirty="0">
                <a:solidFill>
                  <a:schemeClr val="tx2"/>
                </a:solidFill>
              </a:rPr>
              <a:t>GPI </a:t>
            </a:r>
            <a:r>
              <a:rPr lang="tr-TR" sz="1400" b="1" dirty="0">
                <a:solidFill>
                  <a:schemeClr val="tx2"/>
                </a:solidFill>
              </a:rPr>
              <a:t>çıpa</a:t>
            </a:r>
            <a:endParaRPr lang="en-US" sz="1400" b="1" dirty="0">
              <a:solidFill>
                <a:schemeClr val="tx2"/>
              </a:solidFill>
            </a:endParaRPr>
          </a:p>
        </p:txBody>
      </p:sp>
      <p:grpSp>
        <p:nvGrpSpPr>
          <p:cNvPr id="12711" name="Group 1249"/>
          <p:cNvGrpSpPr>
            <a:grpSpLocks/>
          </p:cNvGrpSpPr>
          <p:nvPr/>
        </p:nvGrpSpPr>
        <p:grpSpPr bwMode="auto">
          <a:xfrm>
            <a:off x="5336717" y="3488954"/>
            <a:ext cx="1454150" cy="617537"/>
            <a:chOff x="3790603" y="4256216"/>
            <a:chExt cx="1454727" cy="618158"/>
          </a:xfrm>
        </p:grpSpPr>
        <p:cxnSp>
          <p:nvCxnSpPr>
            <p:cNvPr id="11280" name="Straight Connector 1242"/>
            <p:cNvCxnSpPr>
              <a:cxnSpLocks noChangeShapeType="1"/>
            </p:cNvCxnSpPr>
            <p:nvPr/>
          </p:nvCxnSpPr>
          <p:spPr bwMode="auto">
            <a:xfrm rot="5400000">
              <a:off x="3847284" y="4207848"/>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cxnSp>
          <p:nvCxnSpPr>
            <p:cNvPr id="11281" name="Straight Connector 1244"/>
            <p:cNvCxnSpPr>
              <a:cxnSpLocks noChangeShapeType="1"/>
            </p:cNvCxnSpPr>
            <p:nvPr/>
          </p:nvCxnSpPr>
          <p:spPr bwMode="auto">
            <a:xfrm rot="16200000" flipH="1">
              <a:off x="4578804" y="4199535"/>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grpSp>
      <p:sp>
        <p:nvSpPr>
          <p:cNvPr id="11277" name="Rectangle 325"/>
          <p:cNvSpPr>
            <a:spLocks noChangeArrowheads="1"/>
          </p:cNvSpPr>
          <p:nvPr/>
        </p:nvSpPr>
        <p:spPr bwMode="auto">
          <a:xfrm>
            <a:off x="6259957" y="1378297"/>
            <a:ext cx="5331968"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eaLnBrk="0" hangingPunct="0">
              <a:lnSpc>
                <a:spcPct val="90000"/>
              </a:lnSpc>
              <a:spcBef>
                <a:spcPts val="1800"/>
              </a:spcBef>
              <a:buClr>
                <a:srgbClr val="FFE38A"/>
              </a:buClr>
            </a:pPr>
            <a:r>
              <a:rPr lang="tr-TR" sz="1600" b="1" dirty="0">
                <a:solidFill>
                  <a:schemeClr val="tx2"/>
                </a:solidFill>
                <a:latin typeface="Comic Sans MS" panose="030F0702030302020204" pitchFamily="66" charset="0"/>
              </a:rPr>
              <a:t>  </a:t>
            </a:r>
            <a:r>
              <a:rPr lang="en-US" sz="1600" b="1" dirty="0" smtClean="0">
                <a:solidFill>
                  <a:srgbClr val="C00000"/>
                </a:solidFill>
                <a:latin typeface="Comic Sans MS" panose="030F0702030302020204" pitchFamily="66" charset="0"/>
              </a:rPr>
              <a:t>CD55</a:t>
            </a:r>
            <a:r>
              <a:rPr lang="tr-TR" sz="1600" b="1" dirty="0" smtClean="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(DAF)                                        </a:t>
            </a:r>
            <a:r>
              <a:rPr lang="tr-TR" altLang="ja-JP" sz="1600" dirty="0" err="1">
                <a:solidFill>
                  <a:srgbClr val="FF0000"/>
                </a:solidFill>
                <a:latin typeface="Comic Sans MS" panose="030F0702030302020204" pitchFamily="66" charset="0"/>
                <a:ea typeface="ＭＳ Ｐゴシック" pitchFamily="34" charset="-128"/>
              </a:rPr>
              <a:t>decay</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accelerating</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factor</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en-US" sz="1400" dirty="0">
                <a:latin typeface="Comic Sans MS" panose="030F0702030302020204" pitchFamily="66" charset="0"/>
              </a:rPr>
              <a:t>C3 </a:t>
            </a:r>
            <a:r>
              <a:rPr lang="tr-TR" sz="1400" dirty="0">
                <a:latin typeface="Comic Sans MS" panose="030F0702030302020204" pitchFamily="66" charset="0"/>
              </a:rPr>
              <a:t>ve</a:t>
            </a:r>
            <a:r>
              <a:rPr lang="en-US" sz="1400" dirty="0">
                <a:latin typeface="Comic Sans MS" panose="030F0702030302020204" pitchFamily="66" charset="0"/>
              </a:rPr>
              <a:t> C5 </a:t>
            </a:r>
            <a:r>
              <a:rPr lang="tr-TR" sz="1400" dirty="0" err="1">
                <a:latin typeface="Comic Sans MS" panose="030F0702030302020204" pitchFamily="66" charset="0"/>
              </a:rPr>
              <a:t>konvertazların</a:t>
            </a:r>
            <a:r>
              <a:rPr lang="tr-TR" sz="1400" dirty="0">
                <a:latin typeface="Comic Sans MS" panose="030F0702030302020204" pitchFamily="66" charset="0"/>
              </a:rPr>
              <a:t> oluşumunu önleyerek ve </a:t>
            </a:r>
            <a:r>
              <a:rPr lang="tr-TR" sz="1400" dirty="0" err="1">
                <a:latin typeface="Comic Sans MS" panose="030F0702030302020204" pitchFamily="66" charset="0"/>
              </a:rPr>
              <a:t>instabilitesini</a:t>
            </a:r>
            <a:r>
              <a:rPr lang="tr-TR" sz="1400" dirty="0">
                <a:latin typeface="Comic Sans MS" panose="030F0702030302020204" pitchFamily="66" charset="0"/>
              </a:rPr>
              <a:t> artırarak </a:t>
            </a:r>
            <a:r>
              <a:rPr lang="tr-TR" sz="1400" dirty="0" err="1">
                <a:latin typeface="Comic Sans MS" panose="030F0702030302020204" pitchFamily="66" charset="0"/>
              </a:rPr>
              <a:t>kompleman</a:t>
            </a:r>
            <a:r>
              <a:rPr lang="tr-TR" sz="1400" dirty="0">
                <a:latin typeface="Comic Sans MS" panose="030F0702030302020204" pitchFamily="66" charset="0"/>
              </a:rPr>
              <a:t> </a:t>
            </a:r>
            <a:r>
              <a:rPr lang="tr-TR" sz="1400" dirty="0" err="1">
                <a:latin typeface="Comic Sans MS" panose="030F0702030302020204" pitchFamily="66" charset="0"/>
              </a:rPr>
              <a:t>kaskadını</a:t>
            </a:r>
            <a:r>
              <a:rPr lang="tr-TR" sz="1400" dirty="0">
                <a:latin typeface="Comic Sans MS" panose="030F0702030302020204" pitchFamily="66" charset="0"/>
              </a:rPr>
              <a:t> zayıflatır</a:t>
            </a:r>
            <a:endParaRPr lang="en-US" sz="1400" dirty="0">
              <a:latin typeface="Comic Sans MS" panose="030F0702030302020204" pitchFamily="66" charset="0"/>
            </a:endParaRPr>
          </a:p>
        </p:txBody>
      </p:sp>
      <p:sp>
        <p:nvSpPr>
          <p:cNvPr id="1024" name="Dikdörtgen 1023"/>
          <p:cNvSpPr/>
          <p:nvPr/>
        </p:nvSpPr>
        <p:spPr>
          <a:xfrm>
            <a:off x="1543164" y="5657671"/>
            <a:ext cx="10134485" cy="584775"/>
          </a:xfrm>
          <a:prstGeom prst="rect">
            <a:avLst/>
          </a:prstGeom>
        </p:spPr>
        <p:txBody>
          <a:bodyPr wrap="square">
            <a:spAutoFit/>
          </a:bodyPr>
          <a:lstStyle/>
          <a:p>
            <a:r>
              <a:rPr lang="tr-TR" altLang="tr-TR" sz="1600" dirty="0">
                <a:latin typeface="Comic Sans MS" panose="030F0702030302020204" pitchFamily="66" charset="0"/>
                <a:ea typeface="ＭＳ Ｐゴシック" pitchFamily="34" charset="-128"/>
              </a:rPr>
              <a:t>Özellikle CD59  </a:t>
            </a:r>
            <a:r>
              <a:rPr lang="tr-TR" altLang="ja-JP" sz="1600" dirty="0">
                <a:latin typeface="Comic Sans MS" panose="030F0702030302020204" pitchFamily="66" charset="0"/>
                <a:ea typeface="ＭＳ Ｐゴシック" pitchFamily="34" charset="-128"/>
              </a:rPr>
              <a:t>ve CD55 </a:t>
            </a:r>
            <a:r>
              <a:rPr lang="ja-JP" altLang="tr-TR" sz="1600" dirty="0">
                <a:latin typeface="Comic Sans MS" panose="030F0702030302020204" pitchFamily="66" charset="0"/>
                <a:ea typeface="ヒラギノ角ゴ Pro W3" charset="-128"/>
              </a:rPr>
              <a:t>“</a:t>
            </a:r>
            <a:r>
              <a:rPr lang="tr-TR" altLang="ja-JP" sz="1600" dirty="0" err="1">
                <a:solidFill>
                  <a:srgbClr val="FF0000"/>
                </a:solidFill>
                <a:latin typeface="Comic Sans MS" panose="030F0702030302020204" pitchFamily="66" charset="0"/>
                <a:ea typeface="ＭＳ Ｐゴシック" pitchFamily="34" charset="-128"/>
              </a:rPr>
              <a:t>kompleman</a:t>
            </a:r>
            <a:r>
              <a:rPr lang="tr-TR" altLang="ja-JP" sz="1600" dirty="0">
                <a:solidFill>
                  <a:srgbClr val="FF0000"/>
                </a:solidFill>
                <a:latin typeface="Comic Sans MS" panose="030F0702030302020204" pitchFamily="66" charset="0"/>
                <a:ea typeface="ＭＳ Ｐゴシック" pitchFamily="34" charset="-128"/>
              </a:rPr>
              <a:t> bağlayıcı proteinlerin</a:t>
            </a:r>
            <a:r>
              <a:rPr lang="ja-JP" altLang="tr-TR" sz="1600" dirty="0">
                <a:latin typeface="Comic Sans MS" panose="030F0702030302020204" pitchFamily="66" charset="0"/>
                <a:ea typeface="ヒラギノ角ゴ Pro W3" charset="-128"/>
              </a:rPr>
              <a:t>”</a:t>
            </a:r>
            <a:r>
              <a:rPr lang="tr-TR" altLang="ja-JP" sz="1600" dirty="0">
                <a:latin typeface="Comic Sans MS" panose="030F0702030302020204" pitchFamily="66" charset="0"/>
                <a:ea typeface="ＭＳ Ｐゴシック" pitchFamily="34" charset="-128"/>
              </a:rPr>
              <a:t> yokluğu nedeni ile eritrositler </a:t>
            </a:r>
            <a:r>
              <a:rPr lang="tr-TR" altLang="ja-JP" sz="1600" dirty="0" err="1">
                <a:latin typeface="Comic Sans MS" panose="030F0702030302020204" pitchFamily="66" charset="0"/>
                <a:ea typeface="ＭＳ Ｐゴシック" pitchFamily="34" charset="-128"/>
              </a:rPr>
              <a:t>komplemanın</a:t>
            </a:r>
            <a:r>
              <a:rPr lang="tr-TR" altLang="ja-JP" sz="1600" dirty="0">
                <a:latin typeface="Comic Sans MS" panose="030F0702030302020204" pitchFamily="66" charset="0"/>
                <a:ea typeface="ＭＳ Ｐゴシック" pitchFamily="34" charset="-128"/>
              </a:rPr>
              <a:t> </a:t>
            </a:r>
            <a:r>
              <a:rPr lang="tr-TR" altLang="ja-JP" sz="1600" dirty="0" err="1">
                <a:latin typeface="Comic Sans MS" panose="030F0702030302020204" pitchFamily="66" charset="0"/>
                <a:ea typeface="ＭＳ Ｐゴシック" pitchFamily="34" charset="-128"/>
              </a:rPr>
              <a:t>hemolitik</a:t>
            </a:r>
            <a:r>
              <a:rPr lang="tr-TR" altLang="ja-JP" sz="1600" dirty="0">
                <a:latin typeface="Comic Sans MS" panose="030F0702030302020204" pitchFamily="66" charset="0"/>
                <a:ea typeface="ＭＳ Ｐゴシック" pitchFamily="34" charset="-128"/>
              </a:rPr>
              <a:t> etkisine karşı aşırı duyarlıdır ve buna bağlı aralıklı hemoglobinüri vardır. </a:t>
            </a:r>
            <a:endParaRPr lang="tr-TR" sz="1600" dirty="0">
              <a:latin typeface="Comic Sans MS" panose="030F0702030302020204" pitchFamily="66" charset="0"/>
            </a:endParaRPr>
          </a:p>
        </p:txBody>
      </p:sp>
      <p:pic>
        <p:nvPicPr>
          <p:cNvPr id="1032" name="Picture 6" descr="ThreeRBCsPathophys"/>
          <p:cNvPicPr>
            <a:picLocks noChangeAspect="1" noChangeArrowheads="1"/>
          </p:cNvPicPr>
          <p:nvPr/>
        </p:nvPicPr>
        <p:blipFill>
          <a:blip r:embed="rId4" cstate="print">
            <a:extLst>
              <a:ext uri="{28A0092B-C50C-407E-A947-70E740481C1C}">
                <a14:useLocalDpi xmlns:a14="http://schemas.microsoft.com/office/drawing/2010/main" val="0"/>
              </a:ext>
            </a:extLst>
          </a:blip>
          <a:srcRect l="31535" r="37816" b="37517"/>
          <a:stretch>
            <a:fillRect/>
          </a:stretch>
        </p:blipFill>
        <p:spPr bwMode="auto">
          <a:xfrm>
            <a:off x="2557516" y="3340927"/>
            <a:ext cx="7354908" cy="216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0"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84173" y="2705100"/>
            <a:ext cx="5983826" cy="2759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78" name="Rectangle 325"/>
          <p:cNvSpPr>
            <a:spLocks noChangeArrowheads="1"/>
          </p:cNvSpPr>
          <p:nvPr/>
        </p:nvSpPr>
        <p:spPr bwMode="auto">
          <a:xfrm>
            <a:off x="1543164" y="1375469"/>
            <a:ext cx="3946003" cy="162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a:lnSpc>
                <a:spcPct val="90000"/>
              </a:lnSpc>
              <a:buClr>
                <a:srgbClr val="FFE38A"/>
              </a:buClr>
              <a:buSzPct val="70000"/>
            </a:pPr>
            <a:r>
              <a:rPr lang="en-US" sz="1600" b="1" dirty="0">
                <a:solidFill>
                  <a:srgbClr val="C00000"/>
                </a:solidFill>
                <a:latin typeface="Comic Sans MS" panose="030F0702030302020204" pitchFamily="66" charset="0"/>
              </a:rPr>
              <a:t>CD59</a:t>
            </a:r>
            <a:r>
              <a:rPr lang="tr-TR" sz="1600" b="1" dirty="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(MIRL) </a:t>
            </a:r>
          </a:p>
          <a:p>
            <a:pPr marL="174625" indent="-174625">
              <a:lnSpc>
                <a:spcPct val="90000"/>
              </a:lnSpc>
              <a:buClr>
                <a:srgbClr val="FFE38A"/>
              </a:buClr>
              <a:buSzPct val="70000"/>
            </a:pPr>
            <a:r>
              <a:rPr lang="tr-TR" altLang="ja-JP" sz="1600" dirty="0" err="1">
                <a:solidFill>
                  <a:srgbClr val="FF0000"/>
                </a:solidFill>
                <a:latin typeface="Comic Sans MS" panose="030F0702030302020204" pitchFamily="66" charset="0"/>
                <a:ea typeface="ＭＳ Ｐゴシック" pitchFamily="34" charset="-128"/>
              </a:rPr>
              <a:t>membrane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inhibitor</a:t>
            </a:r>
            <a:r>
              <a:rPr lang="tr-TR" altLang="ja-JP" sz="1600" dirty="0">
                <a:solidFill>
                  <a:srgbClr val="FF0000"/>
                </a:solidFill>
                <a:latin typeface="Comic Sans MS" panose="030F0702030302020204" pitchFamily="66" charset="0"/>
                <a:ea typeface="ＭＳ Ｐゴシック" pitchFamily="34" charset="-128"/>
              </a:rPr>
              <a:t> of </a:t>
            </a:r>
            <a:r>
              <a:rPr lang="tr-TR" altLang="ja-JP" sz="1600" dirty="0" err="1">
                <a:solidFill>
                  <a:srgbClr val="FF0000"/>
                </a:solidFill>
                <a:latin typeface="Comic Sans MS" panose="030F0702030302020204" pitchFamily="66" charset="0"/>
                <a:ea typeface="ＭＳ Ｐゴシック" pitchFamily="34" charset="-128"/>
              </a:rPr>
              <a:t>reactive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lysis</a:t>
            </a:r>
            <a:r>
              <a:rPr lang="tr-TR" altLang="ja-JP" sz="1600" dirty="0">
                <a:latin typeface="Comic Sans MS" panose="030F0702030302020204" pitchFamily="66" charset="0"/>
                <a:ea typeface="ＭＳ Ｐゴシック" pitchFamily="34" charset="-128"/>
              </a:rPr>
              <a:t> </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KKH’leri</a:t>
            </a:r>
            <a:r>
              <a:rPr lang="tr-TR" sz="1400" dirty="0">
                <a:latin typeface="Comic Sans MS" panose="030F0702030302020204" pitchFamily="66" charset="0"/>
              </a:rPr>
              <a:t> için </a:t>
            </a:r>
            <a:r>
              <a:rPr lang="tr-TR" sz="1400" dirty="0" err="1">
                <a:latin typeface="Comic Sans MS" panose="030F0702030302020204" pitchFamily="66" charset="0"/>
              </a:rPr>
              <a:t>komplemanın</a:t>
            </a:r>
            <a:r>
              <a:rPr lang="tr-TR" sz="1400" dirty="0">
                <a:latin typeface="Comic Sans MS" panose="030F0702030302020204" pitchFamily="66" charset="0"/>
              </a:rPr>
              <a:t> aracılık ettiği </a:t>
            </a:r>
            <a:r>
              <a:rPr lang="tr-TR" sz="1400" dirty="0" err="1">
                <a:latin typeface="Comic Sans MS" panose="030F0702030302020204" pitchFamily="66" charset="0"/>
              </a:rPr>
              <a:t>lizise</a:t>
            </a:r>
            <a:r>
              <a:rPr lang="tr-TR" sz="1400" dirty="0">
                <a:latin typeface="Comic Sans MS" panose="030F0702030302020204" pitchFamily="66" charset="0"/>
              </a:rPr>
              <a:t> karşı savunma kalkanı oluşturur.</a:t>
            </a:r>
            <a:endParaRPr lang="en-US" sz="1400" dirty="0">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Membran</a:t>
            </a:r>
            <a:r>
              <a:rPr lang="tr-TR" sz="1400" dirty="0">
                <a:latin typeface="Comic Sans MS" panose="030F0702030302020204" pitchFamily="66" charset="0"/>
              </a:rPr>
              <a:t> atak kompleksinin bir araya gelmesini </a:t>
            </a:r>
            <a:r>
              <a:rPr lang="tr-TR" sz="1400" dirty="0" err="1">
                <a:latin typeface="Comic Sans MS" panose="030F0702030302020204" pitchFamily="66" charset="0"/>
              </a:rPr>
              <a:t>inhibe</a:t>
            </a:r>
            <a:r>
              <a:rPr lang="tr-TR" sz="1400" dirty="0">
                <a:latin typeface="Comic Sans MS" panose="030F0702030302020204" pitchFamily="66" charset="0"/>
              </a:rPr>
              <a:t> eder</a:t>
            </a:r>
            <a:endParaRPr lang="en-US" sz="1400" dirty="0">
              <a:latin typeface="Comic Sans MS" panose="030F0702030302020204" pitchFamily="66" charset="0"/>
            </a:endParaRPr>
          </a:p>
        </p:txBody>
      </p:sp>
      <p:sp>
        <p:nvSpPr>
          <p:cNvPr id="105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a:latin typeface="Comic Sans MS" panose="030F0702030302020204" pitchFamily="66" charset="0"/>
                <a:ea typeface="ＭＳ Ｐゴシック" charset="0"/>
                <a:cs typeface="Arial" charset="0"/>
              </a:rPr>
              <a:t>Kompleman Savunma </a:t>
            </a:r>
            <a:r>
              <a:rPr lang="en-GB" sz="2000" b="1" dirty="0">
                <a:latin typeface="Comic Sans MS" panose="030F0702030302020204" pitchFamily="66" charset="0"/>
                <a:ea typeface="ＭＳ Ｐゴシック" charset="0"/>
                <a:cs typeface="Arial" charset="0"/>
              </a:rPr>
              <a:t>Protein</a:t>
            </a:r>
            <a:r>
              <a:rPr lang="tr-TR" sz="2000" b="1" dirty="0" err="1">
                <a:latin typeface="Comic Sans MS" panose="030F0702030302020204" pitchFamily="66" charset="0"/>
                <a:ea typeface="ＭＳ Ｐゴシック" charset="0"/>
                <a:cs typeface="Arial" charset="0"/>
              </a:rPr>
              <a:t>lerinin</a:t>
            </a:r>
            <a:r>
              <a:rPr lang="tr-TR" sz="2000" b="1" dirty="0">
                <a:latin typeface="Comic Sans MS" panose="030F0702030302020204" pitchFamily="66" charset="0"/>
                <a:ea typeface="ＭＳ Ｐゴシック" charset="0"/>
                <a:cs typeface="Arial" charset="0"/>
              </a:rPr>
              <a:t>  Eksikliği </a:t>
            </a:r>
            <a:r>
              <a:rPr lang="tr-TR" sz="2000" b="1" dirty="0" err="1">
                <a:latin typeface="Comic Sans MS" panose="030F0702030302020204" pitchFamily="66" charset="0"/>
                <a:ea typeface="ＭＳ Ｐゴシック" charset="0"/>
                <a:cs typeface="Arial" charset="0"/>
              </a:rPr>
              <a:t>PNH’nın</a:t>
            </a:r>
            <a:r>
              <a:rPr lang="tr-TR" sz="2000" b="1" dirty="0">
                <a:latin typeface="Comic Sans MS" panose="030F0702030302020204" pitchFamily="66" charset="0"/>
                <a:ea typeface="ＭＳ Ｐゴシック" charset="0"/>
                <a:cs typeface="Arial" charset="0"/>
              </a:rPr>
              <a:t> temel bir özelliğidir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5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5086158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2000"/>
                                        <p:tgtEl>
                                          <p:spTgt spid="767"/>
                                        </p:tgtEl>
                                      </p:cBhvr>
                                    </p:animEffect>
                                    <p:set>
                                      <p:cBhvr>
                                        <p:cTn id="7" dur="1" fill="hold">
                                          <p:stCondLst>
                                            <p:cond delay="1999"/>
                                          </p:stCondLst>
                                        </p:cTn>
                                        <p:tgtEl>
                                          <p:spTgt spid="767"/>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2000"/>
                                        <p:tgtEl>
                                          <p:spTgt spid="766"/>
                                        </p:tgtEl>
                                      </p:cBhvr>
                                    </p:animEffect>
                                    <p:set>
                                      <p:cBhvr>
                                        <p:cTn id="10" dur="1" fill="hold">
                                          <p:stCondLst>
                                            <p:cond delay="1999"/>
                                          </p:stCondLst>
                                        </p:cTn>
                                        <p:tgtEl>
                                          <p:spTgt spid="766"/>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2000"/>
                                        <p:tgtEl>
                                          <p:spTgt spid="12711"/>
                                        </p:tgtEl>
                                      </p:cBhvr>
                                    </p:animEffect>
                                    <p:set>
                                      <p:cBhvr>
                                        <p:cTn id="13" dur="1" fill="hold">
                                          <p:stCondLst>
                                            <p:cond delay="1999"/>
                                          </p:stCondLst>
                                        </p:cTn>
                                        <p:tgtEl>
                                          <p:spTgt spid="12711"/>
                                        </p:tgtEl>
                                        <p:attrNameLst>
                                          <p:attrName>style.visibility</p:attrName>
                                        </p:attrNameLst>
                                      </p:cBhvr>
                                      <p:to>
                                        <p:strVal val="hidden"/>
                                      </p:to>
                                    </p:set>
                                  </p:childTnLst>
                                </p:cTn>
                              </p:par>
                              <p:par>
                                <p:cTn id="14" presetID="10" presetClass="exit" presetSubtype="0" fill="hold" grpId="0" nodeType="withEffect">
                                  <p:stCondLst>
                                    <p:cond delay="0"/>
                                  </p:stCondLst>
                                  <p:childTnLst>
                                    <p:animEffect transition="out" filter="fade">
                                      <p:cBhvr>
                                        <p:cTn id="15" dur="2000"/>
                                        <p:tgtEl>
                                          <p:spTgt spid="409620"/>
                                        </p:tgtEl>
                                      </p:cBhvr>
                                    </p:animEffect>
                                    <p:set>
                                      <p:cBhvr>
                                        <p:cTn id="16" dur="1" fill="hold">
                                          <p:stCondLst>
                                            <p:cond delay="1999"/>
                                          </p:stCondLst>
                                        </p:cTn>
                                        <p:tgtEl>
                                          <p:spTgt spid="40962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7" presetClass="exit" presetSubtype="2" fill="hold" nodeType="clickEffect">
                                  <p:stCondLst>
                                    <p:cond delay="0"/>
                                  </p:stCondLst>
                                  <p:childTnLst>
                                    <p:anim calcmode="lin" valueType="num">
                                      <p:cBhvr additive="base">
                                        <p:cTn id="20" dur="3000"/>
                                        <p:tgtEl>
                                          <p:spTgt spid="2"/>
                                        </p:tgtEl>
                                        <p:attrNameLst>
                                          <p:attrName>ppt_x</p:attrName>
                                        </p:attrNameLst>
                                      </p:cBhvr>
                                      <p:tavLst>
                                        <p:tav tm="0">
                                          <p:val>
                                            <p:strVal val="ppt_x"/>
                                          </p:val>
                                        </p:tav>
                                        <p:tav tm="100000">
                                          <p:val>
                                            <p:strVal val="1+ppt_w/2"/>
                                          </p:val>
                                        </p:tav>
                                      </p:tavLst>
                                    </p:anim>
                                    <p:anim calcmode="lin" valueType="num">
                                      <p:cBhvr additive="base">
                                        <p:cTn id="21" dur="3000"/>
                                        <p:tgtEl>
                                          <p:spTgt spid="2"/>
                                        </p:tgtEl>
                                        <p:attrNameLst>
                                          <p:attrName>ppt_y</p:attrName>
                                        </p:attrNameLst>
                                      </p:cBhvr>
                                      <p:tavLst>
                                        <p:tav tm="0">
                                          <p:val>
                                            <p:strVal val="ppt_y"/>
                                          </p:val>
                                        </p:tav>
                                        <p:tav tm="100000">
                                          <p:val>
                                            <p:strVal val="ppt_y"/>
                                          </p:val>
                                        </p:tav>
                                      </p:tavLst>
                                    </p:anim>
                                    <p:set>
                                      <p:cBhvr>
                                        <p:cTn id="22" dur="1" fill="hold">
                                          <p:stCondLst>
                                            <p:cond delay="2999"/>
                                          </p:stCondLst>
                                        </p:cTn>
                                        <p:tgtEl>
                                          <p:spTgt spid="2"/>
                                        </p:tgtEl>
                                        <p:attrNameLst>
                                          <p:attrName>style.visibility</p:attrName>
                                        </p:attrNameLst>
                                      </p:cBhvr>
                                      <p:to>
                                        <p:strVal val="hidden"/>
                                      </p:to>
                                    </p:set>
                                  </p:childTnLst>
                                </p:cTn>
                              </p:par>
                              <p:par>
                                <p:cTn id="23" presetID="7" presetClass="exit" presetSubtype="8" fill="hold"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32"/>
                                        </p:tgtEl>
                                        <p:attrNameLst>
                                          <p:attrName>style.visibility</p:attrName>
                                        </p:attrNameLst>
                                      </p:cBhvr>
                                      <p:to>
                                        <p:strVal val="visible"/>
                                      </p:to>
                                    </p:set>
                                    <p:anim calcmode="lin" valueType="num">
                                      <p:cBhvr>
                                        <p:cTn id="31" dur="500" fill="hold"/>
                                        <p:tgtEl>
                                          <p:spTgt spid="1032"/>
                                        </p:tgtEl>
                                        <p:attrNameLst>
                                          <p:attrName>ppt_w</p:attrName>
                                        </p:attrNameLst>
                                      </p:cBhvr>
                                      <p:tavLst>
                                        <p:tav tm="0">
                                          <p:val>
                                            <p:fltVal val="0"/>
                                          </p:val>
                                        </p:tav>
                                        <p:tav tm="100000">
                                          <p:val>
                                            <p:strVal val="#ppt_w"/>
                                          </p:val>
                                        </p:tav>
                                      </p:tavLst>
                                    </p:anim>
                                    <p:anim calcmode="lin" valueType="num">
                                      <p:cBhvr>
                                        <p:cTn id="32" dur="500" fill="hold"/>
                                        <p:tgtEl>
                                          <p:spTgt spid="1032"/>
                                        </p:tgtEl>
                                        <p:attrNameLst>
                                          <p:attrName>ppt_h</p:attrName>
                                        </p:attrNameLst>
                                      </p:cBhvr>
                                      <p:tavLst>
                                        <p:tav tm="0">
                                          <p:val>
                                            <p:fltVal val="0"/>
                                          </p:val>
                                        </p:tav>
                                        <p:tav tm="100000">
                                          <p:val>
                                            <p:strVal val="#ppt_h"/>
                                          </p:val>
                                        </p:tav>
                                      </p:tavLst>
                                    </p:anim>
                                    <p:animEffect transition="in" filter="fade">
                                      <p:cBhvr>
                                        <p:cTn id="33" dur="500"/>
                                        <p:tgtEl>
                                          <p:spTgt spid="103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7170"/>
                                        </p:tgtEl>
                                        <p:attrNameLst>
                                          <p:attrName>style.visibility</p:attrName>
                                        </p:attrNameLst>
                                      </p:cBhvr>
                                      <p:to>
                                        <p:strVal val="visible"/>
                                      </p:to>
                                    </p:set>
                                    <p:animEffect transition="in" filter="fade">
                                      <p:cBhvr>
                                        <p:cTn id="38" dur="500"/>
                                        <p:tgtEl>
                                          <p:spTgt spid="7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0"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1571829" y="1489451"/>
            <a:ext cx="28368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b="1" dirty="0"/>
              <a:t>I. </a:t>
            </a:r>
          </a:p>
          <a:p>
            <a:pPr algn="ctr"/>
            <a:r>
              <a:rPr lang="en-US" b="1" dirty="0"/>
              <a:t>Hemoglobin</a:t>
            </a:r>
            <a:r>
              <a:rPr lang="tr-TR" b="1" dirty="0"/>
              <a:t>ü</a:t>
            </a:r>
            <a:r>
              <a:rPr lang="en-US" b="1" dirty="0" err="1"/>
              <a:t>ri</a:t>
            </a:r>
            <a:endParaRPr lang="en-US" b="1" dirty="0"/>
          </a:p>
        </p:txBody>
      </p:sp>
      <p:pic>
        <p:nvPicPr>
          <p:cNvPr id="6147" name="Picture 3"/>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248151" y="2376437"/>
            <a:ext cx="2990850" cy="2389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8" name="Text Box 4"/>
          <p:cNvSpPr txBox="1">
            <a:spLocks noChangeArrowheads="1"/>
          </p:cNvSpPr>
          <p:nvPr/>
        </p:nvSpPr>
        <p:spPr bwMode="auto">
          <a:xfrm>
            <a:off x="4699570" y="1524376"/>
            <a:ext cx="251863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b="1" dirty="0"/>
              <a:t>II.</a:t>
            </a:r>
          </a:p>
          <a:p>
            <a:pPr algn="ctr" eaLnBrk="1" hangingPunct="1"/>
            <a:r>
              <a:rPr lang="tr-TR" sz="1800" b="1" dirty="0"/>
              <a:t>Kemik İliği Yetmezliği</a:t>
            </a:r>
            <a:endParaRPr lang="en-US" sz="1800" b="1" dirty="0"/>
          </a:p>
        </p:txBody>
      </p:sp>
      <p:sp>
        <p:nvSpPr>
          <p:cNvPr id="6149" name="Text Box 5"/>
          <p:cNvSpPr txBox="1">
            <a:spLocks noChangeArrowheads="1"/>
          </p:cNvSpPr>
          <p:nvPr/>
        </p:nvSpPr>
        <p:spPr bwMode="auto">
          <a:xfrm>
            <a:off x="8363769" y="1498976"/>
            <a:ext cx="114653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b="1" dirty="0"/>
              <a:t>III.</a:t>
            </a:r>
          </a:p>
          <a:p>
            <a:pPr algn="ctr" eaLnBrk="1" hangingPunct="1"/>
            <a:r>
              <a:rPr lang="en-US" sz="1800" b="1" dirty="0" err="1"/>
              <a:t>Trombo</a:t>
            </a:r>
            <a:r>
              <a:rPr lang="tr-TR" sz="1800" b="1" dirty="0"/>
              <a:t>z</a:t>
            </a:r>
            <a:endParaRPr lang="en-US" sz="1800" b="1" dirty="0"/>
          </a:p>
        </p:txBody>
      </p:sp>
      <p:pic>
        <p:nvPicPr>
          <p:cNvPr id="6151" name="Picture 7" descr="2"/>
          <p:cNvPicPr>
            <a:picLocks noChangeAspect="1" noChangeArrowheads="1"/>
          </p:cNvPicPr>
          <p:nvPr/>
        </p:nvPicPr>
        <p:blipFill>
          <a:blip r:embed="rId4" cstate="email">
            <a:extLst>
              <a:ext uri="{28A0092B-C50C-407E-A947-70E740481C1C}">
                <a14:useLocalDpi xmlns:a14="http://schemas.microsoft.com/office/drawing/2010/main" val="0"/>
              </a:ext>
            </a:extLst>
          </a:blip>
          <a:srcRect l="8305" t="11073" r="11073" b="11073"/>
          <a:stretch>
            <a:fillRect/>
          </a:stretch>
        </p:blipFill>
        <p:spPr bwMode="auto">
          <a:xfrm>
            <a:off x="7253290" y="2374849"/>
            <a:ext cx="3138487" cy="239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2" name="Picture 8" descr="Urine 2 gth"/>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295401" y="2354212"/>
            <a:ext cx="2947988" cy="2411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ikdörtgen 1"/>
          <p:cNvSpPr/>
          <p:nvPr/>
        </p:nvSpPr>
        <p:spPr>
          <a:xfrm>
            <a:off x="1295401" y="5440661"/>
            <a:ext cx="10544174" cy="646331"/>
          </a:xfrm>
          <a:prstGeom prst="rect">
            <a:avLst/>
          </a:prstGeom>
        </p:spPr>
        <p:txBody>
          <a:bodyPr wrap="square">
            <a:spAutoFit/>
          </a:bodyPr>
          <a:lstStyle/>
          <a:p>
            <a:r>
              <a:rPr lang="en-GB" dirty="0">
                <a:latin typeface="Comic Sans MS" panose="030F0702030302020204" pitchFamily="66" charset="0"/>
                <a:cs typeface="Arial" charset="0"/>
              </a:rPr>
              <a:t>PNH</a:t>
            </a:r>
            <a:r>
              <a:rPr lang="tr-TR" dirty="0">
                <a:latin typeface="Comic Sans MS" panose="030F0702030302020204" pitchFamily="66" charset="0"/>
                <a:cs typeface="Arial" charset="0"/>
              </a:rPr>
              <a:t>’da</a:t>
            </a:r>
            <a:r>
              <a:rPr lang="en-GB" dirty="0">
                <a:latin typeface="Comic Sans MS" panose="030F0702030302020204" pitchFamily="66" charset="0"/>
                <a:cs typeface="Arial" charset="0"/>
              </a:rPr>
              <a:t> </a:t>
            </a:r>
            <a:r>
              <a:rPr lang="tr-TR" dirty="0">
                <a:latin typeface="Comic Sans MS" panose="030F0702030302020204" pitchFamily="66" charset="0"/>
                <a:cs typeface="Arial" charset="0"/>
              </a:rPr>
              <a:t>tipik olarak </a:t>
            </a:r>
            <a:r>
              <a:rPr lang="en-GB" dirty="0">
                <a:latin typeface="Comic Sans MS" panose="030F0702030302020204" pitchFamily="66" charset="0"/>
                <a:cs typeface="Arial" charset="0"/>
              </a:rPr>
              <a:t>PNH </a:t>
            </a:r>
            <a:r>
              <a:rPr lang="tr-TR" dirty="0" err="1">
                <a:latin typeface="Comic Sans MS" panose="030F0702030302020204" pitchFamily="66" charset="0"/>
                <a:cs typeface="Arial" charset="0"/>
              </a:rPr>
              <a:t>KKH’leri</a:t>
            </a:r>
            <a:r>
              <a:rPr lang="tr-TR" dirty="0">
                <a:latin typeface="Comic Sans MS" panose="030F0702030302020204" pitchFamily="66" charset="0"/>
                <a:cs typeface="Arial" charset="0"/>
              </a:rPr>
              <a:t> sürekli tahrip olur; sıklıkla kemik iliği yetersizlikleri (</a:t>
            </a:r>
            <a:r>
              <a:rPr lang="tr-TR" dirty="0" err="1">
                <a:latin typeface="Comic Sans MS" panose="030F0702030302020204" pitchFamily="66" charset="0"/>
                <a:cs typeface="Arial" charset="0"/>
              </a:rPr>
              <a:t>örn</a:t>
            </a:r>
            <a:r>
              <a:rPr lang="tr-TR" dirty="0">
                <a:latin typeface="Comic Sans MS" panose="030F0702030302020204" pitchFamily="66" charset="0"/>
                <a:cs typeface="Arial" charset="0"/>
              </a:rPr>
              <a:t>., </a:t>
            </a:r>
            <a:r>
              <a:rPr lang="tr-TR" dirty="0" err="1">
                <a:latin typeface="Comic Sans MS" panose="030F0702030302020204" pitchFamily="66" charset="0"/>
                <a:cs typeface="Arial" charset="0"/>
              </a:rPr>
              <a:t>aplastik</a:t>
            </a:r>
            <a:r>
              <a:rPr lang="tr-TR" dirty="0">
                <a:latin typeface="Comic Sans MS" panose="030F0702030302020204" pitchFamily="66" charset="0"/>
                <a:cs typeface="Arial" charset="0"/>
              </a:rPr>
              <a:t> anemi, MDS) ile birlikte ortaya çıkar </a:t>
            </a:r>
            <a:r>
              <a:rPr lang="en-GB" baseline="30000" dirty="0">
                <a:latin typeface="Comic Sans MS" panose="030F0702030302020204" pitchFamily="66" charset="0"/>
                <a:cs typeface="Arial" charset="0"/>
              </a:rPr>
              <a:t>1,2</a:t>
            </a:r>
            <a:endParaRPr lang="tr-TR" baseline="30000" dirty="0">
              <a:latin typeface="Comic Sans MS" panose="030F0702030302020204" pitchFamily="66" charset="0"/>
              <a:cs typeface="Arial" charset="0"/>
            </a:endParaRPr>
          </a:p>
        </p:txBody>
      </p:sp>
      <p:sp>
        <p:nvSpPr>
          <p:cNvPr id="10" name="Rectangle 2"/>
          <p:cNvSpPr txBox="1">
            <a:spLocks noChangeArrowheads="1"/>
          </p:cNvSpPr>
          <p:nvPr/>
        </p:nvSpPr>
        <p:spPr>
          <a:xfrm>
            <a:off x="314890" y="346451"/>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800" b="1" dirty="0" smtClean="0">
                <a:solidFill>
                  <a:srgbClr val="C00000"/>
                </a:solidFill>
                <a:latin typeface="Comic Sans MS" panose="030F0702030302020204" pitchFamily="66" charset="0"/>
                <a:ea typeface="ＭＳ Ｐゴシック" pitchFamily="34" charset="-128"/>
              </a:rPr>
              <a:t>PNH:</a:t>
            </a:r>
            <a:r>
              <a:rPr lang="en-US" sz="2800" b="1" dirty="0">
                <a:latin typeface="Comic Sans MS" panose="030F0702030302020204" pitchFamily="66" charset="0"/>
              </a:rPr>
              <a:t> klinik </a:t>
            </a:r>
            <a:r>
              <a:rPr lang="en-US" sz="2800" b="1" dirty="0" err="1">
                <a:latin typeface="Comic Sans MS" panose="030F0702030302020204" pitchFamily="66" charset="0"/>
              </a:rPr>
              <a:t>parametreleri</a:t>
            </a:r>
            <a:r>
              <a:rPr lang="tr-TR" altLang="tr-TR" sz="2800" b="1" dirty="0" smtClean="0">
                <a:solidFill>
                  <a:srgbClr val="C00000"/>
                </a:solidFill>
                <a:latin typeface="Comic Sans MS" panose="030F0702030302020204" pitchFamily="66" charset="0"/>
                <a:ea typeface="ＭＳ Ｐゴシック" pitchFamily="34" charset="-128"/>
              </a:rPr>
              <a:t> </a:t>
            </a:r>
            <a:endParaRPr lang="tr-TR" altLang="tr-TR" sz="2800" b="1" dirty="0">
              <a:solidFill>
                <a:srgbClr val="C00000"/>
              </a:solidFill>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4341010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53" descr="Erythrocyte-exploding-1"/>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5159302" y="3724896"/>
            <a:ext cx="983668" cy="983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AutoShape 2"/>
          <p:cNvSpPr>
            <a:spLocks noChangeArrowheads="1"/>
          </p:cNvSpPr>
          <p:nvPr/>
        </p:nvSpPr>
        <p:spPr bwMode="auto">
          <a:xfrm>
            <a:off x="4607810" y="5355342"/>
            <a:ext cx="2305178" cy="627556"/>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4" name="Text Box 44"/>
          <p:cNvSpPr txBox="1">
            <a:spLocks noChangeArrowheads="1"/>
          </p:cNvSpPr>
          <p:nvPr/>
        </p:nvSpPr>
        <p:spPr bwMode="auto">
          <a:xfrm>
            <a:off x="4606270" y="5342559"/>
            <a:ext cx="2305050" cy="600861"/>
          </a:xfrm>
          <a:prstGeom prst="rect">
            <a:avLst/>
          </a:prstGeom>
          <a:solidFill>
            <a:srgbClr val="F96A1B">
              <a:lumMod val="75000"/>
            </a:srgbClr>
          </a:solidFill>
          <a:ln>
            <a:noFill/>
          </a:ln>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defRPr/>
            </a:pPr>
            <a:r>
              <a:rPr lang="en-US" sz="1200" b="1" kern="0" dirty="0">
                <a:solidFill>
                  <a:srgbClr val="000000"/>
                </a:solidFill>
                <a:latin typeface="Comic Sans MS" panose="030F0702030302020204" pitchFamily="66" charset="0"/>
                <a:cs typeface="ＭＳ Ｐゴシック" charset="0"/>
              </a:rPr>
              <a:t>ANEMİ</a:t>
            </a:r>
          </a:p>
        </p:txBody>
      </p:sp>
      <p:sp>
        <p:nvSpPr>
          <p:cNvPr id="5" name="AutoShape 13"/>
          <p:cNvSpPr>
            <a:spLocks noChangeArrowheads="1"/>
          </p:cNvSpPr>
          <p:nvPr/>
        </p:nvSpPr>
        <p:spPr bwMode="auto">
          <a:xfrm>
            <a:off x="3110051" y="3156207"/>
            <a:ext cx="1325562" cy="568557"/>
          </a:xfrm>
          <a:prstGeom prst="roundRect">
            <a:avLst>
              <a:gd name="adj" fmla="val 16667"/>
            </a:avLst>
          </a:prstGeom>
          <a:solidFill>
            <a:srgbClr val="000000"/>
          </a:solidFill>
          <a:ln w="9525">
            <a:solidFill>
              <a:srgbClr val="000000"/>
            </a:solidFill>
            <a:round/>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 name="Text Box 2"/>
          <p:cNvSpPr txBox="1">
            <a:spLocks noChangeArrowheads="1"/>
          </p:cNvSpPr>
          <p:nvPr/>
        </p:nvSpPr>
        <p:spPr bwMode="auto">
          <a:xfrm>
            <a:off x="968479" y="1594579"/>
            <a:ext cx="2643638" cy="111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150000"/>
              </a:lnSpc>
              <a:spcBef>
                <a:spcPct val="20000"/>
              </a:spcBef>
              <a:spcAft>
                <a:spcPct val="0"/>
              </a:spcAft>
              <a:buClr>
                <a:srgbClr val="4F81BD"/>
              </a:buClr>
              <a:buSzPct val="90000"/>
              <a:buFont typeface="Wingdings" charset="0"/>
              <a:buNone/>
            </a:pPr>
            <a:r>
              <a:rPr lang="tr-TR" sz="1200" b="1" dirty="0" err="1">
                <a:solidFill>
                  <a:srgbClr val="000000"/>
                </a:solidFill>
                <a:latin typeface="Comic Sans MS" panose="030F0702030302020204" pitchFamily="66" charset="0"/>
                <a:cs typeface="Arial Unicode MS" charset="0"/>
              </a:rPr>
              <a:t>KKH’leri</a:t>
            </a:r>
            <a:r>
              <a:rPr lang="en-US" sz="1200" b="1" dirty="0">
                <a:solidFill>
                  <a:srgbClr val="000000"/>
                </a:solidFill>
                <a:latin typeface="Comic Sans MS" panose="030F0702030302020204" pitchFamily="66" charset="0"/>
                <a:cs typeface="Arial Unicode MS" charset="0"/>
              </a:rPr>
              <a:t>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atağından bir terminal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inhibitörleri kalkanı tarafından korunurlar </a:t>
            </a:r>
          </a:p>
          <a:p>
            <a:pPr algn="ctr" fontAlgn="base">
              <a:lnSpc>
                <a:spcPct val="150000"/>
              </a:lnSpc>
              <a:spcBef>
                <a:spcPct val="20000"/>
              </a:spcBef>
              <a:spcAft>
                <a:spcPct val="0"/>
              </a:spcAft>
              <a:buClr>
                <a:srgbClr val="4F81BD"/>
              </a:buClr>
              <a:buSzPct val="90000"/>
              <a:buFont typeface="Wingdings" charset="0"/>
              <a:buNone/>
            </a:pPr>
            <a:endParaRPr lang="en-US" sz="1200" b="1" dirty="0">
              <a:solidFill>
                <a:srgbClr val="000000"/>
              </a:solidFill>
              <a:latin typeface="Comic Sans MS" panose="030F0702030302020204" pitchFamily="66" charset="0"/>
              <a:cs typeface="Arial Unicode MS" charset="0"/>
            </a:endParaRPr>
          </a:p>
        </p:txBody>
      </p:sp>
      <p:sp>
        <p:nvSpPr>
          <p:cNvPr id="7" name="Text Box 4"/>
          <p:cNvSpPr txBox="1">
            <a:spLocks noChangeArrowheads="1"/>
          </p:cNvSpPr>
          <p:nvPr/>
        </p:nvSpPr>
        <p:spPr bwMode="auto">
          <a:xfrm>
            <a:off x="1667808" y="4778114"/>
            <a:ext cx="985837" cy="209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tr-TR" sz="1200" b="1">
                <a:solidFill>
                  <a:srgbClr val="000000"/>
                </a:solidFill>
                <a:latin typeface="Comic Sans MS" panose="030F0702030302020204" pitchFamily="66" charset="0"/>
                <a:cs typeface="ＭＳ Ｐゴシック" charset="0"/>
              </a:rPr>
              <a:t>Sağlam</a:t>
            </a:r>
            <a:r>
              <a:rPr lang="en-US" sz="1200" b="1">
                <a:solidFill>
                  <a:srgbClr val="000000"/>
                </a:solidFill>
                <a:latin typeface="Comic Sans MS" panose="030F0702030302020204" pitchFamily="66" charset="0"/>
                <a:cs typeface="ＭＳ Ｐゴシック" charset="0"/>
              </a:rPr>
              <a:t> </a:t>
            </a:r>
            <a:r>
              <a:rPr lang="tr-TR" sz="1200" b="1">
                <a:solidFill>
                  <a:srgbClr val="000000"/>
                </a:solidFill>
                <a:latin typeface="Comic Sans MS" panose="030F0702030302020204" pitchFamily="66" charset="0"/>
                <a:cs typeface="ＭＳ Ｐゴシック" charset="0"/>
              </a:rPr>
              <a:t>KKH</a:t>
            </a:r>
            <a:endParaRPr lang="en-US" sz="1200" b="1">
              <a:solidFill>
                <a:srgbClr val="000000"/>
              </a:solidFill>
              <a:latin typeface="Comic Sans MS" panose="030F0702030302020204" pitchFamily="66" charset="0"/>
              <a:cs typeface="ＭＳ Ｐゴシック" charset="0"/>
            </a:endParaRPr>
          </a:p>
        </p:txBody>
      </p:sp>
      <p:sp>
        <p:nvSpPr>
          <p:cNvPr id="9" name="Arc 39"/>
          <p:cNvSpPr>
            <a:spLocks/>
          </p:cNvSpPr>
          <p:nvPr/>
        </p:nvSpPr>
        <p:spPr bwMode="auto">
          <a:xfrm flipH="1">
            <a:off x="2145646" y="3490304"/>
            <a:ext cx="1622424" cy="127489"/>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76200">
            <a:solidFill>
              <a:srgbClr val="000000">
                <a:lumMod val="75000"/>
              </a:srgbClr>
            </a:solidFill>
            <a:round/>
            <a:headEnd/>
            <a:tailEnd/>
          </a:ln>
          <a:extLst/>
        </p:spPr>
        <p:txBody>
          <a:bodyPr wrap="square" lIns="0" tIns="0" rIns="0" bIns="0" anchor="ctr">
            <a:spAutoFit/>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10" name="Line 46"/>
          <p:cNvSpPr>
            <a:spLocks noChangeShapeType="1"/>
          </p:cNvSpPr>
          <p:nvPr/>
        </p:nvSpPr>
        <p:spPr bwMode="auto">
          <a:xfrm>
            <a:off x="2131357" y="3487477"/>
            <a:ext cx="0" cy="495873"/>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11" name="AutoShape 3"/>
          <p:cNvSpPr>
            <a:spLocks noChangeArrowheads="1"/>
          </p:cNvSpPr>
          <p:nvPr/>
        </p:nvSpPr>
        <p:spPr bwMode="auto">
          <a:xfrm>
            <a:off x="8781280" y="5509575"/>
            <a:ext cx="2305050" cy="426418"/>
          </a:xfrm>
          <a:prstGeom prst="flowChartAlternateProcess">
            <a:avLst/>
          </a:prstGeom>
          <a:solidFill>
            <a:srgbClr val="797B7E"/>
          </a:solidFill>
          <a:ln w="9525">
            <a:solidFill>
              <a:srgbClr val="000000"/>
            </a:solidFill>
            <a:miter lim="800000"/>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12" name="AutoShape 4"/>
          <p:cNvSpPr>
            <a:spLocks noChangeArrowheads="1"/>
          </p:cNvSpPr>
          <p:nvPr/>
        </p:nvSpPr>
        <p:spPr bwMode="auto">
          <a:xfrm>
            <a:off x="8781280" y="4992050"/>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3" name="AutoShape 5"/>
          <p:cNvSpPr>
            <a:spLocks noChangeArrowheads="1"/>
          </p:cNvSpPr>
          <p:nvPr/>
        </p:nvSpPr>
        <p:spPr bwMode="auto">
          <a:xfrm>
            <a:off x="8781280" y="4476113"/>
            <a:ext cx="2305050" cy="424802"/>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4" name="AutoShape 6"/>
          <p:cNvSpPr>
            <a:spLocks noChangeArrowheads="1"/>
          </p:cNvSpPr>
          <p:nvPr/>
        </p:nvSpPr>
        <p:spPr bwMode="auto">
          <a:xfrm>
            <a:off x="8781280" y="3960176"/>
            <a:ext cx="2305050" cy="424803"/>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5" name="AutoShape 7"/>
          <p:cNvSpPr>
            <a:spLocks noChangeArrowheads="1"/>
          </p:cNvSpPr>
          <p:nvPr/>
        </p:nvSpPr>
        <p:spPr bwMode="auto">
          <a:xfrm>
            <a:off x="8781280" y="3442650"/>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6" name="AutoShape 8"/>
          <p:cNvSpPr>
            <a:spLocks noChangeArrowheads="1"/>
          </p:cNvSpPr>
          <p:nvPr/>
        </p:nvSpPr>
        <p:spPr bwMode="auto">
          <a:xfrm>
            <a:off x="8781280" y="2926713"/>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7" name="AutoShape 9"/>
          <p:cNvSpPr>
            <a:spLocks noChangeArrowheads="1"/>
          </p:cNvSpPr>
          <p:nvPr/>
        </p:nvSpPr>
        <p:spPr bwMode="auto">
          <a:xfrm>
            <a:off x="8781280" y="2366326"/>
            <a:ext cx="2305050" cy="424803"/>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18" name="AutoShape 10"/>
          <p:cNvSpPr>
            <a:spLocks noChangeArrowheads="1"/>
          </p:cNvSpPr>
          <p:nvPr/>
        </p:nvSpPr>
        <p:spPr bwMode="auto">
          <a:xfrm>
            <a:off x="8781280" y="1861500"/>
            <a:ext cx="2305050" cy="426418"/>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19" name="AutoShape 11"/>
          <p:cNvSpPr>
            <a:spLocks noChangeArrowheads="1"/>
          </p:cNvSpPr>
          <p:nvPr/>
        </p:nvSpPr>
        <p:spPr bwMode="auto">
          <a:xfrm>
            <a:off x="8781280" y="1348738"/>
            <a:ext cx="2305050" cy="426418"/>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20" name="AutoShape 12"/>
          <p:cNvSpPr>
            <a:spLocks noChangeArrowheads="1"/>
          </p:cNvSpPr>
          <p:nvPr/>
        </p:nvSpPr>
        <p:spPr bwMode="auto">
          <a:xfrm>
            <a:off x="8781280" y="5509575"/>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21" name="Text Box 22"/>
          <p:cNvSpPr txBox="1">
            <a:spLocks noChangeArrowheads="1"/>
          </p:cNvSpPr>
          <p:nvPr/>
        </p:nvSpPr>
        <p:spPr bwMode="auto">
          <a:xfrm>
            <a:off x="8960667" y="1353501"/>
            <a:ext cx="193198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dirty="0" err="1">
                <a:solidFill>
                  <a:srgbClr val="FFFFFF"/>
                </a:solidFill>
                <a:latin typeface="Comic Sans MS" panose="030F0702030302020204" pitchFamily="66" charset="0"/>
                <a:cs typeface="ＭＳ Ｐゴシック" charset="0"/>
              </a:rPr>
              <a:t>Trombo</a:t>
            </a:r>
            <a:r>
              <a:rPr lang="tr-TR" sz="1200" b="1" dirty="0">
                <a:solidFill>
                  <a:srgbClr val="FFFFFF"/>
                </a:solidFill>
                <a:latin typeface="Comic Sans MS" panose="030F0702030302020204" pitchFamily="66" charset="0"/>
                <a:cs typeface="ＭＳ Ｐゴシック" charset="0"/>
              </a:rPr>
              <a:t>z</a:t>
            </a:r>
            <a:endParaRPr lang="en-US" sz="1200" b="1" dirty="0">
              <a:solidFill>
                <a:srgbClr val="FFFFFF"/>
              </a:solidFill>
              <a:latin typeface="Comic Sans MS" panose="030F0702030302020204" pitchFamily="66" charset="0"/>
              <a:cs typeface="ＭＳ Ｐゴシック" charset="0"/>
            </a:endParaRPr>
          </a:p>
        </p:txBody>
      </p:sp>
      <p:sp>
        <p:nvSpPr>
          <p:cNvPr id="22" name="Text Box 23"/>
          <p:cNvSpPr txBox="1">
            <a:spLocks noChangeArrowheads="1"/>
          </p:cNvSpPr>
          <p:nvPr/>
        </p:nvSpPr>
        <p:spPr bwMode="auto">
          <a:xfrm>
            <a:off x="8779692" y="4479288"/>
            <a:ext cx="2293938" cy="413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Bitkinlik</a:t>
            </a:r>
            <a:endParaRPr lang="en-US" sz="1200" b="1">
              <a:solidFill>
                <a:srgbClr val="000000"/>
              </a:solidFill>
              <a:latin typeface="Comic Sans MS" panose="030F0702030302020204" pitchFamily="66" charset="0"/>
              <a:cs typeface="ＭＳ Ｐゴシック" charset="0"/>
            </a:endParaRPr>
          </a:p>
        </p:txBody>
      </p:sp>
      <p:sp>
        <p:nvSpPr>
          <p:cNvPr id="23" name="Text Box 24"/>
          <p:cNvSpPr txBox="1">
            <a:spLocks noChangeArrowheads="1"/>
          </p:cNvSpPr>
          <p:nvPr/>
        </p:nvSpPr>
        <p:spPr bwMode="auto">
          <a:xfrm>
            <a:off x="8960667" y="1874201"/>
            <a:ext cx="1931988" cy="411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FFFFFF"/>
                </a:solidFill>
                <a:latin typeface="Comic Sans MS" panose="030F0702030302020204" pitchFamily="66" charset="0"/>
                <a:cs typeface="ＭＳ Ｐゴシック" charset="0"/>
              </a:rPr>
              <a:t>Böbrek yetersizliği </a:t>
            </a:r>
            <a:endParaRPr lang="en-US" sz="1200" b="1">
              <a:solidFill>
                <a:srgbClr val="FFFFFF"/>
              </a:solidFill>
              <a:latin typeface="Comic Sans MS" panose="030F0702030302020204" pitchFamily="66" charset="0"/>
              <a:cs typeface="ＭＳ Ｐゴシック" charset="0"/>
            </a:endParaRPr>
          </a:p>
        </p:txBody>
      </p:sp>
      <p:sp>
        <p:nvSpPr>
          <p:cNvPr id="24" name="Text Box 25"/>
          <p:cNvSpPr txBox="1">
            <a:spLocks noChangeArrowheads="1"/>
          </p:cNvSpPr>
          <p:nvPr/>
        </p:nvSpPr>
        <p:spPr bwMode="auto">
          <a:xfrm>
            <a:off x="8779692" y="2917189"/>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Karın ağrısı</a:t>
            </a:r>
            <a:endParaRPr lang="en-US" sz="1200" b="1">
              <a:solidFill>
                <a:srgbClr val="000000"/>
              </a:solidFill>
              <a:latin typeface="Comic Sans MS" panose="030F0702030302020204" pitchFamily="66" charset="0"/>
              <a:cs typeface="ＭＳ Ｐゴシック" charset="0"/>
            </a:endParaRPr>
          </a:p>
        </p:txBody>
      </p:sp>
      <p:sp>
        <p:nvSpPr>
          <p:cNvPr id="25" name="Text Box 26"/>
          <p:cNvSpPr txBox="1">
            <a:spLocks noChangeArrowheads="1"/>
          </p:cNvSpPr>
          <p:nvPr/>
        </p:nvSpPr>
        <p:spPr bwMode="auto">
          <a:xfrm>
            <a:off x="8779692" y="3437888"/>
            <a:ext cx="2293938" cy="411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D</a:t>
            </a:r>
            <a:r>
              <a:rPr lang="tr-TR" sz="1200" b="1">
                <a:solidFill>
                  <a:srgbClr val="000000"/>
                </a:solidFill>
                <a:latin typeface="Comic Sans MS" panose="030F0702030302020204" pitchFamily="66" charset="0"/>
                <a:cs typeface="ＭＳ Ｐゴシック" charset="0"/>
              </a:rPr>
              <a:t>i</a:t>
            </a:r>
            <a:r>
              <a:rPr lang="en-US" sz="1200" b="1">
                <a:solidFill>
                  <a:srgbClr val="000000"/>
                </a:solidFill>
                <a:latin typeface="Comic Sans MS" panose="030F0702030302020204" pitchFamily="66" charset="0"/>
                <a:cs typeface="ＭＳ Ｐゴシック" charset="0"/>
              </a:rPr>
              <a:t>spne</a:t>
            </a:r>
          </a:p>
        </p:txBody>
      </p:sp>
      <p:sp>
        <p:nvSpPr>
          <p:cNvPr id="26" name="Text Box 27"/>
          <p:cNvSpPr txBox="1">
            <a:spLocks noChangeArrowheads="1"/>
          </p:cNvSpPr>
          <p:nvPr/>
        </p:nvSpPr>
        <p:spPr bwMode="auto">
          <a:xfrm>
            <a:off x="8779692" y="3960176"/>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Disfaji (ağrılı yutma)</a:t>
            </a:r>
            <a:endParaRPr lang="en-US" sz="1200" b="1">
              <a:solidFill>
                <a:srgbClr val="000000"/>
              </a:solidFill>
              <a:latin typeface="Comic Sans MS" panose="030F0702030302020204" pitchFamily="66" charset="0"/>
              <a:cs typeface="ＭＳ Ｐゴシック" charset="0"/>
            </a:endParaRPr>
          </a:p>
        </p:txBody>
      </p:sp>
      <p:sp>
        <p:nvSpPr>
          <p:cNvPr id="27" name="Text Box 28"/>
          <p:cNvSpPr txBox="1">
            <a:spLocks noChangeArrowheads="1"/>
          </p:cNvSpPr>
          <p:nvPr/>
        </p:nvSpPr>
        <p:spPr bwMode="auto">
          <a:xfrm>
            <a:off x="8781281" y="4999988"/>
            <a:ext cx="2293937" cy="411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Hemoglobin</a:t>
            </a:r>
            <a:r>
              <a:rPr lang="tr-TR" sz="1200" b="1">
                <a:solidFill>
                  <a:srgbClr val="000000"/>
                </a:solidFill>
                <a:latin typeface="Comic Sans MS" panose="030F0702030302020204" pitchFamily="66" charset="0"/>
                <a:cs typeface="ＭＳ Ｐゴシック" charset="0"/>
              </a:rPr>
              <a:t>üri</a:t>
            </a:r>
            <a:endParaRPr lang="en-US" sz="1200" b="1">
              <a:solidFill>
                <a:srgbClr val="000000"/>
              </a:solidFill>
              <a:latin typeface="Comic Sans MS" panose="030F0702030302020204" pitchFamily="66" charset="0"/>
              <a:cs typeface="ＭＳ Ｐゴシック" charset="0"/>
            </a:endParaRPr>
          </a:p>
        </p:txBody>
      </p:sp>
      <p:sp>
        <p:nvSpPr>
          <p:cNvPr id="28" name="Text Box 29"/>
          <p:cNvSpPr txBox="1">
            <a:spLocks noChangeArrowheads="1"/>
          </p:cNvSpPr>
          <p:nvPr/>
        </p:nvSpPr>
        <p:spPr bwMode="auto">
          <a:xfrm>
            <a:off x="8805092" y="5522276"/>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Ere</a:t>
            </a:r>
            <a:r>
              <a:rPr lang="tr-TR" sz="1200" b="1">
                <a:solidFill>
                  <a:srgbClr val="000000"/>
                </a:solidFill>
                <a:latin typeface="Comic Sans MS" panose="030F0702030302020204" pitchFamily="66" charset="0"/>
                <a:cs typeface="ＭＳ Ｐゴシック" charset="0"/>
              </a:rPr>
              <a:t>ktil disfonksiyon</a:t>
            </a:r>
            <a:endParaRPr lang="en-US" sz="1200" b="1">
              <a:solidFill>
                <a:srgbClr val="000000"/>
              </a:solidFill>
              <a:latin typeface="Comic Sans MS" panose="030F0702030302020204" pitchFamily="66" charset="0"/>
              <a:cs typeface="ＭＳ Ｐゴシック" charset="0"/>
            </a:endParaRPr>
          </a:p>
        </p:txBody>
      </p:sp>
      <p:grpSp>
        <p:nvGrpSpPr>
          <p:cNvPr id="2" name="Group 188"/>
          <p:cNvGrpSpPr>
            <a:grpSpLocks/>
          </p:cNvGrpSpPr>
          <p:nvPr/>
        </p:nvGrpSpPr>
        <p:grpSpPr bwMode="auto">
          <a:xfrm>
            <a:off x="6281081" y="1586535"/>
            <a:ext cx="2330069" cy="4241563"/>
            <a:chOff x="3806824" y="1584171"/>
            <a:chExt cx="1551768" cy="4297671"/>
          </a:xfrm>
        </p:grpSpPr>
        <p:cxnSp>
          <p:nvCxnSpPr>
            <p:cNvPr id="30" name="Straight Arrow Connector 165"/>
            <p:cNvCxnSpPr>
              <a:cxnSpLocks noChangeShapeType="1"/>
            </p:cNvCxnSpPr>
            <p:nvPr/>
          </p:nvCxnSpPr>
          <p:spPr bwMode="auto">
            <a:xfrm rot="5400000" flipH="1" flipV="1">
              <a:off x="3177669" y="2213326"/>
              <a:ext cx="2810076"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1" name="Straight Arrow Connector 171"/>
            <p:cNvCxnSpPr>
              <a:cxnSpLocks noChangeShapeType="1"/>
            </p:cNvCxnSpPr>
            <p:nvPr/>
          </p:nvCxnSpPr>
          <p:spPr bwMode="auto">
            <a:xfrm rot="5400000" flipH="1" flipV="1">
              <a:off x="3445977" y="2481632"/>
              <a:ext cx="2273463"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2" name="Straight Arrow Connector 175"/>
            <p:cNvCxnSpPr>
              <a:cxnSpLocks noChangeShapeType="1"/>
            </p:cNvCxnSpPr>
            <p:nvPr/>
          </p:nvCxnSpPr>
          <p:spPr bwMode="auto">
            <a:xfrm rot="5400000" flipH="1" flipV="1">
              <a:off x="3715077" y="2750733"/>
              <a:ext cx="1735261"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3" name="Straight Arrow Connector 177"/>
            <p:cNvCxnSpPr>
              <a:cxnSpLocks noChangeShapeType="1"/>
            </p:cNvCxnSpPr>
            <p:nvPr/>
          </p:nvCxnSpPr>
          <p:spPr bwMode="auto">
            <a:xfrm flipV="1">
              <a:off x="3806824" y="3195599"/>
              <a:ext cx="1551768" cy="119864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4" name="Straight Arrow Connector 179"/>
            <p:cNvCxnSpPr>
              <a:cxnSpLocks noChangeShapeType="1"/>
            </p:cNvCxnSpPr>
            <p:nvPr/>
          </p:nvCxnSpPr>
          <p:spPr bwMode="auto">
            <a:xfrm flipV="1">
              <a:off x="3806824" y="3732213"/>
              <a:ext cx="1551768" cy="662034"/>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5" name="Straight Arrow Connector 181"/>
            <p:cNvCxnSpPr>
              <a:cxnSpLocks noChangeShapeType="1"/>
            </p:cNvCxnSpPr>
            <p:nvPr/>
          </p:nvCxnSpPr>
          <p:spPr bwMode="auto">
            <a:xfrm flipV="1">
              <a:off x="3806824" y="4270414"/>
              <a:ext cx="1551768" cy="123834"/>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6" name="Straight Arrow Connector 183"/>
            <p:cNvCxnSpPr>
              <a:cxnSpLocks noChangeShapeType="1"/>
            </p:cNvCxnSpPr>
            <p:nvPr/>
          </p:nvCxnSpPr>
          <p:spPr bwMode="auto">
            <a:xfrm>
              <a:off x="3806824" y="4394247"/>
              <a:ext cx="1551768" cy="412780"/>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7" name="Straight Arrow Connector 185"/>
            <p:cNvCxnSpPr>
              <a:cxnSpLocks noChangeShapeType="1"/>
            </p:cNvCxnSpPr>
            <p:nvPr/>
          </p:nvCxnSpPr>
          <p:spPr bwMode="auto">
            <a:xfrm>
              <a:off x="3806824" y="4394247"/>
              <a:ext cx="1551768" cy="950981"/>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8" name="Straight Arrow Connector 187"/>
            <p:cNvCxnSpPr>
              <a:cxnSpLocks noChangeShapeType="1"/>
            </p:cNvCxnSpPr>
            <p:nvPr/>
          </p:nvCxnSpPr>
          <p:spPr bwMode="auto">
            <a:xfrm>
              <a:off x="3806824" y="4394247"/>
              <a:ext cx="1551768" cy="1487595"/>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grpSp>
      <p:sp>
        <p:nvSpPr>
          <p:cNvPr id="43" name="Rectangle 185"/>
          <p:cNvSpPr>
            <a:spLocks noChangeArrowheads="1"/>
          </p:cNvSpPr>
          <p:nvPr/>
        </p:nvSpPr>
        <p:spPr bwMode="auto">
          <a:xfrm>
            <a:off x="8759056" y="2406014"/>
            <a:ext cx="2327275" cy="276999"/>
          </a:xfrm>
          <a:prstGeom prst="rect">
            <a:avLst/>
          </a:prstGeom>
          <a:noFill/>
          <a:ln>
            <a:noFill/>
          </a:ln>
          <a:effectLst>
            <a:prstShdw prst="shdw17" dist="17961" dir="2700000">
              <a:srgbClr val="997D2C">
                <a:alpha val="74998"/>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en-US" sz="1200" b="1" dirty="0" err="1">
                <a:solidFill>
                  <a:srgbClr val="FFFFFF"/>
                </a:solidFill>
                <a:latin typeface="Comic Sans MS" panose="030F0702030302020204" pitchFamily="66" charset="0"/>
                <a:ea typeface="ＭＳ Ｐゴシック" charset="0"/>
                <a:cs typeface="ＭＳ Ｐゴシック" charset="0"/>
              </a:rPr>
              <a:t>Pulmon</a:t>
            </a:r>
            <a:r>
              <a:rPr lang="tr-TR" sz="1200" b="1" dirty="0">
                <a:solidFill>
                  <a:srgbClr val="FFFFFF"/>
                </a:solidFill>
                <a:latin typeface="Comic Sans MS" panose="030F0702030302020204" pitchFamily="66" charset="0"/>
                <a:ea typeface="ＭＳ Ｐゴシック" charset="0"/>
                <a:cs typeface="ＭＳ Ｐゴシック" charset="0"/>
              </a:rPr>
              <a:t>er</a:t>
            </a:r>
            <a:r>
              <a:rPr lang="en-US" sz="1200" b="1" dirty="0">
                <a:solidFill>
                  <a:srgbClr val="FFFFFF"/>
                </a:solidFill>
                <a:latin typeface="Comic Sans MS" panose="030F0702030302020204" pitchFamily="66" charset="0"/>
                <a:ea typeface="ＭＳ Ｐゴシック" charset="0"/>
                <a:cs typeface="ＭＳ Ｐゴシック" charset="0"/>
              </a:rPr>
              <a:t> h</a:t>
            </a:r>
            <a:r>
              <a:rPr lang="tr-TR" sz="1200" b="1" dirty="0">
                <a:solidFill>
                  <a:srgbClr val="FFFFFF"/>
                </a:solidFill>
                <a:latin typeface="Comic Sans MS" panose="030F0702030302020204" pitchFamily="66" charset="0"/>
                <a:ea typeface="ＭＳ Ｐゴシック" charset="0"/>
                <a:cs typeface="ＭＳ Ｐゴシック" charset="0"/>
              </a:rPr>
              <a:t>i</a:t>
            </a:r>
            <a:r>
              <a:rPr lang="en-US" sz="1200" b="1" dirty="0">
                <a:solidFill>
                  <a:srgbClr val="FFFFFF"/>
                </a:solidFill>
                <a:latin typeface="Comic Sans MS" panose="030F0702030302020204" pitchFamily="66" charset="0"/>
                <a:ea typeface="ＭＳ Ｐゴシック" charset="0"/>
                <a:cs typeface="ＭＳ Ｐゴシック" charset="0"/>
              </a:rPr>
              <a:t>pert</a:t>
            </a:r>
            <a:r>
              <a:rPr lang="tr-TR" sz="1200" b="1" dirty="0">
                <a:solidFill>
                  <a:srgbClr val="FFFFFF"/>
                </a:solidFill>
                <a:latin typeface="Comic Sans MS" panose="030F0702030302020204" pitchFamily="66" charset="0"/>
                <a:ea typeface="ＭＳ Ｐゴシック" charset="0"/>
                <a:cs typeface="ＭＳ Ｐゴシック" charset="0"/>
              </a:rPr>
              <a:t>a</a:t>
            </a:r>
            <a:r>
              <a:rPr lang="en-US" sz="1200" b="1" dirty="0" err="1">
                <a:solidFill>
                  <a:srgbClr val="FFFFFF"/>
                </a:solidFill>
                <a:latin typeface="Comic Sans MS" panose="030F0702030302020204" pitchFamily="66" charset="0"/>
                <a:ea typeface="ＭＳ Ｐゴシック" charset="0"/>
                <a:cs typeface="ＭＳ Ｐゴシック" charset="0"/>
              </a:rPr>
              <a:t>nsi</a:t>
            </a:r>
            <a:r>
              <a:rPr lang="tr-TR" sz="1200" b="1" dirty="0">
                <a:solidFill>
                  <a:srgbClr val="FFFFFF"/>
                </a:solidFill>
                <a:latin typeface="Comic Sans MS" panose="030F0702030302020204" pitchFamily="66" charset="0"/>
                <a:ea typeface="ＭＳ Ｐゴシック" charset="0"/>
                <a:cs typeface="ＭＳ Ｐゴシック" charset="0"/>
              </a:rPr>
              <a:t>y</a:t>
            </a:r>
            <a:r>
              <a:rPr lang="en-US" sz="1200" b="1" dirty="0">
                <a:solidFill>
                  <a:srgbClr val="FFFFFF"/>
                </a:solidFill>
                <a:latin typeface="Comic Sans MS" panose="030F0702030302020204" pitchFamily="66" charset="0"/>
                <a:ea typeface="ＭＳ Ｐゴシック" charset="0"/>
                <a:cs typeface="ＭＳ Ｐゴシック" charset="0"/>
              </a:rPr>
              <a:t>on</a:t>
            </a:r>
          </a:p>
        </p:txBody>
      </p:sp>
      <p:sp>
        <p:nvSpPr>
          <p:cNvPr id="47" name="Text Box 3"/>
          <p:cNvSpPr txBox="1">
            <a:spLocks noChangeArrowheads="1"/>
          </p:cNvSpPr>
          <p:nvPr/>
        </p:nvSpPr>
        <p:spPr bwMode="auto">
          <a:xfrm>
            <a:off x="4027282" y="1538000"/>
            <a:ext cx="2871435" cy="1256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150000"/>
              </a:lnSpc>
              <a:spcBef>
                <a:spcPct val="20000"/>
              </a:spcBef>
              <a:spcAft>
                <a:spcPct val="0"/>
              </a:spcAft>
              <a:buClr>
                <a:srgbClr val="4F81BD"/>
              </a:buClr>
              <a:buSzPct val="90000"/>
              <a:buFont typeface="Wingdings" charset="0"/>
              <a:buNone/>
            </a:pPr>
            <a:r>
              <a:rPr lang="tr-TR" sz="1200" b="1" dirty="0">
                <a:solidFill>
                  <a:srgbClr val="000000"/>
                </a:solidFill>
                <a:latin typeface="Comic Sans MS" panose="030F0702030302020204" pitchFamily="66" charset="0"/>
                <a:cs typeface="Arial Unicode MS" charset="0"/>
              </a:rPr>
              <a:t>Bu koruyucu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inhibitör kalkanı olmadan, </a:t>
            </a:r>
            <a:r>
              <a:rPr lang="en-US" sz="1200" b="1" dirty="0">
                <a:solidFill>
                  <a:srgbClr val="000000"/>
                </a:solidFill>
                <a:latin typeface="Comic Sans MS" panose="030F0702030302020204" pitchFamily="66" charset="0"/>
                <a:cs typeface="Arial Unicode MS" charset="0"/>
              </a:rPr>
              <a:t>PNH </a:t>
            </a:r>
            <a:r>
              <a:rPr lang="tr-TR" sz="1200" b="1" dirty="0" err="1">
                <a:solidFill>
                  <a:srgbClr val="000000"/>
                </a:solidFill>
                <a:latin typeface="Comic Sans MS" panose="030F0702030302020204" pitchFamily="66" charset="0"/>
                <a:cs typeface="Arial Unicode MS" charset="0"/>
              </a:rPr>
              <a:t>KKH’leri</a:t>
            </a:r>
            <a:r>
              <a:rPr lang="tr-TR" sz="1200" b="1" dirty="0">
                <a:solidFill>
                  <a:srgbClr val="000000"/>
                </a:solidFill>
                <a:latin typeface="Comic Sans MS" panose="030F0702030302020204" pitchFamily="66" charset="0"/>
                <a:cs typeface="Arial Unicode MS" charset="0"/>
              </a:rPr>
              <a:t> tahrip edilir ve serbest </a:t>
            </a:r>
            <a:r>
              <a:rPr lang="en-US" sz="1200" b="1" dirty="0">
                <a:solidFill>
                  <a:srgbClr val="000000"/>
                </a:solidFill>
                <a:latin typeface="Comic Sans MS" panose="030F0702030302020204" pitchFamily="66" charset="0"/>
                <a:cs typeface="ＭＳ Ｐゴシック" charset="0"/>
              </a:rPr>
              <a:t> </a:t>
            </a:r>
            <a:r>
              <a:rPr lang="en-US" sz="1200" b="1" dirty="0" err="1">
                <a:solidFill>
                  <a:srgbClr val="000000"/>
                </a:solidFill>
                <a:latin typeface="Comic Sans MS" panose="030F0702030302020204" pitchFamily="66" charset="0"/>
                <a:cs typeface="ＭＳ Ｐゴシック" charset="0"/>
              </a:rPr>
              <a:t>Hb</a:t>
            </a:r>
            <a:r>
              <a:rPr lang="tr-TR" sz="1200" b="1" dirty="0">
                <a:solidFill>
                  <a:srgbClr val="000000"/>
                </a:solidFill>
                <a:latin typeface="Comic Sans MS" panose="030F0702030302020204" pitchFamily="66" charset="0"/>
                <a:cs typeface="Arial Unicode MS" charset="0"/>
              </a:rPr>
              <a:t> açığa çıkar</a:t>
            </a:r>
          </a:p>
          <a:p>
            <a:pPr algn="ctr" fontAlgn="base">
              <a:lnSpc>
                <a:spcPct val="150000"/>
              </a:lnSpc>
              <a:spcBef>
                <a:spcPct val="20000"/>
              </a:spcBef>
              <a:spcAft>
                <a:spcPct val="0"/>
              </a:spcAft>
              <a:buClr>
                <a:srgbClr val="4F81BD"/>
              </a:buClr>
              <a:buSzPct val="90000"/>
              <a:buFont typeface="Wingdings" charset="0"/>
              <a:buNone/>
            </a:pPr>
            <a:r>
              <a:rPr lang="tr-TR" sz="1200" b="1" dirty="0">
                <a:solidFill>
                  <a:srgbClr val="FF0000"/>
                </a:solidFill>
                <a:latin typeface="Comic Sans MS" panose="030F0702030302020204" pitchFamily="66" charset="0"/>
                <a:cs typeface="Arial Unicode MS" charset="0"/>
              </a:rPr>
              <a:t>(İNTRAVASKÜLER HEMOLİZ)</a:t>
            </a:r>
            <a:endParaRPr lang="en-US" sz="1200" b="1" dirty="0">
              <a:solidFill>
                <a:srgbClr val="FF0000"/>
              </a:solidFill>
              <a:latin typeface="Comic Sans MS" panose="030F0702030302020204" pitchFamily="66" charset="0"/>
              <a:cs typeface="Arial Unicode MS" charset="0"/>
            </a:endParaRPr>
          </a:p>
        </p:txBody>
      </p:sp>
      <p:sp>
        <p:nvSpPr>
          <p:cNvPr id="48" name="Arc 40"/>
          <p:cNvSpPr>
            <a:spLocks/>
          </p:cNvSpPr>
          <p:nvPr/>
        </p:nvSpPr>
        <p:spPr bwMode="auto">
          <a:xfrm>
            <a:off x="4435613" y="3452374"/>
            <a:ext cx="1273969" cy="161042"/>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76200">
            <a:solidFill>
              <a:srgbClr val="000000">
                <a:lumMod val="75000"/>
              </a:srgbClr>
            </a:solidFill>
            <a:round/>
            <a:headEnd/>
            <a:tailEnd/>
          </a:ln>
          <a:extLst/>
        </p:spPr>
        <p:txBody>
          <a:bodyPr wrap="square" lIns="0" tIns="0" rIns="0" bIns="0" anchor="ctr">
            <a:spAutoFit/>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49" name="Line 47"/>
          <p:cNvSpPr>
            <a:spLocks noChangeShapeType="1"/>
          </p:cNvSpPr>
          <p:nvPr/>
        </p:nvSpPr>
        <p:spPr bwMode="auto">
          <a:xfrm>
            <a:off x="5723870" y="3378822"/>
            <a:ext cx="0" cy="495873"/>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50" name="Line 48"/>
          <p:cNvSpPr>
            <a:spLocks noChangeShapeType="1"/>
          </p:cNvSpPr>
          <p:nvPr/>
        </p:nvSpPr>
        <p:spPr bwMode="auto">
          <a:xfrm>
            <a:off x="5754032" y="5050460"/>
            <a:ext cx="0" cy="272971"/>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51" name="Text Box 4"/>
          <p:cNvSpPr txBox="1">
            <a:spLocks noChangeArrowheads="1"/>
          </p:cNvSpPr>
          <p:nvPr/>
        </p:nvSpPr>
        <p:spPr bwMode="auto">
          <a:xfrm>
            <a:off x="4607858" y="4632946"/>
            <a:ext cx="1884363" cy="247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US" sz="1200" b="1">
                <a:solidFill>
                  <a:srgbClr val="FF0000"/>
                </a:solidFill>
                <a:latin typeface="Comic Sans MS" panose="030F0702030302020204" pitchFamily="66" charset="0"/>
                <a:cs typeface="ＭＳ Ｐゴシック" charset="0"/>
              </a:rPr>
              <a:t>Hemol</a:t>
            </a:r>
            <a:r>
              <a:rPr lang="tr-TR" sz="1200" b="1">
                <a:solidFill>
                  <a:srgbClr val="FF0000"/>
                </a:solidFill>
                <a:latin typeface="Comic Sans MS" panose="030F0702030302020204" pitchFamily="66" charset="0"/>
                <a:cs typeface="ＭＳ Ｐゴシック" charset="0"/>
              </a:rPr>
              <a:t>iz</a:t>
            </a:r>
            <a:r>
              <a:rPr lang="en-US" sz="1200" b="1">
                <a:solidFill>
                  <a:srgbClr val="FF0000"/>
                </a:solidFill>
                <a:latin typeface="Comic Sans MS" panose="030F0702030302020204" pitchFamily="66" charset="0"/>
                <a:cs typeface="ＭＳ Ｐゴシック" charset="0"/>
              </a:rPr>
              <a:t/>
            </a:r>
            <a:br>
              <a:rPr lang="en-US" sz="1200" b="1">
                <a:solidFill>
                  <a:srgbClr val="FF0000"/>
                </a:solidFill>
                <a:latin typeface="Comic Sans MS" panose="030F0702030302020204" pitchFamily="66" charset="0"/>
                <a:cs typeface="ＭＳ Ｐゴシック" charset="0"/>
              </a:rPr>
            </a:br>
            <a:r>
              <a:rPr lang="tr-TR" sz="1200" b="1">
                <a:solidFill>
                  <a:srgbClr val="000000"/>
                </a:solidFill>
                <a:latin typeface="Comic Sans MS" panose="030F0702030302020204" pitchFamily="66" charset="0"/>
                <a:cs typeface="ＭＳ Ｐゴシック" charset="0"/>
              </a:rPr>
              <a:t>Tahrip edilen</a:t>
            </a:r>
            <a:r>
              <a:rPr lang="en-US" sz="1200" b="1">
                <a:solidFill>
                  <a:srgbClr val="000000"/>
                </a:solidFill>
                <a:latin typeface="Comic Sans MS" panose="030F0702030302020204" pitchFamily="66" charset="0"/>
                <a:cs typeface="ＭＳ Ｐゴシック" charset="0"/>
              </a:rPr>
              <a:t> </a:t>
            </a:r>
            <a:r>
              <a:rPr lang="tr-TR" sz="1200" b="1">
                <a:solidFill>
                  <a:srgbClr val="000000"/>
                </a:solidFill>
                <a:latin typeface="Comic Sans MS" panose="030F0702030302020204" pitchFamily="66" charset="0"/>
                <a:cs typeface="ＭＳ Ｐゴシック" charset="0"/>
              </a:rPr>
              <a:t>KKH</a:t>
            </a:r>
            <a:endParaRPr lang="en-US" sz="1200" b="1">
              <a:solidFill>
                <a:srgbClr val="000000"/>
              </a:solidFill>
              <a:latin typeface="Comic Sans MS" panose="030F0702030302020204" pitchFamily="66" charset="0"/>
              <a:cs typeface="ＭＳ Ｐゴシック" charset="0"/>
            </a:endParaRPr>
          </a:p>
        </p:txBody>
      </p:sp>
      <p:pic>
        <p:nvPicPr>
          <p:cNvPr id="52" name="Picture 52" descr="Erythrocyte-1"/>
          <p:cNvPicPr>
            <a:picLocks noChangeAspect="1" noChangeArrowheads="1"/>
          </p:cNvPicPr>
          <p:nvPr/>
        </p:nvPicPr>
        <p:blipFill>
          <a:blip r:embed="rId3" cstate="email">
            <a:clrChange>
              <a:clrFrom>
                <a:srgbClr val="FCFCFA"/>
              </a:clrFrom>
              <a:clrTo>
                <a:srgbClr val="FCFCFA">
                  <a:alpha val="0"/>
                </a:srgbClr>
              </a:clrTo>
            </a:clrChange>
            <a:extLst>
              <a:ext uri="{28A0092B-C50C-407E-A947-70E740481C1C}">
                <a14:useLocalDpi xmlns:a14="http://schemas.microsoft.com/office/drawing/2010/main" val="0"/>
              </a:ext>
            </a:extLst>
          </a:blip>
          <a:srcRect l="6035" t="9007" r="4527"/>
          <a:stretch>
            <a:fillRect/>
          </a:stretch>
        </p:blipFill>
        <p:spPr bwMode="auto">
          <a:xfrm rot="18750582">
            <a:off x="5343487" y="2883023"/>
            <a:ext cx="760768" cy="47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54"/>
          <p:cNvGrpSpPr>
            <a:grpSpLocks/>
          </p:cNvGrpSpPr>
          <p:nvPr/>
        </p:nvGrpSpPr>
        <p:grpSpPr bwMode="auto">
          <a:xfrm>
            <a:off x="1782108" y="3935151"/>
            <a:ext cx="771525" cy="796303"/>
            <a:chOff x="721" y="3314"/>
            <a:chExt cx="501" cy="508"/>
          </a:xfrm>
        </p:grpSpPr>
        <p:grpSp>
          <p:nvGrpSpPr>
            <p:cNvPr id="54" name="Group 55"/>
            <p:cNvGrpSpPr>
              <a:grpSpLocks/>
            </p:cNvGrpSpPr>
            <p:nvPr/>
          </p:nvGrpSpPr>
          <p:grpSpPr bwMode="auto">
            <a:xfrm>
              <a:off x="1028" y="3314"/>
              <a:ext cx="46" cy="91"/>
              <a:chOff x="1028" y="3314"/>
              <a:chExt cx="46" cy="91"/>
            </a:xfrm>
          </p:grpSpPr>
          <p:sp>
            <p:nvSpPr>
              <p:cNvPr id="75" name="AutoShape 56"/>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6" name="Oval 57"/>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5" name="Group 58"/>
            <p:cNvGrpSpPr>
              <a:grpSpLocks/>
            </p:cNvGrpSpPr>
            <p:nvPr/>
          </p:nvGrpSpPr>
          <p:grpSpPr bwMode="auto">
            <a:xfrm rot="5400000">
              <a:off x="1154" y="3452"/>
              <a:ext cx="46" cy="91"/>
              <a:chOff x="1028" y="3314"/>
              <a:chExt cx="46" cy="91"/>
            </a:xfrm>
          </p:grpSpPr>
          <p:sp>
            <p:nvSpPr>
              <p:cNvPr id="73" name="AutoShape 59"/>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4" name="Oval 60"/>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6" name="Group 61"/>
            <p:cNvGrpSpPr>
              <a:grpSpLocks/>
            </p:cNvGrpSpPr>
            <p:nvPr/>
          </p:nvGrpSpPr>
          <p:grpSpPr bwMode="auto">
            <a:xfrm rot="-4725197">
              <a:off x="744" y="3559"/>
              <a:ext cx="46" cy="91"/>
              <a:chOff x="1028" y="3314"/>
              <a:chExt cx="46" cy="91"/>
            </a:xfrm>
          </p:grpSpPr>
          <p:sp>
            <p:nvSpPr>
              <p:cNvPr id="71" name="AutoShape 62"/>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2" name="Oval 63"/>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7" name="Group 64"/>
            <p:cNvGrpSpPr>
              <a:grpSpLocks/>
            </p:cNvGrpSpPr>
            <p:nvPr/>
          </p:nvGrpSpPr>
          <p:grpSpPr bwMode="auto">
            <a:xfrm rot="9441234">
              <a:off x="974" y="3712"/>
              <a:ext cx="46" cy="91"/>
              <a:chOff x="1028" y="3314"/>
              <a:chExt cx="46" cy="91"/>
            </a:xfrm>
          </p:grpSpPr>
          <p:sp>
            <p:nvSpPr>
              <p:cNvPr id="69" name="AutoShape 65"/>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0" name="Oval 66"/>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8" name="Group 67"/>
            <p:cNvGrpSpPr>
              <a:grpSpLocks/>
            </p:cNvGrpSpPr>
            <p:nvPr/>
          </p:nvGrpSpPr>
          <p:grpSpPr bwMode="auto">
            <a:xfrm rot="-3172988">
              <a:off x="828" y="3415"/>
              <a:ext cx="46" cy="91"/>
              <a:chOff x="1028" y="3314"/>
              <a:chExt cx="46" cy="91"/>
            </a:xfrm>
          </p:grpSpPr>
          <p:sp>
            <p:nvSpPr>
              <p:cNvPr id="67" name="AutoShape 68"/>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8" name="Oval 69"/>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9" name="Group 70"/>
            <p:cNvGrpSpPr>
              <a:grpSpLocks/>
            </p:cNvGrpSpPr>
            <p:nvPr/>
          </p:nvGrpSpPr>
          <p:grpSpPr bwMode="auto">
            <a:xfrm rot="7743189">
              <a:off x="1080" y="3622"/>
              <a:ext cx="46" cy="91"/>
              <a:chOff x="1028" y="3314"/>
              <a:chExt cx="46" cy="91"/>
            </a:xfrm>
          </p:grpSpPr>
          <p:sp>
            <p:nvSpPr>
              <p:cNvPr id="65" name="AutoShape 71"/>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6" name="Oval 72"/>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60" name="Group 73"/>
            <p:cNvGrpSpPr>
              <a:grpSpLocks/>
            </p:cNvGrpSpPr>
            <p:nvPr/>
          </p:nvGrpSpPr>
          <p:grpSpPr bwMode="auto">
            <a:xfrm rot="-8970960">
              <a:off x="793" y="3728"/>
              <a:ext cx="46" cy="91"/>
              <a:chOff x="1028" y="3314"/>
              <a:chExt cx="46" cy="91"/>
            </a:xfrm>
          </p:grpSpPr>
          <p:sp>
            <p:nvSpPr>
              <p:cNvPr id="63" name="AutoShape 74"/>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4" name="Oval 75"/>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pic>
          <p:nvPicPr>
            <p:cNvPr id="62" name="Picture 76" descr="Erythrocyte-1"/>
            <p:cNvPicPr>
              <a:picLocks noChangeAspect="1" noChangeArrowheads="1"/>
            </p:cNvPicPr>
            <p:nvPr/>
          </p:nvPicPr>
          <p:blipFill>
            <a:blip r:embed="rId4" cstate="email">
              <a:clrChange>
                <a:clrFrom>
                  <a:srgbClr val="FCFCFA"/>
                </a:clrFrom>
                <a:clrTo>
                  <a:srgbClr val="FCFCFA">
                    <a:alpha val="0"/>
                  </a:srgbClr>
                </a:clrTo>
              </a:clrChange>
              <a:extLst>
                <a:ext uri="{28A0092B-C50C-407E-A947-70E740481C1C}">
                  <a14:useLocalDpi xmlns:a14="http://schemas.microsoft.com/office/drawing/2010/main" val="0"/>
                </a:ext>
              </a:extLst>
            </a:blip>
            <a:srcRect l="4848" t="9093" r="5228"/>
            <a:stretch>
              <a:fillRect/>
            </a:stretch>
          </p:blipFill>
          <p:spPr bwMode="auto">
            <a:xfrm rot="-2849418">
              <a:off x="727" y="3424"/>
              <a:ext cx="490"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1" name="Group 77"/>
          <p:cNvGrpSpPr>
            <a:grpSpLocks/>
          </p:cNvGrpSpPr>
          <p:nvPr/>
        </p:nvGrpSpPr>
        <p:grpSpPr bwMode="auto">
          <a:xfrm>
            <a:off x="1782108" y="2677852"/>
            <a:ext cx="771525" cy="791457"/>
            <a:chOff x="721" y="3314"/>
            <a:chExt cx="501" cy="505"/>
          </a:xfrm>
        </p:grpSpPr>
        <p:grpSp>
          <p:nvGrpSpPr>
            <p:cNvPr id="9216" name="Group 78"/>
            <p:cNvGrpSpPr>
              <a:grpSpLocks/>
            </p:cNvGrpSpPr>
            <p:nvPr/>
          </p:nvGrpSpPr>
          <p:grpSpPr bwMode="auto">
            <a:xfrm>
              <a:off x="1028" y="3314"/>
              <a:ext cx="46" cy="91"/>
              <a:chOff x="1028" y="3314"/>
              <a:chExt cx="46" cy="91"/>
            </a:xfrm>
          </p:grpSpPr>
          <p:sp>
            <p:nvSpPr>
              <p:cNvPr id="98" name="AutoShape 79"/>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9" name="Oval 80"/>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17" name="Group 81"/>
            <p:cNvGrpSpPr>
              <a:grpSpLocks/>
            </p:cNvGrpSpPr>
            <p:nvPr/>
          </p:nvGrpSpPr>
          <p:grpSpPr bwMode="auto">
            <a:xfrm rot="5400000">
              <a:off x="1154" y="3452"/>
              <a:ext cx="46" cy="91"/>
              <a:chOff x="1028" y="3314"/>
              <a:chExt cx="46" cy="91"/>
            </a:xfrm>
          </p:grpSpPr>
          <p:sp>
            <p:nvSpPr>
              <p:cNvPr id="96" name="AutoShape 82"/>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7" name="Oval 83"/>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19" name="Group 84"/>
            <p:cNvGrpSpPr>
              <a:grpSpLocks/>
            </p:cNvGrpSpPr>
            <p:nvPr/>
          </p:nvGrpSpPr>
          <p:grpSpPr bwMode="auto">
            <a:xfrm rot="-4725197">
              <a:off x="744" y="3559"/>
              <a:ext cx="46" cy="91"/>
              <a:chOff x="1028" y="3314"/>
              <a:chExt cx="46" cy="91"/>
            </a:xfrm>
          </p:grpSpPr>
          <p:sp>
            <p:nvSpPr>
              <p:cNvPr id="94" name="AutoShape 85"/>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5" name="Oval 86"/>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0" name="Group 87"/>
            <p:cNvGrpSpPr>
              <a:grpSpLocks/>
            </p:cNvGrpSpPr>
            <p:nvPr/>
          </p:nvGrpSpPr>
          <p:grpSpPr bwMode="auto">
            <a:xfrm rot="9441234">
              <a:off x="974" y="3712"/>
              <a:ext cx="46" cy="91"/>
              <a:chOff x="1028" y="3314"/>
              <a:chExt cx="46" cy="91"/>
            </a:xfrm>
          </p:grpSpPr>
          <p:sp>
            <p:nvSpPr>
              <p:cNvPr id="92" name="AutoShape 88"/>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3" name="Oval 89"/>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1" name="Group 90"/>
            <p:cNvGrpSpPr>
              <a:grpSpLocks/>
            </p:cNvGrpSpPr>
            <p:nvPr/>
          </p:nvGrpSpPr>
          <p:grpSpPr bwMode="auto">
            <a:xfrm rot="-3172988">
              <a:off x="828" y="3415"/>
              <a:ext cx="46" cy="91"/>
              <a:chOff x="1028" y="3314"/>
              <a:chExt cx="46" cy="91"/>
            </a:xfrm>
          </p:grpSpPr>
          <p:sp>
            <p:nvSpPr>
              <p:cNvPr id="90" name="AutoShape 91"/>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1" name="Oval 92"/>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2" name="Group 93"/>
            <p:cNvGrpSpPr>
              <a:grpSpLocks/>
            </p:cNvGrpSpPr>
            <p:nvPr/>
          </p:nvGrpSpPr>
          <p:grpSpPr bwMode="auto">
            <a:xfrm rot="7743189">
              <a:off x="1080" y="3622"/>
              <a:ext cx="46" cy="91"/>
              <a:chOff x="1028" y="3314"/>
              <a:chExt cx="46" cy="91"/>
            </a:xfrm>
          </p:grpSpPr>
          <p:sp>
            <p:nvSpPr>
              <p:cNvPr id="88" name="AutoShape 94"/>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89" name="Oval 95"/>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3" name="Group 96"/>
            <p:cNvGrpSpPr>
              <a:grpSpLocks/>
            </p:cNvGrpSpPr>
            <p:nvPr/>
          </p:nvGrpSpPr>
          <p:grpSpPr bwMode="auto">
            <a:xfrm rot="-8970960">
              <a:off x="793" y="3728"/>
              <a:ext cx="46" cy="91"/>
              <a:chOff x="1028" y="3314"/>
              <a:chExt cx="46" cy="91"/>
            </a:xfrm>
          </p:grpSpPr>
          <p:sp>
            <p:nvSpPr>
              <p:cNvPr id="86" name="AutoShape 97"/>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87" name="Oval 98"/>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pic>
          <p:nvPicPr>
            <p:cNvPr id="85" name="Picture 99" descr="Erythrocyte-1"/>
            <p:cNvPicPr>
              <a:picLocks noChangeAspect="1" noChangeArrowheads="1"/>
            </p:cNvPicPr>
            <p:nvPr/>
          </p:nvPicPr>
          <p:blipFill>
            <a:blip r:embed="rId5" cstate="email">
              <a:clrChange>
                <a:clrFrom>
                  <a:srgbClr val="FCFCFA"/>
                </a:clrFrom>
                <a:clrTo>
                  <a:srgbClr val="FCFCFA">
                    <a:alpha val="0"/>
                  </a:srgbClr>
                </a:clrTo>
              </a:clrChange>
              <a:extLst>
                <a:ext uri="{28A0092B-C50C-407E-A947-70E740481C1C}">
                  <a14:useLocalDpi xmlns:a14="http://schemas.microsoft.com/office/drawing/2010/main" val="0"/>
                </a:ext>
              </a:extLst>
            </a:blip>
            <a:srcRect l="6435" t="9077" r="3940" b="3967"/>
            <a:stretch>
              <a:fillRect/>
            </a:stretch>
          </p:blipFill>
          <p:spPr bwMode="auto">
            <a:xfrm rot="-2849418">
              <a:off x="727" y="3420"/>
              <a:ext cx="48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0" name="Text Box 4"/>
          <p:cNvSpPr txBox="1">
            <a:spLocks noChangeArrowheads="1"/>
          </p:cNvSpPr>
          <p:nvPr/>
        </p:nvSpPr>
        <p:spPr bwMode="auto">
          <a:xfrm>
            <a:off x="1383644" y="2633401"/>
            <a:ext cx="541338" cy="235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CD55</a:t>
            </a:r>
            <a:endParaRPr lang="en-US" sz="1200" b="1">
              <a:solidFill>
                <a:srgbClr val="000000"/>
              </a:solidFill>
              <a:latin typeface="Comic Sans MS" panose="030F0702030302020204" pitchFamily="66" charset="0"/>
              <a:cs typeface="ＭＳ Ｐゴシック" charset="0"/>
            </a:endParaRPr>
          </a:p>
        </p:txBody>
      </p:sp>
      <p:sp>
        <p:nvSpPr>
          <p:cNvPr id="101" name="Text Box 4"/>
          <p:cNvSpPr txBox="1">
            <a:spLocks noChangeArrowheads="1"/>
          </p:cNvSpPr>
          <p:nvPr/>
        </p:nvSpPr>
        <p:spPr bwMode="auto">
          <a:xfrm>
            <a:off x="2564745" y="2744527"/>
            <a:ext cx="544513" cy="230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CD59</a:t>
            </a:r>
            <a:endParaRPr lang="en-US" sz="1200" b="1">
              <a:solidFill>
                <a:srgbClr val="000000"/>
              </a:solidFill>
              <a:latin typeface="Comic Sans MS" panose="030F0702030302020204" pitchFamily="66" charset="0"/>
              <a:cs typeface="ＭＳ Ｐゴシック" charset="0"/>
            </a:endParaRPr>
          </a:p>
        </p:txBody>
      </p:sp>
      <p:sp>
        <p:nvSpPr>
          <p:cNvPr id="102" name="Text Box 4"/>
          <p:cNvSpPr txBox="1">
            <a:spLocks noChangeArrowheads="1"/>
          </p:cNvSpPr>
          <p:nvPr/>
        </p:nvSpPr>
        <p:spPr bwMode="auto">
          <a:xfrm>
            <a:off x="1383644" y="3912926"/>
            <a:ext cx="541338" cy="235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CD55</a:t>
            </a:r>
            <a:endParaRPr lang="en-US" sz="1200" b="1">
              <a:solidFill>
                <a:srgbClr val="000000"/>
              </a:solidFill>
              <a:latin typeface="Comic Sans MS" panose="030F0702030302020204" pitchFamily="66" charset="0"/>
              <a:cs typeface="ＭＳ Ｐゴシック" charset="0"/>
            </a:endParaRPr>
          </a:p>
        </p:txBody>
      </p:sp>
      <p:sp>
        <p:nvSpPr>
          <p:cNvPr id="103" name="Text Box 4"/>
          <p:cNvSpPr txBox="1">
            <a:spLocks noChangeArrowheads="1"/>
          </p:cNvSpPr>
          <p:nvPr/>
        </p:nvSpPr>
        <p:spPr bwMode="auto">
          <a:xfrm>
            <a:off x="2569507" y="4106602"/>
            <a:ext cx="544512" cy="230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CD59</a:t>
            </a:r>
            <a:endParaRPr lang="en-US" sz="1200" b="1">
              <a:solidFill>
                <a:srgbClr val="000000"/>
              </a:solidFill>
              <a:latin typeface="Comic Sans MS" panose="030F0702030302020204" pitchFamily="66" charset="0"/>
              <a:cs typeface="ＭＳ Ｐゴシック" charset="0"/>
            </a:endParaRPr>
          </a:p>
        </p:txBody>
      </p:sp>
      <p:sp>
        <p:nvSpPr>
          <p:cNvPr id="105"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smtClean="0">
                <a:latin typeface="Comic Sans MS" panose="030F0702030302020204" pitchFamily="66" charset="0"/>
                <a:cs typeface="Arial" charset="0"/>
              </a:rPr>
              <a:t>Progresif Bir Kronik Hemoliz Hastalığıdır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6"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
        <p:nvSpPr>
          <p:cNvPr id="8" name="Text Box 8"/>
          <p:cNvSpPr txBox="1">
            <a:spLocks noChangeArrowheads="1"/>
          </p:cNvSpPr>
          <p:nvPr/>
        </p:nvSpPr>
        <p:spPr bwMode="auto">
          <a:xfrm>
            <a:off x="3181305" y="3238034"/>
            <a:ext cx="1306512" cy="481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tr-TR" sz="1200" b="1" dirty="0">
                <a:solidFill>
                  <a:srgbClr val="CDD7D9"/>
                </a:solidFill>
                <a:latin typeface="Comic Sans MS" panose="030F0702030302020204" pitchFamily="66" charset="0"/>
                <a:cs typeface="ＭＳ Ｐゴシック" charset="0"/>
              </a:rPr>
              <a:t>Kompleman aktivasyonu</a:t>
            </a:r>
            <a:endParaRPr lang="en-US" sz="1200" b="1" dirty="0">
              <a:solidFill>
                <a:srgbClr val="CDD7D9"/>
              </a:solidFill>
              <a:latin typeface="Comic Sans MS" panose="030F0702030302020204" pitchFamily="66" charset="0"/>
              <a:cs typeface="ＭＳ Ｐゴシック" charset="0"/>
            </a:endParaRPr>
          </a:p>
        </p:txBody>
      </p:sp>
      <p:grpSp>
        <p:nvGrpSpPr>
          <p:cNvPr id="29" name="Group 100"/>
          <p:cNvGrpSpPr>
            <a:grpSpLocks/>
          </p:cNvGrpSpPr>
          <p:nvPr/>
        </p:nvGrpSpPr>
        <p:grpSpPr bwMode="auto">
          <a:xfrm>
            <a:off x="5793720" y="3796334"/>
            <a:ext cx="1325562" cy="923905"/>
            <a:chOff x="2245" y="2251"/>
            <a:chExt cx="861" cy="589"/>
          </a:xfrm>
        </p:grpSpPr>
        <p:sp>
          <p:nvSpPr>
            <p:cNvPr id="45" name="AutoShape 50"/>
            <p:cNvSpPr>
              <a:spLocks noChangeArrowheads="1"/>
            </p:cNvSpPr>
            <p:nvPr/>
          </p:nvSpPr>
          <p:spPr bwMode="auto">
            <a:xfrm rot="811103">
              <a:off x="2245" y="2251"/>
              <a:ext cx="861" cy="589"/>
            </a:xfrm>
            <a:prstGeom prst="irregularSeal2">
              <a:avLst/>
            </a:prstGeom>
            <a:solidFill>
              <a:srgbClr val="FF0000"/>
            </a:solidFill>
            <a:ln w="9525">
              <a:solidFill>
                <a:srgbClr val="000000"/>
              </a:solidFill>
              <a:miter lim="800000"/>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46" name="Text Box 5"/>
            <p:cNvSpPr txBox="1">
              <a:spLocks noChangeArrowheads="1"/>
            </p:cNvSpPr>
            <p:nvPr/>
          </p:nvSpPr>
          <p:spPr bwMode="auto">
            <a:xfrm>
              <a:off x="2260" y="2477"/>
              <a:ext cx="72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90000"/>
                </a:lnSpc>
                <a:spcBef>
                  <a:spcPct val="0"/>
                </a:spcBef>
                <a:spcAft>
                  <a:spcPct val="0"/>
                </a:spcAft>
                <a:buClr>
                  <a:srgbClr val="4F81BD"/>
                </a:buClr>
                <a:buSzPct val="90000"/>
                <a:defRPr/>
              </a:pPr>
              <a:r>
                <a:rPr lang="tr-TR" sz="1200" b="1" kern="0" dirty="0">
                  <a:solidFill>
                    <a:srgbClr val="FFFFFF"/>
                  </a:solidFill>
                  <a:latin typeface="Comic Sans MS" panose="030F0702030302020204" pitchFamily="66" charset="0"/>
                  <a:cs typeface="ＭＳ Ｐゴシック" charset="0"/>
                </a:rPr>
                <a:t>Serbest</a:t>
              </a:r>
              <a:r>
                <a:rPr lang="en-US" sz="1200" b="1" kern="0" dirty="0">
                  <a:solidFill>
                    <a:srgbClr val="FFFFFF"/>
                  </a:solidFill>
                  <a:latin typeface="Comic Sans MS" panose="030F0702030302020204" pitchFamily="66" charset="0"/>
                  <a:cs typeface="ＭＳ Ｐゴシック" charset="0"/>
                </a:rPr>
                <a:t> </a:t>
              </a:r>
              <a:r>
                <a:rPr lang="en-US" sz="1200" b="1" kern="0" dirty="0" err="1">
                  <a:solidFill>
                    <a:srgbClr val="FFFFFF"/>
                  </a:solidFill>
                  <a:latin typeface="Comic Sans MS" panose="030F0702030302020204" pitchFamily="66" charset="0"/>
                  <a:cs typeface="ＭＳ Ｐゴシック" charset="0"/>
                </a:rPr>
                <a:t>Hb</a:t>
              </a:r>
              <a:endParaRPr lang="en-US" sz="1200" b="1" kern="0" dirty="0">
                <a:solidFill>
                  <a:srgbClr val="FFFFFF"/>
                </a:solidFill>
                <a:latin typeface="Comic Sans MS" panose="030F0702030302020204" pitchFamily="66" charset="0"/>
                <a:cs typeface="ＭＳ Ｐゴシック" charset="0"/>
              </a:endParaRPr>
            </a:p>
          </p:txBody>
        </p:sp>
      </p:grpSp>
    </p:spTree>
    <p:extLst>
      <p:ext uri="{BB962C8B-B14F-4D97-AF65-F5344CB8AC3E}">
        <p14:creationId xmlns:p14="http://schemas.microsoft.com/office/powerpoint/2010/main" val="375192008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3" name="Rectangle 3"/>
          <p:cNvSpPr>
            <a:spLocks noGrp="1" noChangeArrowheads="1"/>
          </p:cNvSpPr>
          <p:nvPr>
            <p:ph type="body" idx="4294967295"/>
          </p:nvPr>
        </p:nvSpPr>
        <p:spPr>
          <a:xfrm>
            <a:off x="1199058" y="1846605"/>
            <a:ext cx="5944691" cy="3887788"/>
          </a:xfrm>
        </p:spPr>
        <p:txBody>
          <a:bodyPr>
            <a:noAutofit/>
          </a:bodyPr>
          <a:lstStyle/>
          <a:p>
            <a:pPr marL="469900" indent="-469900">
              <a:lnSpc>
                <a:spcPct val="150000"/>
              </a:lnSpc>
              <a:defRPr/>
            </a:pPr>
            <a:r>
              <a:rPr lang="tr-TR" sz="2400" dirty="0" err="1">
                <a:latin typeface="Comic Sans MS" panose="030F0702030302020204" pitchFamily="66" charset="0"/>
                <a:ea typeface="ＭＳ Ｐゴシック" pitchFamily="34" charset="-128"/>
              </a:rPr>
              <a:t>Sukroz</a:t>
            </a:r>
            <a:r>
              <a:rPr lang="tr-TR" sz="2400" dirty="0">
                <a:latin typeface="Comic Sans MS" panose="030F0702030302020204" pitchFamily="66" charset="0"/>
                <a:ea typeface="ＭＳ Ｐゴシック" pitchFamily="34" charset="-128"/>
              </a:rPr>
              <a:t> </a:t>
            </a:r>
            <a:r>
              <a:rPr lang="tr-TR" sz="2400" dirty="0" err="1">
                <a:latin typeface="Comic Sans MS" panose="030F0702030302020204" pitchFamily="66" charset="0"/>
                <a:ea typeface="ＭＳ Ｐゴシック" pitchFamily="34" charset="-128"/>
              </a:rPr>
              <a:t>lizis</a:t>
            </a:r>
            <a:r>
              <a:rPr lang="tr-TR" sz="2400" dirty="0">
                <a:latin typeface="Comic Sans MS" panose="030F0702030302020204" pitchFamily="66" charset="0"/>
                <a:ea typeface="ＭＳ Ｐゴシック" pitchFamily="34" charset="-128"/>
              </a:rPr>
              <a:t> testi (+)</a:t>
            </a:r>
          </a:p>
          <a:p>
            <a:pPr marL="469900" indent="-469900">
              <a:lnSpc>
                <a:spcPct val="150000"/>
              </a:lnSpc>
              <a:defRPr/>
            </a:pPr>
            <a:r>
              <a:rPr lang="tr-TR" sz="2400" dirty="0">
                <a:latin typeface="Comic Sans MS" panose="030F0702030302020204" pitchFamily="66" charset="0"/>
                <a:ea typeface="ＭＳ Ｐゴシック" pitchFamily="34" charset="-128"/>
              </a:rPr>
              <a:t>Asit Ham testi (+)</a:t>
            </a:r>
          </a:p>
          <a:p>
            <a:pPr marL="469900" indent="-469900">
              <a:lnSpc>
                <a:spcPct val="150000"/>
              </a:lnSpc>
              <a:defRPr/>
            </a:pPr>
            <a:r>
              <a:rPr lang="tr-TR" sz="2400" dirty="0">
                <a:latin typeface="Comic Sans MS" panose="030F0702030302020204" pitchFamily="66" charset="0"/>
                <a:ea typeface="ＭＳ Ｐゴシック" pitchFamily="34" charset="-128"/>
              </a:rPr>
              <a:t>Akım </a:t>
            </a:r>
            <a:r>
              <a:rPr lang="tr-TR" sz="2400" dirty="0" err="1">
                <a:latin typeface="Comic Sans MS" panose="030F0702030302020204" pitchFamily="66" charset="0"/>
                <a:ea typeface="ＭＳ Ｐゴシック" pitchFamily="34" charset="-128"/>
              </a:rPr>
              <a:t>sitometrisi</a:t>
            </a:r>
            <a:r>
              <a:rPr lang="tr-TR" sz="2400" dirty="0">
                <a:latin typeface="Comic Sans MS" panose="030F0702030302020204" pitchFamily="66" charset="0"/>
                <a:ea typeface="ＭＳ Ｐゴシック" pitchFamily="34" charset="-128"/>
              </a:rPr>
              <a:t> ile hücre yüzeyindeki eksik/azalmış proteinlerin tayini***</a:t>
            </a:r>
          </a:p>
          <a:p>
            <a:pPr marL="469900" indent="-469900">
              <a:lnSpc>
                <a:spcPct val="150000"/>
              </a:lnSpc>
              <a:buNone/>
              <a:defRPr/>
            </a:pPr>
            <a:r>
              <a:rPr lang="tr-TR" sz="2400" dirty="0">
                <a:latin typeface="Comic Sans MS" panose="030F0702030302020204" pitchFamily="66" charset="0"/>
                <a:ea typeface="ＭＳ Ｐゴシック" pitchFamily="34" charset="-128"/>
              </a:rPr>
              <a:t>	(CD55, CD59)</a:t>
            </a:r>
          </a:p>
          <a:p>
            <a:pPr marL="469900" indent="-469900">
              <a:lnSpc>
                <a:spcPct val="150000"/>
              </a:lnSpc>
              <a:defRPr/>
            </a:pPr>
            <a:endParaRPr lang="tr-TR" sz="2400" b="1" dirty="0">
              <a:effectLst>
                <a:outerShdw blurRad="38100" dist="38100" dir="2700000" algn="tl">
                  <a:srgbClr val="FFFFFF"/>
                </a:outerShdw>
              </a:effectLst>
              <a:latin typeface="Comic Sans MS" panose="030F0702030302020204" pitchFamily="66" charset="0"/>
              <a:ea typeface="ＭＳ Ｐゴシック" pitchFamily="34" charset="-128"/>
            </a:endParaRPr>
          </a:p>
        </p:txBody>
      </p:sp>
      <p:pic>
        <p:nvPicPr>
          <p:cNvPr id="122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62846" y="1076351"/>
            <a:ext cx="3471854" cy="2429321"/>
          </a:xfrm>
          <a:prstGeom prst="rect">
            <a:avLst/>
          </a:prstGeom>
          <a:ln/>
          <a:extLst/>
        </p:spPr>
        <p:style>
          <a:lnRef idx="0">
            <a:schemeClr val="accent3"/>
          </a:lnRef>
          <a:fillRef idx="3">
            <a:schemeClr val="accent3"/>
          </a:fillRef>
          <a:effectRef idx="3">
            <a:schemeClr val="accent3"/>
          </a:effectRef>
          <a:fontRef idx="minor">
            <a:schemeClr val="lt1"/>
          </a:fontRef>
        </p:style>
      </p:pic>
      <p:pic>
        <p:nvPicPr>
          <p:cNvPr id="1229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62846" y="3713982"/>
            <a:ext cx="3471854" cy="2297977"/>
          </a:xfrm>
          <a:prstGeom prst="rect">
            <a:avLst/>
          </a:prstGeom>
          <a:ln/>
          <a:extLst/>
        </p:spPr>
        <p:style>
          <a:lnRef idx="0">
            <a:schemeClr val="accent3"/>
          </a:lnRef>
          <a:fillRef idx="3">
            <a:schemeClr val="accent3"/>
          </a:fillRef>
          <a:effectRef idx="3">
            <a:schemeClr val="accent3"/>
          </a:effectRef>
          <a:fontRef idx="minor">
            <a:schemeClr val="lt1"/>
          </a:fontRef>
        </p:style>
      </p:pic>
      <p:sp>
        <p:nvSpPr>
          <p:cNvPr id="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400" b="1" dirty="0" smtClean="0">
                <a:solidFill>
                  <a:srgbClr val="C00000"/>
                </a:solidFill>
                <a:latin typeface="Comic Sans MS" panose="030F0702030302020204" pitchFamily="66" charset="0"/>
                <a:ea typeface="ＭＳ Ｐゴシック" pitchFamily="34" charset="-128"/>
              </a:rPr>
              <a:t>PNH:</a:t>
            </a:r>
            <a:r>
              <a:rPr lang="en-US" sz="2400" b="1" dirty="0">
                <a:latin typeface="Comic Sans MS" panose="030F0702030302020204" pitchFamily="66" charset="0"/>
              </a:rPr>
              <a:t> </a:t>
            </a:r>
            <a:r>
              <a:rPr lang="tr-TR" altLang="tr-TR" sz="2400" b="1" dirty="0">
                <a:latin typeface="Comic Sans MS" panose="030F0702030302020204" pitchFamily="66" charset="0"/>
                <a:ea typeface="ＭＳ Ｐゴシック" pitchFamily="34" charset="-128"/>
              </a:rPr>
              <a:t>PNH-Tanısal Testler</a:t>
            </a:r>
            <a:endParaRPr lang="tr-TR" altLang="tr-TR" sz="2400" b="1" dirty="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371133089"/>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Rectangle 3"/>
          <p:cNvSpPr>
            <a:spLocks noGrp="1" noChangeArrowheads="1"/>
          </p:cNvSpPr>
          <p:nvPr>
            <p:ph type="body" idx="1"/>
          </p:nvPr>
        </p:nvSpPr>
        <p:spPr>
          <a:xfrm>
            <a:off x="1447800" y="1251698"/>
            <a:ext cx="9410700" cy="4844008"/>
          </a:xfrm>
        </p:spPr>
        <p:txBody>
          <a:bodyPr>
            <a:normAutofit/>
          </a:bodyPr>
          <a:lstStyle/>
          <a:p>
            <a:pPr eaLnBrk="1" hangingPunct="1">
              <a:lnSpc>
                <a:spcPct val="90000"/>
              </a:lnSpc>
            </a:pPr>
            <a:r>
              <a:rPr lang="en-US" altLang="tr-TR" sz="2000" b="1" dirty="0" err="1">
                <a:latin typeface="Comic Sans MS" panose="030F0702030302020204" pitchFamily="66" charset="0"/>
                <a:ea typeface="ＭＳ Ｐゴシック" pitchFamily="34" charset="-128"/>
              </a:rPr>
              <a:t>Destek</a:t>
            </a:r>
            <a:r>
              <a:rPr lang="en-US" altLang="tr-TR" sz="2000" b="1" dirty="0">
                <a:latin typeface="Comic Sans MS" panose="030F0702030302020204" pitchFamily="66" charset="0"/>
                <a:ea typeface="ＭＳ Ｐゴシック" pitchFamily="34" charset="-128"/>
              </a:rPr>
              <a:t> </a:t>
            </a:r>
            <a:r>
              <a:rPr lang="en-US" altLang="tr-TR" sz="2000" b="1" dirty="0" err="1">
                <a:latin typeface="Comic Sans MS" panose="030F0702030302020204" pitchFamily="66" charset="0"/>
                <a:ea typeface="ＭＳ Ｐゴシック" pitchFamily="34" charset="-128"/>
              </a:rPr>
              <a:t>tedavisi</a:t>
            </a:r>
            <a:r>
              <a:rPr lang="en-US" altLang="tr-TR" sz="2000" dirty="0">
                <a:latin typeface="Comic Sans MS" panose="030F0702030302020204" pitchFamily="66" charset="0"/>
                <a:ea typeface="ＭＳ Ｐゴシック" pitchFamily="34" charset="-128"/>
              </a:rPr>
              <a:t>:</a:t>
            </a:r>
          </a:p>
          <a:p>
            <a:pPr lvl="1" eaLnBrk="1" hangingPunct="1">
              <a:lnSpc>
                <a:spcPct val="90000"/>
              </a:lnSpc>
            </a:pPr>
            <a:r>
              <a:rPr lang="en-US" altLang="tr-TR" sz="2000" dirty="0" err="1">
                <a:latin typeface="Comic Sans MS" panose="030F0702030302020204" pitchFamily="66" charset="0"/>
                <a:ea typeface="ＭＳ Ｐゴシック" pitchFamily="34" charset="-128"/>
              </a:rPr>
              <a:t>Prednison</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faydalı</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olabilir</a:t>
            </a:r>
            <a:r>
              <a:rPr lang="en-US" altLang="tr-TR" sz="2000" dirty="0">
                <a:latin typeface="Comic Sans MS" panose="030F0702030302020204" pitchFamily="66" charset="0"/>
                <a:ea typeface="ＭＳ Ｐゴシック" pitchFamily="34" charset="-128"/>
              </a:rPr>
              <a:t>. </a:t>
            </a:r>
          </a:p>
          <a:p>
            <a:pPr lvl="1" eaLnBrk="1" hangingPunct="1">
              <a:lnSpc>
                <a:spcPct val="90000"/>
              </a:lnSpc>
            </a:pPr>
            <a:r>
              <a:rPr lang="en-US" altLang="tr-TR" sz="2000" dirty="0">
                <a:latin typeface="Comic Sans MS" panose="030F0702030302020204" pitchFamily="66" charset="0"/>
                <a:ea typeface="ＭＳ Ｐゴシック" pitchFamily="34" charset="-128"/>
              </a:rPr>
              <a:t>Demir: </a:t>
            </a:r>
            <a:r>
              <a:rPr lang="en-US" altLang="tr-TR" sz="2000" dirty="0" err="1">
                <a:latin typeface="Comic Sans MS" panose="030F0702030302020204" pitchFamily="66" charset="0"/>
                <a:ea typeface="ＭＳ Ｐゴシック" pitchFamily="34" charset="-128"/>
              </a:rPr>
              <a:t>İdrarla</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kaybedilen</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demiri</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yerine</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koymak</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için</a:t>
            </a:r>
            <a:r>
              <a:rPr lang="en-US" altLang="tr-TR" sz="2000" dirty="0">
                <a:latin typeface="Comic Sans MS" panose="030F0702030302020204" pitchFamily="66" charset="0"/>
                <a:ea typeface="ＭＳ Ｐゴシック" pitchFamily="34" charset="-128"/>
              </a:rPr>
              <a:t>,</a:t>
            </a:r>
          </a:p>
          <a:p>
            <a:pPr lvl="1" eaLnBrk="1" hangingPunct="1">
              <a:lnSpc>
                <a:spcPct val="90000"/>
              </a:lnSpc>
            </a:pPr>
            <a:r>
              <a:rPr lang="en-US" altLang="tr-TR" sz="2000" dirty="0">
                <a:latin typeface="Comic Sans MS" panose="030F0702030302020204" pitchFamily="66" charset="0"/>
                <a:ea typeface="ＭＳ Ｐゴシック" pitchFamily="34" charset="-128"/>
              </a:rPr>
              <a:t>Folik </a:t>
            </a:r>
            <a:r>
              <a:rPr lang="en-US" altLang="tr-TR" sz="2000" dirty="0" err="1">
                <a:latin typeface="Comic Sans MS" panose="030F0702030302020204" pitchFamily="66" charset="0"/>
                <a:ea typeface="ＭＳ Ｐゴシック" pitchFamily="34" charset="-128"/>
              </a:rPr>
              <a:t>asit</a:t>
            </a:r>
            <a:r>
              <a:rPr lang="en-US" altLang="tr-TR" sz="2000" dirty="0">
                <a:latin typeface="Comic Sans MS" panose="030F0702030302020204" pitchFamily="66" charset="0"/>
                <a:ea typeface="ＭＳ Ｐゴシック" pitchFamily="34" charset="-128"/>
              </a:rPr>
              <a:t>: Artmış </a:t>
            </a:r>
            <a:r>
              <a:rPr lang="en-US" altLang="tr-TR" sz="2000" dirty="0" err="1">
                <a:latin typeface="Comic Sans MS" panose="030F0702030302020204" pitchFamily="66" charset="0"/>
                <a:ea typeface="ＭＳ Ｐゴシック" pitchFamily="34" charset="-128"/>
              </a:rPr>
              <a:t>ihtiyacı</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karşılamak</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için</a:t>
            </a:r>
            <a:r>
              <a:rPr lang="en-US" altLang="tr-TR" sz="2000" dirty="0">
                <a:latin typeface="Comic Sans MS" panose="030F0702030302020204" pitchFamily="66" charset="0"/>
                <a:ea typeface="ＭＳ Ｐゴシック" pitchFamily="34" charset="-128"/>
              </a:rPr>
              <a:t>, </a:t>
            </a:r>
          </a:p>
          <a:p>
            <a:pPr lvl="1" eaLnBrk="1" hangingPunct="1">
              <a:lnSpc>
                <a:spcPct val="90000"/>
              </a:lnSpc>
            </a:pPr>
            <a:r>
              <a:rPr lang="en-US" altLang="tr-TR" sz="2000" dirty="0" err="1">
                <a:latin typeface="Comic Sans MS" panose="030F0702030302020204" pitchFamily="66" charset="0"/>
                <a:ea typeface="ＭＳ Ｐゴシック" pitchFamily="34" charset="-128"/>
              </a:rPr>
              <a:t>Gerekli</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olduğunda</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eritrosit</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transfüzyonu</a:t>
            </a:r>
            <a:r>
              <a:rPr lang="en-US" altLang="tr-TR" sz="2000" dirty="0">
                <a:latin typeface="Comic Sans MS" panose="030F0702030302020204" pitchFamily="66" charset="0"/>
                <a:ea typeface="ＭＳ Ｐゴシック" pitchFamily="34" charset="-128"/>
              </a:rPr>
              <a:t>,</a:t>
            </a:r>
          </a:p>
          <a:p>
            <a:pPr lvl="1" eaLnBrk="1" hangingPunct="1">
              <a:lnSpc>
                <a:spcPct val="90000"/>
              </a:lnSpc>
            </a:pPr>
            <a:endParaRPr lang="en-US" altLang="tr-TR" sz="2000" dirty="0">
              <a:latin typeface="Comic Sans MS" panose="030F0702030302020204" pitchFamily="66" charset="0"/>
              <a:ea typeface="ＭＳ Ｐゴシック" pitchFamily="34" charset="-128"/>
            </a:endParaRPr>
          </a:p>
          <a:p>
            <a:pPr lvl="1" eaLnBrk="1" hangingPunct="1">
              <a:lnSpc>
                <a:spcPct val="90000"/>
              </a:lnSpc>
              <a:buFont typeface="Arial" pitchFamily="34" charset="0"/>
              <a:buChar char="•"/>
            </a:pPr>
            <a:r>
              <a:rPr lang="en-US" altLang="tr-TR" sz="2000" b="1" dirty="0" err="1">
                <a:latin typeface="Comic Sans MS" panose="030F0702030302020204" pitchFamily="66" charset="0"/>
                <a:ea typeface="ＭＳ Ｐゴシック" pitchFamily="34" charset="-128"/>
              </a:rPr>
              <a:t>Eculizumab</a:t>
            </a:r>
            <a:r>
              <a:rPr lang="en-US" altLang="tr-TR" sz="2000" b="1" dirty="0">
                <a:latin typeface="Comic Sans MS" panose="030F0702030302020204" pitchFamily="66" charset="0"/>
                <a:ea typeface="ＭＳ Ｐゴシック" pitchFamily="34" charset="-128"/>
              </a:rPr>
              <a:t> </a:t>
            </a:r>
            <a:r>
              <a:rPr lang="en-US" altLang="tr-TR" sz="2000" b="1" dirty="0" err="1">
                <a:latin typeface="Comic Sans MS" panose="030F0702030302020204" pitchFamily="66" charset="0"/>
                <a:ea typeface="ＭＳ Ｐゴシック" pitchFamily="34" charset="-128"/>
              </a:rPr>
              <a:t>tedavisi</a:t>
            </a:r>
            <a:r>
              <a:rPr lang="en-US" altLang="tr-TR" sz="2000" b="1" dirty="0">
                <a:latin typeface="Comic Sans MS" panose="030F0702030302020204" pitchFamily="66" charset="0"/>
                <a:ea typeface="ＭＳ Ｐゴシック" pitchFamily="34" charset="-128"/>
              </a:rPr>
              <a:t>: </a:t>
            </a:r>
          </a:p>
          <a:p>
            <a:pPr lvl="2" eaLnBrk="1" hangingPunct="1">
              <a:lnSpc>
                <a:spcPct val="90000"/>
              </a:lnSpc>
            </a:pPr>
            <a:r>
              <a:rPr lang="en-US" altLang="tr-TR" dirty="0">
                <a:latin typeface="Comic Sans MS" panose="030F0702030302020204" pitchFamily="66" charset="0"/>
                <a:ea typeface="ＭＳ Ｐゴシック" pitchFamily="34" charset="-128"/>
              </a:rPr>
              <a:t>C5 </a:t>
            </a:r>
            <a:r>
              <a:rPr lang="en-US" altLang="tr-TR" dirty="0" err="1">
                <a:latin typeface="Comic Sans MS" panose="030F0702030302020204" pitchFamily="66" charset="0"/>
                <a:ea typeface="ＭＳ Ｐゴシック" pitchFamily="34" charset="-128"/>
              </a:rPr>
              <a:t>komplemana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karşı</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monoklonal</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antikordur</a:t>
            </a:r>
            <a:r>
              <a:rPr lang="en-US" altLang="tr-TR" dirty="0">
                <a:latin typeface="Comic Sans MS" panose="030F0702030302020204" pitchFamily="66" charset="0"/>
                <a:ea typeface="ＭＳ Ｐゴシック" pitchFamily="34" charset="-128"/>
              </a:rPr>
              <a:t>. Terminal </a:t>
            </a:r>
            <a:r>
              <a:rPr lang="en-US" altLang="tr-TR" dirty="0" err="1">
                <a:latin typeface="Comic Sans MS" panose="030F0702030302020204" pitchFamily="66" charset="0"/>
                <a:ea typeface="ＭＳ Ｐゴシック" pitchFamily="34" charset="-128"/>
              </a:rPr>
              <a:t>kompleman</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aktivasyonunu</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inhibe</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eder</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Oldukça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maliyeti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yüksek</a:t>
            </a:r>
            <a:r>
              <a:rPr lang="en-US" altLang="tr-TR" dirty="0">
                <a:latin typeface="Comic Sans MS" panose="030F0702030302020204" pitchFamily="66" charset="0"/>
                <a:ea typeface="ＭＳ Ｐゴシック" pitchFamily="34" charset="-128"/>
              </a:rPr>
              <a:t>!!!</a:t>
            </a:r>
          </a:p>
          <a:p>
            <a:pPr lvl="2" eaLnBrk="1" hangingPunct="1">
              <a:lnSpc>
                <a:spcPct val="90000"/>
              </a:lnSpc>
            </a:pPr>
            <a:r>
              <a:rPr lang="en-US" altLang="tr-TR" dirty="0">
                <a:latin typeface="Comic Sans MS" panose="030F0702030302020204" pitchFamily="66" charset="0"/>
                <a:ea typeface="ＭＳ Ｐゴシック" pitchFamily="34" charset="-128"/>
              </a:rPr>
              <a:t>En </a:t>
            </a:r>
            <a:r>
              <a:rPr lang="en-US" altLang="tr-TR" dirty="0" err="1">
                <a:latin typeface="Comic Sans MS" panose="030F0702030302020204" pitchFamily="66" charset="0"/>
                <a:ea typeface="ＭＳ Ｐゴシック" pitchFamily="34" charset="-128"/>
              </a:rPr>
              <a:t>önemli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yan</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etkisi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meningokok</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enfeksiyonlarında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artış</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menenjit</a:t>
            </a:r>
            <a:r>
              <a:rPr lang="en-US" altLang="tr-TR" dirty="0">
                <a:latin typeface="Comic Sans MS" panose="030F0702030302020204" pitchFamily="66" charset="0"/>
                <a:ea typeface="ＭＳ Ｐゴシック" pitchFamily="34" charset="-128"/>
              </a:rPr>
              <a:t>)!!</a:t>
            </a:r>
          </a:p>
          <a:p>
            <a:pPr lvl="2" eaLnBrk="1" hangingPunct="1">
              <a:lnSpc>
                <a:spcPct val="90000"/>
              </a:lnSpc>
              <a:buNone/>
            </a:pPr>
            <a:endParaRPr lang="en-US" altLang="tr-TR" dirty="0">
              <a:latin typeface="Comic Sans MS" panose="030F0702030302020204" pitchFamily="66" charset="0"/>
              <a:ea typeface="ＭＳ Ｐゴシック" pitchFamily="34" charset="-128"/>
            </a:endParaRPr>
          </a:p>
          <a:p>
            <a:pPr lvl="1" eaLnBrk="1" hangingPunct="1">
              <a:lnSpc>
                <a:spcPct val="90000"/>
              </a:lnSpc>
              <a:buFont typeface="Arial" pitchFamily="34" charset="0"/>
              <a:buChar char="•"/>
            </a:pPr>
            <a:r>
              <a:rPr lang="en-US" altLang="tr-TR" sz="2000" b="1" dirty="0" smtClean="0">
                <a:latin typeface="Comic Sans MS" panose="030F0702030302020204" pitchFamily="66" charset="0"/>
                <a:ea typeface="ＭＳ Ｐゴシック" pitchFamily="34" charset="-128"/>
              </a:rPr>
              <a:t>Allojenik kök hücre </a:t>
            </a:r>
            <a:r>
              <a:rPr lang="en-US" altLang="tr-TR" sz="2000" b="1" dirty="0" err="1" smtClean="0">
                <a:latin typeface="Comic Sans MS" panose="030F0702030302020204" pitchFamily="66" charset="0"/>
                <a:ea typeface="ＭＳ Ｐゴシック" pitchFamily="34" charset="-128"/>
              </a:rPr>
              <a:t>nakli</a:t>
            </a:r>
            <a:endParaRPr lang="en-US" altLang="tr-TR" sz="2000" b="1" dirty="0" smtClean="0">
              <a:latin typeface="Comic Sans MS" panose="030F0702030302020204" pitchFamily="66" charset="0"/>
              <a:ea typeface="ＭＳ Ｐゴシック" pitchFamily="34" charset="-128"/>
            </a:endParaRPr>
          </a:p>
        </p:txBody>
      </p:sp>
      <p:sp>
        <p:nvSpPr>
          <p:cNvPr id="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400" b="1" dirty="0" smtClean="0">
                <a:solidFill>
                  <a:srgbClr val="C00000"/>
                </a:solidFill>
                <a:latin typeface="Comic Sans MS" panose="030F0702030302020204" pitchFamily="66" charset="0"/>
                <a:ea typeface="ＭＳ Ｐゴシック" pitchFamily="34" charset="-128"/>
              </a:rPr>
              <a:t>PNH:</a:t>
            </a:r>
            <a:r>
              <a:rPr lang="en-US" sz="2400" b="1" dirty="0">
                <a:latin typeface="Comic Sans MS" panose="030F0702030302020204" pitchFamily="66" charset="0"/>
              </a:rPr>
              <a:t> </a:t>
            </a:r>
            <a:r>
              <a:rPr lang="tr-TR" altLang="tr-TR" sz="2400" b="1" dirty="0" smtClean="0">
                <a:latin typeface="Comic Sans MS" panose="030F0702030302020204" pitchFamily="66" charset="0"/>
                <a:ea typeface="ＭＳ Ｐゴシック" pitchFamily="34" charset="-128"/>
              </a:rPr>
              <a:t>Tedaviler</a:t>
            </a:r>
            <a:endParaRPr lang="tr-TR" altLang="tr-TR" sz="2400" b="1" dirty="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5273723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1029" name="Picture 5"/>
          <p:cNvPicPr>
            <a:picLocks noChangeAspect="1" noChangeArrowheads="1"/>
          </p:cNvPicPr>
          <p:nvPr/>
        </p:nvPicPr>
        <p:blipFill>
          <a:blip r:embed="rId2" cstate="print"/>
          <a:srcRect/>
          <a:stretch>
            <a:fillRect/>
          </a:stretch>
        </p:blipFill>
        <p:spPr bwMode="auto">
          <a:xfrm>
            <a:off x="838200" y="1390676"/>
            <a:ext cx="7776864" cy="1800199"/>
          </a:xfrm>
          <a:prstGeom prst="rect">
            <a:avLst/>
          </a:prstGeom>
          <a:noFill/>
          <a:ln w="9525">
            <a:solidFill>
              <a:schemeClr val="accent1">
                <a:lumMod val="50000"/>
              </a:schemeClr>
            </a:solidFill>
            <a:miter lim="800000"/>
            <a:headEnd/>
            <a:tailEnd/>
          </a:ln>
        </p:spPr>
      </p:pic>
      <p:pic>
        <p:nvPicPr>
          <p:cNvPr id="3" name="Resim 2"/>
          <p:cNvPicPr>
            <a:picLocks noChangeAspect="1"/>
          </p:cNvPicPr>
          <p:nvPr/>
        </p:nvPicPr>
        <p:blipFill>
          <a:blip r:embed="rId3"/>
          <a:stretch>
            <a:fillRect/>
          </a:stretch>
        </p:blipFill>
        <p:spPr>
          <a:xfrm>
            <a:off x="4037538" y="3346829"/>
            <a:ext cx="7626757" cy="1871634"/>
          </a:xfrm>
          <a:prstGeom prst="rect">
            <a:avLst/>
          </a:prstGeom>
          <a:ln>
            <a:solidFill>
              <a:schemeClr val="tx1"/>
            </a:solidFill>
          </a:ln>
        </p:spPr>
      </p:pic>
    </p:spTree>
    <p:extLst>
      <p:ext uri="{BB962C8B-B14F-4D97-AF65-F5344CB8AC3E}">
        <p14:creationId xmlns:p14="http://schemas.microsoft.com/office/powerpoint/2010/main" val="481692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diamond(in)">
                                      <p:cBhvr>
                                        <p:cTn id="7" dur="2000"/>
                                        <p:tgtEl>
                                          <p:spTgt spid="1029"/>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ircle(in)">
                                      <p:cBhvr>
                                        <p:cTn id="12"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1030" name="Picture 6"/>
          <p:cNvPicPr>
            <a:picLocks noChangeAspect="1" noChangeArrowheads="1"/>
          </p:cNvPicPr>
          <p:nvPr/>
        </p:nvPicPr>
        <p:blipFill>
          <a:blip r:embed="rId2" cstate="print"/>
          <a:srcRect/>
          <a:stretch>
            <a:fillRect/>
          </a:stretch>
        </p:blipFill>
        <p:spPr bwMode="auto">
          <a:xfrm>
            <a:off x="1480283" y="1821459"/>
            <a:ext cx="7632848" cy="1745010"/>
          </a:xfrm>
          <a:prstGeom prst="rect">
            <a:avLst/>
          </a:prstGeom>
          <a:noFill/>
          <a:ln w="9525">
            <a:solidFill>
              <a:schemeClr val="accent1">
                <a:lumMod val="50000"/>
              </a:schemeClr>
            </a:solidFill>
            <a:miter lim="800000"/>
            <a:headEnd/>
            <a:tailEnd/>
          </a:ln>
        </p:spPr>
      </p:pic>
      <p:pic>
        <p:nvPicPr>
          <p:cNvPr id="5" name="Picture 3"/>
          <p:cNvPicPr>
            <a:picLocks noChangeAspect="1" noChangeArrowheads="1"/>
          </p:cNvPicPr>
          <p:nvPr/>
        </p:nvPicPr>
        <p:blipFill>
          <a:blip r:embed="rId3" cstate="print"/>
          <a:srcRect/>
          <a:stretch>
            <a:fillRect/>
          </a:stretch>
        </p:blipFill>
        <p:spPr bwMode="auto">
          <a:xfrm>
            <a:off x="2842654" y="3894250"/>
            <a:ext cx="7776864" cy="2013197"/>
          </a:xfrm>
          <a:prstGeom prst="rect">
            <a:avLst/>
          </a:prstGeom>
          <a:noFill/>
          <a:ln w="9525">
            <a:solidFill>
              <a:schemeClr val="accent1">
                <a:lumMod val="50000"/>
              </a:schemeClr>
            </a:solidFill>
            <a:miter lim="800000"/>
            <a:headEnd/>
            <a:tailEnd/>
          </a:ln>
        </p:spPr>
      </p:pic>
    </p:spTree>
    <p:extLst>
      <p:ext uri="{BB962C8B-B14F-4D97-AF65-F5344CB8AC3E}">
        <p14:creationId xmlns:p14="http://schemas.microsoft.com/office/powerpoint/2010/main" val="1326441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1030"/>
                                        </p:tgtEl>
                                        <p:attrNameLst>
                                          <p:attrName>style.visibility</p:attrName>
                                        </p:attrNameLst>
                                      </p:cBhvr>
                                      <p:to>
                                        <p:strVal val="visible"/>
                                      </p:to>
                                    </p:set>
                                    <p:animEffect transition="in" filter="diamond(in)">
                                      <p:cBhvr>
                                        <p:cTn id="7" dur="2000"/>
                                        <p:tgtEl>
                                          <p:spTgt spid="1030"/>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amond(in)">
                                      <p:cBhvr>
                                        <p:cTn id="1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5" name="Picture 2"/>
          <p:cNvPicPr>
            <a:picLocks noChangeAspect="1" noChangeArrowheads="1"/>
          </p:cNvPicPr>
          <p:nvPr/>
        </p:nvPicPr>
        <p:blipFill>
          <a:blip r:embed="rId2" cstate="print"/>
          <a:srcRect/>
          <a:stretch>
            <a:fillRect/>
          </a:stretch>
        </p:blipFill>
        <p:spPr bwMode="auto">
          <a:xfrm>
            <a:off x="768152" y="2228056"/>
            <a:ext cx="4927798" cy="2435648"/>
          </a:xfrm>
          <a:prstGeom prst="rect">
            <a:avLst/>
          </a:prstGeom>
          <a:ln>
            <a:noFill/>
          </a:ln>
          <a:effectLst>
            <a:outerShdw blurRad="190500" algn="tl" rotWithShape="0">
              <a:srgbClr val="000000">
                <a:alpha val="70000"/>
              </a:srgbClr>
            </a:outerShdw>
          </a:effectLst>
        </p:spPr>
      </p:pic>
      <p:pic>
        <p:nvPicPr>
          <p:cNvPr id="6" name="Picture 2"/>
          <p:cNvPicPr>
            <a:picLocks noChangeAspect="1" noChangeArrowheads="1"/>
          </p:cNvPicPr>
          <p:nvPr/>
        </p:nvPicPr>
        <p:blipFill>
          <a:blip r:embed="rId3" cstate="print"/>
          <a:srcRect/>
          <a:stretch>
            <a:fillRect/>
          </a:stretch>
        </p:blipFill>
        <p:spPr bwMode="auto">
          <a:xfrm>
            <a:off x="5695950" y="2771265"/>
            <a:ext cx="5038725" cy="2563562"/>
          </a:xfrm>
          <a:prstGeom prst="rect">
            <a:avLst/>
          </a:prstGeom>
          <a:ln>
            <a:noFill/>
          </a:ln>
          <a:effectLst>
            <a:outerShdw blurRad="190500" algn="tl" rotWithShape="0">
              <a:srgbClr val="000000">
                <a:alpha val="70000"/>
              </a:srgbClr>
            </a:outerShdw>
          </a:effectLst>
        </p:spPr>
      </p:pic>
    </p:spTree>
    <p:extLst>
      <p:ext uri="{BB962C8B-B14F-4D97-AF65-F5344CB8AC3E}">
        <p14:creationId xmlns:p14="http://schemas.microsoft.com/office/powerpoint/2010/main" val="2987061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amond(in)">
                                      <p:cBhvr>
                                        <p:cTn id="1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nature photography ile ilgili görsel sonucu"/>
          <p:cNvPicPr>
            <a:picLocks noChangeAspect="1" noChangeArrowheads="1"/>
          </p:cNvPicPr>
          <p:nvPr/>
        </p:nvPicPr>
        <p:blipFill>
          <a:blip r:embed="rId2" cstate="print"/>
          <a:srcRect/>
          <a:stretch>
            <a:fillRect/>
          </a:stretch>
        </p:blipFill>
        <p:spPr bwMode="auto">
          <a:xfrm>
            <a:off x="3464" y="304800"/>
            <a:ext cx="12188536" cy="6096000"/>
          </a:xfrm>
          <a:prstGeom prst="rect">
            <a:avLst/>
          </a:prstGeom>
          <a:noFill/>
        </p:spPr>
      </p:pic>
      <p:sp>
        <p:nvSpPr>
          <p:cNvPr id="4" name="3 Başlık"/>
          <p:cNvSpPr>
            <a:spLocks noGrp="1"/>
          </p:cNvSpPr>
          <p:nvPr>
            <p:ph type="title"/>
          </p:nvPr>
        </p:nvSpPr>
        <p:spPr>
          <a:xfrm>
            <a:off x="632636" y="533400"/>
            <a:ext cx="10930191" cy="430887"/>
          </a:xfrm>
        </p:spPr>
        <p:txBody>
          <a:bodyPr/>
          <a:lstStyle/>
          <a:p>
            <a:pPr algn="r"/>
            <a:r>
              <a:rPr lang="tr-TR" sz="2800" b="0" dirty="0" smtClean="0">
                <a:solidFill>
                  <a:schemeClr val="bg1"/>
                </a:solidFill>
              </a:rPr>
              <a:t>Sorular  &amp; Yorumlar</a:t>
            </a:r>
            <a:endParaRPr lang="tr-TR" sz="2800" b="0" dirty="0">
              <a:solidFill>
                <a:schemeClr val="bg1"/>
              </a:solidFill>
            </a:endParaRPr>
          </a:p>
        </p:txBody>
      </p:sp>
    </p:spTree>
    <p:extLst>
      <p:ext uri="{BB962C8B-B14F-4D97-AF65-F5344CB8AC3E}">
        <p14:creationId xmlns:p14="http://schemas.microsoft.com/office/powerpoint/2010/main" val="3354321184"/>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eması">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1096</TotalTime>
  <Words>3172</Words>
  <Application>Microsoft Office PowerPoint</Application>
  <PresentationFormat>Geniş ekran</PresentationFormat>
  <Paragraphs>669</Paragraphs>
  <Slides>34</Slides>
  <Notes>13</Notes>
  <HiddenSlides>0</HiddenSlides>
  <MMClips>0</MMClips>
  <ScaleCrop>false</ScaleCrop>
  <HeadingPairs>
    <vt:vector size="6" baseType="variant">
      <vt:variant>
        <vt:lpstr>Kullanılan Yazı Tipleri</vt:lpstr>
      </vt:variant>
      <vt:variant>
        <vt:i4>11</vt:i4>
      </vt:variant>
      <vt:variant>
        <vt:lpstr>Tema</vt:lpstr>
      </vt:variant>
      <vt:variant>
        <vt:i4>2</vt:i4>
      </vt:variant>
      <vt:variant>
        <vt:lpstr>Slayt Başlıkları</vt:lpstr>
      </vt:variant>
      <vt:variant>
        <vt:i4>34</vt:i4>
      </vt:variant>
    </vt:vector>
  </HeadingPairs>
  <TitlesOfParts>
    <vt:vector size="47" baseType="lpstr">
      <vt:lpstr>Arial Unicode MS</vt:lpstr>
      <vt:lpstr>ＭＳ Ｐゴシック</vt:lpstr>
      <vt:lpstr>Arial</vt:lpstr>
      <vt:lpstr>Calibri</vt:lpstr>
      <vt:lpstr>Calibri Light</vt:lpstr>
      <vt:lpstr>Comic Sans MS</vt:lpstr>
      <vt:lpstr>Segoe UI</vt:lpstr>
      <vt:lpstr>Symbol</vt:lpstr>
      <vt:lpstr>Times New Roman</vt:lpstr>
      <vt:lpstr>Wingdings</vt:lpstr>
      <vt:lpstr>ヒラギノ角ゴ Pro W3</vt:lpstr>
      <vt:lpstr>Office Teması</vt:lpstr>
      <vt:lpstr>1_Office Teması</vt:lpstr>
      <vt:lpstr>Kemik İliği Yetmezlikleri</vt:lpstr>
      <vt:lpstr>PowerPoint Sunusu</vt:lpstr>
      <vt:lpstr>PowerPoint Sunusu</vt:lpstr>
      <vt:lpstr>Aplastik anemi (AA)</vt:lpstr>
      <vt:lpstr>Aplastik anemi</vt:lpstr>
      <vt:lpstr>PowerPoint Sunusu</vt:lpstr>
      <vt:lpstr>Aplastik anemi</vt:lpstr>
      <vt:lpstr>        Primer defekt hematopoetik prekürsör kök hücrenin azalması veya yok olmasıdır.</vt:lpstr>
      <vt:lpstr>PowerPoint Sunusu</vt:lpstr>
      <vt:lpstr>PowerPoint Sunusu</vt:lpstr>
      <vt:lpstr>PowerPoint Sunusu</vt:lpstr>
      <vt:lpstr>PowerPoint Sunusu</vt:lpstr>
      <vt:lpstr>PowerPoint Sunusu</vt:lpstr>
      <vt:lpstr>PowerPoint Sunusu</vt:lpstr>
      <vt:lpstr>TEDAVİ</vt:lpstr>
      <vt:lpstr>TEDAVİ</vt:lpstr>
      <vt:lpstr>TEDAVİ</vt:lpstr>
      <vt:lpstr>DESTEK TEDAVİ</vt:lpstr>
      <vt:lpstr>PANSİTOPENİ İLE KARDEŞ  KÖK HÜCRE HASTALIKLARI  </vt:lpstr>
      <vt:lpstr>Myelodisplastik sendromlar</vt:lpstr>
      <vt:lpstr>PowerPoint Sunusu</vt:lpstr>
      <vt:lpstr>Ring sideroblast:  (Sitoplazmasında demir granülleri içeren eritroblastlar)</vt:lpstr>
      <vt:lpstr>  MDS: Tedavi hedefleri</vt:lpstr>
      <vt:lpstr>PowerPoint Sunusu</vt:lpstr>
      <vt:lpstr>PowerPoint Sunusu</vt:lpstr>
      <vt:lpstr>PowerPoint Sunusu</vt:lpstr>
      <vt:lpstr>PowerPoint Sunusu</vt:lpstr>
      <vt:lpstr>PowerPoint Sunusu</vt:lpstr>
      <vt:lpstr>PowerPoint Sunusu</vt:lpstr>
      <vt:lpstr>PowerPoint Sunusu</vt:lpstr>
      <vt:lpstr>TUS SORULARI</vt:lpstr>
      <vt:lpstr>TUS SORULARI</vt:lpstr>
      <vt:lpstr>TUS SORULARI</vt:lpstr>
      <vt:lpstr>Sorular  &amp; Yorumlar</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Sunusu</dc:title>
  <dc:creator>hp</dc:creator>
  <cp:lastModifiedBy>Mustafa çetin</cp:lastModifiedBy>
  <cp:revision>145</cp:revision>
  <dcterms:created xsi:type="dcterms:W3CDTF">2017-11-25T08:23:13Z</dcterms:created>
  <dcterms:modified xsi:type="dcterms:W3CDTF">2018-12-05T10:00:28Z</dcterms:modified>
</cp:coreProperties>
</file>