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7" r:id="rId2"/>
    <p:sldId id="259" r:id="rId3"/>
    <p:sldId id="385" r:id="rId4"/>
    <p:sldId id="260" r:id="rId5"/>
    <p:sldId id="318" r:id="rId6"/>
    <p:sldId id="319" r:id="rId7"/>
    <p:sldId id="320" r:id="rId8"/>
    <p:sldId id="328" r:id="rId9"/>
    <p:sldId id="330" r:id="rId10"/>
    <p:sldId id="372" r:id="rId11"/>
    <p:sldId id="377" r:id="rId12"/>
    <p:sldId id="380" r:id="rId13"/>
    <p:sldId id="378" r:id="rId14"/>
    <p:sldId id="379" r:id="rId15"/>
    <p:sldId id="381" r:id="rId16"/>
    <p:sldId id="351" r:id="rId17"/>
    <p:sldId id="352" r:id="rId18"/>
    <p:sldId id="353" r:id="rId19"/>
    <p:sldId id="354" r:id="rId20"/>
    <p:sldId id="386" r:id="rId21"/>
    <p:sldId id="368" r:id="rId22"/>
    <p:sldId id="370" r:id="rId23"/>
    <p:sldId id="355" r:id="rId24"/>
    <p:sldId id="388" r:id="rId25"/>
    <p:sldId id="361" r:id="rId26"/>
    <p:sldId id="399" r:id="rId27"/>
    <p:sldId id="398" r:id="rId28"/>
    <p:sldId id="362" r:id="rId29"/>
    <p:sldId id="373" r:id="rId30"/>
    <p:sldId id="356" r:id="rId31"/>
    <p:sldId id="359" r:id="rId32"/>
    <p:sldId id="374" r:id="rId33"/>
    <p:sldId id="376" r:id="rId34"/>
    <p:sldId id="310" r:id="rId35"/>
    <p:sldId id="327" r:id="rId36"/>
    <p:sldId id="332" r:id="rId37"/>
    <p:sldId id="363" r:id="rId38"/>
    <p:sldId id="364" r:id="rId39"/>
    <p:sldId id="365" r:id="rId40"/>
    <p:sldId id="366" r:id="rId41"/>
    <p:sldId id="367" r:id="rId42"/>
    <p:sldId id="274" r:id="rId43"/>
    <p:sldId id="392" r:id="rId44"/>
    <p:sldId id="321" r:id="rId45"/>
    <p:sldId id="275" r:id="rId46"/>
    <p:sldId id="276" r:id="rId47"/>
    <p:sldId id="277" r:id="rId48"/>
    <p:sldId id="279" r:id="rId49"/>
    <p:sldId id="280" r:id="rId50"/>
    <p:sldId id="282" r:id="rId51"/>
    <p:sldId id="283" r:id="rId52"/>
    <p:sldId id="284" r:id="rId53"/>
    <p:sldId id="286" r:id="rId54"/>
    <p:sldId id="287" r:id="rId55"/>
    <p:sldId id="289" r:id="rId56"/>
    <p:sldId id="299" r:id="rId57"/>
    <p:sldId id="300" r:id="rId58"/>
    <p:sldId id="305" r:id="rId59"/>
    <p:sldId id="307" r:id="rId60"/>
    <p:sldId id="306" r:id="rId61"/>
    <p:sldId id="400" r:id="rId62"/>
    <p:sldId id="350" r:id="rId63"/>
    <p:sldId id="393" r:id="rId64"/>
    <p:sldId id="394" r:id="rId65"/>
  </p:sldIdLst>
  <p:sldSz cx="9144000" cy="6858000" type="screen4x3"/>
  <p:notesSz cx="9144000" cy="6858000"/>
  <p:defaultTextStyle>
    <a:defPPr>
      <a:defRPr lang="tr-TR"/>
    </a:defPPr>
    <a:lvl1pPr marL="0" algn="l" defTabSz="914222" rtl="0" eaLnBrk="1" latinLnBrk="0" hangingPunct="1">
      <a:defRPr sz="1800" kern="1200">
        <a:solidFill>
          <a:schemeClr val="tx1"/>
        </a:solidFill>
        <a:latin typeface="+mn-lt"/>
        <a:ea typeface="+mn-ea"/>
        <a:cs typeface="+mn-cs"/>
      </a:defRPr>
    </a:lvl1pPr>
    <a:lvl2pPr marL="457112" algn="l" defTabSz="914222" rtl="0" eaLnBrk="1" latinLnBrk="0" hangingPunct="1">
      <a:defRPr sz="1800" kern="1200">
        <a:solidFill>
          <a:schemeClr val="tx1"/>
        </a:solidFill>
        <a:latin typeface="+mn-lt"/>
        <a:ea typeface="+mn-ea"/>
        <a:cs typeface="+mn-cs"/>
      </a:defRPr>
    </a:lvl2pPr>
    <a:lvl3pPr marL="914222" algn="l" defTabSz="914222" rtl="0" eaLnBrk="1" latinLnBrk="0" hangingPunct="1">
      <a:defRPr sz="1800" kern="1200">
        <a:solidFill>
          <a:schemeClr val="tx1"/>
        </a:solidFill>
        <a:latin typeface="+mn-lt"/>
        <a:ea typeface="+mn-ea"/>
        <a:cs typeface="+mn-cs"/>
      </a:defRPr>
    </a:lvl3pPr>
    <a:lvl4pPr marL="1371334" algn="l" defTabSz="914222" rtl="0" eaLnBrk="1" latinLnBrk="0" hangingPunct="1">
      <a:defRPr sz="1800" kern="1200">
        <a:solidFill>
          <a:schemeClr val="tx1"/>
        </a:solidFill>
        <a:latin typeface="+mn-lt"/>
        <a:ea typeface="+mn-ea"/>
        <a:cs typeface="+mn-cs"/>
      </a:defRPr>
    </a:lvl4pPr>
    <a:lvl5pPr marL="1828445" algn="l" defTabSz="914222" rtl="0" eaLnBrk="1" latinLnBrk="0" hangingPunct="1">
      <a:defRPr sz="1800" kern="1200">
        <a:solidFill>
          <a:schemeClr val="tx1"/>
        </a:solidFill>
        <a:latin typeface="+mn-lt"/>
        <a:ea typeface="+mn-ea"/>
        <a:cs typeface="+mn-cs"/>
      </a:defRPr>
    </a:lvl5pPr>
    <a:lvl6pPr marL="2285555" algn="l" defTabSz="914222" rtl="0" eaLnBrk="1" latinLnBrk="0" hangingPunct="1">
      <a:defRPr sz="1800" kern="1200">
        <a:solidFill>
          <a:schemeClr val="tx1"/>
        </a:solidFill>
        <a:latin typeface="+mn-lt"/>
        <a:ea typeface="+mn-ea"/>
        <a:cs typeface="+mn-cs"/>
      </a:defRPr>
    </a:lvl6pPr>
    <a:lvl7pPr marL="2742666" algn="l" defTabSz="914222" rtl="0" eaLnBrk="1" latinLnBrk="0" hangingPunct="1">
      <a:defRPr sz="1800" kern="1200">
        <a:solidFill>
          <a:schemeClr val="tx1"/>
        </a:solidFill>
        <a:latin typeface="+mn-lt"/>
        <a:ea typeface="+mn-ea"/>
        <a:cs typeface="+mn-cs"/>
      </a:defRPr>
    </a:lvl7pPr>
    <a:lvl8pPr marL="3199777" algn="l" defTabSz="914222" rtl="0" eaLnBrk="1" latinLnBrk="0" hangingPunct="1">
      <a:defRPr sz="1800" kern="1200">
        <a:solidFill>
          <a:schemeClr val="tx1"/>
        </a:solidFill>
        <a:latin typeface="+mn-lt"/>
        <a:ea typeface="+mn-ea"/>
        <a:cs typeface="+mn-cs"/>
      </a:defRPr>
    </a:lvl8pPr>
    <a:lvl9pPr marL="3656888" algn="l" defTabSz="91422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FF00FF"/>
    <a:srgbClr val="0088B8"/>
    <a:srgbClr val="B00000"/>
    <a:srgbClr val="78B832"/>
    <a:srgbClr val="679D2B"/>
    <a:srgbClr val="DE0000"/>
    <a:srgbClr val="E06B0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6380" autoAdjust="0"/>
  </p:normalViewPr>
  <p:slideViewPr>
    <p:cSldViewPr>
      <p:cViewPr varScale="1">
        <p:scale>
          <a:sx n="96" d="100"/>
          <a:sy n="96" d="100"/>
        </p:scale>
        <p:origin x="-1344" y="-108"/>
      </p:cViewPr>
      <p:guideLst>
        <p:guide orient="horz" pos="2880"/>
        <p:guide pos="2160"/>
      </p:guideLst>
    </p:cSldViewPr>
  </p:slideViewPr>
  <p:outlineViewPr>
    <p:cViewPr>
      <p:scale>
        <a:sx n="33" d="100"/>
        <a:sy n="33" d="100"/>
      </p:scale>
      <p:origin x="0" y="17604"/>
    </p:cViewPr>
  </p:outlineViewPr>
  <p:notesTextViewPr>
    <p:cViewPr>
      <p:scale>
        <a:sx n="125" d="100"/>
        <a:sy n="125"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200" b="1" dirty="0"/>
            <a:t>Mobilisation </a:t>
          </a:r>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rgbClr val="C00000"/>
        </a:solidFill>
        <a:ln>
          <a:noFill/>
        </a:ln>
      </dgm:spPr>
      <dgm:t>
        <a:bodyPr/>
        <a:lstStyle/>
        <a:p>
          <a:endParaRPr lang="tr-TR"/>
        </a:p>
      </dgm:t>
    </dgm:pt>
    <dgm:pt modelId="{99DDD574-58C6-4F53-9209-442BD3402062}">
      <dgm:prSet phldrT="[Metin]" custT="1"/>
      <dgm:spPr/>
      <dgm:t>
        <a:bodyPr/>
        <a:lstStyle/>
        <a:p>
          <a:r>
            <a:rPr lang="tr-TR" sz="1200" b="1" dirty="0"/>
            <a:t>Conditioning</a:t>
          </a:r>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rgbClr val="C00000"/>
        </a:solidFill>
      </dgm:spPr>
      <dgm:t>
        <a:bodyPr/>
        <a:lstStyle/>
        <a:p>
          <a:endParaRPr lang="tr-TR"/>
        </a:p>
      </dgm:t>
    </dgm:pt>
    <dgm:pt modelId="{1512C7A9-69DE-4E60-87C5-FC8ABBEABF33}">
      <dgm:prSet custT="1"/>
      <dgm:spPr/>
      <dgm:t>
        <a:bodyPr/>
        <a:lstStyle/>
        <a:p>
          <a:r>
            <a:rPr lang="tr-TR" sz="1100" b="0" dirty="0"/>
            <a:t>Apheresis </a:t>
          </a:r>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rgbClr val="C00000"/>
        </a:solidFill>
      </dgm:spPr>
      <dgm:t>
        <a:bodyPr/>
        <a:lstStyle/>
        <a:p>
          <a:endParaRPr lang="tr-TR"/>
        </a:p>
      </dgm:t>
    </dgm:pt>
    <dgm:pt modelId="{C4C3C102-67EE-4B63-985E-854B6EF166DE}">
      <dgm:prSet/>
      <dgm:spPr/>
      <dgm:t>
        <a:bodyPr/>
        <a:lstStyle/>
        <a:p>
          <a:r>
            <a:rPr lang="tr-TR" dirty="0"/>
            <a:t>HSC Infusion</a:t>
          </a:r>
        </a:p>
      </dgm:t>
    </dgm:pt>
    <dgm:pt modelId="{F92082A1-37DA-4E98-A62B-03F6C11BD829}" type="parTrans" cxnId="{DE3C6488-7901-4690-A0B9-F1217D676075}">
      <dgm:prSet/>
      <dgm:spPr/>
      <dgm:t>
        <a:bodyPr/>
        <a:lstStyle/>
        <a:p>
          <a:endParaRPr lang="tr-TR"/>
        </a:p>
      </dgm:t>
    </dgm:pt>
    <dgm:pt modelId="{D246A38D-B272-4A75-AEE2-B9C1D0CDD526}" type="sibTrans" cxnId="{DE3C6488-7901-4690-A0B9-F1217D676075}">
      <dgm:prSet/>
      <dgm:spPr>
        <a:solidFill>
          <a:srgbClr val="C00000"/>
        </a:solidFill>
      </dgm:spPr>
      <dgm:t>
        <a:bodyPr/>
        <a:lstStyle/>
        <a:p>
          <a:endParaRPr lang="tr-TR"/>
        </a:p>
      </dgm:t>
    </dgm:pt>
    <dgm:pt modelId="{681AAD80-2478-49BB-9064-DFE150ACE69F}">
      <dgm:prSet custT="1"/>
      <dgm:spPr/>
      <dgm:t>
        <a:bodyPr/>
        <a:lstStyle/>
        <a:p>
          <a:r>
            <a:rPr lang="tr-TR" sz="1200" b="1" dirty="0"/>
            <a:t>Aplastic  </a:t>
          </a:r>
          <a:r>
            <a:rPr lang="tr-TR" sz="1200" b="1" dirty="0" err="1"/>
            <a:t>Phase</a:t>
          </a:r>
          <a:endParaRPr lang="tr-TR" sz="1200" b="1" dirty="0"/>
        </a:p>
      </dgm:t>
    </dgm:pt>
    <dgm:pt modelId="{2290939F-EEF6-4362-B7A4-B14D9E915D91}" type="parTrans" cxnId="{98AAA97E-B2C3-4380-A29D-EA3D9648FC5B}">
      <dgm:prSet/>
      <dgm:spPr/>
      <dgm:t>
        <a:bodyPr/>
        <a:lstStyle/>
        <a:p>
          <a:endParaRPr lang="tr-TR"/>
        </a:p>
      </dgm:t>
    </dgm:pt>
    <dgm:pt modelId="{C31366EA-D090-4E19-9B35-190FA6E3E8E2}" type="sibTrans" cxnId="{98AAA97E-B2C3-4380-A29D-EA3D9648FC5B}">
      <dgm:prSet/>
      <dgm:spPr>
        <a:solidFill>
          <a:srgbClr val="C00000"/>
        </a:solidFill>
      </dgm:spPr>
      <dgm:t>
        <a:bodyPr/>
        <a:lstStyle/>
        <a:p>
          <a:endParaRPr lang="tr-TR"/>
        </a:p>
      </dgm:t>
    </dgm:pt>
    <dgm:pt modelId="{C0398B18-F562-4F1E-9C8E-314EF5726F9F}">
      <dgm:prSet custT="1"/>
      <dgm:spPr/>
      <dgm:t>
        <a:bodyPr/>
        <a:lstStyle/>
        <a:p>
          <a:r>
            <a:rPr lang="tr-TR" sz="1400" b="1" dirty="0"/>
            <a:t>RECOVERY</a:t>
          </a:r>
        </a:p>
      </dgm:t>
    </dgm:pt>
    <dgm:pt modelId="{CD56EBD9-30DD-4885-AF1B-18C8E7A97AEC}" type="parTrans" cxnId="{8FB715DA-0F79-4504-8C21-8F01C29811CC}">
      <dgm:prSet/>
      <dgm:spPr/>
      <dgm:t>
        <a:bodyPr/>
        <a:lstStyle/>
        <a:p>
          <a:endParaRPr lang="tr-TR"/>
        </a:p>
      </dgm:t>
    </dgm:pt>
    <dgm:pt modelId="{E83004AA-A814-462F-B2B2-39D605DD1C57}" type="sibTrans" cxnId="{8FB715DA-0F79-4504-8C21-8F01C29811CC}">
      <dgm:prSet/>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6"/>
      <dgm:spPr/>
    </dgm:pt>
    <dgm:pt modelId="{FFE8153A-EABF-40BA-981D-EEAD4B527418}" type="pres">
      <dgm:prSet presAssocID="{CE955268-1D0E-48B5-9A11-E151F743E8DA}" presName="childNode1" presStyleLbl="bgAcc1" presStyleIdx="0" presStyleCnt="6" custScaleX="109209" custScaleY="184774">
        <dgm:presLayoutVars>
          <dgm:bulletEnabled val="1"/>
        </dgm:presLayoutVars>
      </dgm:prSet>
      <dgm:spPr>
        <a:blipFill rotWithShape="0">
          <a:blip xmlns:r="http://schemas.openxmlformats.org/officeDocument/2006/relationships" r:embed="rId1"/>
          <a:stretch>
            <a:fillRect/>
          </a:stretch>
        </a:blipFill>
      </dgm:spPr>
    </dgm:pt>
    <dgm:pt modelId="{549D4D42-57CD-482D-86EE-7B4ED373743F}" type="pres">
      <dgm:prSet presAssocID="{CE955268-1D0E-48B5-9A11-E151F743E8DA}" presName="childNode1tx" presStyleLbl="bgAcc1" presStyleIdx="0" presStyleCnt="6">
        <dgm:presLayoutVars>
          <dgm:bulletEnabled val="1"/>
        </dgm:presLayoutVars>
      </dgm:prSet>
      <dgm:spPr/>
    </dgm:pt>
    <dgm:pt modelId="{45FC35C6-9FA9-46C9-B445-D1B641E53E54}" type="pres">
      <dgm:prSet presAssocID="{CE955268-1D0E-48B5-9A11-E151F743E8DA}" presName="parentNode1" presStyleLbl="node1" presStyleIdx="0" presStyleCnt="6" custScaleX="111964" custScaleY="96255" custLinFactY="55701" custLinFactNeighborX="-16679" custLinFactNeighborY="100000">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5"/>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6"/>
      <dgm:spPr/>
    </dgm:pt>
    <dgm:pt modelId="{C1EBBCD0-7001-49B2-BE60-F5242B6FFF60}" type="pres">
      <dgm:prSet presAssocID="{1512C7A9-69DE-4E60-87C5-FC8ABBEABF33}" presName="childNode2" presStyleLbl="bgAcc1" presStyleIdx="1" presStyleCnt="6">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6">
        <dgm:presLayoutVars>
          <dgm:bulletEnabled val="1"/>
        </dgm:presLayoutVars>
      </dgm:prSet>
      <dgm:spPr/>
    </dgm:pt>
    <dgm:pt modelId="{849D8050-8063-4B10-892D-485B955E9D02}" type="pres">
      <dgm:prSet presAssocID="{1512C7A9-69DE-4E60-87C5-FC8ABBEABF33}" presName="parentNode2" presStyleLbl="node1" presStyleIdx="1" presStyleCnt="6" custScaleX="99886" custScaleY="93790" custLinFactNeighborX="-18491" custLinFactNeighborY="-5957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5"/>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6"/>
      <dgm:spPr/>
    </dgm:pt>
    <dgm:pt modelId="{356A5FBF-8764-44D6-83E5-A300A7627D2F}" type="pres">
      <dgm:prSet presAssocID="{99DDD574-58C6-4F53-9209-442BD3402062}" presName="childNode1" presStyleLbl="bgAcc1" presStyleIdx="2" presStyleCnt="6" custScaleX="113443" custScaleY="183198" custLinFactNeighborX="2574" custLinFactNeighborY="-4233">
        <dgm:presLayoutVars>
          <dgm:bulletEnabled val="1"/>
        </dgm:presLayoutVars>
      </dgm:prSet>
      <dgm:spPr>
        <a:blipFill rotWithShape="0">
          <a:blip xmlns:r="http://schemas.openxmlformats.org/officeDocument/2006/relationships" r:embed="rId3"/>
          <a:stretch>
            <a:fillRect/>
          </a:stretch>
        </a:blipFill>
      </dgm:spPr>
    </dgm:pt>
    <dgm:pt modelId="{76A703B6-B15E-4E6F-A06B-90D546204A9B}" type="pres">
      <dgm:prSet presAssocID="{99DDD574-58C6-4F53-9209-442BD3402062}" presName="childNode1tx" presStyleLbl="bgAcc1" presStyleIdx="2" presStyleCnt="6">
        <dgm:presLayoutVars>
          <dgm:bulletEnabled val="1"/>
        </dgm:presLayoutVars>
      </dgm:prSet>
      <dgm:spPr/>
    </dgm:pt>
    <dgm:pt modelId="{30136B81-0BDC-4DFC-8901-DE49CE515240}" type="pres">
      <dgm:prSet presAssocID="{99DDD574-58C6-4F53-9209-442BD3402062}" presName="parentNode1" presStyleLbl="node1" presStyleIdx="2" presStyleCnt="6" custScaleX="111750" custScaleY="95518" custLinFactY="41356" custLinFactNeighborX="-14297" custLinFactNeighborY="100000">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5"/>
      <dgm:spPr/>
      <dgm:t>
        <a:bodyPr/>
        <a:lstStyle/>
        <a:p>
          <a:endParaRPr lang="tr-TR"/>
        </a:p>
      </dgm:t>
    </dgm:pt>
    <dgm:pt modelId="{924BCD29-53DC-4ED0-8BA6-D9769060C022}" type="pres">
      <dgm:prSet presAssocID="{C4C3C102-67EE-4B63-985E-854B6EF166DE}" presName="composite2" presStyleCnt="0"/>
      <dgm:spPr/>
    </dgm:pt>
    <dgm:pt modelId="{1BEF3E8A-5FC2-402D-87F0-2598274D8E89}" type="pres">
      <dgm:prSet presAssocID="{C4C3C102-67EE-4B63-985E-854B6EF166DE}" presName="dummyNode2" presStyleLbl="node1" presStyleIdx="2" presStyleCnt="6"/>
      <dgm:spPr/>
    </dgm:pt>
    <dgm:pt modelId="{922D53BD-2011-46CB-BAEB-223FD24A4F8F}" type="pres">
      <dgm:prSet presAssocID="{C4C3C102-67EE-4B63-985E-854B6EF166DE}" presName="childNode2" presStyleLbl="bgAcc1" presStyleIdx="3" presStyleCnt="6" custScaleY="126544" custLinFactNeighborX="3962" custLinFactNeighborY="10487">
        <dgm:presLayoutVars>
          <dgm:bulletEnabled val="1"/>
        </dgm:presLayoutVars>
      </dgm:prSet>
      <dgm:spPr>
        <a:blipFill rotWithShape="0">
          <a:blip xmlns:r="http://schemas.openxmlformats.org/officeDocument/2006/relationships" r:embed="rId4"/>
          <a:stretch>
            <a:fillRect/>
          </a:stretch>
        </a:blipFill>
      </dgm:spPr>
    </dgm:pt>
    <dgm:pt modelId="{81B03460-81C8-446F-A078-AFA558B11351}" type="pres">
      <dgm:prSet presAssocID="{C4C3C102-67EE-4B63-985E-854B6EF166DE}" presName="childNode2tx" presStyleLbl="bgAcc1" presStyleIdx="3" presStyleCnt="6">
        <dgm:presLayoutVars>
          <dgm:bulletEnabled val="1"/>
        </dgm:presLayoutVars>
      </dgm:prSet>
      <dgm:spPr/>
    </dgm:pt>
    <dgm:pt modelId="{59665563-CDAA-4080-AC00-BC97F0A754E0}" type="pres">
      <dgm:prSet presAssocID="{C4C3C102-67EE-4B63-985E-854B6EF166DE}" presName="parentNode2" presStyleLbl="node1" presStyleIdx="3" presStyleCnt="6" custScaleX="99236" custScaleY="78959" custLinFactNeighborX="-4764" custLinFactNeighborY="-68469">
        <dgm:presLayoutVars>
          <dgm:chMax val="0"/>
          <dgm:bulletEnabled val="1"/>
        </dgm:presLayoutVars>
      </dgm:prSet>
      <dgm:spPr/>
      <dgm:t>
        <a:bodyPr/>
        <a:lstStyle/>
        <a:p>
          <a:endParaRPr lang="tr-TR"/>
        </a:p>
      </dgm:t>
    </dgm:pt>
    <dgm:pt modelId="{B509948F-5B11-41AF-B4D9-9812CA7E86A8}" type="pres">
      <dgm:prSet presAssocID="{C4C3C102-67EE-4B63-985E-854B6EF166DE}" presName="connSite2" presStyleCnt="0"/>
      <dgm:spPr/>
    </dgm:pt>
    <dgm:pt modelId="{67BBD911-5659-47A0-A5EC-03459FF007DF}" type="pres">
      <dgm:prSet presAssocID="{D246A38D-B272-4A75-AEE2-B9C1D0CDD526}" presName="Name18" presStyleLbl="sibTrans2D1" presStyleIdx="3" presStyleCnt="5"/>
      <dgm:spPr/>
      <dgm:t>
        <a:bodyPr/>
        <a:lstStyle/>
        <a:p>
          <a:endParaRPr lang="tr-TR"/>
        </a:p>
      </dgm:t>
    </dgm:pt>
    <dgm:pt modelId="{DFB75887-0A75-49D4-A191-4217D34EADFF}" type="pres">
      <dgm:prSet presAssocID="{681AAD80-2478-49BB-9064-DFE150ACE69F}" presName="composite1" presStyleCnt="0"/>
      <dgm:spPr/>
    </dgm:pt>
    <dgm:pt modelId="{F9F03BBF-5D13-478E-B0CD-DE6B378C023D}" type="pres">
      <dgm:prSet presAssocID="{681AAD80-2478-49BB-9064-DFE150ACE69F}" presName="dummyNode1" presStyleLbl="node1" presStyleIdx="3" presStyleCnt="6"/>
      <dgm:spPr/>
    </dgm:pt>
    <dgm:pt modelId="{E7E026B4-E35D-4ED2-9C64-0D2DD58FE193}" type="pres">
      <dgm:prSet presAssocID="{681AAD80-2478-49BB-9064-DFE150ACE69F}" presName="childNode1" presStyleLbl="bgAcc1" presStyleIdx="4" presStyleCnt="6" custScaleX="118498" custScaleY="176265">
        <dgm:presLayoutVars>
          <dgm:bulletEnabled val="1"/>
        </dgm:presLayoutVars>
      </dgm:prSet>
      <dgm:spPr>
        <a:blipFill rotWithShape="0">
          <a:blip xmlns:r="http://schemas.openxmlformats.org/officeDocument/2006/relationships" r:embed="rId5"/>
          <a:stretch>
            <a:fillRect/>
          </a:stretch>
        </a:blipFill>
      </dgm:spPr>
    </dgm:pt>
    <dgm:pt modelId="{8C31DC21-E077-4AD1-A577-13860EE5746F}" type="pres">
      <dgm:prSet presAssocID="{681AAD80-2478-49BB-9064-DFE150ACE69F}" presName="childNode1tx" presStyleLbl="bgAcc1" presStyleIdx="4" presStyleCnt="6">
        <dgm:presLayoutVars>
          <dgm:bulletEnabled val="1"/>
        </dgm:presLayoutVars>
      </dgm:prSet>
      <dgm:spPr/>
    </dgm:pt>
    <dgm:pt modelId="{5DDC2CA1-A690-438A-803F-23B15F84374B}" type="pres">
      <dgm:prSet presAssocID="{681AAD80-2478-49BB-9064-DFE150ACE69F}" presName="parentNode1" presStyleLbl="node1" presStyleIdx="4" presStyleCnt="6" custScaleX="145690" custLinFactY="47427" custLinFactNeighborX="2335" custLinFactNeighborY="100000">
        <dgm:presLayoutVars>
          <dgm:chMax val="1"/>
          <dgm:bulletEnabled val="1"/>
        </dgm:presLayoutVars>
      </dgm:prSet>
      <dgm:spPr/>
      <dgm:t>
        <a:bodyPr/>
        <a:lstStyle/>
        <a:p>
          <a:endParaRPr lang="tr-TR"/>
        </a:p>
      </dgm:t>
    </dgm:pt>
    <dgm:pt modelId="{FDBBB9E9-60F3-413B-9B69-2B35413949F9}" type="pres">
      <dgm:prSet presAssocID="{681AAD80-2478-49BB-9064-DFE150ACE69F}" presName="connSite1" presStyleCnt="0"/>
      <dgm:spPr/>
    </dgm:pt>
    <dgm:pt modelId="{228F3BB2-9E5C-4AE1-878A-7824BDA15866}" type="pres">
      <dgm:prSet presAssocID="{C31366EA-D090-4E19-9B35-190FA6E3E8E2}" presName="Name9" presStyleLbl="sibTrans2D1" presStyleIdx="4" presStyleCnt="5"/>
      <dgm:spPr/>
      <dgm:t>
        <a:bodyPr/>
        <a:lstStyle/>
        <a:p>
          <a:endParaRPr lang="tr-TR"/>
        </a:p>
      </dgm:t>
    </dgm:pt>
    <dgm:pt modelId="{F738AAA0-371A-4646-A43F-A3D9E1615EC6}" type="pres">
      <dgm:prSet presAssocID="{C0398B18-F562-4F1E-9C8E-314EF5726F9F}" presName="composite2" presStyleCnt="0"/>
      <dgm:spPr/>
    </dgm:pt>
    <dgm:pt modelId="{CD3CC429-AE91-4B8F-A058-F0AEED194B0E}" type="pres">
      <dgm:prSet presAssocID="{C0398B18-F562-4F1E-9C8E-314EF5726F9F}" presName="dummyNode2" presStyleLbl="node1" presStyleIdx="4" presStyleCnt="6"/>
      <dgm:spPr/>
    </dgm:pt>
    <dgm:pt modelId="{AF2084D9-EDC2-4A3E-AF0C-EE4068AFAB86}" type="pres">
      <dgm:prSet presAssocID="{C0398B18-F562-4F1E-9C8E-314EF5726F9F}" presName="childNode2" presStyleLbl="bgAcc1" presStyleIdx="5" presStyleCnt="6" custScaleX="134857" custScaleY="128456">
        <dgm:presLayoutVars>
          <dgm:bulletEnabled val="1"/>
        </dgm:presLayoutVars>
      </dgm:prSet>
      <dgm:spPr>
        <a:blipFill rotWithShape="0">
          <a:blip xmlns:r="http://schemas.openxmlformats.org/officeDocument/2006/relationships" r:embed="rId6"/>
          <a:stretch>
            <a:fillRect/>
          </a:stretch>
        </a:blipFill>
      </dgm:spPr>
    </dgm:pt>
    <dgm:pt modelId="{9498AD87-A640-47FD-A021-05F43AD132E3}" type="pres">
      <dgm:prSet presAssocID="{C0398B18-F562-4F1E-9C8E-314EF5726F9F}" presName="childNode2tx" presStyleLbl="bgAcc1" presStyleIdx="5" presStyleCnt="6">
        <dgm:presLayoutVars>
          <dgm:bulletEnabled val="1"/>
        </dgm:presLayoutVars>
      </dgm:prSet>
      <dgm:spPr/>
    </dgm:pt>
    <dgm:pt modelId="{3A0AABAC-0DE8-4F3E-BCEA-DA02576893D2}" type="pres">
      <dgm:prSet presAssocID="{C0398B18-F562-4F1E-9C8E-314EF5726F9F}" presName="parentNode2" presStyleLbl="node1" presStyleIdx="5" presStyleCnt="6" custLinFactNeighborX="-20506" custLinFactNeighborY="-90008">
        <dgm:presLayoutVars>
          <dgm:chMax val="0"/>
          <dgm:bulletEnabled val="1"/>
        </dgm:presLayoutVars>
      </dgm:prSet>
      <dgm:spPr/>
      <dgm:t>
        <a:bodyPr/>
        <a:lstStyle/>
        <a:p>
          <a:endParaRPr lang="tr-TR"/>
        </a:p>
      </dgm:t>
    </dgm:pt>
    <dgm:pt modelId="{7EB08ADE-24A1-4A1C-9A64-55AC7DCDECF2}" type="pres">
      <dgm:prSet presAssocID="{C0398B18-F562-4F1E-9C8E-314EF5726F9F}" presName="connSite2" presStyleCnt="0"/>
      <dgm:spPr/>
    </dgm:pt>
  </dgm:ptLst>
  <dgm:cxnLst>
    <dgm:cxn modelId="{E660E907-1D14-4073-8159-C96CBF336A14}" type="presOf" srcId="{1ED089B9-D928-4A31-9D26-BC3CA9FF5116}" destId="{D5027F06-6432-4911-843B-4D03737889F3}" srcOrd="0" destOrd="0" presId="urn:microsoft.com/office/officeart/2005/8/layout/hProcess4"/>
    <dgm:cxn modelId="{98AAA97E-B2C3-4380-A29D-EA3D9648FC5B}" srcId="{1ED089B9-D928-4A31-9D26-BC3CA9FF5116}" destId="{681AAD80-2478-49BB-9064-DFE150ACE69F}" srcOrd="4" destOrd="0" parTransId="{2290939F-EEF6-4362-B7A4-B14D9E915D91}" sibTransId="{C31366EA-D090-4E19-9B35-190FA6E3E8E2}"/>
    <dgm:cxn modelId="{176767DD-584B-4E6F-933F-D651FD308E0F}" type="presOf" srcId="{1512C7A9-69DE-4E60-87C5-FC8ABBEABF33}" destId="{849D8050-8063-4B10-892D-485B955E9D02}" srcOrd="0" destOrd="0" presId="urn:microsoft.com/office/officeart/2005/8/layout/hProcess4"/>
    <dgm:cxn modelId="{699C8418-ED99-456C-B8E4-80892AB9B25E}" type="presOf" srcId="{99DDD574-58C6-4F53-9209-442BD3402062}" destId="{30136B81-0BDC-4DFC-8901-DE49CE515240}" srcOrd="0" destOrd="0" presId="urn:microsoft.com/office/officeart/2005/8/layout/hProcess4"/>
    <dgm:cxn modelId="{81FC37C1-6EB4-4411-A198-E3F6C551C80F}" type="presOf" srcId="{C4C3C102-67EE-4B63-985E-854B6EF166DE}" destId="{59665563-CDAA-4080-AC00-BC97F0A754E0}" srcOrd="0" destOrd="0" presId="urn:microsoft.com/office/officeart/2005/8/layout/hProcess4"/>
    <dgm:cxn modelId="{4968CCA1-7DF5-4509-817C-16CA60971C33}" type="presOf" srcId="{C31366EA-D090-4E19-9B35-190FA6E3E8E2}" destId="{228F3BB2-9E5C-4AE1-878A-7824BDA15866}" srcOrd="0" destOrd="0" presId="urn:microsoft.com/office/officeart/2005/8/layout/hProcess4"/>
    <dgm:cxn modelId="{D88B6E0B-A0EA-48B9-BBE5-20FD957C7581}" type="presOf" srcId="{D088E715-53A0-4B64-BEEE-3A8512F151AB}" destId="{90F3B86F-2869-4621-8F66-CC8E3033C9BE}"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D8FF0347-E086-4780-AFA6-C1DC91805A37}" srcId="{1ED089B9-D928-4A31-9D26-BC3CA9FF5116}" destId="{99DDD574-58C6-4F53-9209-442BD3402062}" srcOrd="2" destOrd="0" parTransId="{979CE7B4-3F20-430D-B030-A5BD938EFFBE}" sibTransId="{7F91412A-05D7-49EF-B975-DA411501D9FD}"/>
    <dgm:cxn modelId="{DE3C6488-7901-4690-A0B9-F1217D676075}" srcId="{1ED089B9-D928-4A31-9D26-BC3CA9FF5116}" destId="{C4C3C102-67EE-4B63-985E-854B6EF166DE}" srcOrd="3" destOrd="0" parTransId="{F92082A1-37DA-4E98-A62B-03F6C11BD829}" sibTransId="{D246A38D-B272-4A75-AEE2-B9C1D0CDD526}"/>
    <dgm:cxn modelId="{98694A4B-1DB2-4080-8372-DFF5E3BB0F32}" type="presOf" srcId="{CE955268-1D0E-48B5-9A11-E151F743E8DA}" destId="{45FC35C6-9FA9-46C9-B445-D1B641E53E54}" srcOrd="0" destOrd="0" presId="urn:microsoft.com/office/officeart/2005/8/layout/hProcess4"/>
    <dgm:cxn modelId="{83C11999-42B2-4658-8219-1AFB0A3B736B}" type="presOf" srcId="{681AAD80-2478-49BB-9064-DFE150ACE69F}" destId="{5DDC2CA1-A690-438A-803F-23B15F84374B}" srcOrd="0" destOrd="0" presId="urn:microsoft.com/office/officeart/2005/8/layout/hProcess4"/>
    <dgm:cxn modelId="{8FB715DA-0F79-4504-8C21-8F01C29811CC}" srcId="{1ED089B9-D928-4A31-9D26-BC3CA9FF5116}" destId="{C0398B18-F562-4F1E-9C8E-314EF5726F9F}" srcOrd="5" destOrd="0" parTransId="{CD56EBD9-30DD-4885-AF1B-18C8E7A97AEC}" sibTransId="{E83004AA-A814-462F-B2B2-39D605DD1C57}"/>
    <dgm:cxn modelId="{07DEDB42-AB9B-462F-9DF7-BE59FBE22C6D}" type="presOf" srcId="{C0398B18-F562-4F1E-9C8E-314EF5726F9F}" destId="{3A0AABAC-0DE8-4F3E-BCEA-DA02576893D2}" srcOrd="0" destOrd="0" presId="urn:microsoft.com/office/officeart/2005/8/layout/hProcess4"/>
    <dgm:cxn modelId="{5FED08D9-3CB7-4E89-9C0D-E32EC32A0A3D}" type="presOf" srcId="{D246A38D-B272-4A75-AEE2-B9C1D0CDD526}" destId="{67BBD911-5659-47A0-A5EC-03459FF007DF}" srcOrd="0" destOrd="0" presId="urn:microsoft.com/office/officeart/2005/8/layout/hProcess4"/>
    <dgm:cxn modelId="{22B30D8E-3C34-4DC1-BC47-E975895CD77E}" type="presOf" srcId="{A3CC8AF1-212E-42CF-A858-D7ABCC314ADE}" destId="{5B1F5E19-346D-4785-B730-2E925EFB5CD5}" srcOrd="0" destOrd="0" presId="urn:microsoft.com/office/officeart/2005/8/layout/hProcess4"/>
    <dgm:cxn modelId="{F907F642-57F0-4513-ACE5-108D87C65FE1}" type="presOf" srcId="{7F91412A-05D7-49EF-B975-DA411501D9FD}" destId="{3279CAE3-7BAC-4708-90E1-2B09589D021B}" srcOrd="0" destOrd="0" presId="urn:microsoft.com/office/officeart/2005/8/layout/hProcess4"/>
    <dgm:cxn modelId="{B6A2A7DD-99CF-4B14-9E24-355C9BA8C61F}" srcId="{1ED089B9-D928-4A31-9D26-BC3CA9FF5116}" destId="{CE955268-1D0E-48B5-9A11-E151F743E8DA}" srcOrd="0" destOrd="0" parTransId="{75D9A986-98DC-4579-832D-AF9A62C9821B}" sibTransId="{D088E715-53A0-4B64-BEEE-3A8512F151AB}"/>
    <dgm:cxn modelId="{5C102B53-AE86-4477-BE19-C6D0DEA72270}" type="presParOf" srcId="{D5027F06-6432-4911-843B-4D03737889F3}" destId="{FFC2C20B-A200-4CB0-B972-53291132D52E}" srcOrd="0" destOrd="0" presId="urn:microsoft.com/office/officeart/2005/8/layout/hProcess4"/>
    <dgm:cxn modelId="{B93E4770-B16A-4142-AE24-44DAC77AF136}" type="presParOf" srcId="{D5027F06-6432-4911-843B-4D03737889F3}" destId="{A44C7C59-C180-4FE8-885A-D5F7795E9098}" srcOrd="1" destOrd="0" presId="urn:microsoft.com/office/officeart/2005/8/layout/hProcess4"/>
    <dgm:cxn modelId="{EEBE0733-3719-48B1-9B8D-39B78626BC2A}" type="presParOf" srcId="{D5027F06-6432-4911-843B-4D03737889F3}" destId="{F81A08E9-89A6-4973-A9C2-C866DD575DD9}" srcOrd="2" destOrd="0" presId="urn:microsoft.com/office/officeart/2005/8/layout/hProcess4"/>
    <dgm:cxn modelId="{80724CCC-0750-4666-A930-D23B817A0515}" type="presParOf" srcId="{F81A08E9-89A6-4973-A9C2-C866DD575DD9}" destId="{FAE9A043-2794-43CF-AAD1-52144CA01119}" srcOrd="0" destOrd="0" presId="urn:microsoft.com/office/officeart/2005/8/layout/hProcess4"/>
    <dgm:cxn modelId="{CB3EFF8D-E988-4BD4-9C8B-7F522FC67168}" type="presParOf" srcId="{FAE9A043-2794-43CF-AAD1-52144CA01119}" destId="{0EC2247A-8476-49FF-B1C5-F329AF581A7B}" srcOrd="0" destOrd="0" presId="urn:microsoft.com/office/officeart/2005/8/layout/hProcess4"/>
    <dgm:cxn modelId="{83E623E9-08CD-4AF6-B888-D6EA70A051C4}" type="presParOf" srcId="{FAE9A043-2794-43CF-AAD1-52144CA01119}" destId="{FFE8153A-EABF-40BA-981D-EEAD4B527418}" srcOrd="1" destOrd="0" presId="urn:microsoft.com/office/officeart/2005/8/layout/hProcess4"/>
    <dgm:cxn modelId="{33A58B61-6B03-4C1F-B601-1F3E0991976F}" type="presParOf" srcId="{FAE9A043-2794-43CF-AAD1-52144CA01119}" destId="{549D4D42-57CD-482D-86EE-7B4ED373743F}" srcOrd="2" destOrd="0" presId="urn:microsoft.com/office/officeart/2005/8/layout/hProcess4"/>
    <dgm:cxn modelId="{ED9F210F-1D0A-4D23-8853-F48D570F63EE}" type="presParOf" srcId="{FAE9A043-2794-43CF-AAD1-52144CA01119}" destId="{45FC35C6-9FA9-46C9-B445-D1B641E53E54}" srcOrd="3" destOrd="0" presId="urn:microsoft.com/office/officeart/2005/8/layout/hProcess4"/>
    <dgm:cxn modelId="{72505BAC-BAAD-4B10-B69C-685638430047}" type="presParOf" srcId="{FAE9A043-2794-43CF-AAD1-52144CA01119}" destId="{3B32D4FE-B486-4726-9A03-B1E0FFF39C3D}" srcOrd="4" destOrd="0" presId="urn:microsoft.com/office/officeart/2005/8/layout/hProcess4"/>
    <dgm:cxn modelId="{3EBFD83A-6854-4031-B4BE-930D2390DA6E}" type="presParOf" srcId="{F81A08E9-89A6-4973-A9C2-C866DD575DD9}" destId="{90F3B86F-2869-4621-8F66-CC8E3033C9BE}" srcOrd="1" destOrd="0" presId="urn:microsoft.com/office/officeart/2005/8/layout/hProcess4"/>
    <dgm:cxn modelId="{595C3B77-CF7C-444E-9525-3286C828E654}" type="presParOf" srcId="{F81A08E9-89A6-4973-A9C2-C866DD575DD9}" destId="{E21A6BEC-B221-4F3B-8994-12EBAA7AB89D}" srcOrd="2" destOrd="0" presId="urn:microsoft.com/office/officeart/2005/8/layout/hProcess4"/>
    <dgm:cxn modelId="{7A5E8D8F-1494-47EB-BB06-2866B3B5690B}" type="presParOf" srcId="{E21A6BEC-B221-4F3B-8994-12EBAA7AB89D}" destId="{D03544E5-32D2-439A-9D0C-3266304223A2}" srcOrd="0" destOrd="0" presId="urn:microsoft.com/office/officeart/2005/8/layout/hProcess4"/>
    <dgm:cxn modelId="{DEAE220F-B8BA-48B1-92CC-E0DF751F428F}" type="presParOf" srcId="{E21A6BEC-B221-4F3B-8994-12EBAA7AB89D}" destId="{C1EBBCD0-7001-49B2-BE60-F5242B6FFF60}" srcOrd="1" destOrd="0" presId="urn:microsoft.com/office/officeart/2005/8/layout/hProcess4"/>
    <dgm:cxn modelId="{205C9EED-40FD-4E05-BABE-0C755BB04808}" type="presParOf" srcId="{E21A6BEC-B221-4F3B-8994-12EBAA7AB89D}" destId="{F28946F3-FC99-4B31-9F4C-9EEB0B744F7D}" srcOrd="2" destOrd="0" presId="urn:microsoft.com/office/officeart/2005/8/layout/hProcess4"/>
    <dgm:cxn modelId="{214E37D8-BC52-40FF-BC10-45DA5DBE4F15}" type="presParOf" srcId="{E21A6BEC-B221-4F3B-8994-12EBAA7AB89D}" destId="{849D8050-8063-4B10-892D-485B955E9D02}" srcOrd="3" destOrd="0" presId="urn:microsoft.com/office/officeart/2005/8/layout/hProcess4"/>
    <dgm:cxn modelId="{4A244C7C-FEFD-4DFC-A01D-81F3295523D4}" type="presParOf" srcId="{E21A6BEC-B221-4F3B-8994-12EBAA7AB89D}" destId="{4B0ECDA5-C4D0-4799-A583-4027A5022CE1}" srcOrd="4" destOrd="0" presId="urn:microsoft.com/office/officeart/2005/8/layout/hProcess4"/>
    <dgm:cxn modelId="{B5F860DB-134E-4308-950D-4AC032878A66}" type="presParOf" srcId="{F81A08E9-89A6-4973-A9C2-C866DD575DD9}" destId="{5B1F5E19-346D-4785-B730-2E925EFB5CD5}" srcOrd="3" destOrd="0" presId="urn:microsoft.com/office/officeart/2005/8/layout/hProcess4"/>
    <dgm:cxn modelId="{CF6C0826-0106-40D5-91CA-A762F8B4789F}" type="presParOf" srcId="{F81A08E9-89A6-4973-A9C2-C866DD575DD9}" destId="{126928F6-520B-4BB3-871C-1E0F8A97A784}" srcOrd="4" destOrd="0" presId="urn:microsoft.com/office/officeart/2005/8/layout/hProcess4"/>
    <dgm:cxn modelId="{2A79B53C-E055-441A-83C3-E5BBA567BF80}" type="presParOf" srcId="{126928F6-520B-4BB3-871C-1E0F8A97A784}" destId="{62927D4D-0B97-41E6-B57B-6C1EDC92A5F0}" srcOrd="0" destOrd="0" presId="urn:microsoft.com/office/officeart/2005/8/layout/hProcess4"/>
    <dgm:cxn modelId="{43B85DAD-BCFE-4817-A36F-AC3D8BD079D3}" type="presParOf" srcId="{126928F6-520B-4BB3-871C-1E0F8A97A784}" destId="{356A5FBF-8764-44D6-83E5-A300A7627D2F}" srcOrd="1" destOrd="0" presId="urn:microsoft.com/office/officeart/2005/8/layout/hProcess4"/>
    <dgm:cxn modelId="{960EC4E2-C258-47A4-9335-0166D29EC511}" type="presParOf" srcId="{126928F6-520B-4BB3-871C-1E0F8A97A784}" destId="{76A703B6-B15E-4E6F-A06B-90D546204A9B}" srcOrd="2" destOrd="0" presId="urn:microsoft.com/office/officeart/2005/8/layout/hProcess4"/>
    <dgm:cxn modelId="{4D19EE8F-499A-4FE4-BEA0-0CD026C8B332}" type="presParOf" srcId="{126928F6-520B-4BB3-871C-1E0F8A97A784}" destId="{30136B81-0BDC-4DFC-8901-DE49CE515240}" srcOrd="3" destOrd="0" presId="urn:microsoft.com/office/officeart/2005/8/layout/hProcess4"/>
    <dgm:cxn modelId="{530F0557-961B-4E1C-BA09-29A2AE23E7B3}" type="presParOf" srcId="{126928F6-520B-4BB3-871C-1E0F8A97A784}" destId="{64A337C3-12D9-4664-B1D9-36F5CE9E8CC1}" srcOrd="4" destOrd="0" presId="urn:microsoft.com/office/officeart/2005/8/layout/hProcess4"/>
    <dgm:cxn modelId="{E6FF2FB6-BCB9-474D-9493-DEBE60AB6BA5}" type="presParOf" srcId="{F81A08E9-89A6-4973-A9C2-C866DD575DD9}" destId="{3279CAE3-7BAC-4708-90E1-2B09589D021B}" srcOrd="5" destOrd="0" presId="urn:microsoft.com/office/officeart/2005/8/layout/hProcess4"/>
    <dgm:cxn modelId="{533CEA24-55E8-44F4-B7A2-1645C50C2CB2}" type="presParOf" srcId="{F81A08E9-89A6-4973-A9C2-C866DD575DD9}" destId="{924BCD29-53DC-4ED0-8BA6-D9769060C022}" srcOrd="6" destOrd="0" presId="urn:microsoft.com/office/officeart/2005/8/layout/hProcess4"/>
    <dgm:cxn modelId="{6BA39EDB-411A-452A-A035-50BB1C808821}" type="presParOf" srcId="{924BCD29-53DC-4ED0-8BA6-D9769060C022}" destId="{1BEF3E8A-5FC2-402D-87F0-2598274D8E89}" srcOrd="0" destOrd="0" presId="urn:microsoft.com/office/officeart/2005/8/layout/hProcess4"/>
    <dgm:cxn modelId="{6472C85E-04E8-4F92-9D98-979DA4491A77}" type="presParOf" srcId="{924BCD29-53DC-4ED0-8BA6-D9769060C022}" destId="{922D53BD-2011-46CB-BAEB-223FD24A4F8F}" srcOrd="1" destOrd="0" presId="urn:microsoft.com/office/officeart/2005/8/layout/hProcess4"/>
    <dgm:cxn modelId="{B2194BE6-B70F-4B12-93E0-9968BFCE8B56}" type="presParOf" srcId="{924BCD29-53DC-4ED0-8BA6-D9769060C022}" destId="{81B03460-81C8-446F-A078-AFA558B11351}" srcOrd="2" destOrd="0" presId="urn:microsoft.com/office/officeart/2005/8/layout/hProcess4"/>
    <dgm:cxn modelId="{80B6410C-A0EF-4009-ABFC-551378064F2B}" type="presParOf" srcId="{924BCD29-53DC-4ED0-8BA6-D9769060C022}" destId="{59665563-CDAA-4080-AC00-BC97F0A754E0}" srcOrd="3" destOrd="0" presId="urn:microsoft.com/office/officeart/2005/8/layout/hProcess4"/>
    <dgm:cxn modelId="{DF0DC47F-97D1-47F6-8CAF-5687FB3F2F66}" type="presParOf" srcId="{924BCD29-53DC-4ED0-8BA6-D9769060C022}" destId="{B509948F-5B11-41AF-B4D9-9812CA7E86A8}" srcOrd="4" destOrd="0" presId="urn:microsoft.com/office/officeart/2005/8/layout/hProcess4"/>
    <dgm:cxn modelId="{2509A5F8-5682-40EA-AA83-054F255EBF73}" type="presParOf" srcId="{F81A08E9-89A6-4973-A9C2-C866DD575DD9}" destId="{67BBD911-5659-47A0-A5EC-03459FF007DF}" srcOrd="7" destOrd="0" presId="urn:microsoft.com/office/officeart/2005/8/layout/hProcess4"/>
    <dgm:cxn modelId="{C258362C-8ECD-4D23-8841-55D23D297025}" type="presParOf" srcId="{F81A08E9-89A6-4973-A9C2-C866DD575DD9}" destId="{DFB75887-0A75-49D4-A191-4217D34EADFF}" srcOrd="8" destOrd="0" presId="urn:microsoft.com/office/officeart/2005/8/layout/hProcess4"/>
    <dgm:cxn modelId="{49917D70-8BB2-4CB8-B2A0-878E4B7A821B}" type="presParOf" srcId="{DFB75887-0A75-49D4-A191-4217D34EADFF}" destId="{F9F03BBF-5D13-478E-B0CD-DE6B378C023D}" srcOrd="0" destOrd="0" presId="urn:microsoft.com/office/officeart/2005/8/layout/hProcess4"/>
    <dgm:cxn modelId="{F351CA2E-F85E-427E-82CC-22C5EAEB363E}" type="presParOf" srcId="{DFB75887-0A75-49D4-A191-4217D34EADFF}" destId="{E7E026B4-E35D-4ED2-9C64-0D2DD58FE193}" srcOrd="1" destOrd="0" presId="urn:microsoft.com/office/officeart/2005/8/layout/hProcess4"/>
    <dgm:cxn modelId="{55F275F6-239C-4943-AD51-716AFE8CE3A1}" type="presParOf" srcId="{DFB75887-0A75-49D4-A191-4217D34EADFF}" destId="{8C31DC21-E077-4AD1-A577-13860EE5746F}" srcOrd="2" destOrd="0" presId="urn:microsoft.com/office/officeart/2005/8/layout/hProcess4"/>
    <dgm:cxn modelId="{5E711EC0-6442-44D1-801C-4D3B86FC4E3D}" type="presParOf" srcId="{DFB75887-0A75-49D4-A191-4217D34EADFF}" destId="{5DDC2CA1-A690-438A-803F-23B15F84374B}" srcOrd="3" destOrd="0" presId="urn:microsoft.com/office/officeart/2005/8/layout/hProcess4"/>
    <dgm:cxn modelId="{31EF3551-826F-4384-BF6D-868E07D728DF}" type="presParOf" srcId="{DFB75887-0A75-49D4-A191-4217D34EADFF}" destId="{FDBBB9E9-60F3-413B-9B69-2B35413949F9}" srcOrd="4" destOrd="0" presId="urn:microsoft.com/office/officeart/2005/8/layout/hProcess4"/>
    <dgm:cxn modelId="{4E7117F4-0F90-4657-97FB-7ECBCE0F61AA}" type="presParOf" srcId="{F81A08E9-89A6-4973-A9C2-C866DD575DD9}" destId="{228F3BB2-9E5C-4AE1-878A-7824BDA15866}" srcOrd="9" destOrd="0" presId="urn:microsoft.com/office/officeart/2005/8/layout/hProcess4"/>
    <dgm:cxn modelId="{DBDA6834-449A-4502-8658-3870B62C407A}" type="presParOf" srcId="{F81A08E9-89A6-4973-A9C2-C866DD575DD9}" destId="{F738AAA0-371A-4646-A43F-A3D9E1615EC6}" srcOrd="10" destOrd="0" presId="urn:microsoft.com/office/officeart/2005/8/layout/hProcess4"/>
    <dgm:cxn modelId="{95C87A6D-595C-49D5-B358-530D3BC911B8}" type="presParOf" srcId="{F738AAA0-371A-4646-A43F-A3D9E1615EC6}" destId="{CD3CC429-AE91-4B8F-A058-F0AEED194B0E}" srcOrd="0" destOrd="0" presId="urn:microsoft.com/office/officeart/2005/8/layout/hProcess4"/>
    <dgm:cxn modelId="{D36AAD42-1CC0-407A-83FF-F32FFE79740F}" type="presParOf" srcId="{F738AAA0-371A-4646-A43F-A3D9E1615EC6}" destId="{AF2084D9-EDC2-4A3E-AF0C-EE4068AFAB86}" srcOrd="1" destOrd="0" presId="urn:microsoft.com/office/officeart/2005/8/layout/hProcess4"/>
    <dgm:cxn modelId="{907595AD-4F3D-4A12-93C1-2C2EA49A6AAA}" type="presParOf" srcId="{F738AAA0-371A-4646-A43F-A3D9E1615EC6}" destId="{9498AD87-A640-47FD-A021-05F43AD132E3}" srcOrd="2" destOrd="0" presId="urn:microsoft.com/office/officeart/2005/8/layout/hProcess4"/>
    <dgm:cxn modelId="{6820A2CD-A619-421F-AB1E-FA3DB362A527}" type="presParOf" srcId="{F738AAA0-371A-4646-A43F-A3D9E1615EC6}" destId="{3A0AABAC-0DE8-4F3E-BCEA-DA02576893D2}" srcOrd="3" destOrd="0" presId="urn:microsoft.com/office/officeart/2005/8/layout/hProcess4"/>
    <dgm:cxn modelId="{14F0B495-707B-4222-AFDF-FCC6F73B1BF2}" type="presParOf" srcId="{F738AAA0-371A-4646-A43F-A3D9E1615EC6}" destId="{7EB08ADE-24A1-4A1C-9A64-55AC7DCDECF2}"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E8153A-EABF-40BA-981D-EEAD4B527418}">
      <dsp:nvSpPr>
        <dsp:cNvPr id="0" name=""/>
        <dsp:cNvSpPr/>
      </dsp:nvSpPr>
      <dsp:spPr>
        <a:xfrm>
          <a:off x="4033" y="1110071"/>
          <a:ext cx="1084678" cy="1513656"/>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F3B86F-2869-4621-8F66-CC8E3033C9BE}">
      <dsp:nvSpPr>
        <dsp:cNvPr id="0" name=""/>
        <dsp:cNvSpPr/>
      </dsp:nvSpPr>
      <dsp:spPr>
        <a:xfrm>
          <a:off x="214237" y="1655722"/>
          <a:ext cx="1502990" cy="1502990"/>
        </a:xfrm>
        <a:prstGeom prst="leftCircularArrow">
          <a:avLst>
            <a:gd name="adj1" fmla="val 2598"/>
            <a:gd name="adj2" fmla="val 315589"/>
            <a:gd name="adj3" fmla="val 532996"/>
            <a:gd name="adj4" fmla="val 7466386"/>
            <a:gd name="adj5" fmla="val 3031"/>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45FC35C6-9FA9-46C9-B445-D1B641E53E54}">
      <dsp:nvSpPr>
        <dsp:cNvPr id="0" name=""/>
        <dsp:cNvSpPr/>
      </dsp:nvSpPr>
      <dsp:spPr>
        <a:xfrm>
          <a:off x="70416" y="2654168"/>
          <a:ext cx="988481" cy="3379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1" kern="1200" dirty="0"/>
            <a:t>Mobilisation </a:t>
          </a:r>
        </a:p>
      </dsp:txBody>
      <dsp:txXfrm>
        <a:off x="70416" y="2654168"/>
        <a:ext cx="988481" cy="337934"/>
      </dsp:txXfrm>
    </dsp:sp>
    <dsp:sp modelId="{C1EBBCD0-7001-49B2-BE60-F5242B6FFF60}">
      <dsp:nvSpPr>
        <dsp:cNvPr id="0" name=""/>
        <dsp:cNvSpPr/>
      </dsp:nvSpPr>
      <dsp:spPr>
        <a:xfrm>
          <a:off x="1392096" y="1457303"/>
          <a:ext cx="993213" cy="819193"/>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F5E19-346D-4785-B730-2E925EFB5CD5}">
      <dsp:nvSpPr>
        <dsp:cNvPr id="0" name=""/>
        <dsp:cNvSpPr/>
      </dsp:nvSpPr>
      <dsp:spPr>
        <a:xfrm>
          <a:off x="1702364" y="743896"/>
          <a:ext cx="1561846" cy="1561846"/>
        </a:xfrm>
        <a:prstGeom prst="circularArrow">
          <a:avLst>
            <a:gd name="adj1" fmla="val 2500"/>
            <a:gd name="adj2" fmla="val 303007"/>
            <a:gd name="adj3" fmla="val 19947270"/>
            <a:gd name="adj4" fmla="val 13001298"/>
            <a:gd name="adj5" fmla="val 2917"/>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849D8050-8063-4B10-892D-485B955E9D02}">
      <dsp:nvSpPr>
        <dsp:cNvPr id="0" name=""/>
        <dsp:cNvSpPr/>
      </dsp:nvSpPr>
      <dsp:spPr>
        <a:xfrm>
          <a:off x="1450065" y="1083522"/>
          <a:ext cx="881850" cy="3292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b="0" kern="1200" dirty="0"/>
            <a:t>Apheresis </a:t>
          </a:r>
        </a:p>
      </dsp:txBody>
      <dsp:txXfrm>
        <a:off x="1450065" y="1083522"/>
        <a:ext cx="881850" cy="329280"/>
      </dsp:txXfrm>
    </dsp:sp>
    <dsp:sp modelId="{356A5FBF-8764-44D6-83E5-A300A7627D2F}">
      <dsp:nvSpPr>
        <dsp:cNvPr id="0" name=""/>
        <dsp:cNvSpPr/>
      </dsp:nvSpPr>
      <dsp:spPr>
        <a:xfrm>
          <a:off x="2707180" y="1081850"/>
          <a:ext cx="1126731" cy="1500746"/>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9CAE3-7BAC-4708-90E1-2B09589D021B}">
      <dsp:nvSpPr>
        <dsp:cNvPr id="0" name=""/>
        <dsp:cNvSpPr/>
      </dsp:nvSpPr>
      <dsp:spPr>
        <a:xfrm>
          <a:off x="3003493" y="1689950"/>
          <a:ext cx="1459695" cy="1459695"/>
        </a:xfrm>
        <a:prstGeom prst="leftCircularArrow">
          <a:avLst>
            <a:gd name="adj1" fmla="val 2675"/>
            <a:gd name="adj2" fmla="val 325532"/>
            <a:gd name="adj3" fmla="val 923169"/>
            <a:gd name="adj4" fmla="val 7846615"/>
            <a:gd name="adj5" fmla="val 3121"/>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30136B81-0BDC-4DFC-8901-DE49CE515240}">
      <dsp:nvSpPr>
        <dsp:cNvPr id="0" name=""/>
        <dsp:cNvSpPr/>
      </dsp:nvSpPr>
      <dsp:spPr>
        <a:xfrm>
          <a:off x="2790998" y="2605099"/>
          <a:ext cx="986592" cy="3353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1" kern="1200" dirty="0"/>
            <a:t>Conditioning</a:t>
          </a:r>
        </a:p>
      </dsp:txBody>
      <dsp:txXfrm>
        <a:off x="2790998" y="2605099"/>
        <a:ext cx="986592" cy="335347"/>
      </dsp:txXfrm>
    </dsp:sp>
    <dsp:sp modelId="{922D53BD-2011-46CB-BAEB-223FD24A4F8F}">
      <dsp:nvSpPr>
        <dsp:cNvPr id="0" name=""/>
        <dsp:cNvSpPr/>
      </dsp:nvSpPr>
      <dsp:spPr>
        <a:xfrm>
          <a:off x="4129111" y="1433712"/>
          <a:ext cx="993213" cy="1036640"/>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BBD911-5659-47A0-A5EC-03459FF007DF}">
      <dsp:nvSpPr>
        <dsp:cNvPr id="0" name=""/>
        <dsp:cNvSpPr/>
      </dsp:nvSpPr>
      <dsp:spPr>
        <a:xfrm>
          <a:off x="4514463" y="789634"/>
          <a:ext cx="1430383" cy="1430383"/>
        </a:xfrm>
        <a:prstGeom prst="circularArrow">
          <a:avLst>
            <a:gd name="adj1" fmla="val 2730"/>
            <a:gd name="adj2" fmla="val 332628"/>
            <a:gd name="adj3" fmla="val 20081576"/>
            <a:gd name="adj4" fmla="val 13165226"/>
            <a:gd name="adj5" fmla="val 3185"/>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59665563-CDAA-4080-AC00-BC97F0A754E0}">
      <dsp:nvSpPr>
        <dsp:cNvPr id="0" name=""/>
        <dsp:cNvSpPr/>
      </dsp:nvSpPr>
      <dsp:spPr>
        <a:xfrm>
          <a:off x="4271787" y="1077537"/>
          <a:ext cx="876111" cy="2772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kern="1200" dirty="0"/>
            <a:t>HSC Infusion</a:t>
          </a:r>
        </a:p>
      </dsp:txBody>
      <dsp:txXfrm>
        <a:off x="4271787" y="1077537"/>
        <a:ext cx="876111" cy="277211"/>
      </dsp:txXfrm>
    </dsp:sp>
    <dsp:sp modelId="{E7E026B4-E35D-4ED2-9C64-0D2DD58FE193}">
      <dsp:nvSpPr>
        <dsp:cNvPr id="0" name=""/>
        <dsp:cNvSpPr/>
      </dsp:nvSpPr>
      <dsp:spPr>
        <a:xfrm>
          <a:off x="5379278" y="1144924"/>
          <a:ext cx="1176938" cy="1443951"/>
        </a:xfrm>
        <a:prstGeom prst="roundRect">
          <a:avLst>
            <a:gd name="adj" fmla="val 10000"/>
          </a:avLst>
        </a:prstGeom>
        <a:blipFill rotWithShape="0">
          <a:blip xmlns:r="http://schemas.openxmlformats.org/officeDocument/2006/relationships" r:embed="rId5"/>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8F3BB2-9E5C-4AE1-878A-7824BDA15866}">
      <dsp:nvSpPr>
        <dsp:cNvPr id="0" name=""/>
        <dsp:cNvSpPr/>
      </dsp:nvSpPr>
      <dsp:spPr>
        <a:xfrm>
          <a:off x="5811704" y="1525693"/>
          <a:ext cx="1653888" cy="1653888"/>
        </a:xfrm>
        <a:prstGeom prst="leftCircularArrow">
          <a:avLst>
            <a:gd name="adj1" fmla="val 2361"/>
            <a:gd name="adj2" fmla="val 285224"/>
            <a:gd name="adj3" fmla="val 725579"/>
            <a:gd name="adj4" fmla="val 7689333"/>
            <a:gd name="adj5" fmla="val 2755"/>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5DDC2CA1-A690-438A-803F-23B15F84374B}">
      <dsp:nvSpPr>
        <dsp:cNvPr id="0" name=""/>
        <dsp:cNvSpPr/>
      </dsp:nvSpPr>
      <dsp:spPr>
        <a:xfrm>
          <a:off x="5510781" y="2618546"/>
          <a:ext cx="1286233" cy="3510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1" kern="1200" dirty="0"/>
            <a:t>Aplastic  </a:t>
          </a:r>
          <a:r>
            <a:rPr lang="tr-TR" sz="1200" b="1" kern="1200" dirty="0" err="1"/>
            <a:t>Phase</a:t>
          </a:r>
          <a:endParaRPr lang="tr-TR" sz="1200" b="1" kern="1200" dirty="0"/>
        </a:p>
      </dsp:txBody>
      <dsp:txXfrm>
        <a:off x="5510781" y="2618546"/>
        <a:ext cx="1286233" cy="351082"/>
      </dsp:txXfrm>
    </dsp:sp>
    <dsp:sp modelId="{AF2084D9-EDC2-4A3E-AF0C-EE4068AFAB86}">
      <dsp:nvSpPr>
        <dsp:cNvPr id="0" name=""/>
        <dsp:cNvSpPr/>
      </dsp:nvSpPr>
      <dsp:spPr>
        <a:xfrm>
          <a:off x="6962348" y="1339915"/>
          <a:ext cx="1339418" cy="1052303"/>
        </a:xfrm>
        <a:prstGeom prst="roundRect">
          <a:avLst>
            <a:gd name="adj" fmla="val 10000"/>
          </a:avLst>
        </a:prstGeom>
        <a:blipFill rotWithShape="0">
          <a:blip xmlns:r="http://schemas.openxmlformats.org/officeDocument/2006/relationships" r:embed="rId6"/>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AABAC-0DE8-4F3E-BCEA-DA02576893D2}">
      <dsp:nvSpPr>
        <dsp:cNvPr id="0" name=""/>
        <dsp:cNvSpPr/>
      </dsp:nvSpPr>
      <dsp:spPr>
        <a:xfrm>
          <a:off x="7175126" y="964926"/>
          <a:ext cx="882856" cy="3510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RECOVERY</a:t>
          </a:r>
        </a:p>
      </dsp:txBody>
      <dsp:txXfrm>
        <a:off x="7175126" y="964926"/>
        <a:ext cx="882856" cy="3510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FECC2B6-52F0-4AB2-8383-18CD0C30DB5C}" type="datetimeFigureOut">
              <a:rPr lang="tr-TR" smtClean="0"/>
              <a:pPr/>
              <a:t>02.02.2017</a:t>
            </a:fld>
            <a:endParaRPr lang="tr-TR"/>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430FF4A-0F94-496A-81E4-200E9D4C1D4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222" rtl="0" eaLnBrk="1" latinLnBrk="0" hangingPunct="1">
      <a:defRPr sz="1200" kern="1200">
        <a:solidFill>
          <a:schemeClr val="tx1"/>
        </a:solidFill>
        <a:latin typeface="+mn-lt"/>
        <a:ea typeface="+mn-ea"/>
        <a:cs typeface="+mn-cs"/>
      </a:defRPr>
    </a:lvl1pPr>
    <a:lvl2pPr marL="457112" algn="l" defTabSz="914222" rtl="0" eaLnBrk="1" latinLnBrk="0" hangingPunct="1">
      <a:defRPr sz="1200" kern="1200">
        <a:solidFill>
          <a:schemeClr val="tx1"/>
        </a:solidFill>
        <a:latin typeface="+mn-lt"/>
        <a:ea typeface="+mn-ea"/>
        <a:cs typeface="+mn-cs"/>
      </a:defRPr>
    </a:lvl2pPr>
    <a:lvl3pPr marL="914222" algn="l" defTabSz="914222" rtl="0" eaLnBrk="1" latinLnBrk="0" hangingPunct="1">
      <a:defRPr sz="1200" kern="1200">
        <a:solidFill>
          <a:schemeClr val="tx1"/>
        </a:solidFill>
        <a:latin typeface="+mn-lt"/>
        <a:ea typeface="+mn-ea"/>
        <a:cs typeface="+mn-cs"/>
      </a:defRPr>
    </a:lvl3pPr>
    <a:lvl4pPr marL="1371334" algn="l" defTabSz="914222" rtl="0" eaLnBrk="1" latinLnBrk="0" hangingPunct="1">
      <a:defRPr sz="1200" kern="1200">
        <a:solidFill>
          <a:schemeClr val="tx1"/>
        </a:solidFill>
        <a:latin typeface="+mn-lt"/>
        <a:ea typeface="+mn-ea"/>
        <a:cs typeface="+mn-cs"/>
      </a:defRPr>
    </a:lvl4pPr>
    <a:lvl5pPr marL="1828445" algn="l" defTabSz="914222" rtl="0" eaLnBrk="1" latinLnBrk="0" hangingPunct="1">
      <a:defRPr sz="1200" kern="1200">
        <a:solidFill>
          <a:schemeClr val="tx1"/>
        </a:solidFill>
        <a:latin typeface="+mn-lt"/>
        <a:ea typeface="+mn-ea"/>
        <a:cs typeface="+mn-cs"/>
      </a:defRPr>
    </a:lvl5pPr>
    <a:lvl6pPr marL="2285555" algn="l" defTabSz="914222" rtl="0" eaLnBrk="1" latinLnBrk="0" hangingPunct="1">
      <a:defRPr sz="1200" kern="1200">
        <a:solidFill>
          <a:schemeClr val="tx1"/>
        </a:solidFill>
        <a:latin typeface="+mn-lt"/>
        <a:ea typeface="+mn-ea"/>
        <a:cs typeface="+mn-cs"/>
      </a:defRPr>
    </a:lvl6pPr>
    <a:lvl7pPr marL="2742666" algn="l" defTabSz="914222" rtl="0" eaLnBrk="1" latinLnBrk="0" hangingPunct="1">
      <a:defRPr sz="1200" kern="1200">
        <a:solidFill>
          <a:schemeClr val="tx1"/>
        </a:solidFill>
        <a:latin typeface="+mn-lt"/>
        <a:ea typeface="+mn-ea"/>
        <a:cs typeface="+mn-cs"/>
      </a:defRPr>
    </a:lvl7pPr>
    <a:lvl8pPr marL="3199777" algn="l" defTabSz="914222" rtl="0" eaLnBrk="1" latinLnBrk="0" hangingPunct="1">
      <a:defRPr sz="1200" kern="1200">
        <a:solidFill>
          <a:schemeClr val="tx1"/>
        </a:solidFill>
        <a:latin typeface="+mn-lt"/>
        <a:ea typeface="+mn-ea"/>
        <a:cs typeface="+mn-cs"/>
      </a:defRPr>
    </a:lvl8pPr>
    <a:lvl9pPr marL="3656888" algn="l" defTabSz="91422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uptodate.com/contents/image?imageKey=HEME/52191&amp;topicKey=HEME/16354&amp;rank=2~150&amp;source=see_link&amp;search=autologous++transplantation" TargetMode="External"/><Relationship Id="rId7" Type="http://schemas.openxmlformats.org/officeDocument/2006/relationships/hyperlink" Target="https://www.uptodate.com/contents/determining-eligibility-for-autologous-hematopoietic-cell-transplantation/abstract/23"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uptodate.com/contents/cyclophosphamide-drug-information?source=see_link" TargetMode="External"/><Relationship Id="rId5" Type="http://schemas.openxmlformats.org/officeDocument/2006/relationships/hyperlink" Target="https://www.uptodate.com/contents/image?imageKey=ONC/57945&amp;topicKey=HEME/16354&amp;rank=2~150&amp;source=see_link&amp;search=autologous++transplantation" TargetMode="External"/><Relationship Id="rId4" Type="http://schemas.openxmlformats.org/officeDocument/2006/relationships/hyperlink" Target="https://www.uptodate.com/contents/determining-eligibility-for-autologous-hematopoietic-cell-transplantation?source=search_result&amp;search=autologous%20%20transplantation&amp;selectedTitle=2~150"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5: </a:t>
            </a:r>
            <a:r>
              <a:rPr lang="en-US" b="0" dirty="0"/>
              <a:t>Cumulative</a:t>
            </a:r>
            <a:r>
              <a:rPr lang="en-US" b="0" baseline="0" dirty="0"/>
              <a:t> number of transplant recipients  in the US reached 340,000 in 2014. </a:t>
            </a:r>
            <a:endParaRPr lang="en-US" b="1"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5</a:t>
            </a:fld>
            <a:endParaRPr lang="en-US"/>
          </a:p>
        </p:txBody>
      </p:sp>
    </p:spTree>
    <p:extLst>
      <p:ext uri="{BB962C8B-B14F-4D97-AF65-F5344CB8AC3E}">
        <p14:creationId xmlns:p14="http://schemas.microsoft.com/office/powerpoint/2010/main" xmlns="" val="373700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Slides 10 &amp;</a:t>
            </a:r>
            <a:r>
              <a:rPr lang="en-US" sz="1200" b="1" baseline="0" dirty="0"/>
              <a:t> 11</a:t>
            </a:r>
            <a:r>
              <a:rPr lang="en-US" sz="1200" dirty="0"/>
              <a:t>: The number of </a:t>
            </a:r>
            <a:r>
              <a:rPr lang="en-US" sz="1200" dirty="0" err="1"/>
              <a:t>autologous</a:t>
            </a:r>
            <a:r>
              <a:rPr lang="en-US" sz="1200" dirty="0"/>
              <a:t> and allogeneic transplants for treatment of malignant diseases in older patients continue to increase. Forty-four</a:t>
            </a:r>
            <a:r>
              <a:rPr lang="en-US" sz="1200" baseline="0" dirty="0"/>
              <a:t> </a:t>
            </a:r>
            <a:r>
              <a:rPr lang="en-US" sz="1200" dirty="0"/>
              <a:t>percent of autologous transplant recipients </a:t>
            </a:r>
            <a:r>
              <a:rPr lang="en-US" sz="1200" dirty="0" smtClean="0"/>
              <a:t>in </a:t>
            </a:r>
            <a:r>
              <a:rPr lang="en-US" sz="1200" dirty="0"/>
              <a:t>2007-2013  were older than 60. </a:t>
            </a:r>
            <a:r>
              <a:rPr lang="en-US" sz="1200" baseline="0" dirty="0"/>
              <a:t> </a:t>
            </a:r>
            <a:endParaRPr lang="en-US" sz="1200"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6</a:t>
            </a:fld>
            <a:endParaRPr lang="en-US"/>
          </a:p>
        </p:txBody>
      </p:sp>
    </p:spTree>
    <p:extLst>
      <p:ext uri="{BB962C8B-B14F-4D97-AF65-F5344CB8AC3E}">
        <p14:creationId xmlns:p14="http://schemas.microsoft.com/office/powerpoint/2010/main" xmlns="" val="1040145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12</a:t>
            </a:r>
            <a:r>
              <a:rPr lang="en-US" dirty="0"/>
              <a:t>: The most common indications for HCT in the US in 2013</a:t>
            </a:r>
            <a:r>
              <a:rPr lang="en-US" baseline="0" dirty="0"/>
              <a:t> </a:t>
            </a:r>
            <a:r>
              <a:rPr lang="en-US" dirty="0"/>
              <a:t>were multiple myeloma and lymphoma, accounting for  52% of all HCTs.</a:t>
            </a:r>
            <a:r>
              <a:rPr lang="en-US" baseline="0" dirty="0"/>
              <a:t> AML and myelodysplasia are the most common indications for allogeneic transplants accounting for 53% of allogeneic HCTs.</a:t>
            </a:r>
            <a:endParaRPr lang="en-US"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7</a:t>
            </a:fld>
            <a:endParaRPr lang="en-US"/>
          </a:p>
        </p:txBody>
      </p:sp>
    </p:spTree>
    <p:extLst>
      <p:ext uri="{BB962C8B-B14F-4D97-AF65-F5344CB8AC3E}">
        <p14:creationId xmlns:p14="http://schemas.microsoft.com/office/powerpoint/2010/main" xmlns="" val="2647173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All HCT donors who are either anti-</a:t>
            </a:r>
            <a:r>
              <a:rPr lang="en-US" sz="1200" b="0" i="0" kern="1200" dirty="0" err="1" smtClean="0">
                <a:solidFill>
                  <a:schemeClr val="tx1"/>
                </a:solidFill>
                <a:latin typeface="+mn-lt"/>
                <a:ea typeface="+mn-ea"/>
                <a:cs typeface="+mn-cs"/>
              </a:rPr>
              <a:t>HBc</a:t>
            </a:r>
            <a:r>
              <a:rPr lang="en-US" sz="1200" b="0" i="0" kern="1200" dirty="0" smtClean="0">
                <a:solidFill>
                  <a:schemeClr val="tx1"/>
                </a:solidFill>
                <a:latin typeface="+mn-lt"/>
                <a:ea typeface="+mn-ea"/>
                <a:cs typeface="+mn-cs"/>
              </a:rPr>
              <a:t> positive or </a:t>
            </a:r>
            <a:r>
              <a:rPr lang="en-US" sz="1200" b="0" i="0" kern="1200" dirty="0" err="1" smtClean="0">
                <a:solidFill>
                  <a:schemeClr val="tx1"/>
                </a:solidFill>
                <a:latin typeface="+mn-lt"/>
                <a:ea typeface="+mn-ea"/>
                <a:cs typeface="+mn-cs"/>
              </a:rPr>
              <a:t>HBsAg</a:t>
            </a:r>
            <a:r>
              <a:rPr lang="en-US" sz="1200" b="0" i="0" kern="1200" dirty="0" smtClean="0">
                <a:solidFill>
                  <a:schemeClr val="tx1"/>
                </a:solidFill>
                <a:latin typeface="+mn-lt"/>
                <a:ea typeface="+mn-ea"/>
                <a:cs typeface="+mn-cs"/>
              </a:rPr>
              <a:t> positive and all HCT candidates who are anti-</a:t>
            </a:r>
            <a:r>
              <a:rPr lang="en-US" sz="1200" b="0" i="0" kern="1200" dirty="0" err="1" smtClean="0">
                <a:solidFill>
                  <a:schemeClr val="tx1"/>
                </a:solidFill>
                <a:latin typeface="+mn-lt"/>
                <a:ea typeface="+mn-ea"/>
                <a:cs typeface="+mn-cs"/>
              </a:rPr>
              <a:t>HBc</a:t>
            </a:r>
            <a:r>
              <a:rPr lang="en-US" sz="1200" b="0" i="0" kern="1200" dirty="0" smtClean="0">
                <a:solidFill>
                  <a:schemeClr val="tx1"/>
                </a:solidFill>
                <a:latin typeface="+mn-lt"/>
                <a:ea typeface="+mn-ea"/>
                <a:cs typeface="+mn-cs"/>
              </a:rPr>
              <a:t> positive but negative for </a:t>
            </a:r>
            <a:r>
              <a:rPr lang="en-US" sz="1200" b="0" i="0" kern="1200" dirty="0" err="1" smtClean="0">
                <a:solidFill>
                  <a:schemeClr val="tx1"/>
                </a:solidFill>
                <a:latin typeface="+mn-lt"/>
                <a:ea typeface="+mn-ea"/>
                <a:cs typeface="+mn-cs"/>
              </a:rPr>
              <a:t>HBsAg</a:t>
            </a:r>
            <a:r>
              <a:rPr lang="en-US" sz="1200" b="0" i="0" kern="1200" dirty="0" smtClean="0">
                <a:solidFill>
                  <a:schemeClr val="tx1"/>
                </a:solidFill>
                <a:latin typeface="+mn-lt"/>
                <a:ea typeface="+mn-ea"/>
                <a:cs typeface="+mn-cs"/>
              </a:rPr>
              <a:t> and anti-HBs should undergo viral load testing for hepatitis B virus. Additional recommendations for the evaluation and management of HCT candidates in the setting of positive serologic or viral load testing results from the donor or recipient can be found in the 2009 international guidelines</a:t>
            </a:r>
            <a:r>
              <a:rPr lang="en-US" sz="1200" b="0" i="0" kern="1200" baseline="30000" dirty="0" smtClean="0">
                <a:solidFill>
                  <a:schemeClr val="tx1"/>
                </a:solidFill>
                <a:latin typeface="+mn-lt"/>
                <a:ea typeface="+mn-ea"/>
                <a:cs typeface="+mn-cs"/>
              </a:rPr>
              <a:t>[1]</a:t>
            </a:r>
            <a:r>
              <a:rPr lang="en-US" sz="1200" b="0" i="0" kern="1200" dirty="0" smtClean="0">
                <a:solidFill>
                  <a:schemeClr val="tx1"/>
                </a:solidFill>
                <a:latin typeface="+mn-lt"/>
                <a:ea typeface="+mn-ea"/>
                <a:cs typeface="+mn-cs"/>
              </a:rPr>
              <a:t>.</a:t>
            </a:r>
            <a:r>
              <a:rPr lang="en-US" dirty="0" smtClean="0"/>
              <a:t/>
            </a:r>
            <a:br>
              <a:rPr lang="en-US" dirty="0" smtClean="0"/>
            </a:br>
            <a:r>
              <a:rPr lang="en-US" sz="1200" b="0" i="0" kern="1200" dirty="0" smtClean="0">
                <a:solidFill>
                  <a:schemeClr val="tx1"/>
                </a:solidFill>
                <a:latin typeface="+mn-lt"/>
                <a:ea typeface="+mn-ea"/>
                <a:cs typeface="+mn-cs"/>
              </a:rPr>
              <a:t>¶ In addition to serologic testing for hepatitis C, all HCT candidates should undergo a careful history and physical examination for risk factors, signs, and symptoms of hepatitis C, as well as serum </a:t>
            </a:r>
            <a:r>
              <a:rPr lang="en-US" sz="1200" b="0" i="0" kern="1200" dirty="0" err="1" smtClean="0">
                <a:solidFill>
                  <a:schemeClr val="tx1"/>
                </a:solidFill>
                <a:latin typeface="+mn-lt"/>
                <a:ea typeface="+mn-ea"/>
                <a:cs typeface="+mn-cs"/>
              </a:rPr>
              <a:t>alanine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aminotransferase</a:t>
            </a:r>
            <a:r>
              <a:rPr lang="en-US" sz="1200" b="0" i="0" kern="1200" dirty="0" smtClean="0">
                <a:solidFill>
                  <a:schemeClr val="tx1"/>
                </a:solidFill>
                <a:latin typeface="+mn-lt"/>
                <a:ea typeface="+mn-ea"/>
                <a:cs typeface="+mn-cs"/>
              </a:rPr>
              <a:t> (ALT) testing. Hepatitis C viral load testing should be performed in all HCT donors as well as in HCT candidates at increased risk for hepatitis C infection, including those who have received a transfusion with blood not tested for hepatitis C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before 1992 in developed countries), history of IV or inhaled drug use, tattoos, or unexplained elevation of serum ALT. Viral load testing should also be performed in HCT candidates with positive hepatitis C serologic testing. Additional recommendations for the evaluation and management of HCT candidates in the setting of positive serologic or viral load testing results from the donor or recipient can be found in the 2009 international guidelines</a:t>
            </a:r>
            <a:r>
              <a:rPr lang="en-US" sz="1200" b="0" i="0" kern="1200" baseline="30000" dirty="0" smtClean="0">
                <a:solidFill>
                  <a:schemeClr val="tx1"/>
                </a:solidFill>
                <a:latin typeface="+mn-lt"/>
                <a:ea typeface="+mn-ea"/>
                <a:cs typeface="+mn-cs"/>
              </a:rPr>
              <a:t>[1]</a:t>
            </a:r>
            <a:r>
              <a:rPr lang="en-US" sz="1200" b="0" i="0" kern="1200" dirty="0" smtClean="0">
                <a:solidFill>
                  <a:schemeClr val="tx1"/>
                </a:solidFill>
                <a:latin typeface="+mn-lt"/>
                <a:ea typeface="+mn-ea"/>
                <a:cs typeface="+mn-cs"/>
              </a:rPr>
              <a:t>.</a:t>
            </a:r>
            <a:r>
              <a:rPr lang="en-US" dirty="0" smtClean="0"/>
              <a:t/>
            </a:r>
            <a:br>
              <a:rPr lang="en-US" dirty="0" smtClean="0"/>
            </a:br>
            <a:r>
              <a:rPr lang="en-US" sz="1200" b="0" i="0" kern="1200" dirty="0" smtClean="0">
                <a:solidFill>
                  <a:schemeClr val="tx1"/>
                </a:solidFill>
                <a:latin typeface="+mn-lt"/>
                <a:ea typeface="+mn-ea"/>
                <a:cs typeface="+mn-cs"/>
              </a:rPr>
              <a:t>Δ West Nile virus antibody testing and</a:t>
            </a:r>
            <a:r>
              <a:rPr lang="en-US" sz="1200" b="0" i="1" kern="1200" dirty="0" smtClean="0">
                <a:solidFill>
                  <a:schemeClr val="tx1"/>
                </a:solidFill>
                <a:latin typeface="+mn-lt"/>
                <a:ea typeface="+mn-ea"/>
                <a:cs typeface="+mn-cs"/>
              </a:rPr>
              <a:t> T. </a:t>
            </a:r>
            <a:r>
              <a:rPr lang="en-US" sz="1200" b="0" i="1" kern="1200" dirty="0" err="1" smtClean="0">
                <a:solidFill>
                  <a:schemeClr val="tx1"/>
                </a:solidFill>
                <a:latin typeface="+mn-lt"/>
                <a:ea typeface="+mn-ea"/>
                <a:cs typeface="+mn-cs"/>
              </a:rPr>
              <a:t>cruzi</a:t>
            </a:r>
            <a:r>
              <a:rPr lang="en-US" sz="1200" b="0" i="0" kern="1200" dirty="0" smtClean="0">
                <a:solidFill>
                  <a:schemeClr val="tx1"/>
                </a:solidFill>
                <a:latin typeface="+mn-lt"/>
                <a:ea typeface="+mn-ea"/>
                <a:cs typeface="+mn-cs"/>
              </a:rPr>
              <a:t> antibody testing of HCT donors is required in some states in the United States.</a:t>
            </a:r>
            <a:r>
              <a:rPr lang="en-US" dirty="0" smtClean="0"/>
              <a:t/>
            </a:r>
            <a:br>
              <a:rPr lang="en-US" dirty="0" smtClean="0"/>
            </a:br>
            <a:r>
              <a:rPr lang="en-US" sz="1200" b="0" i="0" kern="1200" dirty="0" smtClean="0">
                <a:solidFill>
                  <a:schemeClr val="tx1"/>
                </a:solidFill>
                <a:latin typeface="+mn-lt"/>
                <a:ea typeface="+mn-ea"/>
                <a:cs typeface="+mn-cs"/>
              </a:rPr>
              <a:t>◊ Serum </a:t>
            </a:r>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galactomannan</a:t>
            </a:r>
            <a:r>
              <a:rPr lang="en-US" sz="1200" b="0" i="0" kern="1200" dirty="0" smtClean="0">
                <a:solidFill>
                  <a:schemeClr val="tx1"/>
                </a:solidFill>
                <a:latin typeface="+mn-lt"/>
                <a:ea typeface="+mn-ea"/>
                <a:cs typeface="+mn-cs"/>
              </a:rPr>
              <a:t> antigen testing should be performed in HCT candidates who have a past history of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and in others who are high-risk for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a:t>
            </a:r>
            <a:r>
              <a:rPr lang="en-US" dirty="0" smtClean="0"/>
              <a:t/>
            </a:r>
            <a:br>
              <a:rPr lang="en-US" dirty="0" smtClean="0"/>
            </a:br>
            <a:r>
              <a:rPr lang="en-US" sz="1200" b="0" i="0" kern="1200" dirty="0" smtClean="0">
                <a:solidFill>
                  <a:schemeClr val="tx1"/>
                </a:solidFill>
                <a:latin typeface="+mn-lt"/>
                <a:ea typeface="+mn-ea"/>
                <a:cs typeface="+mn-cs"/>
              </a:rPr>
              <a:t>§ Screening for TB includes obtaining a history of prior active TB or exposures to individuals likely to have TB, as well as results of previous tuberculin skin tests or interferon-gamma release assays.</a:t>
            </a:r>
            <a:r>
              <a:rPr lang="en-US" dirty="0" smtClean="0"/>
              <a:t/>
            </a:r>
            <a:br>
              <a:rPr lang="en-US" dirty="0" smtClean="0"/>
            </a:br>
            <a:r>
              <a:rPr lang="en-US" sz="1200" b="0" i="0" kern="1200" dirty="0" smtClean="0">
                <a:solidFill>
                  <a:schemeClr val="tx1"/>
                </a:solidFill>
                <a:latin typeface="+mn-lt"/>
                <a:ea typeface="+mn-ea"/>
                <a:cs typeface="+mn-cs"/>
              </a:rPr>
              <a:t>¥ The southeastern United States is an endemic region; testing should therefore be performed in individuals who have resided in or traveled to this region. If</a:t>
            </a:r>
            <a:r>
              <a:rPr lang="en-US" sz="1200" b="0" i="1"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Strongyloides</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antibody testing is not available or if active disease with </a:t>
            </a:r>
            <a:r>
              <a:rPr lang="en-US" sz="1200" b="0" i="0" kern="1200" dirty="0" err="1" smtClean="0">
                <a:solidFill>
                  <a:schemeClr val="tx1"/>
                </a:solidFill>
                <a:latin typeface="+mn-lt"/>
                <a:ea typeface="+mn-ea"/>
                <a:cs typeface="+mn-cs"/>
              </a:rPr>
              <a:t>strongyloidiasis</a:t>
            </a:r>
            <a:r>
              <a:rPr lang="en-US" sz="1200" b="0" i="0" kern="1200" dirty="0" smtClean="0">
                <a:solidFill>
                  <a:schemeClr val="tx1"/>
                </a:solidFill>
                <a:latin typeface="+mn-lt"/>
                <a:ea typeface="+mn-ea"/>
                <a:cs typeface="+mn-cs"/>
              </a:rPr>
              <a:t> is suspected in a </a:t>
            </a:r>
            <a:r>
              <a:rPr lang="en-US" sz="1200" b="0" i="0" kern="1200" dirty="0" err="1" smtClean="0">
                <a:solidFill>
                  <a:schemeClr val="tx1"/>
                </a:solidFill>
                <a:latin typeface="+mn-lt"/>
                <a:ea typeface="+mn-ea"/>
                <a:cs typeface="+mn-cs"/>
              </a:rPr>
              <a:t>seronegative</a:t>
            </a:r>
            <a:r>
              <a:rPr lang="en-US" sz="1200" b="0" i="0" kern="1200" dirty="0" smtClean="0">
                <a:solidFill>
                  <a:schemeClr val="tx1"/>
                </a:solidFill>
                <a:latin typeface="+mn-lt"/>
                <a:ea typeface="+mn-ea"/>
                <a:cs typeface="+mn-cs"/>
              </a:rPr>
              <a:t> HCT candidate, three stool samples should be sent for ova and parasites.</a:t>
            </a:r>
            <a:r>
              <a:rPr lang="en-US" dirty="0" smtClean="0"/>
              <a:t/>
            </a:r>
            <a:br>
              <a:rPr lang="en-US" dirty="0" smtClean="0"/>
            </a:br>
            <a:r>
              <a:rPr lang="en-US" sz="1200" b="0" i="0" kern="1200" dirty="0" smtClean="0">
                <a:solidFill>
                  <a:schemeClr val="tx1"/>
                </a:solidFill>
                <a:latin typeface="+mn-lt"/>
                <a:ea typeface="+mn-ea"/>
                <a:cs typeface="+mn-cs"/>
              </a:rPr>
              <a:t>‡ Reactivation of endemic mycoses following HCT is very rare, even in endemic regions.</a:t>
            </a:r>
            <a:r>
              <a:rPr lang="en-US" dirty="0" smtClean="0"/>
              <a:t/>
            </a:r>
            <a:br>
              <a:rPr lang="en-US" dirty="0" smtClean="0"/>
            </a:br>
            <a:r>
              <a:rPr lang="en-US" sz="1200" b="0" i="0" kern="1200" dirty="0" smtClean="0">
                <a:solidFill>
                  <a:schemeClr val="tx1"/>
                </a:solidFill>
                <a:latin typeface="+mn-lt"/>
                <a:ea typeface="+mn-ea"/>
                <a:cs typeface="+mn-cs"/>
              </a:rPr>
              <a:t>† Donors or recipients who were born, received a blood transfusion, or ever lived for six months or longer in a region that is endemic for </a:t>
            </a:r>
            <a:r>
              <a:rPr lang="en-US" sz="1200" b="0" i="0" kern="1200" dirty="0" err="1" smtClean="0">
                <a:solidFill>
                  <a:schemeClr val="tx1"/>
                </a:solidFill>
                <a:latin typeface="+mn-lt"/>
                <a:ea typeface="+mn-ea"/>
                <a:cs typeface="+mn-cs"/>
              </a:rPr>
              <a:t>Chagas</a:t>
            </a:r>
            <a:r>
              <a:rPr lang="en-US" sz="1200" b="0" i="0" kern="1200" dirty="0" smtClean="0">
                <a:solidFill>
                  <a:schemeClr val="tx1"/>
                </a:solidFill>
                <a:latin typeface="+mn-lt"/>
                <a:ea typeface="+mn-ea"/>
                <a:cs typeface="+mn-cs"/>
              </a:rPr>
              <a:t> disease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parts of South and Central America and Mexico) should undergo serologic testing for </a:t>
            </a:r>
            <a:r>
              <a:rPr lang="en-US" sz="1200" b="0" i="1" kern="1200" dirty="0" smtClean="0">
                <a:solidFill>
                  <a:schemeClr val="tx1"/>
                </a:solidFill>
                <a:latin typeface="+mn-lt"/>
                <a:ea typeface="+mn-ea"/>
                <a:cs typeface="+mn-cs"/>
              </a:rPr>
              <a:t>T. </a:t>
            </a:r>
            <a:r>
              <a:rPr lang="en-US" sz="1200" b="0" i="1" kern="1200" dirty="0" err="1" smtClean="0">
                <a:solidFill>
                  <a:schemeClr val="tx1"/>
                </a:solidFill>
                <a:latin typeface="+mn-lt"/>
                <a:ea typeface="+mn-ea"/>
                <a:cs typeface="+mn-cs"/>
              </a:rPr>
              <a:t>cruzi</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IgG. Individuals who have lived for less than six months in an endemic are but who had high-risk living conditions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lived in dwellings with mud walls, </a:t>
            </a:r>
            <a:r>
              <a:rPr lang="en-US" sz="1200" b="0" i="0" kern="1200" dirty="0" err="1" smtClean="0">
                <a:solidFill>
                  <a:schemeClr val="tx1"/>
                </a:solidFill>
                <a:latin typeface="+mn-lt"/>
                <a:ea typeface="+mn-ea"/>
                <a:cs typeface="+mn-cs"/>
              </a:rPr>
              <a:t>unmilled</a:t>
            </a:r>
            <a:r>
              <a:rPr lang="en-US" sz="1200" b="0" i="0" kern="1200" dirty="0" smtClean="0">
                <a:solidFill>
                  <a:schemeClr val="tx1"/>
                </a:solidFill>
                <a:latin typeface="+mn-lt"/>
                <a:ea typeface="+mn-ea"/>
                <a:cs typeface="+mn-cs"/>
              </a:rPr>
              <a:t> logs and sticks, or a thatched roof), should also undergo serologic testing. Individuals whose mother was born in an endemic region or who has a suggestive history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cardiomegaly</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dysrhythmias</a:t>
            </a:r>
            <a:r>
              <a:rPr lang="en-US" sz="1200" b="0" i="0" kern="1200" dirty="0" smtClean="0">
                <a:solidFill>
                  <a:schemeClr val="tx1"/>
                </a:solidFill>
                <a:latin typeface="+mn-lt"/>
                <a:ea typeface="+mn-ea"/>
                <a:cs typeface="+mn-cs"/>
              </a:rPr>
              <a:t>) should be screened due to the risk of congenital transmission. Since there is no gold standard for serologic testing, screening should be performed with at least two serologic tests (enzyme immunoassay, indirect </a:t>
            </a:r>
            <a:r>
              <a:rPr lang="en-US" sz="1200" b="0" i="0" kern="1200" dirty="0" err="1" smtClean="0">
                <a:solidFill>
                  <a:schemeClr val="tx1"/>
                </a:solidFill>
                <a:latin typeface="+mn-lt"/>
                <a:ea typeface="+mn-ea"/>
                <a:cs typeface="+mn-cs"/>
              </a:rPr>
              <a:t>hemagglutination</a:t>
            </a:r>
            <a:r>
              <a:rPr lang="en-US" sz="1200" b="0" i="0" kern="1200" dirty="0" smtClean="0">
                <a:solidFill>
                  <a:schemeClr val="tx1"/>
                </a:solidFill>
                <a:latin typeface="+mn-lt"/>
                <a:ea typeface="+mn-ea"/>
                <a:cs typeface="+mn-cs"/>
              </a:rPr>
              <a:t>, indirect fluorescent antibody, or </a:t>
            </a:r>
            <a:r>
              <a:rPr lang="en-US" sz="1200" b="0" i="0" kern="1200" dirty="0" err="1" smtClean="0">
                <a:solidFill>
                  <a:schemeClr val="tx1"/>
                </a:solidFill>
                <a:latin typeface="+mn-lt"/>
                <a:ea typeface="+mn-ea"/>
                <a:cs typeface="+mn-cs"/>
              </a:rPr>
              <a:t>radioimmunoprecipitation</a:t>
            </a:r>
            <a:r>
              <a:rPr lang="en-US" sz="1200" b="0" i="0" kern="1200" dirty="0" smtClean="0">
                <a:solidFill>
                  <a:schemeClr val="tx1"/>
                </a:solidFill>
                <a:latin typeface="+mn-lt"/>
                <a:ea typeface="+mn-ea"/>
                <a:cs typeface="+mn-cs"/>
              </a:rPr>
              <a:t> assay).</a:t>
            </a:r>
            <a:r>
              <a:rPr lang="en-US" dirty="0" smtClean="0"/>
              <a:t/>
            </a:r>
            <a:br>
              <a:rPr lang="en-US" dirty="0" smtClean="0"/>
            </a:br>
            <a:r>
              <a:rPr lang="en-US" sz="1200" b="0" i="0" kern="1200" dirty="0" smtClean="0">
                <a:solidFill>
                  <a:schemeClr val="tx1"/>
                </a:solidFill>
                <a:latin typeface="+mn-lt"/>
                <a:ea typeface="+mn-ea"/>
                <a:cs typeface="+mn-cs"/>
              </a:rPr>
              <a:t>** Donors who have traveled to a malaria-endemic area should defer donation for one year following their return. Former or current residents of endemic areas should defer donation for three years. If this is not feasible, the donor should be treated empirically for malaria prior to donation. If the donor is diagnosed with active malaria, collection of stem cells should be delayed if possible until treatment has been completed and negative confirmatory testing obtained. If this is not feasible, preemptive treatment of the HCT recipient is reasonable, although there is no evidence regarding the safety or efficacy of this approach.</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20</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2857500" y="514350"/>
            <a:ext cx="3429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err="1">
                <a:solidFill>
                  <a:schemeClr val="tx1"/>
                </a:solidFill>
                <a:latin typeface="+mn-lt"/>
                <a:ea typeface="+mn-ea"/>
                <a:cs typeface="+mn-cs"/>
              </a:rPr>
              <a:t>All</a:t>
            </a:r>
            <a:r>
              <a:rPr lang="tr-TR" sz="1200" kern="1200" dirty="0">
                <a:solidFill>
                  <a:schemeClr val="tx1"/>
                </a:solidFill>
                <a:latin typeface="+mn-lt"/>
                <a:ea typeface="+mn-ea"/>
                <a:cs typeface="+mn-cs"/>
              </a:rPr>
              <a:t> of the </a:t>
            </a:r>
            <a:r>
              <a:rPr lang="tr-TR" sz="1200" kern="1200" dirty="0" err="1">
                <a:solidFill>
                  <a:schemeClr val="tx1"/>
                </a:solidFill>
                <a:latin typeface="+mn-lt"/>
                <a:ea typeface="+mn-ea"/>
                <a:cs typeface="+mn-cs"/>
              </a:rPr>
              <a:t>factors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described</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above</a:t>
            </a:r>
            <a:r>
              <a:rPr lang="tr-TR" sz="1200" kern="1200" dirty="0">
                <a:solidFill>
                  <a:schemeClr val="tx1"/>
                </a:solidFill>
                <a:latin typeface="+mn-lt"/>
                <a:ea typeface="+mn-ea"/>
                <a:cs typeface="+mn-cs"/>
              </a:rPr>
              <a:t> are </a:t>
            </a:r>
            <a:r>
              <a:rPr lang="tr-TR" sz="1200" kern="1200" dirty="0" err="1">
                <a:solidFill>
                  <a:schemeClr val="tx1"/>
                </a:solidFill>
                <a:latin typeface="+mn-lt"/>
                <a:ea typeface="+mn-ea"/>
                <a:cs typeface="+mn-cs"/>
              </a:rPr>
              <a:t>considered</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when</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making</a:t>
            </a:r>
            <a:r>
              <a:rPr lang="tr-TR" sz="1200" kern="1200" dirty="0">
                <a:solidFill>
                  <a:schemeClr val="tx1"/>
                </a:solidFill>
                <a:latin typeface="+mn-lt"/>
                <a:ea typeface="+mn-ea"/>
                <a:cs typeface="+mn-cs"/>
              </a:rPr>
              <a:t> a </a:t>
            </a:r>
            <a:r>
              <a:rPr lang="tr-TR" sz="1200" kern="1200" dirty="0" err="1">
                <a:solidFill>
                  <a:schemeClr val="tx1"/>
                </a:solidFill>
                <a:latin typeface="+mn-lt"/>
                <a:ea typeface="+mn-ea"/>
                <a:cs typeface="+mn-cs"/>
              </a:rPr>
              <a:t>decision</a:t>
            </a:r>
            <a:r>
              <a:rPr lang="tr-TR" sz="1200" kern="1200" dirty="0">
                <a:solidFill>
                  <a:schemeClr val="tx1"/>
                </a:solidFill>
                <a:latin typeface="+mn-lt"/>
                <a:ea typeface="+mn-ea"/>
                <a:cs typeface="+mn-cs"/>
              </a:rPr>
              <a:t> as to </a:t>
            </a:r>
            <a:r>
              <a:rPr lang="tr-TR" sz="1200" kern="1200" dirty="0" err="1">
                <a:solidFill>
                  <a:schemeClr val="tx1"/>
                </a:solidFill>
                <a:latin typeface="+mn-lt"/>
                <a:ea typeface="+mn-ea"/>
                <a:cs typeface="+mn-cs"/>
              </a:rPr>
              <a:t>who</a:t>
            </a:r>
            <a:r>
              <a:rPr lang="tr-TR" sz="1200" kern="1200" dirty="0">
                <a:solidFill>
                  <a:schemeClr val="tx1"/>
                </a:solidFill>
                <a:latin typeface="+mn-lt"/>
                <a:ea typeface="+mn-ea"/>
                <a:cs typeface="+mn-cs"/>
              </a:rPr>
              <a:t> is the </a:t>
            </a:r>
            <a:r>
              <a:rPr lang="tr-TR" sz="1200" kern="1200" dirty="0" err="1">
                <a:solidFill>
                  <a:schemeClr val="tx1"/>
                </a:solidFill>
                <a:latin typeface="+mn-lt"/>
                <a:ea typeface="+mn-ea"/>
                <a:cs typeface="+mn-cs"/>
              </a:rPr>
              <a:t>best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candidate</a:t>
            </a:r>
            <a:r>
              <a:rPr lang="tr-TR" sz="1200" kern="1200" dirty="0">
                <a:solidFill>
                  <a:schemeClr val="tx1"/>
                </a:solidFill>
                <a:latin typeface="+mn-lt"/>
                <a:ea typeface="+mn-ea"/>
                <a:cs typeface="+mn-cs"/>
              </a:rPr>
              <a:t> to </a:t>
            </a:r>
            <a:r>
              <a:rPr lang="tr-TR" sz="1200" kern="1200" dirty="0" err="1">
                <a:solidFill>
                  <a:schemeClr val="tx1"/>
                </a:solidFill>
                <a:latin typeface="+mn-lt"/>
                <a:ea typeface="+mn-ea"/>
                <a:cs typeface="+mn-cs"/>
              </a:rPr>
              <a:t>undergo</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auto</a:t>
            </a:r>
            <a:r>
              <a:rPr lang="tr-TR" sz="1200" kern="1200" dirty="0">
                <a:solidFill>
                  <a:schemeClr val="tx1"/>
                </a:solidFill>
                <a:latin typeface="+mn-lt"/>
                <a:ea typeface="+mn-ea"/>
                <a:cs typeface="+mn-cs"/>
              </a:rPr>
              <a:t>-HCT, </a:t>
            </a:r>
            <a:r>
              <a:rPr lang="tr-TR" sz="1200" kern="1200" dirty="0" err="1">
                <a:solidFill>
                  <a:schemeClr val="tx1"/>
                </a:solidFill>
                <a:latin typeface="+mn-lt"/>
                <a:ea typeface="+mn-ea"/>
                <a:cs typeface="+mn-cs"/>
              </a:rPr>
              <a:t>who</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will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get</a:t>
            </a:r>
            <a:r>
              <a:rPr lang="tr-TR" sz="1200" kern="1200" dirty="0">
                <a:solidFill>
                  <a:schemeClr val="tx1"/>
                </a:solidFill>
                <a:latin typeface="+mn-lt"/>
                <a:ea typeface="+mn-ea"/>
                <a:cs typeface="+mn-cs"/>
              </a:rPr>
              <a:t> the </a:t>
            </a:r>
            <a:r>
              <a:rPr lang="tr-TR" sz="1200" kern="1200" dirty="0" err="1">
                <a:solidFill>
                  <a:schemeClr val="tx1"/>
                </a:solidFill>
                <a:latin typeface="+mn-lt"/>
                <a:ea typeface="+mn-ea"/>
                <a:cs typeface="+mn-cs"/>
              </a:rPr>
              <a:t>best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benefit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from</a:t>
            </a:r>
            <a:r>
              <a:rPr lang="tr-TR" sz="1200" kern="1200" dirty="0">
                <a:solidFill>
                  <a:schemeClr val="tx1"/>
                </a:solidFill>
                <a:latin typeface="+mn-lt"/>
                <a:ea typeface="+mn-ea"/>
                <a:cs typeface="+mn-cs"/>
              </a:rPr>
              <a:t> the transplant, and </a:t>
            </a:r>
            <a:r>
              <a:rPr lang="tr-TR" sz="1200" kern="1200" dirty="0" err="1">
                <a:solidFill>
                  <a:schemeClr val="tx1"/>
                </a:solidFill>
                <a:latin typeface="+mn-lt"/>
                <a:ea typeface="+mn-ea"/>
                <a:cs typeface="+mn-cs"/>
              </a:rPr>
              <a:t>whether</a:t>
            </a:r>
            <a:r>
              <a:rPr lang="tr-TR" sz="1200" kern="1200" dirty="0">
                <a:solidFill>
                  <a:schemeClr val="tx1"/>
                </a:solidFill>
                <a:latin typeface="+mn-lt"/>
                <a:ea typeface="+mn-ea"/>
                <a:cs typeface="+mn-cs"/>
              </a:rPr>
              <a:t> the </a:t>
            </a:r>
            <a:r>
              <a:rPr lang="tr-TR" sz="1200" kern="1200" dirty="0" err="1">
                <a:solidFill>
                  <a:schemeClr val="tx1"/>
                </a:solidFill>
                <a:latin typeface="+mn-lt"/>
                <a:ea typeface="+mn-ea"/>
                <a:cs typeface="+mn-cs"/>
              </a:rPr>
              <a:t>risks</a:t>
            </a:r>
            <a:r>
              <a:rPr lang="tr-TR" sz="1200" kern="1200" dirty="0">
                <a:solidFill>
                  <a:schemeClr val="tx1"/>
                </a:solidFill>
                <a:latin typeface="+mn-lt"/>
                <a:ea typeface="+mn-ea"/>
                <a:cs typeface="+mn-cs"/>
              </a:rPr>
              <a:t> are </a:t>
            </a:r>
            <a:r>
              <a:rPr lang="tr-TR" sz="1200" kern="1200" dirty="0" err="1">
                <a:solidFill>
                  <a:schemeClr val="tx1"/>
                </a:solidFill>
                <a:latin typeface="+mn-lt"/>
                <a:ea typeface="+mn-ea"/>
                <a:cs typeface="+mn-cs"/>
              </a:rPr>
              <a:t>reasonable</a:t>
            </a:r>
            <a:r>
              <a:rPr lang="tr-TR" sz="1200" kern="1200" dirty="0">
                <a:solidFill>
                  <a:schemeClr val="tx1"/>
                </a:solidFill>
                <a:latin typeface="+mn-lt"/>
                <a:ea typeface="+mn-ea"/>
                <a:cs typeface="+mn-cs"/>
              </a:rPr>
              <a:t> to </a:t>
            </a:r>
            <a:r>
              <a:rPr lang="tr-TR" sz="1200" kern="1200" dirty="0" err="1">
                <a:solidFill>
                  <a:schemeClr val="tx1"/>
                </a:solidFill>
                <a:latin typeface="+mn-lt"/>
                <a:ea typeface="+mn-ea"/>
                <a:cs typeface="+mn-cs"/>
              </a:rPr>
              <a:t>assume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It</a:t>
            </a:r>
            <a:r>
              <a:rPr lang="tr-TR" sz="1200" kern="1200" dirty="0">
                <a:solidFill>
                  <a:schemeClr val="tx1"/>
                </a:solidFill>
                <a:latin typeface="+mn-lt"/>
                <a:ea typeface="+mn-ea"/>
                <a:cs typeface="+mn-cs"/>
              </a:rPr>
              <a:t> is </a:t>
            </a:r>
            <a:r>
              <a:rPr lang="tr-TR" sz="1200" kern="1200" dirty="0" err="1">
                <a:solidFill>
                  <a:schemeClr val="tx1"/>
                </a:solidFill>
                <a:latin typeface="+mn-lt"/>
                <a:ea typeface="+mn-ea"/>
                <a:cs typeface="+mn-cs"/>
              </a:rPr>
              <a:t>important</a:t>
            </a:r>
            <a:r>
              <a:rPr lang="tr-TR" sz="1200" kern="1200" dirty="0">
                <a:solidFill>
                  <a:schemeClr val="tx1"/>
                </a:solidFill>
                <a:latin typeface="+mn-lt"/>
                <a:ea typeface="+mn-ea"/>
                <a:cs typeface="+mn-cs"/>
              </a:rPr>
              <a:t> to </a:t>
            </a:r>
            <a:r>
              <a:rPr lang="tr-TR" sz="1200" kern="1200" dirty="0" err="1">
                <a:solidFill>
                  <a:schemeClr val="tx1"/>
                </a:solidFill>
                <a:latin typeface="+mn-lt"/>
                <a:ea typeface="+mn-ea"/>
                <a:cs typeface="+mn-cs"/>
              </a:rPr>
              <a:t>evaluate</a:t>
            </a:r>
            <a:r>
              <a:rPr lang="tr-TR" sz="1200" kern="1200" dirty="0">
                <a:solidFill>
                  <a:schemeClr val="tx1"/>
                </a:solidFill>
                <a:latin typeface="+mn-lt"/>
                <a:ea typeface="+mn-ea"/>
                <a:cs typeface="+mn-cs"/>
              </a:rPr>
              <a:t> the </a:t>
            </a:r>
            <a:r>
              <a:rPr lang="tr-TR" sz="1200" kern="1200" dirty="0" err="1">
                <a:solidFill>
                  <a:schemeClr val="tx1"/>
                </a:solidFill>
                <a:latin typeface="+mn-lt"/>
                <a:ea typeface="+mn-ea"/>
                <a:cs typeface="+mn-cs"/>
              </a:rPr>
              <a:t>overall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clinical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situation</a:t>
            </a:r>
            <a:r>
              <a:rPr lang="tr-TR" sz="1200" kern="1200" dirty="0">
                <a:solidFill>
                  <a:schemeClr val="tx1"/>
                </a:solidFill>
                <a:latin typeface="+mn-lt"/>
                <a:ea typeface="+mn-ea"/>
                <a:cs typeface="+mn-cs"/>
              </a:rPr>
              <a:t> of the </a:t>
            </a:r>
            <a:r>
              <a:rPr lang="tr-TR" sz="1200" kern="1200" dirty="0" err="1">
                <a:solidFill>
                  <a:schemeClr val="tx1"/>
                </a:solidFill>
                <a:latin typeface="+mn-lt"/>
                <a:ea typeface="+mn-ea"/>
                <a:cs typeface="+mn-cs"/>
              </a:rPr>
              <a:t>patient</a:t>
            </a:r>
            <a:r>
              <a:rPr lang="tr-TR" sz="1200" kern="1200" dirty="0">
                <a:solidFill>
                  <a:schemeClr val="tx1"/>
                </a:solidFill>
                <a:latin typeface="+mn-lt"/>
                <a:ea typeface="+mn-ea"/>
                <a:cs typeface="+mn-cs"/>
              </a:rPr>
              <a:t> in </a:t>
            </a:r>
            <a:r>
              <a:rPr lang="tr-TR" sz="1200" kern="1200" dirty="0" err="1">
                <a:solidFill>
                  <a:schemeClr val="tx1"/>
                </a:solidFill>
                <a:latin typeface="+mn-lt"/>
                <a:ea typeface="+mn-ea"/>
                <a:cs typeface="+mn-cs"/>
              </a:rPr>
              <a:t>parallel</a:t>
            </a:r>
            <a:r>
              <a:rPr lang="tr-TR" sz="1200" kern="1200" dirty="0">
                <a:solidFill>
                  <a:schemeClr val="tx1"/>
                </a:solidFill>
                <a:latin typeface="+mn-lt"/>
                <a:ea typeface="+mn-ea"/>
                <a:cs typeface="+mn-cs"/>
              </a:rPr>
              <a:t> to </a:t>
            </a:r>
            <a:r>
              <a:rPr lang="tr-TR" sz="1200" kern="1200" dirty="0" err="1">
                <a:solidFill>
                  <a:schemeClr val="tx1"/>
                </a:solidFill>
                <a:latin typeface="+mn-lt"/>
                <a:ea typeface="+mn-ea"/>
                <a:cs typeface="+mn-cs"/>
              </a:rPr>
              <a:t>assessing</a:t>
            </a:r>
            <a:r>
              <a:rPr lang="tr-TR" sz="1200" kern="1200" dirty="0">
                <a:solidFill>
                  <a:schemeClr val="tx1"/>
                </a:solidFill>
                <a:latin typeface="+mn-lt"/>
                <a:ea typeface="+mn-ea"/>
                <a:cs typeface="+mn-cs"/>
              </a:rPr>
              <a:t> the </a:t>
            </a:r>
            <a:r>
              <a:rPr lang="tr-TR" sz="1200" kern="1200" dirty="0" err="1">
                <a:solidFill>
                  <a:schemeClr val="tx1"/>
                </a:solidFill>
                <a:latin typeface="+mn-lt"/>
                <a:ea typeface="+mn-ea"/>
                <a:cs typeface="+mn-cs"/>
              </a:rPr>
              <a:t>disease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state</a:t>
            </a:r>
            <a:r>
              <a:rPr lang="tr-TR" sz="1200" kern="1200" dirty="0">
                <a:solidFill>
                  <a:schemeClr val="tx1"/>
                </a:solidFill>
                <a:latin typeface="+mn-lt"/>
                <a:ea typeface="+mn-ea"/>
                <a:cs typeface="+mn-cs"/>
              </a:rPr>
              <a:t> and </a:t>
            </a:r>
            <a:r>
              <a:rPr lang="tr-TR" sz="1200" kern="1200" dirty="0" err="1">
                <a:solidFill>
                  <a:schemeClr val="tx1"/>
                </a:solidFill>
                <a:latin typeface="+mn-lt"/>
                <a:ea typeface="+mn-ea"/>
                <a:cs typeface="+mn-cs"/>
              </a:rPr>
              <a:t>indication</a:t>
            </a:r>
            <a:r>
              <a:rPr lang="tr-TR" sz="1200" kern="1200" dirty="0">
                <a:solidFill>
                  <a:schemeClr val="tx1"/>
                </a:solidFill>
                <a:latin typeface="+mn-lt"/>
                <a:ea typeface="+mn-ea"/>
                <a:cs typeface="+mn-cs"/>
              </a:rPr>
              <a:t> for transplant, and the </a:t>
            </a:r>
            <a:r>
              <a:rPr lang="tr-TR" sz="1200" kern="1200" dirty="0" err="1">
                <a:solidFill>
                  <a:schemeClr val="tx1"/>
                </a:solidFill>
                <a:latin typeface="+mn-lt"/>
                <a:ea typeface="+mn-ea"/>
                <a:cs typeface="+mn-cs"/>
              </a:rPr>
              <a:t>long</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term</a:t>
            </a:r>
            <a:r>
              <a:rPr lang="tr-TR" sz="1200" kern="1200" dirty="0">
                <a:solidFill>
                  <a:schemeClr val="tx1"/>
                </a:solidFill>
                <a:latin typeface="+mn-lt"/>
                <a:ea typeface="+mn-ea"/>
                <a:cs typeface="+mn-cs"/>
              </a:rPr>
              <a:t> and </a:t>
            </a:r>
            <a:r>
              <a:rPr lang="tr-TR" sz="1200" kern="1200" dirty="0" err="1">
                <a:solidFill>
                  <a:schemeClr val="tx1"/>
                </a:solidFill>
                <a:latin typeface="+mn-lt"/>
                <a:ea typeface="+mn-ea"/>
                <a:cs typeface="+mn-cs"/>
              </a:rPr>
              <a:t>short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term</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benefits</a:t>
            </a:r>
            <a:r>
              <a:rPr lang="tr-TR" sz="1200" kern="1200" dirty="0">
                <a:solidFill>
                  <a:schemeClr val="tx1"/>
                </a:solidFill>
                <a:latin typeface="+mn-lt"/>
                <a:ea typeface="+mn-ea"/>
                <a:cs typeface="+mn-cs"/>
              </a:rPr>
              <a:t> and </a:t>
            </a:r>
            <a:r>
              <a:rPr lang="tr-TR" sz="1200" kern="1200" dirty="0" err="1">
                <a:solidFill>
                  <a:schemeClr val="tx1"/>
                </a:solidFill>
                <a:latin typeface="+mn-lt"/>
                <a:ea typeface="+mn-ea"/>
                <a:cs typeface="+mn-cs"/>
              </a:rPr>
              <a:t>risks</a:t>
            </a:r>
            <a:r>
              <a:rPr lang="tr-TR" sz="1200" kern="1200" dirty="0">
                <a:solidFill>
                  <a:schemeClr val="tx1"/>
                </a:solidFill>
                <a:latin typeface="+mn-lt"/>
                <a:ea typeface="+mn-ea"/>
                <a:cs typeface="+mn-cs"/>
              </a:rPr>
              <a:t> of transplant. </a:t>
            </a:r>
            <a:r>
              <a:rPr lang="tr-TR" sz="1200" kern="1200" dirty="0" err="1">
                <a:solidFill>
                  <a:schemeClr val="tx1"/>
                </a:solidFill>
                <a:latin typeface="+mn-lt"/>
                <a:ea typeface="+mn-ea"/>
                <a:cs typeface="+mn-cs"/>
              </a:rPr>
              <a:t>Despite</a:t>
            </a:r>
            <a:r>
              <a:rPr lang="tr-TR" sz="1200" kern="1200" dirty="0">
                <a:solidFill>
                  <a:schemeClr val="tx1"/>
                </a:solidFill>
                <a:latin typeface="+mn-lt"/>
                <a:ea typeface="+mn-ea"/>
                <a:cs typeface="+mn-cs"/>
              </a:rPr>
              <a:t> the </a:t>
            </a:r>
            <a:r>
              <a:rPr lang="tr-TR" sz="1200" kern="1200" dirty="0" err="1">
                <a:solidFill>
                  <a:schemeClr val="tx1"/>
                </a:solidFill>
                <a:latin typeface="+mn-lt"/>
                <a:ea typeface="+mn-ea"/>
                <a:cs typeface="+mn-cs"/>
              </a:rPr>
              <a:t>increasing</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availability</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guidelines</a:t>
            </a:r>
            <a:r>
              <a:rPr lang="tr-TR" sz="1200" kern="1200" dirty="0">
                <a:solidFill>
                  <a:schemeClr val="tx1"/>
                </a:solidFill>
                <a:latin typeface="+mn-lt"/>
                <a:ea typeface="+mn-ea"/>
                <a:cs typeface="+mn-cs"/>
              </a:rPr>
              <a:t> for the </a:t>
            </a:r>
            <a:r>
              <a:rPr lang="tr-TR" sz="1200" kern="1200" dirty="0" err="1">
                <a:solidFill>
                  <a:schemeClr val="tx1"/>
                </a:solidFill>
                <a:latin typeface="+mn-lt"/>
                <a:ea typeface="+mn-ea"/>
                <a:cs typeface="+mn-cs"/>
              </a:rPr>
              <a:t>treatment</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hematologic</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malignancies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there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must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remain</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room</a:t>
            </a:r>
            <a:r>
              <a:rPr lang="tr-TR" sz="1200" kern="1200" dirty="0">
                <a:solidFill>
                  <a:schemeClr val="tx1"/>
                </a:solidFill>
                <a:latin typeface="+mn-lt"/>
                <a:ea typeface="+mn-ea"/>
                <a:cs typeface="+mn-cs"/>
              </a:rPr>
              <a:t> for </a:t>
            </a:r>
            <a:r>
              <a:rPr lang="tr-TR" sz="1200" kern="1200" dirty="0" err="1">
                <a:solidFill>
                  <a:schemeClr val="tx1"/>
                </a:solidFill>
                <a:latin typeface="+mn-lt"/>
                <a:ea typeface="+mn-ea"/>
                <a:cs typeface="+mn-cs"/>
              </a:rPr>
              <a:t>individualization</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treatment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In</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particular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patient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preference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must</a:t>
            </a:r>
            <a:r>
              <a:rPr lang="tr-TR" sz="1200" kern="1200" dirty="0">
                <a:solidFill>
                  <a:schemeClr val="tx1"/>
                </a:solidFill>
                <a:latin typeface="+mn-lt"/>
                <a:ea typeface="+mn-ea"/>
                <a:cs typeface="+mn-cs"/>
              </a:rPr>
              <a:t> be </a:t>
            </a:r>
            <a:r>
              <a:rPr lang="tr-TR" sz="1200" kern="1200" dirty="0" err="1">
                <a:solidFill>
                  <a:schemeClr val="tx1"/>
                </a:solidFill>
                <a:latin typeface="+mn-lt"/>
                <a:ea typeface="+mn-ea"/>
                <a:cs typeface="+mn-cs"/>
              </a:rPr>
              <a:t>considered</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with</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different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treatment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options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eg</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standard</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chemotherapy</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versus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high</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dose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chemotherapy</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followed</a:t>
            </a:r>
            <a:r>
              <a:rPr lang="tr-TR" sz="1200" kern="1200" dirty="0">
                <a:solidFill>
                  <a:schemeClr val="tx1"/>
                </a:solidFill>
                <a:latin typeface="+mn-lt"/>
                <a:ea typeface="+mn-ea"/>
                <a:cs typeface="+mn-cs"/>
              </a:rPr>
              <a:t> by </a:t>
            </a:r>
            <a:r>
              <a:rPr lang="tr-TR" sz="1200" kern="1200" dirty="0" err="1">
                <a:solidFill>
                  <a:schemeClr val="tx1"/>
                </a:solidFill>
                <a:latin typeface="+mn-lt"/>
                <a:ea typeface="+mn-ea"/>
                <a:cs typeface="+mn-cs"/>
              </a:rPr>
              <a:t>auto</a:t>
            </a:r>
            <a:r>
              <a:rPr lang="tr-TR" sz="1200" kern="1200" dirty="0">
                <a:solidFill>
                  <a:schemeClr val="tx1"/>
                </a:solidFill>
                <a:latin typeface="+mn-lt"/>
                <a:ea typeface="+mn-ea"/>
                <a:cs typeface="+mn-cs"/>
              </a:rPr>
              <a:t>-HCT), </a:t>
            </a:r>
            <a:r>
              <a:rPr lang="tr-TR" sz="1200" kern="1200" dirty="0" err="1">
                <a:solidFill>
                  <a:schemeClr val="tx1"/>
                </a:solidFill>
                <a:latin typeface="+mn-lt"/>
                <a:ea typeface="+mn-ea"/>
                <a:cs typeface="+mn-cs"/>
              </a:rPr>
              <a:t>some</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which</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result</a:t>
            </a:r>
            <a:r>
              <a:rPr lang="tr-TR" sz="1200" kern="1200" dirty="0">
                <a:solidFill>
                  <a:schemeClr val="tx1"/>
                </a:solidFill>
                <a:latin typeface="+mn-lt"/>
                <a:ea typeface="+mn-ea"/>
                <a:cs typeface="+mn-cs"/>
              </a:rPr>
              <a:t> in a </a:t>
            </a:r>
            <a:r>
              <a:rPr lang="tr-TR" sz="1200" kern="1200" dirty="0" err="1">
                <a:solidFill>
                  <a:schemeClr val="tx1"/>
                </a:solidFill>
                <a:latin typeface="+mn-lt"/>
                <a:ea typeface="+mn-ea"/>
                <a:cs typeface="+mn-cs"/>
              </a:rPr>
              <a:t>higher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recurrence</a:t>
            </a:r>
            <a:r>
              <a:rPr lang="tr-TR" sz="1200" kern="1200" dirty="0">
                <a:solidFill>
                  <a:schemeClr val="tx1"/>
                </a:solidFill>
                <a:latin typeface="+mn-lt"/>
                <a:ea typeface="+mn-ea"/>
                <a:cs typeface="+mn-cs"/>
              </a:rPr>
              <a:t> risk at the </a:t>
            </a:r>
            <a:r>
              <a:rPr lang="tr-TR" sz="1200" kern="1200" dirty="0" err="1">
                <a:solidFill>
                  <a:schemeClr val="tx1"/>
                </a:solidFill>
                <a:latin typeface="+mn-lt"/>
                <a:ea typeface="+mn-ea"/>
                <a:cs typeface="+mn-cs"/>
              </a:rPr>
              <a:t>gain</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less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toxic</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initial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therapy</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while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others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result</a:t>
            </a:r>
            <a:r>
              <a:rPr lang="tr-TR" sz="1200" kern="1200" dirty="0">
                <a:solidFill>
                  <a:schemeClr val="tx1"/>
                </a:solidFill>
                <a:latin typeface="+mn-lt"/>
                <a:ea typeface="+mn-ea"/>
                <a:cs typeface="+mn-cs"/>
              </a:rPr>
              <a:t> in a </a:t>
            </a:r>
            <a:r>
              <a:rPr lang="tr-TR" sz="1200" kern="1200" dirty="0" err="1">
                <a:solidFill>
                  <a:schemeClr val="tx1"/>
                </a:solidFill>
                <a:latin typeface="+mn-lt"/>
                <a:ea typeface="+mn-ea"/>
                <a:cs typeface="+mn-cs"/>
              </a:rPr>
              <a:t>higher</a:t>
            </a:r>
            <a:r>
              <a:rPr lang="tr-TR" sz="1200" kern="1200" dirty="0">
                <a:solidFill>
                  <a:schemeClr val="tx1"/>
                </a:solidFill>
                <a:latin typeface="+mn-lt"/>
                <a:ea typeface="+mn-ea"/>
                <a:cs typeface="+mn-cs"/>
              </a:rPr>
              <a:t> risk of </a:t>
            </a:r>
            <a:r>
              <a:rPr lang="tr-TR" sz="1200" kern="1200" dirty="0" err="1">
                <a:solidFill>
                  <a:schemeClr val="tx1"/>
                </a:solidFill>
                <a:latin typeface="+mn-lt"/>
                <a:ea typeface="+mn-ea"/>
                <a:cs typeface="+mn-cs"/>
              </a:rPr>
              <a:t>acute</a:t>
            </a:r>
            <a:r>
              <a:rPr lang="tr-TR" sz="1200" kern="1200" dirty="0">
                <a:solidFill>
                  <a:schemeClr val="tx1"/>
                </a:solidFill>
                <a:latin typeface="+mn-lt"/>
                <a:ea typeface="+mn-ea"/>
                <a:cs typeface="+mn-cs"/>
              </a:rPr>
              <a:t> and/</a:t>
            </a:r>
            <a:r>
              <a:rPr lang="tr-TR" sz="1200" kern="1200" dirty="0" err="1">
                <a:solidFill>
                  <a:schemeClr val="tx1"/>
                </a:solidFill>
                <a:latin typeface="+mn-lt"/>
                <a:ea typeface="+mn-ea"/>
                <a:cs typeface="+mn-cs"/>
              </a:rPr>
              <a:t>or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late</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complications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Often</a:t>
            </a:r>
            <a:r>
              <a:rPr lang="tr-TR" sz="1200" kern="1200" dirty="0">
                <a:solidFill>
                  <a:schemeClr val="tx1"/>
                </a:solidFill>
                <a:latin typeface="+mn-lt"/>
                <a:ea typeface="+mn-ea"/>
                <a:cs typeface="+mn-cs"/>
              </a:rPr>
              <a:t>, the final </a:t>
            </a:r>
            <a:r>
              <a:rPr lang="tr-TR" sz="1200" kern="1200" dirty="0" err="1">
                <a:solidFill>
                  <a:schemeClr val="tx1"/>
                </a:solidFill>
                <a:latin typeface="+mn-lt"/>
                <a:ea typeface="+mn-ea"/>
                <a:cs typeface="+mn-cs"/>
              </a:rPr>
              <a:t>decision</a:t>
            </a:r>
            <a:r>
              <a:rPr lang="tr-TR" sz="1200" kern="1200" dirty="0">
                <a:solidFill>
                  <a:schemeClr val="tx1"/>
                </a:solidFill>
                <a:latin typeface="+mn-lt"/>
                <a:ea typeface="+mn-ea"/>
                <a:cs typeface="+mn-cs"/>
              </a:rPr>
              <a:t> is </a:t>
            </a:r>
            <a:r>
              <a:rPr lang="tr-TR" sz="1200" kern="1200" dirty="0" err="1">
                <a:solidFill>
                  <a:schemeClr val="tx1"/>
                </a:solidFill>
                <a:latin typeface="+mn-lt"/>
                <a:ea typeface="+mn-ea"/>
                <a:cs typeface="+mn-cs"/>
              </a:rPr>
              <a:t>based</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upon</a:t>
            </a:r>
            <a:r>
              <a:rPr lang="tr-TR" sz="1200" kern="1200" dirty="0">
                <a:solidFill>
                  <a:schemeClr val="tx1"/>
                </a:solidFill>
                <a:latin typeface="+mn-lt"/>
                <a:ea typeface="+mn-ea"/>
                <a:cs typeface="+mn-cs"/>
              </a:rPr>
              <a:t> the transplant </a:t>
            </a:r>
            <a:r>
              <a:rPr lang="tr-TR" sz="1200" kern="1200" dirty="0" err="1">
                <a:solidFill>
                  <a:schemeClr val="tx1"/>
                </a:solidFill>
                <a:latin typeface="+mn-lt"/>
                <a:ea typeface="+mn-ea"/>
                <a:cs typeface="+mn-cs"/>
              </a:rPr>
              <a:t>physician's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clinical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judgment</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based</a:t>
            </a:r>
            <a:r>
              <a:rPr lang="tr-TR" sz="1200" kern="1200" dirty="0">
                <a:solidFill>
                  <a:schemeClr val="tx1"/>
                </a:solidFill>
                <a:latin typeface="+mn-lt"/>
                <a:ea typeface="+mn-ea"/>
                <a:cs typeface="+mn-cs"/>
              </a:rPr>
              <a:t> on </a:t>
            </a:r>
            <a:r>
              <a:rPr lang="tr-TR" sz="1200" kern="1200" dirty="0" err="1">
                <a:solidFill>
                  <a:schemeClr val="tx1"/>
                </a:solidFill>
                <a:latin typeface="+mn-lt"/>
                <a:ea typeface="+mn-ea"/>
                <a:cs typeface="+mn-cs"/>
              </a:rPr>
              <a:t>their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critical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understanding</a:t>
            </a:r>
            <a:r>
              <a:rPr lang="tr-TR" sz="1200" kern="1200" dirty="0">
                <a:solidFill>
                  <a:schemeClr val="tx1"/>
                </a:solidFill>
                <a:latin typeface="+mn-lt"/>
                <a:ea typeface="+mn-ea"/>
                <a:cs typeface="+mn-cs"/>
              </a:rPr>
              <a:t> of </a:t>
            </a:r>
            <a:r>
              <a:rPr lang="tr-TR" sz="1200" kern="1200" dirty="0" err="1">
                <a:solidFill>
                  <a:schemeClr val="tx1"/>
                </a:solidFill>
                <a:latin typeface="+mn-lt"/>
                <a:ea typeface="+mn-ea"/>
                <a:cs typeface="+mn-cs"/>
              </a:rPr>
              <a:t>published</a:t>
            </a:r>
            <a:r>
              <a:rPr lang="tr-TR" sz="1200" kern="1200" dirty="0">
                <a:solidFill>
                  <a:schemeClr val="tx1"/>
                </a:solidFill>
                <a:latin typeface="+mn-lt"/>
                <a:ea typeface="+mn-ea"/>
                <a:cs typeface="+mn-cs"/>
              </a:rPr>
              <a:t> data, </a:t>
            </a:r>
            <a:r>
              <a:rPr lang="tr-TR" sz="1200" kern="1200" dirty="0" err="1">
                <a:solidFill>
                  <a:schemeClr val="tx1"/>
                </a:solidFill>
                <a:latin typeface="+mn-lt"/>
                <a:ea typeface="+mn-ea"/>
                <a:cs typeface="+mn-cs"/>
              </a:rPr>
              <a:t>their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personal</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experience</a:t>
            </a:r>
            <a:r>
              <a:rPr lang="tr-TR" sz="1200" kern="1200" dirty="0">
                <a:solidFill>
                  <a:schemeClr val="tx1"/>
                </a:solidFill>
                <a:latin typeface="+mn-lt"/>
                <a:ea typeface="+mn-ea"/>
                <a:cs typeface="+mn-cs"/>
              </a:rPr>
              <a:t>, and </a:t>
            </a:r>
            <a:r>
              <a:rPr lang="tr-TR" sz="1200" kern="1200" dirty="0" err="1">
                <a:solidFill>
                  <a:schemeClr val="tx1"/>
                </a:solidFill>
                <a:latin typeface="+mn-lt"/>
                <a:ea typeface="+mn-ea"/>
                <a:cs typeface="+mn-cs"/>
              </a:rPr>
              <a:t>their</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understanding</a:t>
            </a:r>
            <a:r>
              <a:rPr lang="tr-TR" sz="1200" kern="1200" dirty="0">
                <a:solidFill>
                  <a:schemeClr val="tx1"/>
                </a:solidFill>
                <a:latin typeface="+mn-lt"/>
                <a:ea typeface="+mn-ea"/>
                <a:cs typeface="+mn-cs"/>
              </a:rPr>
              <a:t> of the </a:t>
            </a:r>
            <a:r>
              <a:rPr lang="tr-TR" sz="1200" kern="1200" dirty="0" err="1">
                <a:solidFill>
                  <a:schemeClr val="tx1"/>
                </a:solidFill>
                <a:latin typeface="+mn-lt"/>
                <a:ea typeface="+mn-ea"/>
                <a:cs typeface="+mn-cs"/>
              </a:rPr>
              <a:t>patient's</a:t>
            </a:r>
            <a:r>
              <a:rPr lang="tr-TR" sz="1200" kern="1200" dirty="0">
                <a:solidFill>
                  <a:schemeClr val="tx1"/>
                </a:solidFill>
                <a:latin typeface="+mn-lt"/>
                <a:ea typeface="+mn-ea"/>
                <a:cs typeface="+mn-cs"/>
              </a:rPr>
              <a:t> </a:t>
            </a:r>
            <a:r>
              <a:rPr lang="tr-TR" sz="1200" kern="1200" dirty="0" err="1">
                <a:solidFill>
                  <a:schemeClr val="tx1"/>
                </a:solidFill>
                <a:latin typeface="+mn-lt"/>
                <a:ea typeface="+mn-ea"/>
                <a:cs typeface="+mn-cs"/>
              </a:rPr>
              <a:t>preference</a:t>
            </a:r>
            <a:r>
              <a:rPr lang="tr-TR" sz="1200" kern="1200" dirty="0">
                <a:solidFill>
                  <a:schemeClr val="tx1"/>
                </a:solidFill>
                <a:latin typeface="+mn-lt"/>
                <a:ea typeface="+mn-ea"/>
                <a:cs typeface="+mn-cs"/>
              </a:rPr>
              <a:t>.</a:t>
            </a:r>
          </a:p>
          <a:p>
            <a:r>
              <a:rPr lang="en-US" dirty="0"/>
              <a:t> — There are few strict rules about who is or is not an appropriate candidate for </a:t>
            </a:r>
            <a:r>
              <a:rPr lang="en-US" dirty="0" err="1"/>
              <a:t>autologous</a:t>
            </a:r>
            <a:r>
              <a:rPr lang="en-US" dirty="0"/>
              <a:t> hematopoietic cell transplantation (auto-HCT). Instead, clinical judgment should be used for the majority of patients as to whether the risks with the transplant outweigh the benefits. Risk factors include and are based on performance status, </a:t>
            </a:r>
            <a:r>
              <a:rPr lang="en-US" dirty="0" err="1"/>
              <a:t>comorbidity</a:t>
            </a:r>
            <a:r>
              <a:rPr lang="en-US" dirty="0"/>
              <a:t>, age, compliance, extent and status of disease, as well as the sensitivity of the tumor to standard therapy. All of these factors should be considered when determining appropriateness of auto-HCT for an individual. The final decision on transplant eligibility should be made based on a risk-benefit assessment, and the needs and wishes of the patient.</a:t>
            </a:r>
          </a:p>
          <a:p>
            <a:r>
              <a:rPr lang="en-US" dirty="0"/>
              <a:t>In general, patients are eligible for auto-HCT if they meet criteria for (</a:t>
            </a:r>
            <a:r>
              <a:rPr lang="en-US" u="sng" dirty="0">
                <a:hlinkClick r:id="rId3"/>
              </a:rPr>
              <a:t>table 4</a:t>
            </a:r>
            <a:r>
              <a:rPr lang="en-US" dirty="0"/>
              <a:t>):</a:t>
            </a:r>
          </a:p>
          <a:p>
            <a:r>
              <a:rPr lang="en-US" dirty="0"/>
              <a:t>●A disease-related indication – An underlying hematologic disease at a stage likely to benefit from auto-HCT. (See </a:t>
            </a:r>
            <a:r>
              <a:rPr lang="en-US" u="sng" dirty="0">
                <a:hlinkClick r:id="rId4"/>
              </a:rPr>
              <a:t>'Disease-related indications'</a:t>
            </a:r>
            <a:r>
              <a:rPr lang="en-US" dirty="0"/>
              <a:t> above.)</a:t>
            </a:r>
          </a:p>
          <a:p>
            <a:r>
              <a:rPr lang="en-US" dirty="0"/>
              <a:t>●Functional capacity – An ECOG performance status ≤2 or </a:t>
            </a:r>
            <a:r>
              <a:rPr lang="en-US" dirty="0" err="1"/>
              <a:t>Karnofsky</a:t>
            </a:r>
            <a:r>
              <a:rPr lang="en-US" dirty="0"/>
              <a:t> performance status ≥70 (</a:t>
            </a:r>
            <a:r>
              <a:rPr lang="en-US" u="sng" dirty="0">
                <a:hlinkClick r:id="rId5"/>
              </a:rPr>
              <a:t>table 1</a:t>
            </a:r>
            <a:r>
              <a:rPr lang="en-US" dirty="0"/>
              <a:t>).</a:t>
            </a:r>
          </a:p>
          <a:p>
            <a:r>
              <a:rPr lang="en-US" dirty="0"/>
              <a:t>●Renal function – Serum creatinine &lt;2 mg/</a:t>
            </a:r>
            <a:r>
              <a:rPr lang="en-US" dirty="0" err="1"/>
              <a:t>dL</a:t>
            </a:r>
            <a:r>
              <a:rPr lang="en-US" dirty="0"/>
              <a:t> (177 </a:t>
            </a:r>
            <a:r>
              <a:rPr lang="en-US" dirty="0" err="1"/>
              <a:t>micromol</a:t>
            </a:r>
            <a:r>
              <a:rPr lang="en-US" dirty="0"/>
              <a:t>/L) or Cr CL &gt;50, unless auto-HCT is for plasma cell </a:t>
            </a:r>
            <a:r>
              <a:rPr lang="en-US" dirty="0" err="1"/>
              <a:t>dyscrasia</a:t>
            </a:r>
            <a:r>
              <a:rPr lang="en-US" dirty="0"/>
              <a:t>. (See </a:t>
            </a:r>
            <a:r>
              <a:rPr lang="en-US" u="sng" dirty="0">
                <a:hlinkClick r:id="rId4"/>
              </a:rPr>
              <a:t>'Renal dysfunction'</a:t>
            </a:r>
            <a:r>
              <a:rPr lang="en-US" dirty="0"/>
              <a:t> above.)</a:t>
            </a:r>
          </a:p>
          <a:p>
            <a:r>
              <a:rPr lang="en-US" dirty="0"/>
              <a:t>●Cardiac reserve – Left ventricular ejection fraction (LVEF) ≥40 percent if using the BEAM conditioning regimen and a LVEF ≥50 percent using chemotherapy regimens with known cardiac toxicity (</a:t>
            </a:r>
            <a:r>
              <a:rPr lang="en-US" dirty="0" err="1"/>
              <a:t>eg</a:t>
            </a:r>
            <a:r>
              <a:rPr lang="en-US" dirty="0"/>
              <a:t>, </a:t>
            </a:r>
            <a:r>
              <a:rPr lang="en-US" u="sng" dirty="0">
                <a:hlinkClick r:id="rId6"/>
              </a:rPr>
              <a:t>cyclophosphamide</a:t>
            </a:r>
            <a:r>
              <a:rPr lang="en-US" dirty="0"/>
              <a:t>-based regimens) or total body irradiation (TBI)-based conditioning regimens. (See </a:t>
            </a:r>
            <a:r>
              <a:rPr lang="en-US" u="sng" dirty="0">
                <a:hlinkClick r:id="rId4"/>
              </a:rPr>
              <a:t>'Cardiac disease'</a:t>
            </a:r>
            <a:r>
              <a:rPr lang="en-US" dirty="0"/>
              <a:t> above.)</a:t>
            </a:r>
          </a:p>
          <a:p>
            <a:r>
              <a:rPr lang="en-US" dirty="0"/>
              <a:t>●Pulmonary function – A corrected DLCO ≥50 percent. (See </a:t>
            </a:r>
            <a:r>
              <a:rPr lang="en-US" u="sng" dirty="0">
                <a:hlinkClick r:id="rId4"/>
              </a:rPr>
              <a:t>'Pulmonary dysfunction'</a:t>
            </a:r>
            <a:r>
              <a:rPr lang="en-US" dirty="0"/>
              <a:t> above.)</a:t>
            </a:r>
          </a:p>
          <a:p>
            <a:r>
              <a:rPr lang="en-US" dirty="0"/>
              <a:t>●Liver function – Both myeloma and lymphoma patients with frank cirrhosis of the liver are excluded from auto-HCT because of excessive mortality and morbidity. (See </a:t>
            </a:r>
            <a:r>
              <a:rPr lang="en-US" u="sng" dirty="0">
                <a:hlinkClick r:id="rId4"/>
              </a:rPr>
              <a:t>'Liver </a:t>
            </a:r>
            <a:r>
              <a:rPr lang="en-US" u="sng" dirty="0" err="1">
                <a:hlinkClick r:id="rId4"/>
              </a:rPr>
              <a:t>dysfunction'</a:t>
            </a:r>
            <a:r>
              <a:rPr lang="en-US" dirty="0" err="1"/>
              <a:t>above</a:t>
            </a:r>
            <a:r>
              <a:rPr lang="en-US" dirty="0"/>
              <a:t>.)</a:t>
            </a:r>
          </a:p>
          <a:p>
            <a:r>
              <a:rPr lang="en-US" dirty="0"/>
              <a:t>●Support structure – Adequate psychosocial and financial support. (See </a:t>
            </a:r>
            <a:r>
              <a:rPr lang="en-US" u="sng" dirty="0">
                <a:hlinkClick r:id="rId4"/>
              </a:rPr>
              <a:t>'Race, social, and economic issues'</a:t>
            </a:r>
            <a:r>
              <a:rPr lang="en-US" dirty="0"/>
              <a:t> above.)</a:t>
            </a:r>
          </a:p>
          <a:p>
            <a:r>
              <a:rPr lang="en-US" dirty="0"/>
              <a:t>●Other factors – </a:t>
            </a:r>
            <a:r>
              <a:rPr lang="en-US" dirty="0" err="1"/>
              <a:t>Seropositivity</a:t>
            </a:r>
            <a:r>
              <a:rPr lang="en-US" dirty="0"/>
              <a:t> for HIV does not exclude patients from undergoing auto-HCT [</a:t>
            </a:r>
            <a:r>
              <a:rPr lang="en-US" u="sng" dirty="0">
                <a:hlinkClick r:id="rId7"/>
              </a:rPr>
              <a:t>23</a:t>
            </a:r>
            <a:r>
              <a:rPr lang="en-US" dirty="0"/>
              <a:t>]. Patients with </a:t>
            </a:r>
            <a:r>
              <a:rPr lang="en-US" dirty="0" err="1"/>
              <a:t>myelodysplasia</a:t>
            </a:r>
            <a:r>
              <a:rPr lang="en-US" dirty="0"/>
              <a:t> do not benefit from auto-HCT because risk for developing secondary AML and doing poorly is too high. (See </a:t>
            </a:r>
            <a:r>
              <a:rPr lang="en-US" u="sng" dirty="0">
                <a:hlinkClick r:id="rId4"/>
              </a:rPr>
              <a:t>'Risk of secondary cancers post-transplant'</a:t>
            </a:r>
            <a:r>
              <a:rPr lang="en-US" dirty="0"/>
              <a:t> above and </a:t>
            </a:r>
            <a:r>
              <a:rPr lang="en-US" u="sng" dirty="0">
                <a:hlinkClick r:id="rId4"/>
              </a:rPr>
              <a:t>'Infectious disease status'</a:t>
            </a:r>
            <a:r>
              <a:rPr lang="en-US" dirty="0"/>
              <a:t> above.)</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kern="1200" dirty="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22</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While the dose used in ASCT completely destroys tumor cells, it removes bone marrow tissue irreversibly</a:t>
            </a:r>
            <a:r>
              <a:rPr lang="tr-TR" dirty="0" smtClean="0"/>
              <a:t>,  </a:t>
            </a:r>
            <a:r>
              <a:rPr lang="tr-TR" dirty="0" err="1" smtClean="0"/>
              <a:t>we</a:t>
            </a:r>
            <a:r>
              <a:rPr lang="tr-TR" dirty="0" smtClean="0"/>
              <a:t> </a:t>
            </a:r>
            <a:r>
              <a:rPr lang="tr-TR" dirty="0" err="1" smtClean="0"/>
              <a:t>have</a:t>
            </a:r>
            <a:r>
              <a:rPr lang="tr-TR" dirty="0" smtClean="0"/>
              <a:t> </a:t>
            </a:r>
            <a:r>
              <a:rPr lang="tr-TR" dirty="0" err="1" smtClean="0"/>
              <a:t>support</a:t>
            </a:r>
            <a:r>
              <a:rPr lang="tr-TR" dirty="0" smtClean="0"/>
              <a:t> BM </a:t>
            </a:r>
            <a:r>
              <a:rPr lang="tr-TR" dirty="0" err="1" smtClean="0"/>
              <a:t>tissue</a:t>
            </a:r>
            <a:r>
              <a:rPr lang="tr-TR" baseline="0" dirty="0" smtClean="0"/>
              <a:t> </a:t>
            </a:r>
            <a:r>
              <a:rPr lang="tr-TR" baseline="0" dirty="0" err="1" smtClean="0"/>
              <a:t>after</a:t>
            </a:r>
            <a:r>
              <a:rPr lang="tr-TR" baseline="0" dirty="0" smtClean="0"/>
              <a:t> </a:t>
            </a:r>
            <a:r>
              <a:rPr lang="tr-TR" baseline="0" dirty="0" err="1" smtClean="0"/>
              <a:t>tümora</a:t>
            </a:r>
            <a:r>
              <a:rPr lang="tr-TR" baseline="0" dirty="0" smtClean="0"/>
              <a:t>-</a:t>
            </a:r>
            <a:r>
              <a:rPr lang="tr-TR" baseline="0" dirty="0" err="1" smtClean="0"/>
              <a:t>ablative</a:t>
            </a:r>
            <a:r>
              <a:rPr lang="tr-TR" baseline="0" dirty="0" smtClean="0"/>
              <a:t>   </a:t>
            </a:r>
            <a:r>
              <a:rPr lang="tr-TR" baseline="0" dirty="0" err="1" smtClean="0"/>
              <a:t>conditioning</a:t>
            </a:r>
            <a:r>
              <a:rPr lang="tr-TR" baseline="0" dirty="0" smtClean="0"/>
              <a:t> </a:t>
            </a:r>
            <a:r>
              <a:rPr lang="tr-TR" baseline="0" dirty="0" err="1" smtClean="0"/>
              <a:t>therapy</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23</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a:spcBef>
                <a:spcPct val="0"/>
              </a:spcBef>
            </a:pPr>
            <a:endParaRPr lang="tr-TR"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24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2857500" y="514350"/>
            <a:ext cx="3429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lnSpcReduction="10000"/>
          </a:bodyPr>
          <a:lstStyle/>
          <a:p>
            <a:pPr>
              <a:lnSpc>
                <a:spcPct val="90000"/>
              </a:lnSpc>
              <a:spcBef>
                <a:spcPct val="0"/>
              </a:spcBef>
            </a:pPr>
            <a:r>
              <a:rPr lang="en-US" sz="1200" dirty="0" smtClean="0"/>
              <a:t>Models of HSPC mobilization by G-CSF and inhibitors of CXCR4 and VLA-4. (a) Bone marrow environment at baseline. HSPCs in the</a:t>
            </a:r>
          </a:p>
          <a:p>
            <a:pPr>
              <a:lnSpc>
                <a:spcPct val="90000"/>
              </a:lnSpc>
              <a:spcBef>
                <a:spcPct val="0"/>
              </a:spcBef>
            </a:pP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p>
          <a:p>
            <a:pPr>
              <a:lnSpc>
                <a:spcPct val="90000"/>
              </a:lnSpc>
              <a:spcBef>
                <a:spcPct val="0"/>
              </a:spcBef>
            </a:pP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p>
          <a:p>
            <a:pPr>
              <a:lnSpc>
                <a:spcPct val="90000"/>
              </a:lnSpc>
              <a:spcBef>
                <a:spcPct val="0"/>
              </a:spcBef>
            </a:pPr>
            <a:r>
              <a:rPr lang="en-US" sz="1200" dirty="0" smtClean="0"/>
              <a:t>G-CSF signaling through b-adrenergic nerve cells. The net effect of these signaling cascades is the disruption of HSPC retention interactions and</a:t>
            </a:r>
          </a:p>
          <a:p>
            <a:pPr>
              <a:lnSpc>
                <a:spcPct val="90000"/>
              </a:lnSpc>
              <a:spcBef>
                <a:spcPct val="0"/>
              </a:spcBef>
            </a:pPr>
            <a:r>
              <a:rPr lang="en-US" sz="1200" dirty="0" smtClean="0"/>
              <a:t>mobilization of HSPCs into the peripheral blood. (c, d) Model of HSPC mobilization by inhibitors of CXCR4 or VLA-4. Targeted disruption of the</a:t>
            </a:r>
          </a:p>
          <a:p>
            <a:pPr>
              <a:lnSpc>
                <a:spcPct val="90000"/>
              </a:lnSpc>
              <a:spcBef>
                <a:spcPct val="0"/>
              </a:spcBef>
            </a:pP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p>
          <a:p>
            <a:pPr>
              <a:lnSpc>
                <a:spcPct val="90000"/>
              </a:lnSpc>
              <a:spcBef>
                <a:spcPct val="0"/>
              </a:spcBef>
            </a:pP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25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2857500" y="514350"/>
            <a:ext cx="3429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lnSpcReduction="10000"/>
          </a:bodyPr>
          <a:lstStyle/>
          <a:p>
            <a:pPr>
              <a:lnSpc>
                <a:spcPct val="90000"/>
              </a:lnSpc>
              <a:spcBef>
                <a:spcPct val="0"/>
              </a:spcBef>
            </a:pPr>
            <a:r>
              <a:rPr lang="en-US" sz="1200" dirty="0" smtClean="0"/>
              <a:t>Models of HSPC mobilization by G-CSF and inhibitors of CXCR4 and VLA-4. (a) Bone marrow environment at baseline. HSPCs in the</a:t>
            </a:r>
          </a:p>
          <a:p>
            <a:pPr>
              <a:lnSpc>
                <a:spcPct val="90000"/>
              </a:lnSpc>
              <a:spcBef>
                <a:spcPct val="0"/>
              </a:spcBef>
            </a:pP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p>
          <a:p>
            <a:pPr>
              <a:lnSpc>
                <a:spcPct val="90000"/>
              </a:lnSpc>
              <a:spcBef>
                <a:spcPct val="0"/>
              </a:spcBef>
            </a:pP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p>
          <a:p>
            <a:pPr>
              <a:lnSpc>
                <a:spcPct val="90000"/>
              </a:lnSpc>
              <a:spcBef>
                <a:spcPct val="0"/>
              </a:spcBef>
            </a:pPr>
            <a:r>
              <a:rPr lang="en-US" sz="1200" dirty="0" smtClean="0"/>
              <a:t>G-CSF signaling through b-adrenergic nerve cells. The net effect of these signaling cascades is the disruption of HSPC retention interactions and</a:t>
            </a:r>
          </a:p>
          <a:p>
            <a:pPr>
              <a:lnSpc>
                <a:spcPct val="90000"/>
              </a:lnSpc>
              <a:spcBef>
                <a:spcPct val="0"/>
              </a:spcBef>
            </a:pPr>
            <a:r>
              <a:rPr lang="en-US" sz="1200" dirty="0" smtClean="0"/>
              <a:t>mobilization of HSPCs into the peripheral blood. (c, d) Model of HSPC mobilization by inhibitors of CXCR4 or VLA-4. Targeted disruption of the</a:t>
            </a:r>
          </a:p>
          <a:p>
            <a:pPr>
              <a:lnSpc>
                <a:spcPct val="90000"/>
              </a:lnSpc>
              <a:spcBef>
                <a:spcPct val="0"/>
              </a:spcBef>
            </a:pP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p>
          <a:p>
            <a:pPr>
              <a:lnSpc>
                <a:spcPct val="90000"/>
              </a:lnSpc>
              <a:spcBef>
                <a:spcPct val="0"/>
              </a:spcBef>
            </a:pP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26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z="1200" b="0" i="0" kern="1200" dirty="0" err="1" smtClean="0">
                <a:solidFill>
                  <a:schemeClr val="tx1"/>
                </a:solidFill>
                <a:latin typeface="+mn-lt"/>
                <a:ea typeface="+mn-ea"/>
                <a:cs typeface="+mn-cs"/>
              </a:rPr>
              <a:t>Mozobil</a:t>
            </a:r>
            <a:r>
              <a:rPr lang="en-US" sz="1200" b="0" i="0" kern="1200" dirty="0" smtClean="0">
                <a:solidFill>
                  <a:schemeClr val="tx1"/>
                </a:solidFill>
                <a:latin typeface="+mn-lt"/>
                <a:ea typeface="+mn-ea"/>
                <a:cs typeface="+mn-cs"/>
              </a:rPr>
              <a:t> is an inhibitor of the CXCR4 </a:t>
            </a:r>
            <a:r>
              <a:rPr lang="en-US" sz="1200" b="0" i="0" kern="1200" dirty="0" err="1" smtClean="0">
                <a:solidFill>
                  <a:schemeClr val="tx1"/>
                </a:solidFill>
                <a:latin typeface="+mn-lt"/>
                <a:ea typeface="+mn-ea"/>
                <a:cs typeface="+mn-cs"/>
              </a:rPr>
              <a:t>chemokine</a:t>
            </a:r>
            <a:r>
              <a:rPr lang="en-US" sz="1200" b="0" i="0" kern="1200" dirty="0" smtClean="0">
                <a:solidFill>
                  <a:schemeClr val="tx1"/>
                </a:solidFill>
                <a:latin typeface="+mn-lt"/>
                <a:ea typeface="+mn-ea"/>
                <a:cs typeface="+mn-cs"/>
              </a:rPr>
              <a:t> receptor and blocks binding of its cognate </a:t>
            </a:r>
            <a:r>
              <a:rPr lang="en-US" sz="1200" b="0" i="0" kern="1200" dirty="0" err="1" smtClean="0">
                <a:solidFill>
                  <a:schemeClr val="tx1"/>
                </a:solidFill>
                <a:latin typeface="+mn-lt"/>
                <a:ea typeface="+mn-ea"/>
                <a:cs typeface="+mn-cs"/>
              </a:rPr>
              <a:t>ligand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stromal</a:t>
            </a:r>
            <a:r>
              <a:rPr lang="en-US" sz="1200" b="0" i="0" kern="1200" dirty="0" smtClean="0">
                <a:solidFill>
                  <a:schemeClr val="tx1"/>
                </a:solidFill>
                <a:latin typeface="+mn-lt"/>
                <a:ea typeface="+mn-ea"/>
                <a:cs typeface="+mn-cs"/>
              </a:rPr>
              <a:t> cell derived factor-1 (SDF-1α). SDF-1α and CXCR4 are recognized to play a role in the trafficking and homing of hematopoietic stem cells (HSC) to the marrow compartment.</a:t>
            </a:r>
            <a:endParaRPr lang="tr-TR" sz="1200" dirty="0" smtClean="0">
              <a:ea typeface="ＭＳ Ｐゴシック" pitchFamily="34" charset="-128"/>
            </a:endParaRPr>
          </a:p>
          <a:p>
            <a:r>
              <a:rPr lang="en-US" sz="1200" dirty="0" smtClean="0">
                <a:ea typeface="ＭＳ Ｐゴシック" pitchFamily="34" charset="-128"/>
              </a:rPr>
              <a:t>Accidental finding: </a:t>
            </a:r>
            <a:r>
              <a:rPr lang="en-US" sz="1200" dirty="0" err="1" smtClean="0">
                <a:ea typeface="ＭＳ Ｐゴシック" pitchFamily="34" charset="-128"/>
              </a:rPr>
              <a:t>leukocytosis</a:t>
            </a:r>
            <a:r>
              <a:rPr lang="en-US" sz="1200" dirty="0" smtClean="0">
                <a:ea typeface="ＭＳ Ｐゴシック" pitchFamily="34" charset="-128"/>
              </a:rPr>
              <a:t> after a single intravenous dose of </a:t>
            </a:r>
            <a:r>
              <a:rPr lang="en-US" sz="1200" dirty="0" err="1" smtClean="0">
                <a:ea typeface="ＭＳ Ｐゴシック" pitchFamily="34" charset="-128"/>
              </a:rPr>
              <a:t>plerixafor</a:t>
            </a:r>
            <a:endParaRPr lang="en-US" sz="1200" dirty="0" smtClean="0">
              <a:ea typeface="ＭＳ Ｐゴシック" pitchFamily="34" charset="-128"/>
            </a:endParaRPr>
          </a:p>
          <a:p>
            <a:r>
              <a:rPr lang="en-US" sz="1200" dirty="0" smtClean="0">
                <a:ea typeface="ＭＳ Ｐゴシック" pitchFamily="34" charset="-128"/>
              </a:rPr>
              <a:t>Originally tested clinically as an agent for the treatment of HIV infection by blocking the HIV entry into CD4</a:t>
            </a:r>
            <a:r>
              <a:rPr lang="en-US" sz="1200" baseline="30000" dirty="0" smtClean="0">
                <a:ea typeface="ＭＳ Ｐゴシック" pitchFamily="34" charset="-128"/>
              </a:rPr>
              <a:t>+</a:t>
            </a:r>
            <a:r>
              <a:rPr lang="en-US" sz="1200" dirty="0" smtClean="0">
                <a:ea typeface="ＭＳ Ｐゴシック" pitchFamily="34" charset="-128"/>
              </a:rPr>
              <a:t> T cells</a:t>
            </a:r>
          </a:p>
          <a:p>
            <a:pPr>
              <a:spcBef>
                <a:spcPct val="0"/>
              </a:spcBef>
            </a:pPr>
            <a:endParaRPr lang="tr-TR" dirty="0"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27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2857500" y="514350"/>
            <a:ext cx="3429000" cy="2571750"/>
          </a:xfrm>
          <a:noFill/>
          <a:ln>
            <a:solidFill>
              <a:srgbClr val="000000"/>
            </a:solidFill>
            <a:miter lim="800000"/>
            <a:headEnd/>
            <a:tailEnd/>
          </a:ln>
        </p:spPr>
      </p:sp>
      <p:sp>
        <p:nvSpPr>
          <p:cNvPr id="29698"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Once it has been determined that a patient is circulating sufficient CD34+ cells to undergo </a:t>
            </a:r>
            <a:r>
              <a:rPr lang="en-US" dirty="0" err="1">
                <a:latin typeface="Arial" charset="0"/>
                <a:cs typeface="Arial" charset="0"/>
              </a:rPr>
              <a:t>apheresis</a:t>
            </a:r>
            <a:r>
              <a:rPr lang="en-US" dirty="0">
                <a:latin typeface="Arial" charset="0"/>
                <a:cs typeface="Arial" charset="0"/>
              </a:rPr>
              <a:t>, the collection procedure begins. Patients may donate </a:t>
            </a:r>
            <a:r>
              <a:rPr lang="en-US" dirty="0" err="1">
                <a:latin typeface="Arial" charset="0"/>
                <a:cs typeface="Arial" charset="0"/>
              </a:rPr>
              <a:t>autologous</a:t>
            </a:r>
            <a:r>
              <a:rPr lang="en-US" dirty="0">
                <a:latin typeface="Arial" charset="0"/>
                <a:cs typeface="Arial" charset="0"/>
              </a:rPr>
              <a:t> cells via peripheral IV’s or via central venous catheter with two lumens. Whole blood is removed from the patient and flows through the </a:t>
            </a:r>
            <a:r>
              <a:rPr lang="en-US" dirty="0" err="1">
                <a:latin typeface="Arial" charset="0"/>
                <a:cs typeface="Arial" charset="0"/>
              </a:rPr>
              <a:t>apheresis</a:t>
            </a:r>
            <a:r>
              <a:rPr lang="en-US" dirty="0">
                <a:latin typeface="Arial" charset="0"/>
                <a:cs typeface="Arial" charset="0"/>
              </a:rPr>
              <a:t> machine. During </a:t>
            </a:r>
            <a:r>
              <a:rPr lang="en-US" dirty="0" err="1">
                <a:latin typeface="Arial" charset="0"/>
                <a:cs typeface="Arial" charset="0"/>
              </a:rPr>
              <a:t>apheresis</a:t>
            </a:r>
            <a:r>
              <a:rPr lang="en-US" dirty="0">
                <a:latin typeface="Arial" charset="0"/>
                <a:cs typeface="Arial" charset="0"/>
              </a:rPr>
              <a:t> the stem cell layer is separated from the remainder of the blood and removed. The remainder of the blood is returned to the patient and the stem cells are stored using 10% DMSO to prevent cell damage during the thaw procedure. This is a </a:t>
            </a:r>
            <a:r>
              <a:rPr lang="en-US" dirty="0" err="1">
                <a:latin typeface="Arial" charset="0"/>
                <a:cs typeface="Arial" charset="0"/>
              </a:rPr>
              <a:t>cryopreserved</a:t>
            </a:r>
            <a:r>
              <a:rPr lang="en-US" dirty="0">
                <a:latin typeface="Arial" charset="0"/>
                <a:cs typeface="Arial" charset="0"/>
              </a:rPr>
              <a:t> stem cell product.</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ACBAB-B973-4498-86FC-624EC14DFADB}" type="slidenum">
              <a:rPr lang="en-US"/>
              <a:pPr fontAlgn="base">
                <a:spcBef>
                  <a:spcPct val="0"/>
                </a:spcBef>
                <a:spcAft>
                  <a:spcPct val="0"/>
                </a:spcAft>
              </a:pPr>
              <a:t>28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2857500" y="514350"/>
            <a:ext cx="3429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30</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xfrm>
            <a:off x="2857500" y="514350"/>
            <a:ext cx="3429000" cy="2571750"/>
          </a:xfrm>
          <a:noFill/>
          <a:ln>
            <a:solidFill>
              <a:srgbClr val="000000"/>
            </a:solidFill>
            <a:miter lim="800000"/>
            <a:headEnd/>
            <a:tailEnd/>
          </a:ln>
        </p:spPr>
      </p:sp>
      <p:sp>
        <p:nvSpPr>
          <p:cNvPr id="33794"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With </a:t>
            </a:r>
            <a:r>
              <a:rPr lang="en-US" dirty="0" err="1">
                <a:latin typeface="Arial" charset="0"/>
                <a:cs typeface="Arial" charset="0"/>
              </a:rPr>
              <a:t>autologous</a:t>
            </a:r>
            <a:r>
              <a:rPr lang="en-US" dirty="0">
                <a:latin typeface="Arial" charset="0"/>
                <a:cs typeface="Arial" charset="0"/>
              </a:rPr>
              <a:t> transplantation, the majority of complications are directed related to the side effects of high dose chemotherapy. Early complications include </a:t>
            </a:r>
            <a:r>
              <a:rPr lang="en-US" dirty="0" err="1">
                <a:latin typeface="Arial" charset="0"/>
                <a:cs typeface="Arial" charset="0"/>
              </a:rPr>
              <a:t>myelosuppression</a:t>
            </a:r>
            <a:r>
              <a:rPr lang="en-US" dirty="0">
                <a:latin typeface="Arial" charset="0"/>
                <a:cs typeface="Arial" charset="0"/>
              </a:rPr>
              <a:t> with </a:t>
            </a:r>
            <a:r>
              <a:rPr lang="en-US" dirty="0" err="1">
                <a:latin typeface="Arial" charset="0"/>
                <a:cs typeface="Arial" charset="0"/>
              </a:rPr>
              <a:t>leukopenia</a:t>
            </a:r>
            <a:r>
              <a:rPr lang="en-US" dirty="0">
                <a:latin typeface="Arial" charset="0"/>
                <a:cs typeface="Arial" charset="0"/>
              </a:rPr>
              <a:t> and need for blood or platelet transfusions. Most patients develop febrile </a:t>
            </a:r>
            <a:r>
              <a:rPr lang="en-US" dirty="0" err="1">
                <a:latin typeface="Arial" charset="0"/>
                <a:cs typeface="Arial" charset="0"/>
              </a:rPr>
              <a:t>neutropenia</a:t>
            </a:r>
            <a:r>
              <a:rPr lang="en-US" dirty="0">
                <a:latin typeface="Arial" charset="0"/>
                <a:cs typeface="Arial" charset="0"/>
              </a:rPr>
              <a:t> necessitating antibiotic therapy. Most infections during this period are bacterial and result from disrupted mucosal barriers. Upon recovery of peripheral blood counts, termed “engraftment,” most of these toxicities improve and fevers resolve.</a:t>
            </a:r>
          </a:p>
          <a:p>
            <a:pPr>
              <a:spcBef>
                <a:spcPct val="0"/>
              </a:spcBef>
            </a:pPr>
            <a:endParaRPr lang="en-US" dirty="0">
              <a:latin typeface="Arial" charset="0"/>
              <a:cs typeface="Arial" charset="0"/>
            </a:endParaRPr>
          </a:p>
          <a:p>
            <a:pPr>
              <a:spcBef>
                <a:spcPct val="0"/>
              </a:spcBef>
            </a:pPr>
            <a:r>
              <a:rPr lang="en-US" dirty="0">
                <a:latin typeface="Arial" charset="0"/>
                <a:cs typeface="Arial" charset="0"/>
              </a:rPr>
              <a:t>Late complications of </a:t>
            </a:r>
            <a:r>
              <a:rPr lang="en-US" dirty="0" err="1">
                <a:latin typeface="Arial" charset="0"/>
                <a:cs typeface="Arial" charset="0"/>
              </a:rPr>
              <a:t>autologous</a:t>
            </a:r>
            <a:r>
              <a:rPr lang="en-US" dirty="0">
                <a:latin typeface="Arial" charset="0"/>
                <a:cs typeface="Arial" charset="0"/>
              </a:rPr>
              <a:t> transplant include late pulmonary toxicity due to BCNU administration (if applicable) and potential for damage to the bone marrow causing development of </a:t>
            </a:r>
            <a:r>
              <a:rPr lang="en-US" dirty="0" err="1">
                <a:latin typeface="Arial" charset="0"/>
                <a:cs typeface="Arial" charset="0"/>
              </a:rPr>
              <a:t>myelodysplastic</a:t>
            </a:r>
            <a:r>
              <a:rPr lang="en-US" dirty="0">
                <a:latin typeface="Arial" charset="0"/>
                <a:cs typeface="Arial" charset="0"/>
              </a:rPr>
              <a:t> syndrome. Patients may also develop infertility and other endocrine abnormalities due to high dose chemotherapy.</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82A622-663F-481A-95DD-6CA52DC71A37}" type="slidenum">
              <a:rPr lang="en-US"/>
              <a:pPr fontAlgn="base">
                <a:spcBef>
                  <a:spcPct val="0"/>
                </a:spcBef>
                <a:spcAft>
                  <a:spcPct val="0"/>
                </a:spcAft>
              </a:pPr>
              <a:t>36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32: </a:t>
            </a:r>
            <a:r>
              <a:rPr lang="en-US" dirty="0"/>
              <a:t>Transplantation for Hodgkin Lymphoma (HL) is indicated in patients who have failed initial chemotherapy or radiation therapy. Survival after HCT for HL depends on disease response to previous salvage therapy. Among the 8,631 patients receiving </a:t>
            </a:r>
            <a:r>
              <a:rPr lang="en-US" dirty="0" err="1"/>
              <a:t>autotransplants</a:t>
            </a:r>
            <a:r>
              <a:rPr lang="en-US" dirty="0"/>
              <a:t> for HL between 2003 and 2013, the 3-year probabilities of survival were 81% ± 1%  and 64% ± 2% for patients with </a:t>
            </a:r>
            <a:r>
              <a:rPr lang="en-US" dirty="0" err="1"/>
              <a:t>chemosensitive</a:t>
            </a:r>
            <a:r>
              <a:rPr lang="en-US" dirty="0"/>
              <a:t>  and with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37</a:t>
            </a:fld>
            <a:endParaRPr lang="en-US"/>
          </a:p>
        </p:txBody>
      </p:sp>
    </p:spTree>
    <p:extLst>
      <p:ext uri="{BB962C8B-B14F-4D97-AF65-F5344CB8AC3E}">
        <p14:creationId xmlns:p14="http://schemas.microsoft.com/office/powerpoint/2010/main" xmlns="" val="504502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34: </a:t>
            </a:r>
            <a:r>
              <a:rPr lang="en-US" dirty="0"/>
              <a:t>Transplantation for follicular lymphoma (FL) is generally reserved for patients with recurrent or aggressive disease. </a:t>
            </a:r>
            <a:r>
              <a:rPr lang="en-US" dirty="0" err="1"/>
              <a:t>Autotransplantation</a:t>
            </a:r>
            <a:r>
              <a:rPr lang="en-US" dirty="0"/>
              <a:t> is</a:t>
            </a:r>
            <a:r>
              <a:rPr lang="en-US" baseline="0" dirty="0"/>
              <a:t> most commonly done in patients with </a:t>
            </a:r>
            <a:r>
              <a:rPr lang="en-US" baseline="0" dirty="0" err="1"/>
              <a:t>chemosensitive</a:t>
            </a:r>
            <a:r>
              <a:rPr lang="en-US" baseline="0" dirty="0"/>
              <a:t> disease</a:t>
            </a:r>
            <a:r>
              <a:rPr lang="en-US" dirty="0"/>
              <a:t>. Among the 2,798</a:t>
            </a:r>
            <a:r>
              <a:rPr lang="en-US" baseline="0" dirty="0"/>
              <a:t> </a:t>
            </a:r>
            <a:r>
              <a:rPr lang="en-US" dirty="0"/>
              <a:t>patients receiving an </a:t>
            </a:r>
            <a:r>
              <a:rPr lang="en-US" dirty="0" err="1"/>
              <a:t>autotransplant</a:t>
            </a:r>
            <a:r>
              <a:rPr lang="en-US" dirty="0"/>
              <a:t> for FL between 2003 and 2013. The 3-year probabilities of survival were 78% ± 1% and 62% ± 4%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38</a:t>
            </a:fld>
            <a:endParaRPr lang="en-US"/>
          </a:p>
        </p:txBody>
      </p:sp>
    </p:spTree>
    <p:extLst>
      <p:ext uri="{BB962C8B-B14F-4D97-AF65-F5344CB8AC3E}">
        <p14:creationId xmlns:p14="http://schemas.microsoft.com/office/powerpoint/2010/main" xmlns="" val="2315503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Slides 36 &amp; 37: </a:t>
            </a:r>
            <a:r>
              <a:rPr lang="en-US" dirty="0" err="1"/>
              <a:t>Autotransplants</a:t>
            </a:r>
            <a:r>
              <a:rPr lang="en-US" dirty="0"/>
              <a:t> are an accepted treatment indication for diffuse large B-cell lymphoma (DLBCL) and, similar to FL, most </a:t>
            </a:r>
            <a:r>
              <a:rPr lang="en-US" dirty="0" err="1"/>
              <a:t>autotransplants</a:t>
            </a:r>
            <a:r>
              <a:rPr lang="en-US" dirty="0"/>
              <a:t> are performed in patients with </a:t>
            </a:r>
            <a:r>
              <a:rPr lang="en-US" dirty="0" err="1"/>
              <a:t>chemosensitive</a:t>
            </a:r>
            <a:r>
              <a:rPr lang="en-US" dirty="0"/>
              <a:t> disease. Among the 11,356</a:t>
            </a:r>
            <a:r>
              <a:rPr lang="en-US" baseline="0" dirty="0"/>
              <a:t> </a:t>
            </a:r>
            <a:r>
              <a:rPr lang="en-US" dirty="0"/>
              <a:t>patients who received an </a:t>
            </a:r>
            <a:r>
              <a:rPr lang="en-US" dirty="0" err="1"/>
              <a:t>autotransplant</a:t>
            </a:r>
            <a:r>
              <a:rPr lang="en-US" dirty="0"/>
              <a:t> for DLBCL between 2003 and 2013, the 3-year probabilities of survival were 64% ± 1% and 42% ± 2% for patients with </a:t>
            </a:r>
            <a:r>
              <a:rPr lang="en-US" dirty="0" err="1"/>
              <a:t>chemosensitive</a:t>
            </a:r>
            <a:r>
              <a:rPr lang="en-US" dirty="0"/>
              <a:t> and </a:t>
            </a:r>
            <a:r>
              <a:rPr lang="en-US" dirty="0" err="1"/>
              <a:t>chemoresistant</a:t>
            </a:r>
            <a:r>
              <a:rPr lang="en-US" dirty="0"/>
              <a:t> disease, respectively. Allogeneic HCT for treatment of DLBCL is performed less frequently than for FL and is generally used only in patients with aggressive disease that has been resistant to previous therapies, including </a:t>
            </a:r>
            <a:r>
              <a:rPr lang="en-US" dirty="0" err="1"/>
              <a:t>autotransplants</a:t>
            </a:r>
            <a:r>
              <a:rPr lang="en-US" dirty="0"/>
              <a:t>. Among the 1,040 patients who underwent an HLA-matched sibling HCT for DLBCL from 2003 to 2013, the 3-year probabilities of survival were 49% ± 2% and 25% ± 3%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39</a:t>
            </a:fld>
            <a:endParaRPr lang="en-US"/>
          </a:p>
        </p:txBody>
      </p:sp>
    </p:spTree>
    <p:extLst>
      <p:ext uri="{BB962C8B-B14F-4D97-AF65-F5344CB8AC3E}">
        <p14:creationId xmlns:p14="http://schemas.microsoft.com/office/powerpoint/2010/main" xmlns="" val="2439730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38: </a:t>
            </a:r>
            <a:r>
              <a:rPr lang="en-US" dirty="0"/>
              <a:t>The optimal timing and type of HCT for mantle cell lymphoma (MCL) is not well defined. As with other mature B-cell lymphoproliferative disorders, </a:t>
            </a:r>
            <a:r>
              <a:rPr lang="en-US" dirty="0" err="1"/>
              <a:t>autotransplantation</a:t>
            </a:r>
            <a:r>
              <a:rPr lang="en-US" dirty="0"/>
              <a:t> is the most common transplant approach. Among the 4,360 patients who received an </a:t>
            </a:r>
            <a:r>
              <a:rPr lang="en-US" dirty="0" err="1"/>
              <a:t>autotransplant</a:t>
            </a:r>
            <a:r>
              <a:rPr lang="en-US" dirty="0"/>
              <a:t> for MCL between 2003 and 2013, the 3-year probability of survival was 78% ± 1%. Among 1,414 patients who underwent an allogeneic transplantation for MCL during the same period, the 3-year probabilities of survival was 52% ± 1% .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40</a:t>
            </a:fld>
            <a:endParaRPr lang="en-US"/>
          </a:p>
        </p:txBody>
      </p:sp>
    </p:spTree>
    <p:extLst>
      <p:ext uri="{BB962C8B-B14F-4D97-AF65-F5344CB8AC3E}">
        <p14:creationId xmlns:p14="http://schemas.microsoft.com/office/powerpoint/2010/main" xmlns="" val="667176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40: </a:t>
            </a:r>
            <a:r>
              <a:rPr lang="en-US" b="0" dirty="0"/>
              <a:t> Outcomes</a:t>
            </a:r>
            <a:r>
              <a:rPr lang="en-US" b="0" baseline="0" dirty="0"/>
              <a:t> after </a:t>
            </a:r>
            <a:r>
              <a:rPr lang="en-US" b="0" baseline="0" dirty="0" err="1"/>
              <a:t>autotransplants</a:t>
            </a:r>
            <a:r>
              <a:rPr lang="en-US" b="0" baseline="0" dirty="0"/>
              <a:t> with the addition of novel agents and combinations for the treatment of multiple myeloma have significant impact survival in the last decade. The 3 year overall survival among </a:t>
            </a:r>
            <a:r>
              <a:rPr lang="en-US" b="0" baseline="0" dirty="0" err="1"/>
              <a:t>autotransplant</a:t>
            </a:r>
            <a:r>
              <a:rPr lang="en-US" b="0" baseline="0" dirty="0"/>
              <a:t> recipients for multiple myeloma were </a:t>
            </a:r>
            <a:r>
              <a:rPr lang="en-US" dirty="0"/>
              <a:t>68% ± 1%, 73% ± 1% and 77% ± 1% of the transplants</a:t>
            </a:r>
            <a:r>
              <a:rPr lang="en-US" baseline="0" dirty="0"/>
              <a:t> were performed in 2000 to 2003, 2004 to 2007 and 2008 to 2011, respectively. </a:t>
            </a:r>
            <a:endParaRPr lang="en-US" b="0"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41</a:t>
            </a:fld>
            <a:endParaRPr lang="en-US"/>
          </a:p>
        </p:txBody>
      </p:sp>
    </p:spTree>
    <p:extLst>
      <p:ext uri="{BB962C8B-B14F-4D97-AF65-F5344CB8AC3E}">
        <p14:creationId xmlns:p14="http://schemas.microsoft.com/office/powerpoint/2010/main" xmlns="" val="1474920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Slides 13-15</a:t>
            </a:r>
            <a:r>
              <a:rPr lang="en-US" dirty="0"/>
              <a:t>: After an </a:t>
            </a:r>
            <a:r>
              <a:rPr lang="en-US" dirty="0" err="1"/>
              <a:t>autologous</a:t>
            </a:r>
            <a:r>
              <a:rPr lang="en-US" dirty="0"/>
              <a:t> transplant, primary disease is the most commonly reported cause of death. Among allogeneic transplant recipients, unrelated donor transplants have fewer deaths related to the primary disease, however organ failure and infections are higher after unrelated donor transplants.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44</a:t>
            </a:fld>
            <a:endParaRPr lang="en-US"/>
          </a:p>
        </p:txBody>
      </p:sp>
    </p:spTree>
    <p:extLst>
      <p:ext uri="{BB962C8B-B14F-4D97-AF65-F5344CB8AC3E}">
        <p14:creationId xmlns:p14="http://schemas.microsoft.com/office/powerpoint/2010/main" xmlns="" val="501414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2857500" y="514350"/>
            <a:ext cx="3429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46</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The transplant age has gradually increased over the past decade</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58</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To </a:t>
            </a:r>
            <a:r>
              <a:rPr lang="tr-TR" sz="1200" b="0" i="0" kern="1200" dirty="0" err="1" smtClean="0">
                <a:solidFill>
                  <a:schemeClr val="tx1"/>
                </a:solidFill>
                <a:latin typeface="+mn-lt"/>
                <a:ea typeface="+mn-ea"/>
                <a:cs typeface="+mn-cs"/>
              </a:rPr>
              <a:t>convert</a:t>
            </a:r>
            <a:r>
              <a:rPr lang="tr-TR" sz="1200" b="0" i="0" kern="1200" dirty="0" smtClean="0">
                <a:solidFill>
                  <a:schemeClr val="tx1"/>
                </a:solidFill>
                <a:latin typeface="+mn-lt"/>
                <a:ea typeface="+mn-ea"/>
                <a:cs typeface="+mn-cs"/>
              </a:rPr>
              <a:t> creatinine </a:t>
            </a:r>
            <a:r>
              <a:rPr lang="tr-TR" sz="1200" b="0" i="0" kern="1200" dirty="0" err="1" smtClean="0">
                <a:solidFill>
                  <a:schemeClr val="tx1"/>
                </a:solidFill>
                <a:latin typeface="+mn-lt"/>
                <a:ea typeface="+mn-ea"/>
                <a:cs typeface="+mn-cs"/>
              </a:rPr>
              <a:t>from</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milligrams</a:t>
            </a:r>
            <a:r>
              <a:rPr lang="tr-TR" sz="1200" b="0" i="0" kern="1200" dirty="0" smtClean="0">
                <a:solidFill>
                  <a:schemeClr val="tx1"/>
                </a:solidFill>
                <a:latin typeface="+mn-lt"/>
                <a:ea typeface="+mn-ea"/>
                <a:cs typeface="+mn-cs"/>
              </a:rPr>
              <a:t> per </a:t>
            </a:r>
            <a:r>
              <a:rPr lang="tr-TR" sz="1200" b="0" i="0" kern="1200" dirty="0" err="1" smtClean="0">
                <a:solidFill>
                  <a:schemeClr val="tx1"/>
                </a:solidFill>
                <a:latin typeface="+mn-lt"/>
                <a:ea typeface="+mn-ea"/>
                <a:cs typeface="+mn-cs"/>
              </a:rPr>
              <a:t>deciliter</a:t>
            </a:r>
            <a:r>
              <a:rPr lang="tr-TR" sz="1200" b="0" i="0" kern="1200" dirty="0" smtClean="0">
                <a:solidFill>
                  <a:schemeClr val="tx1"/>
                </a:solidFill>
                <a:latin typeface="+mn-lt"/>
                <a:ea typeface="+mn-ea"/>
                <a:cs typeface="+mn-cs"/>
              </a:rPr>
              <a:t> to </a:t>
            </a:r>
            <a:r>
              <a:rPr lang="tr-TR" sz="1200" b="0" i="0" kern="1200" dirty="0" err="1" smtClean="0">
                <a:solidFill>
                  <a:schemeClr val="tx1"/>
                </a:solidFill>
                <a:latin typeface="+mn-lt"/>
                <a:ea typeface="+mn-ea"/>
                <a:cs typeface="+mn-cs"/>
              </a:rPr>
              <a:t>micromoles</a:t>
            </a:r>
            <a:r>
              <a:rPr lang="tr-TR" sz="1200" b="0" i="0" kern="1200" dirty="0" smtClean="0">
                <a:solidFill>
                  <a:schemeClr val="tx1"/>
                </a:solidFill>
                <a:latin typeface="+mn-lt"/>
                <a:ea typeface="+mn-ea"/>
                <a:cs typeface="+mn-cs"/>
              </a:rPr>
              <a:t> per </a:t>
            </a:r>
            <a:r>
              <a:rPr lang="tr-TR" sz="1200" b="0" i="0" kern="1200" dirty="0" err="1" smtClean="0">
                <a:solidFill>
                  <a:schemeClr val="tx1"/>
                </a:solidFill>
                <a:latin typeface="+mn-lt"/>
                <a:ea typeface="+mn-ea"/>
                <a:cs typeface="+mn-cs"/>
              </a:rPr>
              <a:t>liter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multiply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milligrams</a:t>
            </a:r>
            <a:r>
              <a:rPr lang="tr-TR" sz="1200" b="0" i="0" kern="1200" dirty="0" smtClean="0">
                <a:solidFill>
                  <a:schemeClr val="tx1"/>
                </a:solidFill>
                <a:latin typeface="+mn-lt"/>
                <a:ea typeface="+mn-ea"/>
                <a:cs typeface="+mn-cs"/>
              </a:rPr>
              <a:t> per </a:t>
            </a:r>
            <a:r>
              <a:rPr lang="tr-TR" sz="1200" b="0" i="0" kern="1200" dirty="0" err="1" smtClean="0">
                <a:solidFill>
                  <a:schemeClr val="tx1"/>
                </a:solidFill>
                <a:latin typeface="+mn-lt"/>
                <a:ea typeface="+mn-ea"/>
                <a:cs typeface="+mn-cs"/>
              </a:rPr>
              <a:t>deciliter</a:t>
            </a:r>
            <a:r>
              <a:rPr lang="tr-TR" sz="1200" b="0" i="0" kern="1200" dirty="0" smtClean="0">
                <a:solidFill>
                  <a:schemeClr val="tx1"/>
                </a:solidFill>
                <a:latin typeface="+mn-lt"/>
                <a:ea typeface="+mn-ea"/>
                <a:cs typeface="+mn-cs"/>
              </a:rPr>
              <a:t> by 88.4.</a:t>
            </a:r>
          </a:p>
          <a:p>
            <a:r>
              <a:rPr lang="tr-TR" sz="1200" b="0" i="0" kern="1200" dirty="0" err="1" smtClean="0">
                <a:solidFill>
                  <a:schemeClr val="tx1"/>
                </a:solidFill>
                <a:latin typeface="+mn-lt"/>
                <a:ea typeface="+mn-ea"/>
                <a:cs typeface="+mn-cs"/>
              </a:rPr>
              <a:t>DLco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diffusion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capacity</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carbon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monoxide</a:t>
            </a:r>
            <a:r>
              <a:rPr lang="tr-TR" sz="1200" b="0" i="0" kern="1200" dirty="0" smtClean="0">
                <a:solidFill>
                  <a:schemeClr val="tx1"/>
                </a:solidFill>
                <a:latin typeface="+mn-lt"/>
                <a:ea typeface="+mn-ea"/>
                <a:cs typeface="+mn-cs"/>
              </a:rPr>
              <a:t>; FEV</a:t>
            </a:r>
            <a:r>
              <a:rPr lang="tr-TR" sz="1200" b="0" i="0" kern="1200" baseline="-25000" dirty="0" smtClean="0">
                <a:solidFill>
                  <a:schemeClr val="tx1"/>
                </a:solidFill>
                <a:latin typeface="+mn-lt"/>
                <a:ea typeface="+mn-ea"/>
                <a:cs typeface="+mn-cs"/>
              </a:rPr>
              <a:t>1</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forced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expiratory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volume</a:t>
            </a:r>
            <a:r>
              <a:rPr lang="tr-TR" sz="1200" b="0" i="0" kern="1200" dirty="0" smtClean="0">
                <a:solidFill>
                  <a:schemeClr val="tx1"/>
                </a:solidFill>
                <a:latin typeface="+mn-lt"/>
                <a:ea typeface="+mn-ea"/>
                <a:cs typeface="+mn-cs"/>
              </a:rPr>
              <a:t> in </a:t>
            </a:r>
            <a:r>
              <a:rPr lang="tr-TR" sz="1200" b="0" i="0" kern="1200" dirty="0" err="1" smtClean="0">
                <a:solidFill>
                  <a:schemeClr val="tx1"/>
                </a:solidFill>
                <a:latin typeface="+mn-lt"/>
                <a:ea typeface="+mn-ea"/>
                <a:cs typeface="+mn-cs"/>
              </a:rPr>
              <a:t>one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second</a:t>
            </a:r>
            <a:r>
              <a:rPr lang="tr-TR" sz="1200" b="0" i="0" kern="1200" dirty="0" smtClean="0">
                <a:solidFill>
                  <a:schemeClr val="tx1"/>
                </a:solidFill>
                <a:latin typeface="+mn-lt"/>
                <a:ea typeface="+mn-ea"/>
                <a:cs typeface="+mn-cs"/>
              </a:rPr>
              <a:t>; EF: </a:t>
            </a:r>
            <a:r>
              <a:rPr lang="tr-TR" sz="1200" b="0" i="0" kern="1200" dirty="0" err="1" smtClean="0">
                <a:solidFill>
                  <a:schemeClr val="tx1"/>
                </a:solidFill>
                <a:latin typeface="+mn-lt"/>
                <a:ea typeface="+mn-ea"/>
                <a:cs typeface="+mn-cs"/>
              </a:rPr>
              <a:t>ejection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fraction</a:t>
            </a:r>
            <a:r>
              <a:rPr lang="tr-TR" sz="1200" b="0" i="0" kern="1200" dirty="0" smtClean="0">
                <a:solidFill>
                  <a:schemeClr val="tx1"/>
                </a:solidFill>
                <a:latin typeface="+mn-lt"/>
                <a:ea typeface="+mn-ea"/>
                <a:cs typeface="+mn-cs"/>
              </a:rPr>
              <a:t>; ULN: </a:t>
            </a:r>
            <a:r>
              <a:rPr lang="tr-TR" sz="1200" b="0" i="0" kern="1200" dirty="0" err="1" smtClean="0">
                <a:solidFill>
                  <a:schemeClr val="tx1"/>
                </a:solidFill>
                <a:latin typeface="+mn-lt"/>
                <a:ea typeface="+mn-ea"/>
                <a:cs typeface="+mn-cs"/>
              </a:rPr>
              <a:t>upper</a:t>
            </a:r>
            <a:r>
              <a:rPr lang="tr-TR" sz="1200" b="0" i="0" kern="1200" dirty="0" smtClean="0">
                <a:solidFill>
                  <a:schemeClr val="tx1"/>
                </a:solidFill>
                <a:latin typeface="+mn-lt"/>
                <a:ea typeface="+mn-ea"/>
                <a:cs typeface="+mn-cs"/>
              </a:rPr>
              <a:t> limit of normal; AST: </a:t>
            </a:r>
            <a:r>
              <a:rPr lang="tr-TR" sz="1200" b="0" i="0" kern="1200" dirty="0" err="1" smtClean="0">
                <a:solidFill>
                  <a:schemeClr val="tx1"/>
                </a:solidFill>
                <a:latin typeface="+mn-lt"/>
                <a:ea typeface="+mn-ea"/>
                <a:cs typeface="+mn-cs"/>
              </a:rPr>
              <a:t>aspartate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aminotransferase</a:t>
            </a:r>
            <a:r>
              <a:rPr lang="tr-TR" sz="1200" b="0" i="0" kern="1200" dirty="0" smtClean="0">
                <a:solidFill>
                  <a:schemeClr val="tx1"/>
                </a:solidFill>
                <a:latin typeface="+mn-lt"/>
                <a:ea typeface="+mn-ea"/>
                <a:cs typeface="+mn-cs"/>
              </a:rPr>
              <a:t>; ALT: </a:t>
            </a:r>
            <a:r>
              <a:rPr lang="tr-TR" sz="1200" b="0" i="0" kern="1200" dirty="0" err="1" smtClean="0">
                <a:solidFill>
                  <a:schemeClr val="tx1"/>
                </a:solidFill>
                <a:latin typeface="+mn-lt"/>
                <a:ea typeface="+mn-ea"/>
                <a:cs typeface="+mn-cs"/>
              </a:rPr>
              <a:t>alanine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aminotransferase</a:t>
            </a:r>
            <a:r>
              <a:rPr lang="tr-TR" sz="1200" b="0" i="0" kern="1200" dirty="0" smtClean="0">
                <a:solidFill>
                  <a:schemeClr val="tx1"/>
                </a:solidFill>
                <a:latin typeface="+mn-lt"/>
                <a:ea typeface="+mn-ea"/>
                <a:cs typeface="+mn-cs"/>
              </a:rPr>
              <a:t>; SLE: </a:t>
            </a:r>
            <a:r>
              <a:rPr lang="tr-TR" sz="1200" b="0" i="0" kern="1200" dirty="0" err="1" smtClean="0">
                <a:solidFill>
                  <a:schemeClr val="tx1"/>
                </a:solidFill>
                <a:latin typeface="+mn-lt"/>
                <a:ea typeface="+mn-ea"/>
                <a:cs typeface="+mn-cs"/>
              </a:rPr>
              <a:t>systemic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lupus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erythematosis</a:t>
            </a:r>
            <a:r>
              <a:rPr lang="tr-TR" sz="1200" b="0" i="0" kern="1200" dirty="0" smtClean="0">
                <a:solidFill>
                  <a:schemeClr val="tx1"/>
                </a:solidFill>
                <a:latin typeface="+mn-lt"/>
                <a:ea typeface="+mn-ea"/>
                <a:cs typeface="+mn-cs"/>
              </a:rPr>
              <a:t>; RA: </a:t>
            </a:r>
            <a:r>
              <a:rPr lang="tr-TR" sz="1200" b="0" i="0" kern="1200" dirty="0" err="1" smtClean="0">
                <a:solidFill>
                  <a:schemeClr val="tx1"/>
                </a:solidFill>
                <a:latin typeface="+mn-lt"/>
                <a:ea typeface="+mn-ea"/>
                <a:cs typeface="+mn-cs"/>
              </a:rPr>
              <a:t>rheumatoid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arthritis</a:t>
            </a:r>
            <a:r>
              <a:rPr lang="tr-TR" sz="1200" b="0" i="0" kern="1200" dirty="0" smtClean="0">
                <a:solidFill>
                  <a:schemeClr val="tx1"/>
                </a:solidFill>
                <a:latin typeface="+mn-lt"/>
                <a:ea typeface="+mn-ea"/>
                <a:cs typeface="+mn-cs"/>
              </a:rPr>
              <a:t>; CTD: </a:t>
            </a:r>
            <a:r>
              <a:rPr lang="tr-TR" sz="1200" b="0" i="0" kern="1200" dirty="0" err="1" smtClean="0">
                <a:solidFill>
                  <a:schemeClr val="tx1"/>
                </a:solidFill>
                <a:latin typeface="+mn-lt"/>
                <a:ea typeface="+mn-ea"/>
                <a:cs typeface="+mn-cs"/>
              </a:rPr>
              <a:t>connective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tissue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disease</a:t>
            </a:r>
            <a:r>
              <a:rPr lang="tr-TR" sz="1200" b="0" i="0" kern="1200" dirty="0" smtClean="0">
                <a:solidFill>
                  <a:schemeClr val="tx1"/>
                </a:solidFill>
                <a:latin typeface="+mn-lt"/>
                <a:ea typeface="+mn-ea"/>
                <a:cs typeface="+mn-cs"/>
              </a:rPr>
              <a:t>.</a:t>
            </a:r>
            <a:br>
              <a:rPr lang="tr-TR" sz="1200" b="0" i="0" kern="1200" dirty="0" smtClean="0">
                <a:solidFill>
                  <a:schemeClr val="tx1"/>
                </a:solidFill>
                <a:latin typeface="+mn-lt"/>
                <a:ea typeface="+mn-ea"/>
                <a:cs typeface="+mn-cs"/>
              </a:rPr>
            </a:b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One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more </a:t>
            </a:r>
            <a:r>
              <a:rPr lang="tr-TR" sz="1200" b="0" i="0" kern="1200" dirty="0" err="1" smtClean="0">
                <a:solidFill>
                  <a:schemeClr val="tx1"/>
                </a:solidFill>
                <a:latin typeface="+mn-lt"/>
                <a:ea typeface="+mn-ea"/>
                <a:cs typeface="+mn-cs"/>
              </a:rPr>
              <a:t>vessel</a:t>
            </a:r>
            <a:r>
              <a:rPr lang="tr-TR" sz="1200" b="0" i="0" kern="1200" dirty="0" smtClean="0">
                <a:solidFill>
                  <a:schemeClr val="tx1"/>
                </a:solidFill>
                <a:latin typeface="+mn-lt"/>
                <a:ea typeface="+mn-ea"/>
                <a:cs typeface="+mn-cs"/>
              </a:rPr>
              <a:t>-</a:t>
            </a:r>
            <a:r>
              <a:rPr lang="tr-TR" sz="1200" b="0" i="0" kern="1200" dirty="0" err="1" smtClean="0">
                <a:solidFill>
                  <a:schemeClr val="tx1"/>
                </a:solidFill>
                <a:latin typeface="+mn-lt"/>
                <a:ea typeface="+mn-ea"/>
                <a:cs typeface="+mn-cs"/>
              </a:rPr>
              <a:t>coronary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artery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stenosis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requiring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medical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treatment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bypass </a:t>
            </a:r>
            <a:r>
              <a:rPr lang="tr-TR" sz="1200" b="0" i="0" kern="1200" dirty="0" err="1" smtClean="0">
                <a:solidFill>
                  <a:schemeClr val="tx1"/>
                </a:solidFill>
                <a:latin typeface="+mn-lt"/>
                <a:ea typeface="+mn-ea"/>
                <a:cs typeface="+mn-cs"/>
              </a:rPr>
              <a:t>graft</a:t>
            </a:r>
            <a:r>
              <a:rPr lang="tr-TR" sz="1200" b="0" i="0" kern="1200" dirty="0" smtClean="0">
                <a:solidFill>
                  <a:schemeClr val="tx1"/>
                </a:solidFill>
                <a:latin typeface="+mn-lt"/>
                <a:ea typeface="+mn-ea"/>
                <a:cs typeface="+mn-cs"/>
              </a:rPr>
              <a:t>.</a:t>
            </a:r>
          </a:p>
          <a:p>
            <a:r>
              <a:rPr lang="tr-TR" sz="1200" b="0" i="1" kern="1200" dirty="0" smtClean="0">
                <a:solidFill>
                  <a:schemeClr val="tx1"/>
                </a:solidFill>
                <a:latin typeface="+mn-lt"/>
                <a:ea typeface="+mn-ea"/>
                <a:cs typeface="+mn-cs"/>
              </a:rPr>
              <a:t>Data </a:t>
            </a:r>
            <a:r>
              <a:rPr lang="tr-TR" sz="1200" b="0" i="1" kern="1200" dirty="0" err="1" smtClean="0">
                <a:solidFill>
                  <a:schemeClr val="tx1"/>
                </a:solidFill>
                <a:latin typeface="+mn-lt"/>
                <a:ea typeface="+mn-ea"/>
                <a:cs typeface="+mn-cs"/>
              </a:rPr>
              <a:t>from</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Sorror</a:t>
            </a:r>
            <a:r>
              <a:rPr lang="tr-TR" sz="1200" b="0" i="1" kern="1200" dirty="0" smtClean="0">
                <a:solidFill>
                  <a:schemeClr val="tx1"/>
                </a:solidFill>
                <a:latin typeface="+mn-lt"/>
                <a:ea typeface="+mn-ea"/>
                <a:cs typeface="+mn-cs"/>
              </a:rPr>
              <a:t> ML, </a:t>
            </a:r>
            <a:r>
              <a:rPr lang="tr-TR" sz="1200" b="0" i="1" kern="1200" dirty="0" err="1" smtClean="0">
                <a:solidFill>
                  <a:schemeClr val="tx1"/>
                </a:solidFill>
                <a:latin typeface="+mn-lt"/>
                <a:ea typeface="+mn-ea"/>
                <a:cs typeface="+mn-cs"/>
              </a:rPr>
              <a:t>Maris</a:t>
            </a:r>
            <a:r>
              <a:rPr lang="tr-TR" sz="1200" b="0" i="1" kern="1200" dirty="0" smtClean="0">
                <a:solidFill>
                  <a:schemeClr val="tx1"/>
                </a:solidFill>
                <a:latin typeface="+mn-lt"/>
                <a:ea typeface="+mn-ea"/>
                <a:cs typeface="+mn-cs"/>
              </a:rPr>
              <a:t> MB, </a:t>
            </a:r>
            <a:r>
              <a:rPr lang="tr-TR" sz="1200" b="0" i="1" kern="1200" dirty="0" err="1" smtClean="0">
                <a:solidFill>
                  <a:schemeClr val="tx1"/>
                </a:solidFill>
                <a:latin typeface="+mn-lt"/>
                <a:ea typeface="+mn-ea"/>
                <a:cs typeface="+mn-cs"/>
              </a:rPr>
              <a:t>Storb</a:t>
            </a:r>
            <a:r>
              <a:rPr lang="tr-TR" sz="1200" b="0" i="1" kern="1200" dirty="0" smtClean="0">
                <a:solidFill>
                  <a:schemeClr val="tx1"/>
                </a:solidFill>
                <a:latin typeface="+mn-lt"/>
                <a:ea typeface="+mn-ea"/>
                <a:cs typeface="+mn-cs"/>
              </a:rPr>
              <a:t> R, et al. </a:t>
            </a:r>
            <a:r>
              <a:rPr lang="tr-TR" sz="1200" b="0" i="1" kern="1200" dirty="0" err="1" smtClean="0">
                <a:solidFill>
                  <a:schemeClr val="tx1"/>
                </a:solidFill>
                <a:latin typeface="+mn-lt"/>
                <a:ea typeface="+mn-ea"/>
                <a:cs typeface="+mn-cs"/>
              </a:rPr>
              <a:t>Hematopoietic</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cell</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transplantation</a:t>
            </a:r>
            <a:r>
              <a:rPr lang="tr-TR" sz="1200" b="0" i="1" kern="1200" dirty="0" smtClean="0">
                <a:solidFill>
                  <a:schemeClr val="tx1"/>
                </a:solidFill>
                <a:latin typeface="+mn-lt"/>
                <a:ea typeface="+mn-ea"/>
                <a:cs typeface="+mn-cs"/>
              </a:rPr>
              <a:t> (HCT)-</a:t>
            </a:r>
            <a:r>
              <a:rPr lang="tr-TR" sz="1200" b="0" i="1" kern="1200" dirty="0" err="1" smtClean="0">
                <a:solidFill>
                  <a:schemeClr val="tx1"/>
                </a:solidFill>
                <a:latin typeface="+mn-lt"/>
                <a:ea typeface="+mn-ea"/>
                <a:cs typeface="+mn-cs"/>
              </a:rPr>
              <a:t>specific</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comorbidity</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index</a:t>
            </a:r>
            <a:r>
              <a:rPr lang="tr-TR" sz="1200" b="0" i="1" kern="1200" dirty="0" smtClean="0">
                <a:solidFill>
                  <a:schemeClr val="tx1"/>
                </a:solidFill>
                <a:latin typeface="+mn-lt"/>
                <a:ea typeface="+mn-ea"/>
                <a:cs typeface="+mn-cs"/>
              </a:rPr>
              <a:t>: a </a:t>
            </a:r>
            <a:r>
              <a:rPr lang="tr-TR" sz="1200" b="0" i="1" kern="1200" dirty="0" err="1" smtClean="0">
                <a:solidFill>
                  <a:schemeClr val="tx1"/>
                </a:solidFill>
                <a:latin typeface="+mn-lt"/>
                <a:ea typeface="+mn-ea"/>
                <a:cs typeface="+mn-cs"/>
              </a:rPr>
              <a:t>new</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tool</a:t>
            </a:r>
            <a:r>
              <a:rPr lang="tr-TR" sz="1200" b="0" i="1" kern="1200" dirty="0" smtClean="0">
                <a:solidFill>
                  <a:schemeClr val="tx1"/>
                </a:solidFill>
                <a:latin typeface="+mn-lt"/>
                <a:ea typeface="+mn-ea"/>
                <a:cs typeface="+mn-cs"/>
              </a:rPr>
              <a:t> for risk </a:t>
            </a:r>
            <a:r>
              <a:rPr lang="tr-TR" sz="1200" b="0" i="1" kern="1200" dirty="0" err="1" smtClean="0">
                <a:solidFill>
                  <a:schemeClr val="tx1"/>
                </a:solidFill>
                <a:latin typeface="+mn-lt"/>
                <a:ea typeface="+mn-ea"/>
                <a:cs typeface="+mn-cs"/>
              </a:rPr>
              <a:t>assessment</a:t>
            </a:r>
            <a:r>
              <a:rPr lang="tr-TR" sz="1200" b="0" i="1"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before</a:t>
            </a:r>
            <a:r>
              <a:rPr lang="tr-TR" sz="1200" b="0" i="1" kern="1200" dirty="0" smtClean="0">
                <a:solidFill>
                  <a:schemeClr val="tx1"/>
                </a:solidFill>
                <a:latin typeface="+mn-lt"/>
                <a:ea typeface="+mn-ea"/>
                <a:cs typeface="+mn-cs"/>
              </a:rPr>
              <a:t> allogeneic HCT. </a:t>
            </a:r>
            <a:r>
              <a:rPr lang="tr-TR" sz="1200" b="0" i="1" kern="1200" dirty="0" err="1" smtClean="0">
                <a:solidFill>
                  <a:schemeClr val="tx1"/>
                </a:solidFill>
                <a:latin typeface="+mn-lt"/>
                <a:ea typeface="+mn-ea"/>
                <a:cs typeface="+mn-cs"/>
              </a:rPr>
              <a:t>Blood</a:t>
            </a:r>
            <a:r>
              <a:rPr lang="tr-TR" sz="1200" b="0" i="1" kern="1200" dirty="0" smtClean="0">
                <a:solidFill>
                  <a:schemeClr val="tx1"/>
                </a:solidFill>
                <a:latin typeface="+mn-lt"/>
                <a:ea typeface="+mn-ea"/>
                <a:cs typeface="+mn-cs"/>
              </a:rPr>
              <a:t> 2005; 106:2912.</a:t>
            </a:r>
          </a:p>
          <a:p>
            <a:r>
              <a:rPr lang="tr-TR" sz="1200" b="0" i="0" kern="1200" dirty="0" err="1" smtClean="0">
                <a:solidFill>
                  <a:schemeClr val="tx1"/>
                </a:solidFill>
                <a:latin typeface="+mn-lt"/>
                <a:ea typeface="+mn-ea"/>
                <a:cs typeface="+mn-cs"/>
              </a:rPr>
              <a:t>Graphic</a:t>
            </a:r>
            <a:r>
              <a:rPr lang="tr-TR" sz="1200" b="0" i="0" kern="1200" dirty="0" smtClean="0">
                <a:solidFill>
                  <a:schemeClr val="tx1"/>
                </a:solidFill>
                <a:latin typeface="+mn-lt"/>
                <a:ea typeface="+mn-ea"/>
                <a:cs typeface="+mn-cs"/>
              </a:rPr>
              <a:t> 59272 </a:t>
            </a:r>
            <a:r>
              <a:rPr lang="tr-TR" sz="1200" b="0" i="0" kern="1200" dirty="0" err="1" smtClean="0">
                <a:solidFill>
                  <a:schemeClr val="tx1"/>
                </a:solidFill>
                <a:latin typeface="+mn-lt"/>
                <a:ea typeface="+mn-ea"/>
                <a:cs typeface="+mn-cs"/>
              </a:rPr>
              <a:t>Version</a:t>
            </a:r>
            <a:r>
              <a:rPr lang="tr-TR" sz="1200" b="0" i="0" kern="1200" dirty="0" smtClean="0">
                <a:solidFill>
                  <a:schemeClr val="tx1"/>
                </a:solidFill>
                <a:latin typeface="+mn-lt"/>
                <a:ea typeface="+mn-ea"/>
                <a:cs typeface="+mn-cs"/>
              </a:rPr>
              <a:t> 10.0</a:t>
            </a:r>
          </a:p>
          <a:p>
            <a:endParaRPr lang="tr-TR"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63</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8466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
        <p:nvSpPr>
          <p:cNvPr id="7" name="6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pic>
        <p:nvPicPr>
          <p:cNvPr id="8" name="Picture 3"/>
          <p:cNvPicPr>
            <a:picLocks noChangeAspect="1" noChangeArrowheads="1"/>
          </p:cNvPicPr>
          <p:nvPr userDrawn="1"/>
        </p:nvPicPr>
        <p:blipFill>
          <a:blip r:embed="rId2"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33402" y="152400"/>
            <a:ext cx="8053324" cy="572620"/>
          </a:xfrm>
        </p:spPr>
        <p:txBody>
          <a:bodyPr lIns="0" tIns="0" rIns="0" bIns="0"/>
          <a:lstStyle>
            <a:lvl1pPr>
              <a:defRPr sz="3600" b="0" i="0">
                <a:solidFill>
                  <a:srgbClr val="0F4480"/>
                </a:solidFill>
                <a:latin typeface="Arial"/>
                <a:cs typeface="Arial"/>
              </a:defRPr>
            </a:lvl1pPr>
          </a:lstStyle>
          <a:p>
            <a:endParaRPr dirty="0"/>
          </a:p>
        </p:txBody>
      </p:sp>
      <p:sp>
        <p:nvSpPr>
          <p:cNvPr id="3" name="Holder 3"/>
          <p:cNvSpPr>
            <a:spLocks noGrp="1"/>
          </p:cNvSpPr>
          <p:nvPr>
            <p:ph type="body" idx="1"/>
          </p:nvPr>
        </p:nvSpPr>
        <p:spPr>
          <a:xfrm>
            <a:off x="474370" y="2246630"/>
            <a:ext cx="8014334" cy="184666"/>
          </a:xfrm>
        </p:spPr>
        <p:txBody>
          <a:bodyPr lIns="0" tIns="0" rIns="0" bIns="0"/>
          <a:lstStyle>
            <a:lvl1pPr>
              <a:defRPr sz="1200" b="0" i="0">
                <a:solidFill>
                  <a:schemeClr val="tx1"/>
                </a:solidFill>
                <a:latin typeface="Arial"/>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276999"/>
          </a:xfrm>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10" name="Picture 3"/>
          <p:cNvPicPr>
            <a:picLocks noChangeAspect="1" noChangeArrowheads="1"/>
          </p:cNvPicPr>
          <p:nvPr userDrawn="1"/>
        </p:nvPicPr>
        <p:blipFill>
          <a:blip r:embed="rId2"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45337" y="367029"/>
            <a:ext cx="8053324" cy="572620"/>
          </a:xfrm>
        </p:spPr>
        <p:txBody>
          <a:bodyPr lIns="0" tIns="0" rIns="0" bIns="0"/>
          <a:lstStyle>
            <a:lvl1pPr>
              <a:defRPr sz="3600" b="0" i="0">
                <a:solidFill>
                  <a:srgbClr val="0F4480"/>
                </a:solidFill>
                <a:latin typeface="Arial"/>
                <a:cs typeface="Arial"/>
              </a:defRPr>
            </a:lvl1pPr>
          </a:lstStyle>
          <a:p>
            <a:endParaRPr/>
          </a:p>
        </p:txBody>
      </p:sp>
      <p:sp>
        <p:nvSpPr>
          <p:cNvPr id="3" name="Holder 3"/>
          <p:cNvSpPr>
            <a:spLocks noGrp="1"/>
          </p:cNvSpPr>
          <p:nvPr>
            <p:ph sz="half" idx="2"/>
          </p:nvPr>
        </p:nvSpPr>
        <p:spPr>
          <a:xfrm>
            <a:off x="457200" y="1577340"/>
            <a:ext cx="3977640" cy="18466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18466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
        <p:nvSpPr>
          <p:cNvPr id="8" name="7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pic>
        <p:nvPicPr>
          <p:cNvPr id="9" name="Picture 3"/>
          <p:cNvPicPr>
            <a:picLocks noChangeAspect="1" noChangeArrowheads="1"/>
          </p:cNvPicPr>
          <p:nvPr userDrawn="1"/>
        </p:nvPicPr>
        <p:blipFill>
          <a:blip r:embed="rId2"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33402" y="228600"/>
            <a:ext cx="8053324" cy="572620"/>
          </a:xfrm>
        </p:spPr>
        <p:txBody>
          <a:bodyPr lIns="0" tIns="0" rIns="0" bIns="0"/>
          <a:lstStyle>
            <a:lvl1pPr>
              <a:defRPr sz="3600" b="0" i="0">
                <a:solidFill>
                  <a:srgbClr val="0F4480"/>
                </a:solidFill>
                <a:latin typeface="Arial"/>
                <a:cs typeface="Arial"/>
              </a:defRPr>
            </a:lvl1pPr>
          </a:lstStyle>
          <a:p>
            <a:endParaRPr dirty="0"/>
          </a:p>
        </p:txBody>
      </p:sp>
      <p:sp>
        <p:nvSpPr>
          <p:cNvPr id="4" name="Holder 4"/>
          <p:cNvSpPr>
            <a:spLocks noGrp="1"/>
          </p:cNvSpPr>
          <p:nvPr>
            <p:ph type="dt" sz="half" idx="6"/>
          </p:nvPr>
        </p:nvSpPr>
        <p:spPr>
          <a:xfrm>
            <a:off x="762000" y="6581003"/>
            <a:ext cx="2103120" cy="276999"/>
          </a:xfrm>
        </p:spPr>
        <p:txBody>
          <a:bodyPr lIns="0" tIns="0" rIns="0" bIns="0"/>
          <a:lstStyle>
            <a:lvl1pPr algn="l">
              <a:defRPr>
                <a:solidFill>
                  <a:schemeClr val="tx1">
                    <a:tint val="75000"/>
                  </a:schemeClr>
                </a:solidFill>
              </a:defRPr>
            </a:lvl1pPr>
          </a:lstStyle>
          <a:p>
            <a:endParaRPr lang="en-US" dirty="0"/>
          </a:p>
        </p:txBody>
      </p:sp>
      <p:sp>
        <p:nvSpPr>
          <p:cNvPr id="6" name="5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pic>
        <p:nvPicPr>
          <p:cNvPr id="2050" name="Picture 2"/>
          <p:cNvPicPr>
            <a:picLocks noChangeAspect="1" noChangeArrowheads="1"/>
          </p:cNvPicPr>
          <p:nvPr userDrawn="1"/>
        </p:nvPicPr>
        <p:blipFill>
          <a:blip r:embed="rId2" cstate="print"/>
          <a:srcRect/>
          <a:stretch>
            <a:fillRect/>
          </a:stretch>
        </p:blipFill>
        <p:spPr bwMode="auto">
          <a:xfrm flipV="1">
            <a:off x="0" y="1143000"/>
            <a:ext cx="9144000" cy="152400"/>
          </a:xfrm>
          <a:prstGeom prst="rect">
            <a:avLst/>
          </a:prstGeom>
          <a:noFill/>
          <a:ln w="9525">
            <a:noFill/>
            <a:miter lim="800000"/>
            <a:headEnd/>
            <a:tailEnd/>
          </a:ln>
        </p:spPr>
      </p:pic>
      <p:pic>
        <p:nvPicPr>
          <p:cNvPr id="2051" name="Picture 3"/>
          <p:cNvPicPr>
            <a:picLocks noChangeAspect="1" noChangeArrowheads="1"/>
          </p:cNvPicPr>
          <p:nvPr userDrawn="1"/>
        </p:nvPicPr>
        <p:blipFill>
          <a:blip r:embed="rId3" cstate="print"/>
          <a:srcRect/>
          <a:stretch>
            <a:fillRect/>
          </a:stretch>
        </p:blipFill>
        <p:spPr bwMode="auto">
          <a:xfrm>
            <a:off x="-9526" y="6681789"/>
            <a:ext cx="9153526" cy="176213"/>
          </a:xfrm>
          <a:prstGeom prst="rect">
            <a:avLst/>
          </a:prstGeom>
          <a:noFill/>
          <a:ln w="9525">
            <a:noFill/>
            <a:miter lim="800000"/>
            <a:headEnd/>
            <a:tailEnd/>
          </a:ln>
        </p:spPr>
      </p:pic>
      <p:pic>
        <p:nvPicPr>
          <p:cNvPr id="2052" name="Picture 4"/>
          <p:cNvPicPr>
            <a:picLocks noChangeAspect="1" noChangeArrowheads="1"/>
          </p:cNvPicPr>
          <p:nvPr userDrawn="1"/>
        </p:nvPicPr>
        <p:blipFill>
          <a:blip r:embed="rId4" cstate="print"/>
          <a:srcRect/>
          <a:stretch>
            <a:fillRect/>
          </a:stretch>
        </p:blipFill>
        <p:spPr bwMode="auto">
          <a:xfrm>
            <a:off x="381000" y="1371600"/>
            <a:ext cx="8458200" cy="381000"/>
          </a:xfrm>
          <a:prstGeom prst="rect">
            <a:avLst/>
          </a:prstGeom>
          <a:noFill/>
          <a:ln w="9525">
            <a:noFill/>
            <a:miter lim="800000"/>
            <a:headEnd/>
            <a:tailEnd/>
          </a:ln>
        </p:spPr>
      </p:pic>
      <p:pic>
        <p:nvPicPr>
          <p:cNvPr id="8" name="Picture 3"/>
          <p:cNvPicPr>
            <a:picLocks noChangeAspect="1" noChangeArrowheads="1"/>
          </p:cNvPicPr>
          <p:nvPr userDrawn="1"/>
        </p:nvPicPr>
        <p:blipFill>
          <a:blip r:embed="rId3"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
        <p:nvSpPr>
          <p:cNvPr id="5" name="4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pic>
        <p:nvPicPr>
          <p:cNvPr id="6" name="Picture 3"/>
          <p:cNvPicPr>
            <a:picLocks noChangeAspect="1" noChangeArrowheads="1"/>
          </p:cNvPicPr>
          <p:nvPr userDrawn="1"/>
        </p:nvPicPr>
        <p:blipFill>
          <a:blip r:embed="rId2"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a:t>Click to edit Master title style</a:t>
            </a:r>
          </a:p>
        </p:txBody>
      </p:sp>
      <p:sp>
        <p:nvSpPr>
          <p:cNvPr id="9" name="Content Placeholder 8"/>
          <p:cNvSpPr>
            <a:spLocks noGrp="1"/>
          </p:cNvSpPr>
          <p:nvPr>
            <p:ph sz="quarter" idx="13"/>
          </p:nvPr>
        </p:nvSpPr>
        <p:spPr>
          <a:xfrm>
            <a:off x="457200" y="1447800"/>
            <a:ext cx="8229600" cy="1292662"/>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4"/>
          </p:nvPr>
        </p:nvSpPr>
        <p:spPr/>
        <p:txBody>
          <a:bodyPr/>
          <a:lstStyle>
            <a:lvl1pPr>
              <a:defRPr smtClean="0"/>
            </a:lvl1pPr>
          </a:lstStyle>
          <a:p>
            <a:pPr>
              <a:defRPr/>
            </a:pPr>
            <a:fld id="{B8880CA8-B760-498F-9250-D3C8DEDDA71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44500" y="6635748"/>
            <a:ext cx="8231124" cy="106362"/>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446089" y="6346827"/>
            <a:ext cx="619125" cy="252412"/>
          </a:xfrm>
          <a:prstGeom prst="rect">
            <a:avLst/>
          </a:prstGeom>
          <a:blipFill>
            <a:blip r:embed="rId9" cstate="print"/>
            <a:stretch>
              <a:fillRect/>
            </a:stretch>
          </a:blipFill>
        </p:spPr>
        <p:txBody>
          <a:bodyPr wrap="square" lIns="0" tIns="0" rIns="0" bIns="0" rtlCol="0"/>
          <a:lstStyle/>
          <a:p>
            <a:endParaRPr/>
          </a:p>
        </p:txBody>
      </p:sp>
      <p:sp>
        <p:nvSpPr>
          <p:cNvPr id="18" name="bk object 18"/>
          <p:cNvSpPr/>
          <p:nvPr/>
        </p:nvSpPr>
        <p:spPr>
          <a:xfrm>
            <a:off x="468312" y="1376425"/>
            <a:ext cx="8231124" cy="107950"/>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545337" y="367029"/>
            <a:ext cx="8053324" cy="553998"/>
          </a:xfrm>
          <a:prstGeom prst="rect">
            <a:avLst/>
          </a:prstGeom>
        </p:spPr>
        <p:txBody>
          <a:bodyPr wrap="square" lIns="0" tIns="0" rIns="0" bIns="0">
            <a:spAutoFit/>
          </a:bodyPr>
          <a:lstStyle>
            <a:lvl1pPr>
              <a:defRPr sz="3600" b="0" i="0">
                <a:solidFill>
                  <a:srgbClr val="0F4480"/>
                </a:solidFill>
                <a:latin typeface="Arial"/>
                <a:cs typeface="Arial"/>
              </a:defRPr>
            </a:lvl1pPr>
          </a:lstStyle>
          <a:p>
            <a:endParaRPr/>
          </a:p>
        </p:txBody>
      </p:sp>
      <p:sp>
        <p:nvSpPr>
          <p:cNvPr id="3" name="Holder 3"/>
          <p:cNvSpPr>
            <a:spLocks noGrp="1"/>
          </p:cNvSpPr>
          <p:nvPr>
            <p:ph type="body" idx="1"/>
          </p:nvPr>
        </p:nvSpPr>
        <p:spPr>
          <a:xfrm>
            <a:off x="474370" y="2246630"/>
            <a:ext cx="8014334" cy="184666"/>
          </a:xfrm>
          <a:prstGeom prst="rect">
            <a:avLst/>
          </a:prstGeom>
        </p:spPr>
        <p:txBody>
          <a:bodyPr wrap="square" lIns="0" tIns="0" rIns="0" bIns="0">
            <a:spAutoFit/>
          </a:bodyPr>
          <a:lstStyle>
            <a:lvl1pPr>
              <a:defRPr sz="12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6" name="Holder 6"/>
          <p:cNvSpPr>
            <a:spLocks noGrp="1"/>
          </p:cNvSpPr>
          <p:nvPr>
            <p:ph type="sldNum" sz="quarter" idx="7"/>
          </p:nvPr>
        </p:nvSpPr>
        <p:spPr>
          <a:xfrm>
            <a:off x="6583680" y="6377940"/>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
        <p:nvSpPr>
          <p:cNvPr id="10" name="9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11" name="10 Dikdörtgen"/>
          <p:cNvSpPr/>
          <p:nvPr userDrawn="1"/>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pic>
        <p:nvPicPr>
          <p:cNvPr id="12" name="Picture 2"/>
          <p:cNvPicPr>
            <a:picLocks noChangeAspect="1" noChangeArrowheads="1"/>
          </p:cNvPicPr>
          <p:nvPr userDrawn="1"/>
        </p:nvPicPr>
        <p:blipFill>
          <a:blip r:embed="rId11" cstate="print"/>
          <a:srcRect/>
          <a:stretch>
            <a:fillRect/>
          </a:stretch>
        </p:blipFill>
        <p:spPr bwMode="auto">
          <a:xfrm flipV="1">
            <a:off x="0" y="1143000"/>
            <a:ext cx="9144000" cy="152400"/>
          </a:xfrm>
          <a:prstGeom prst="rect">
            <a:avLst/>
          </a:prstGeom>
          <a:noFill/>
          <a:ln w="9525">
            <a:noFill/>
            <a:miter lim="800000"/>
            <a:headEnd/>
            <a:tailEnd/>
          </a:ln>
        </p:spPr>
      </p:pic>
      <p:pic>
        <p:nvPicPr>
          <p:cNvPr id="13" name="Picture 3"/>
          <p:cNvPicPr>
            <a:picLocks noChangeAspect="1" noChangeArrowheads="1"/>
          </p:cNvPicPr>
          <p:nvPr userDrawn="1"/>
        </p:nvPicPr>
        <p:blipFill>
          <a:blip r:embed="rId12" cstate="print"/>
          <a:srcRect/>
          <a:stretch>
            <a:fillRect/>
          </a:stretch>
        </p:blipFill>
        <p:spPr bwMode="auto">
          <a:xfrm>
            <a:off x="-9526" y="6553201"/>
            <a:ext cx="9153526" cy="304800"/>
          </a:xfrm>
          <a:prstGeom prst="rect">
            <a:avLst/>
          </a:prstGeom>
          <a:noFill/>
          <a:ln w="9525">
            <a:noFill/>
            <a:miter lim="800000"/>
            <a:headEnd/>
            <a:tailEnd/>
          </a:ln>
        </p:spPr>
      </p:pic>
      <p:pic>
        <p:nvPicPr>
          <p:cNvPr id="14" name="Picture 4"/>
          <p:cNvPicPr>
            <a:picLocks noChangeAspect="1" noChangeArrowheads="1"/>
          </p:cNvPicPr>
          <p:nvPr userDrawn="1"/>
        </p:nvPicPr>
        <p:blipFill>
          <a:blip r:embed="rId13" cstate="print"/>
          <a:srcRect/>
          <a:stretch>
            <a:fillRect/>
          </a:stretch>
        </p:blipFill>
        <p:spPr bwMode="auto">
          <a:xfrm>
            <a:off x="381000" y="1371600"/>
            <a:ext cx="8458200" cy="381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112">
        <a:defRPr>
          <a:latin typeface="+mn-lt"/>
          <a:ea typeface="+mn-ea"/>
          <a:cs typeface="+mn-cs"/>
        </a:defRPr>
      </a:lvl2pPr>
      <a:lvl3pPr marL="914222">
        <a:defRPr>
          <a:latin typeface="+mn-lt"/>
          <a:ea typeface="+mn-ea"/>
          <a:cs typeface="+mn-cs"/>
        </a:defRPr>
      </a:lvl3pPr>
      <a:lvl4pPr marL="1371334">
        <a:defRPr>
          <a:latin typeface="+mn-lt"/>
          <a:ea typeface="+mn-ea"/>
          <a:cs typeface="+mn-cs"/>
        </a:defRPr>
      </a:lvl4pPr>
      <a:lvl5pPr marL="1828445">
        <a:defRPr>
          <a:latin typeface="+mn-lt"/>
          <a:ea typeface="+mn-ea"/>
          <a:cs typeface="+mn-cs"/>
        </a:defRPr>
      </a:lvl5pPr>
      <a:lvl6pPr marL="2285555">
        <a:defRPr>
          <a:latin typeface="+mn-lt"/>
          <a:ea typeface="+mn-ea"/>
          <a:cs typeface="+mn-cs"/>
        </a:defRPr>
      </a:lvl6pPr>
      <a:lvl7pPr marL="2742666">
        <a:defRPr>
          <a:latin typeface="+mn-lt"/>
          <a:ea typeface="+mn-ea"/>
          <a:cs typeface="+mn-cs"/>
        </a:defRPr>
      </a:lvl7pPr>
      <a:lvl8pPr marL="3199777">
        <a:defRPr>
          <a:latin typeface="+mn-lt"/>
          <a:ea typeface="+mn-ea"/>
          <a:cs typeface="+mn-cs"/>
        </a:defRPr>
      </a:lvl8pPr>
      <a:lvl9pPr marL="3656888">
        <a:defRPr>
          <a:latin typeface="+mn-lt"/>
          <a:ea typeface="+mn-ea"/>
          <a:cs typeface="+mn-cs"/>
        </a:defRPr>
      </a:lvl9pPr>
    </p:bodyStyle>
    <p:otherStyle>
      <a:lvl1pPr marL="0">
        <a:defRPr>
          <a:latin typeface="+mn-lt"/>
          <a:ea typeface="+mn-ea"/>
          <a:cs typeface="+mn-cs"/>
        </a:defRPr>
      </a:lvl1pPr>
      <a:lvl2pPr marL="457112">
        <a:defRPr>
          <a:latin typeface="+mn-lt"/>
          <a:ea typeface="+mn-ea"/>
          <a:cs typeface="+mn-cs"/>
        </a:defRPr>
      </a:lvl2pPr>
      <a:lvl3pPr marL="914222">
        <a:defRPr>
          <a:latin typeface="+mn-lt"/>
          <a:ea typeface="+mn-ea"/>
          <a:cs typeface="+mn-cs"/>
        </a:defRPr>
      </a:lvl3pPr>
      <a:lvl4pPr marL="1371334">
        <a:defRPr>
          <a:latin typeface="+mn-lt"/>
          <a:ea typeface="+mn-ea"/>
          <a:cs typeface="+mn-cs"/>
        </a:defRPr>
      </a:lvl4pPr>
      <a:lvl5pPr marL="1828445">
        <a:defRPr>
          <a:latin typeface="+mn-lt"/>
          <a:ea typeface="+mn-ea"/>
          <a:cs typeface="+mn-cs"/>
        </a:defRPr>
      </a:lvl5pPr>
      <a:lvl6pPr marL="2285555">
        <a:defRPr>
          <a:latin typeface="+mn-lt"/>
          <a:ea typeface="+mn-ea"/>
          <a:cs typeface="+mn-cs"/>
        </a:defRPr>
      </a:lvl6pPr>
      <a:lvl7pPr marL="2742666">
        <a:defRPr>
          <a:latin typeface="+mn-lt"/>
          <a:ea typeface="+mn-ea"/>
          <a:cs typeface="+mn-cs"/>
        </a:defRPr>
      </a:lvl7pPr>
      <a:lvl8pPr marL="3199777">
        <a:defRPr>
          <a:latin typeface="+mn-lt"/>
          <a:ea typeface="+mn-ea"/>
          <a:cs typeface="+mn-cs"/>
        </a:defRPr>
      </a:lvl8pPr>
      <a:lvl9pPr marL="365688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Layout" Target="../diagrams/layout1.xml"/><Relationship Id="rId7" Type="http://schemas.openxmlformats.org/officeDocument/2006/relationships/image" Target="../media/image4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44.png"/><Relationship Id="rId5" Type="http://schemas.openxmlformats.org/officeDocument/2006/relationships/diagramColors" Target="../diagrams/colors1.xml"/><Relationship Id="rId10" Type="http://schemas.openxmlformats.org/officeDocument/2006/relationships/image" Target="../media/image43.png"/><Relationship Id="rId4" Type="http://schemas.openxmlformats.org/officeDocument/2006/relationships/diagramQuickStyle" Target="../diagrams/quickStyle1.xml"/><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62.png"/><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uptodate.com/contents/determining-eligibility-for-autologous-hematopoietic-cell-transplantation/abstract/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3.png"/><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3.png"/></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02.png"/></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3.png"/><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6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2" y="2057402"/>
            <a:ext cx="7693659" cy="1477328"/>
          </a:xfrm>
          <a:prstGeom prst="rect">
            <a:avLst/>
          </a:prstGeom>
        </p:spPr>
        <p:txBody>
          <a:bodyPr vert="horz" wrap="square" lIns="0" tIns="0" rIns="0" bIns="0" rtlCol="0">
            <a:spAutoFit/>
          </a:bodyPr>
          <a:lstStyle/>
          <a:p>
            <a:pPr marL="722488" marR="5078" indent="-710427">
              <a:lnSpc>
                <a:spcPct val="150000"/>
              </a:lnSpc>
            </a:pPr>
            <a:r>
              <a:rPr sz="3200" b="1" i="1" spc="-5" dirty="0">
                <a:solidFill>
                  <a:srgbClr val="CC3300"/>
                </a:solidFill>
              </a:rPr>
              <a:t>Autologous Stem Cell </a:t>
            </a:r>
            <a:r>
              <a:rPr sz="3200" b="1" i="1" spc="-15" dirty="0">
                <a:solidFill>
                  <a:srgbClr val="CC3300"/>
                </a:solidFill>
              </a:rPr>
              <a:t>Transplantation  </a:t>
            </a:r>
            <a:r>
              <a:rPr sz="3200" b="1" i="1" spc="-5" dirty="0">
                <a:solidFill>
                  <a:srgbClr val="CC3300"/>
                </a:solidFill>
              </a:rPr>
              <a:t>Present</a:t>
            </a:r>
            <a:r>
              <a:rPr lang="tr-TR" sz="3200" b="1" i="1" spc="-5" dirty="0">
                <a:solidFill>
                  <a:srgbClr val="CC3300"/>
                </a:solidFill>
              </a:rPr>
              <a:t>  </a:t>
            </a:r>
            <a:r>
              <a:rPr sz="3200" b="1" i="1" spc="-10" dirty="0">
                <a:solidFill>
                  <a:srgbClr val="CC3300"/>
                </a:solidFill>
              </a:rPr>
              <a:t>and</a:t>
            </a:r>
            <a:r>
              <a:rPr sz="3200" b="1" i="1" spc="20" dirty="0">
                <a:solidFill>
                  <a:srgbClr val="CC3300"/>
                </a:solidFill>
              </a:rPr>
              <a:t> </a:t>
            </a:r>
            <a:r>
              <a:rPr sz="3200" b="1" i="1" spc="-5" dirty="0">
                <a:solidFill>
                  <a:srgbClr val="CC3300"/>
                </a:solidFill>
              </a:rPr>
              <a:t>Future</a:t>
            </a:r>
          </a:p>
        </p:txBody>
      </p:sp>
      <p:sp>
        <p:nvSpPr>
          <p:cNvPr id="3" name="object 3"/>
          <p:cNvSpPr txBox="1"/>
          <p:nvPr/>
        </p:nvSpPr>
        <p:spPr>
          <a:xfrm>
            <a:off x="2514602" y="4419602"/>
            <a:ext cx="3616325" cy="738664"/>
          </a:xfrm>
          <a:prstGeom prst="rect">
            <a:avLst/>
          </a:prstGeom>
        </p:spPr>
        <p:txBody>
          <a:bodyPr vert="horz" wrap="square" lIns="0" tIns="0" rIns="0" bIns="0" rtlCol="0">
            <a:spAutoFit/>
          </a:bodyPr>
          <a:lstStyle/>
          <a:p>
            <a:pPr marL="12698" marR="5078" algn="ctr">
              <a:lnSpc>
                <a:spcPct val="120100"/>
              </a:lnSpc>
            </a:pPr>
            <a:r>
              <a:rPr lang="tr-TR" sz="2000" i="1" spc="-5" dirty="0">
                <a:solidFill>
                  <a:srgbClr val="0F4480"/>
                </a:solidFill>
                <a:latin typeface="Arial"/>
                <a:cs typeface="Arial"/>
              </a:rPr>
              <a:t>Mustafa CETIN</a:t>
            </a:r>
            <a:r>
              <a:rPr sz="2000" i="1" spc="-15" dirty="0">
                <a:solidFill>
                  <a:srgbClr val="0F4480"/>
                </a:solidFill>
                <a:latin typeface="Arial"/>
                <a:cs typeface="Arial"/>
              </a:rPr>
              <a:t>,</a:t>
            </a:r>
            <a:r>
              <a:rPr sz="2000" i="1" spc="-55" dirty="0">
                <a:solidFill>
                  <a:srgbClr val="0F4480"/>
                </a:solidFill>
                <a:latin typeface="Arial"/>
                <a:cs typeface="Arial"/>
              </a:rPr>
              <a:t> </a:t>
            </a:r>
            <a:r>
              <a:rPr sz="2000" i="1" spc="-5" dirty="0">
                <a:solidFill>
                  <a:srgbClr val="0F4480"/>
                </a:solidFill>
                <a:latin typeface="Arial"/>
                <a:cs typeface="Arial"/>
              </a:rPr>
              <a:t>MD  </a:t>
            </a:r>
            <a:r>
              <a:rPr lang="tr-TR" sz="2000" i="1" spc="-5" dirty="0">
                <a:solidFill>
                  <a:srgbClr val="0F4480"/>
                </a:solidFill>
                <a:latin typeface="Arial"/>
                <a:cs typeface="Arial"/>
              </a:rPr>
              <a:t>December</a:t>
            </a:r>
            <a:r>
              <a:rPr sz="2000" i="1" spc="-5" dirty="0">
                <a:solidFill>
                  <a:srgbClr val="0F4480"/>
                </a:solidFill>
                <a:latin typeface="Arial"/>
                <a:cs typeface="Arial"/>
              </a:rPr>
              <a:t>,</a:t>
            </a:r>
            <a:r>
              <a:rPr sz="2000" i="1" spc="-140" dirty="0">
                <a:solidFill>
                  <a:srgbClr val="0F4480"/>
                </a:solidFill>
                <a:latin typeface="Arial"/>
                <a:cs typeface="Arial"/>
              </a:rPr>
              <a:t> </a:t>
            </a:r>
            <a:r>
              <a:rPr sz="2000" i="1" spc="-10" dirty="0">
                <a:solidFill>
                  <a:srgbClr val="0F4480"/>
                </a:solidFill>
                <a:latin typeface="Arial"/>
                <a:cs typeface="Arial"/>
              </a:rPr>
              <a:t>2016</a:t>
            </a:r>
            <a:endParaRPr sz="2000" i="1" dirty="0">
              <a:latin typeface="Arial"/>
              <a:cs typeface="Arial"/>
            </a:endParaRPr>
          </a:p>
        </p:txBody>
      </p:sp>
      <p:sp>
        <p:nvSpPr>
          <p:cNvPr id="5" name="object 5"/>
          <p:cNvSpPr txBox="1"/>
          <p:nvPr/>
        </p:nvSpPr>
        <p:spPr>
          <a:xfrm>
            <a:off x="3429002" y="5638801"/>
            <a:ext cx="4653915" cy="318100"/>
          </a:xfrm>
          <a:prstGeom prst="rect">
            <a:avLst/>
          </a:prstGeom>
        </p:spPr>
        <p:txBody>
          <a:bodyPr vert="horz" wrap="square" lIns="0" tIns="0" rIns="0" bIns="0" rtlCol="0">
            <a:spAutoFit/>
          </a:bodyPr>
          <a:lstStyle/>
          <a:p>
            <a:pPr algn="ctr">
              <a:lnSpc>
                <a:spcPts val="2400"/>
              </a:lnSpc>
            </a:pPr>
            <a:r>
              <a:rPr lang="tr-TR" sz="2000" i="1" dirty="0">
                <a:solidFill>
                  <a:srgbClr val="0F4480"/>
                </a:solidFill>
                <a:latin typeface="Arial"/>
                <a:cs typeface="Arial"/>
              </a:rPr>
              <a:t>Erciyes University BMT Center</a:t>
            </a:r>
            <a:endParaRPr sz="2000" i="1" dirty="0">
              <a:latin typeface="Arial"/>
              <a:cs typeface="Arial"/>
            </a:endParaRPr>
          </a:p>
        </p:txBody>
      </p:sp>
      <p:sp>
        <p:nvSpPr>
          <p:cNvPr id="7" name="6 Dikdörtgen"/>
          <p:cNvSpPr/>
          <p:nvPr/>
        </p:nvSpPr>
        <p:spPr>
          <a:xfrm>
            <a:off x="381000" y="1447802"/>
            <a:ext cx="6019800" cy="374441"/>
          </a:xfrm>
          <a:prstGeom prst="rect">
            <a:avLst/>
          </a:prstGeom>
        </p:spPr>
        <p:txBody>
          <a:bodyPr wrap="square" lIns="91422" tIns="45710" rIns="91422" bIns="45710">
            <a:spAutoFit/>
          </a:bodyPr>
          <a:lstStyle/>
          <a:p>
            <a:pPr marL="1270">
              <a:lnSpc>
                <a:spcPts val="2160"/>
              </a:lnSpc>
            </a:pPr>
            <a:r>
              <a:rPr lang="tr-TR" b="1" i="1" spc="-5" dirty="0">
                <a:solidFill>
                  <a:srgbClr val="0F4480"/>
                </a:solidFill>
                <a:latin typeface="Arial"/>
                <a:cs typeface="Arial"/>
              </a:rPr>
              <a:t>KHUH </a:t>
            </a:r>
            <a:r>
              <a:rPr lang="tr-TR" b="1" i="1" spc="-5" dirty="0" smtClean="0">
                <a:solidFill>
                  <a:srgbClr val="0F4480"/>
                </a:solidFill>
                <a:latin typeface="Arial"/>
                <a:cs typeface="Arial"/>
              </a:rPr>
              <a:t>, Doctor </a:t>
            </a:r>
            <a:r>
              <a:rPr lang="tr-TR" b="1" i="1" spc="-5" dirty="0">
                <a:solidFill>
                  <a:srgbClr val="0F4480"/>
                </a:solidFill>
                <a:latin typeface="Arial"/>
                <a:cs typeface="Arial"/>
              </a:rPr>
              <a:t>Education Program</a:t>
            </a:r>
            <a:endParaRPr lang="tr-TR" b="1" dirty="0">
              <a:solidFill>
                <a:prstClr val="black"/>
              </a:solidFill>
              <a:latin typeface="Arial"/>
              <a:cs typeface="Arial"/>
            </a:endParaRPr>
          </a:p>
        </p:txBody>
      </p:sp>
      <p:pic>
        <p:nvPicPr>
          <p:cNvPr id="9" name="Picture 2"/>
          <p:cNvPicPr>
            <a:picLocks noChangeAspect="1" noChangeArrowheads="1"/>
          </p:cNvPicPr>
          <p:nvPr/>
        </p:nvPicPr>
        <p:blipFill>
          <a:blip r:embed="rId2" cstate="print"/>
          <a:srcRect/>
          <a:stretch>
            <a:fillRect/>
          </a:stretch>
        </p:blipFill>
        <p:spPr bwMode="auto">
          <a:xfrm flipV="1">
            <a:off x="0" y="0"/>
            <a:ext cx="9144000" cy="1066800"/>
          </a:xfrm>
          <a:prstGeom prst="rect">
            <a:avLst/>
          </a:prstGeom>
          <a:noFill/>
          <a:ln w="9525">
            <a:noFill/>
            <a:miter lim="800000"/>
            <a:headEnd/>
            <a:tailEnd/>
          </a:ln>
        </p:spPr>
      </p:pic>
      <p:pic>
        <p:nvPicPr>
          <p:cNvPr id="10" name="Picture 3"/>
          <p:cNvPicPr>
            <a:picLocks noChangeAspect="1" noChangeArrowheads="1"/>
          </p:cNvPicPr>
          <p:nvPr/>
        </p:nvPicPr>
        <p:blipFill>
          <a:blip r:embed="rId3" cstate="print"/>
          <a:srcRect/>
          <a:stretch>
            <a:fillRect/>
          </a:stretch>
        </p:blipFill>
        <p:spPr bwMode="auto">
          <a:xfrm>
            <a:off x="-9526" y="6553201"/>
            <a:ext cx="9153526" cy="304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99378" y="6187339"/>
            <a:ext cx="2399030" cy="215444"/>
          </a:xfrm>
          <a:prstGeom prst="rect">
            <a:avLst/>
          </a:prstGeom>
        </p:spPr>
        <p:txBody>
          <a:bodyPr vert="horz" wrap="square" lIns="0" tIns="0" rIns="0" bIns="0" rtlCol="0">
            <a:spAutoFit/>
          </a:bodyPr>
          <a:lstStyle/>
          <a:p>
            <a:pPr marL="12698"/>
            <a:r>
              <a:rPr sz="1400" spc="-5" dirty="0">
                <a:latin typeface="Arial"/>
                <a:cs typeface="Arial"/>
              </a:rPr>
              <a:t>Passweg </a:t>
            </a:r>
            <a:r>
              <a:rPr sz="1400" dirty="0">
                <a:latin typeface="Arial"/>
                <a:cs typeface="Arial"/>
              </a:rPr>
              <a:t>et al. </a:t>
            </a:r>
            <a:r>
              <a:rPr sz="1400" spc="-5" dirty="0">
                <a:latin typeface="Arial"/>
                <a:cs typeface="Arial"/>
              </a:rPr>
              <a:t>BMT Feb</a:t>
            </a:r>
            <a:r>
              <a:rPr sz="1400" spc="-120" dirty="0">
                <a:latin typeface="Arial"/>
                <a:cs typeface="Arial"/>
              </a:rPr>
              <a:t> </a:t>
            </a:r>
            <a:r>
              <a:rPr sz="1400" dirty="0">
                <a:latin typeface="Arial"/>
                <a:cs typeface="Arial"/>
              </a:rPr>
              <a:t>2016</a:t>
            </a:r>
          </a:p>
        </p:txBody>
      </p:sp>
      <p:sp>
        <p:nvSpPr>
          <p:cNvPr id="4" name="object 4"/>
          <p:cNvSpPr/>
          <p:nvPr/>
        </p:nvSpPr>
        <p:spPr>
          <a:xfrm>
            <a:off x="1637578" y="1700796"/>
            <a:ext cx="5953186" cy="3917151"/>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73812" y="2521114"/>
            <a:ext cx="56515" cy="81280"/>
          </a:xfrm>
          <a:custGeom>
            <a:avLst/>
            <a:gdLst/>
            <a:ahLst/>
            <a:cxnLst/>
            <a:rect l="l" t="t" r="r" b="b"/>
            <a:pathLst>
              <a:path w="56514" h="81280">
                <a:moveTo>
                  <a:pt x="11244" y="1331"/>
                </a:moveTo>
                <a:lnTo>
                  <a:pt x="0" y="1331"/>
                </a:lnTo>
                <a:lnTo>
                  <a:pt x="1249" y="6325"/>
                </a:lnTo>
                <a:lnTo>
                  <a:pt x="1249" y="81234"/>
                </a:lnTo>
                <a:lnTo>
                  <a:pt x="11244" y="81234"/>
                </a:lnTo>
                <a:lnTo>
                  <a:pt x="11244" y="52436"/>
                </a:lnTo>
                <a:lnTo>
                  <a:pt x="22684" y="52436"/>
                </a:lnTo>
                <a:lnTo>
                  <a:pt x="11307" y="29963"/>
                </a:lnTo>
                <a:lnTo>
                  <a:pt x="11517" y="25469"/>
                </a:lnTo>
                <a:lnTo>
                  <a:pt x="13431" y="17520"/>
                </a:lnTo>
                <a:lnTo>
                  <a:pt x="18623" y="10508"/>
                </a:lnTo>
                <a:lnTo>
                  <a:pt x="20367" y="9987"/>
                </a:lnTo>
                <a:lnTo>
                  <a:pt x="11244" y="9987"/>
                </a:lnTo>
                <a:lnTo>
                  <a:pt x="11244" y="1331"/>
                </a:lnTo>
                <a:close/>
              </a:path>
              <a:path w="56514" h="81280">
                <a:moveTo>
                  <a:pt x="22684" y="52436"/>
                </a:moveTo>
                <a:lnTo>
                  <a:pt x="11244" y="52436"/>
                </a:lnTo>
                <a:lnTo>
                  <a:pt x="14993" y="57430"/>
                </a:lnTo>
                <a:lnTo>
                  <a:pt x="21240" y="61258"/>
                </a:lnTo>
                <a:lnTo>
                  <a:pt x="29985" y="61258"/>
                </a:lnTo>
                <a:lnTo>
                  <a:pt x="39882" y="59529"/>
                </a:lnTo>
                <a:lnTo>
                  <a:pt x="48256" y="54038"/>
                </a:lnTo>
                <a:lnTo>
                  <a:pt x="48418" y="53767"/>
                </a:lnTo>
                <a:lnTo>
                  <a:pt x="27486" y="53767"/>
                </a:lnTo>
                <a:lnTo>
                  <a:pt x="22684" y="52436"/>
                </a:lnTo>
                <a:close/>
              </a:path>
              <a:path w="56514" h="81280">
                <a:moveTo>
                  <a:pt x="48678" y="7490"/>
                </a:moveTo>
                <a:lnTo>
                  <a:pt x="28736" y="7490"/>
                </a:lnTo>
                <a:lnTo>
                  <a:pt x="36545" y="9433"/>
                </a:lnTo>
                <a:lnTo>
                  <a:pt x="41542" y="14544"/>
                </a:lnTo>
                <a:lnTo>
                  <a:pt x="44197" y="21746"/>
                </a:lnTo>
                <a:lnTo>
                  <a:pt x="44978" y="29963"/>
                </a:lnTo>
                <a:lnTo>
                  <a:pt x="44978" y="33792"/>
                </a:lnTo>
                <a:lnTo>
                  <a:pt x="43729" y="42448"/>
                </a:lnTo>
                <a:lnTo>
                  <a:pt x="36231" y="52436"/>
                </a:lnTo>
                <a:lnTo>
                  <a:pt x="29985" y="53767"/>
                </a:lnTo>
                <a:lnTo>
                  <a:pt x="48418" y="53767"/>
                </a:lnTo>
                <a:lnTo>
                  <a:pt x="54053" y="44334"/>
                </a:lnTo>
                <a:lnTo>
                  <a:pt x="56219" y="29963"/>
                </a:lnTo>
                <a:lnTo>
                  <a:pt x="54072" y="16362"/>
                </a:lnTo>
                <a:lnTo>
                  <a:pt x="48678" y="7490"/>
                </a:lnTo>
                <a:close/>
              </a:path>
              <a:path w="56514" h="81280">
                <a:moveTo>
                  <a:pt x="31234" y="0"/>
                </a:moveTo>
                <a:lnTo>
                  <a:pt x="26236" y="0"/>
                </a:lnTo>
                <a:lnTo>
                  <a:pt x="17491" y="1331"/>
                </a:lnTo>
                <a:lnTo>
                  <a:pt x="11244" y="9987"/>
                </a:lnTo>
                <a:lnTo>
                  <a:pt x="20367" y="9987"/>
                </a:lnTo>
                <a:lnTo>
                  <a:pt x="28736" y="7490"/>
                </a:lnTo>
                <a:lnTo>
                  <a:pt x="48678" y="7490"/>
                </a:lnTo>
                <a:lnTo>
                  <a:pt x="48412" y="7053"/>
                </a:lnTo>
                <a:lnTo>
                  <a:pt x="40409" y="1708"/>
                </a:lnTo>
                <a:lnTo>
                  <a:pt x="31234" y="0"/>
                </a:lnTo>
                <a:close/>
              </a:path>
            </a:pathLst>
          </a:custGeom>
          <a:solidFill>
            <a:srgbClr val="000000"/>
          </a:solidFill>
        </p:spPr>
        <p:txBody>
          <a:bodyPr wrap="square" lIns="0" tIns="0" rIns="0" bIns="0" rtlCol="0"/>
          <a:lstStyle/>
          <a:p>
            <a:endParaRPr/>
          </a:p>
        </p:txBody>
      </p:sp>
      <p:sp>
        <p:nvSpPr>
          <p:cNvPr id="6" name="object 6"/>
          <p:cNvSpPr/>
          <p:nvPr/>
        </p:nvSpPr>
        <p:spPr>
          <a:xfrm>
            <a:off x="1742675" y="2521112"/>
            <a:ext cx="52705" cy="61594"/>
          </a:xfrm>
          <a:custGeom>
            <a:avLst/>
            <a:gdLst/>
            <a:ahLst/>
            <a:cxnLst/>
            <a:rect l="l" t="t" r="r" b="b"/>
            <a:pathLst>
              <a:path w="52705" h="61594">
                <a:moveTo>
                  <a:pt x="27342" y="0"/>
                </a:moveTo>
                <a:lnTo>
                  <a:pt x="16101" y="0"/>
                </a:lnTo>
                <a:lnTo>
                  <a:pt x="11105" y="3828"/>
                </a:lnTo>
                <a:lnTo>
                  <a:pt x="0" y="32460"/>
                </a:lnTo>
                <a:lnTo>
                  <a:pt x="1489" y="43842"/>
                </a:lnTo>
                <a:lnTo>
                  <a:pt x="6413" y="53268"/>
                </a:lnTo>
                <a:lnTo>
                  <a:pt x="14615" y="59198"/>
                </a:lnTo>
                <a:lnTo>
                  <a:pt x="26093" y="61258"/>
                </a:lnTo>
                <a:lnTo>
                  <a:pt x="38584" y="61258"/>
                </a:lnTo>
                <a:lnTo>
                  <a:pt x="47410" y="52436"/>
                </a:lnTo>
                <a:lnTo>
                  <a:pt x="27342" y="52436"/>
                </a:lnTo>
                <a:lnTo>
                  <a:pt x="19341" y="50906"/>
                </a:lnTo>
                <a:lnTo>
                  <a:pt x="13915" y="46693"/>
                </a:lnTo>
                <a:lnTo>
                  <a:pt x="10832" y="40357"/>
                </a:lnTo>
                <a:lnTo>
                  <a:pt x="9856" y="32460"/>
                </a:lnTo>
                <a:lnTo>
                  <a:pt x="52323" y="32460"/>
                </a:lnTo>
                <a:lnTo>
                  <a:pt x="52008" y="24969"/>
                </a:lnTo>
                <a:lnTo>
                  <a:pt x="11105" y="24969"/>
                </a:lnTo>
                <a:lnTo>
                  <a:pt x="11105" y="11319"/>
                </a:lnTo>
                <a:lnTo>
                  <a:pt x="19848" y="7490"/>
                </a:lnTo>
                <a:lnTo>
                  <a:pt x="45000" y="7490"/>
                </a:lnTo>
                <a:lnTo>
                  <a:pt x="41784" y="3667"/>
                </a:lnTo>
                <a:lnTo>
                  <a:pt x="27342" y="0"/>
                </a:lnTo>
                <a:close/>
              </a:path>
              <a:path w="52705" h="61594">
                <a:moveTo>
                  <a:pt x="51074" y="41283"/>
                </a:moveTo>
                <a:lnTo>
                  <a:pt x="41082" y="41283"/>
                </a:lnTo>
                <a:lnTo>
                  <a:pt x="39833" y="49939"/>
                </a:lnTo>
                <a:lnTo>
                  <a:pt x="33587" y="52436"/>
                </a:lnTo>
                <a:lnTo>
                  <a:pt x="47410" y="52436"/>
                </a:lnTo>
                <a:lnTo>
                  <a:pt x="51074" y="48774"/>
                </a:lnTo>
                <a:lnTo>
                  <a:pt x="51074" y="41283"/>
                </a:lnTo>
                <a:close/>
              </a:path>
              <a:path w="52705" h="61594">
                <a:moveTo>
                  <a:pt x="45000" y="7490"/>
                </a:moveTo>
                <a:lnTo>
                  <a:pt x="39833" y="7490"/>
                </a:lnTo>
                <a:lnTo>
                  <a:pt x="41082" y="18810"/>
                </a:lnTo>
                <a:lnTo>
                  <a:pt x="41082" y="24969"/>
                </a:lnTo>
                <a:lnTo>
                  <a:pt x="52008" y="24969"/>
                </a:lnTo>
                <a:lnTo>
                  <a:pt x="51912" y="23094"/>
                </a:lnTo>
                <a:lnTo>
                  <a:pt x="49200" y="12484"/>
                </a:lnTo>
                <a:lnTo>
                  <a:pt x="45000" y="7490"/>
                </a:lnTo>
                <a:close/>
              </a:path>
            </a:pathLst>
          </a:custGeom>
          <a:solidFill>
            <a:srgbClr val="000000"/>
          </a:solidFill>
        </p:spPr>
        <p:txBody>
          <a:bodyPr wrap="square" lIns="0" tIns="0" rIns="0" bIns="0" rtlCol="0"/>
          <a:lstStyle/>
          <a:p>
            <a:endParaRPr/>
          </a:p>
        </p:txBody>
      </p:sp>
      <p:sp>
        <p:nvSpPr>
          <p:cNvPr id="7" name="object 7"/>
          <p:cNvSpPr/>
          <p:nvPr/>
        </p:nvSpPr>
        <p:spPr>
          <a:xfrm>
            <a:off x="1811250" y="2521112"/>
            <a:ext cx="33020" cy="59055"/>
          </a:xfrm>
          <a:custGeom>
            <a:avLst/>
            <a:gdLst/>
            <a:ahLst/>
            <a:cxnLst/>
            <a:rect l="l" t="t" r="r" b="b"/>
            <a:pathLst>
              <a:path w="33019" h="59055">
                <a:moveTo>
                  <a:pt x="11241" y="1331"/>
                </a:moveTo>
                <a:lnTo>
                  <a:pt x="0" y="1331"/>
                </a:lnTo>
                <a:lnTo>
                  <a:pt x="0" y="58761"/>
                </a:lnTo>
                <a:lnTo>
                  <a:pt x="11241" y="58761"/>
                </a:lnTo>
                <a:lnTo>
                  <a:pt x="11241" y="18810"/>
                </a:lnTo>
                <a:lnTo>
                  <a:pt x="13927" y="12484"/>
                </a:lnTo>
                <a:lnTo>
                  <a:pt x="11241" y="12484"/>
                </a:lnTo>
                <a:lnTo>
                  <a:pt x="11241" y="1331"/>
                </a:lnTo>
                <a:close/>
              </a:path>
              <a:path w="33019" h="59055">
                <a:moveTo>
                  <a:pt x="32474" y="0"/>
                </a:moveTo>
                <a:lnTo>
                  <a:pt x="28727" y="0"/>
                </a:lnTo>
                <a:lnTo>
                  <a:pt x="24980" y="1331"/>
                </a:lnTo>
                <a:lnTo>
                  <a:pt x="19984" y="1331"/>
                </a:lnTo>
                <a:lnTo>
                  <a:pt x="13739" y="3828"/>
                </a:lnTo>
                <a:lnTo>
                  <a:pt x="11241" y="12484"/>
                </a:lnTo>
                <a:lnTo>
                  <a:pt x="13927" y="12484"/>
                </a:lnTo>
                <a:lnTo>
                  <a:pt x="14988" y="9987"/>
                </a:lnTo>
                <a:lnTo>
                  <a:pt x="32474" y="9987"/>
                </a:lnTo>
                <a:lnTo>
                  <a:pt x="32474" y="0"/>
                </a:lnTo>
                <a:close/>
              </a:path>
              <a:path w="33019" h="59055">
                <a:moveTo>
                  <a:pt x="32474" y="9987"/>
                </a:moveTo>
                <a:lnTo>
                  <a:pt x="29976" y="9987"/>
                </a:lnTo>
                <a:lnTo>
                  <a:pt x="29976" y="11319"/>
                </a:lnTo>
                <a:lnTo>
                  <a:pt x="32474" y="11319"/>
                </a:lnTo>
                <a:lnTo>
                  <a:pt x="32474" y="9987"/>
                </a:lnTo>
                <a:close/>
              </a:path>
            </a:pathLst>
          </a:custGeom>
          <a:solidFill>
            <a:srgbClr val="000000"/>
          </a:solidFill>
        </p:spPr>
        <p:txBody>
          <a:bodyPr wrap="square" lIns="0" tIns="0" rIns="0" bIns="0" rtlCol="0"/>
          <a:lstStyle/>
          <a:p>
            <a:endParaRPr/>
          </a:p>
        </p:txBody>
      </p:sp>
      <p:sp>
        <p:nvSpPr>
          <p:cNvPr id="8" name="object 8"/>
          <p:cNvSpPr/>
          <p:nvPr/>
        </p:nvSpPr>
        <p:spPr>
          <a:xfrm>
            <a:off x="1891205" y="2499973"/>
            <a:ext cx="30480" cy="80010"/>
          </a:xfrm>
          <a:custGeom>
            <a:avLst/>
            <a:gdLst/>
            <a:ahLst/>
            <a:cxnLst/>
            <a:rect l="l" t="t" r="r" b="b"/>
            <a:pathLst>
              <a:path w="30480" h="80010">
                <a:moveTo>
                  <a:pt x="29976" y="12484"/>
                </a:moveTo>
                <a:lnTo>
                  <a:pt x="18735" y="12484"/>
                </a:lnTo>
                <a:lnTo>
                  <a:pt x="18735" y="79902"/>
                </a:lnTo>
                <a:lnTo>
                  <a:pt x="29976" y="79902"/>
                </a:lnTo>
                <a:lnTo>
                  <a:pt x="29976" y="12484"/>
                </a:lnTo>
                <a:close/>
              </a:path>
              <a:path w="30480" h="80010">
                <a:moveTo>
                  <a:pt x="29976" y="0"/>
                </a:moveTo>
                <a:lnTo>
                  <a:pt x="19984" y="0"/>
                </a:lnTo>
                <a:lnTo>
                  <a:pt x="14988" y="3662"/>
                </a:lnTo>
                <a:lnTo>
                  <a:pt x="7494" y="8656"/>
                </a:lnTo>
                <a:lnTo>
                  <a:pt x="0" y="12484"/>
                </a:lnTo>
                <a:lnTo>
                  <a:pt x="0" y="23637"/>
                </a:lnTo>
                <a:lnTo>
                  <a:pt x="6245" y="21140"/>
                </a:lnTo>
                <a:lnTo>
                  <a:pt x="13739" y="17478"/>
                </a:lnTo>
                <a:lnTo>
                  <a:pt x="18735" y="12484"/>
                </a:lnTo>
                <a:lnTo>
                  <a:pt x="29976" y="12484"/>
                </a:lnTo>
                <a:lnTo>
                  <a:pt x="29976" y="0"/>
                </a:lnTo>
                <a:close/>
              </a:path>
            </a:pathLst>
          </a:custGeom>
          <a:solidFill>
            <a:srgbClr val="000000"/>
          </a:solidFill>
        </p:spPr>
        <p:txBody>
          <a:bodyPr wrap="square" lIns="0" tIns="0" rIns="0" bIns="0" rtlCol="0"/>
          <a:lstStyle/>
          <a:p>
            <a:endParaRPr/>
          </a:p>
        </p:txBody>
      </p:sp>
      <p:sp>
        <p:nvSpPr>
          <p:cNvPr id="9" name="object 9"/>
          <p:cNvSpPr/>
          <p:nvPr/>
        </p:nvSpPr>
        <p:spPr>
          <a:xfrm>
            <a:off x="1942434" y="2498639"/>
            <a:ext cx="53975" cy="83820"/>
          </a:xfrm>
          <a:custGeom>
            <a:avLst/>
            <a:gdLst/>
            <a:ahLst/>
            <a:cxnLst/>
            <a:rect l="l" t="t" r="r" b="b"/>
            <a:pathLst>
              <a:path w="53975" h="83819">
                <a:moveTo>
                  <a:pt x="26229" y="0"/>
                </a:moveTo>
                <a:lnTo>
                  <a:pt x="11592" y="4876"/>
                </a:lnTo>
                <a:lnTo>
                  <a:pt x="3747" y="16542"/>
                </a:lnTo>
                <a:lnTo>
                  <a:pt x="585" y="30548"/>
                </a:lnTo>
                <a:lnTo>
                  <a:pt x="0" y="42448"/>
                </a:lnTo>
                <a:lnTo>
                  <a:pt x="429" y="52358"/>
                </a:lnTo>
                <a:lnTo>
                  <a:pt x="16237" y="83731"/>
                </a:lnTo>
                <a:lnTo>
                  <a:pt x="29976" y="83731"/>
                </a:lnTo>
                <a:lnTo>
                  <a:pt x="36221" y="82399"/>
                </a:lnTo>
                <a:lnTo>
                  <a:pt x="42483" y="77405"/>
                </a:lnTo>
                <a:lnTo>
                  <a:pt x="45387" y="73743"/>
                </a:lnTo>
                <a:lnTo>
                  <a:pt x="26229" y="73743"/>
                </a:lnTo>
                <a:lnTo>
                  <a:pt x="18618" y="71311"/>
                </a:lnTo>
                <a:lnTo>
                  <a:pt x="14051" y="64650"/>
                </a:lnTo>
                <a:lnTo>
                  <a:pt x="11826" y="54712"/>
                </a:lnTo>
                <a:lnTo>
                  <a:pt x="11241" y="42448"/>
                </a:lnTo>
                <a:lnTo>
                  <a:pt x="11651" y="30873"/>
                </a:lnTo>
                <a:lnTo>
                  <a:pt x="13583" y="20017"/>
                </a:lnTo>
                <a:lnTo>
                  <a:pt x="18091" y="11969"/>
                </a:lnTo>
                <a:lnTo>
                  <a:pt x="26229" y="8822"/>
                </a:lnTo>
                <a:lnTo>
                  <a:pt x="44867" y="8822"/>
                </a:lnTo>
                <a:lnTo>
                  <a:pt x="41071" y="4135"/>
                </a:lnTo>
                <a:lnTo>
                  <a:pt x="26229" y="0"/>
                </a:lnTo>
                <a:close/>
              </a:path>
              <a:path w="53975" h="83819">
                <a:moveTo>
                  <a:pt x="44867" y="8822"/>
                </a:moveTo>
                <a:lnTo>
                  <a:pt x="26229" y="8822"/>
                </a:lnTo>
                <a:lnTo>
                  <a:pt x="34045" y="11249"/>
                </a:lnTo>
                <a:lnTo>
                  <a:pt x="39046" y="17998"/>
                </a:lnTo>
                <a:lnTo>
                  <a:pt x="41702" y="28275"/>
                </a:lnTo>
                <a:lnTo>
                  <a:pt x="42403" y="39951"/>
                </a:lnTo>
                <a:lnTo>
                  <a:pt x="42421" y="42448"/>
                </a:lnTo>
                <a:lnTo>
                  <a:pt x="41895" y="52358"/>
                </a:lnTo>
                <a:lnTo>
                  <a:pt x="41764" y="53177"/>
                </a:lnTo>
                <a:lnTo>
                  <a:pt x="39515" y="63131"/>
                </a:lnTo>
                <a:lnTo>
                  <a:pt x="34572" y="70778"/>
                </a:lnTo>
                <a:lnTo>
                  <a:pt x="26229" y="73743"/>
                </a:lnTo>
                <a:lnTo>
                  <a:pt x="45387" y="73743"/>
                </a:lnTo>
                <a:lnTo>
                  <a:pt x="47401" y="71202"/>
                </a:lnTo>
                <a:lnTo>
                  <a:pt x="50914" y="63360"/>
                </a:lnTo>
                <a:lnTo>
                  <a:pt x="53022" y="53177"/>
                </a:lnTo>
                <a:lnTo>
                  <a:pt x="53724" y="39951"/>
                </a:lnTo>
                <a:lnTo>
                  <a:pt x="52944" y="27388"/>
                </a:lnTo>
                <a:lnTo>
                  <a:pt x="49351" y="14357"/>
                </a:lnTo>
                <a:lnTo>
                  <a:pt x="44867" y="8822"/>
                </a:lnTo>
                <a:close/>
              </a:path>
            </a:pathLst>
          </a:custGeom>
          <a:solidFill>
            <a:srgbClr val="000000"/>
          </a:solidFill>
        </p:spPr>
        <p:txBody>
          <a:bodyPr wrap="square" lIns="0" tIns="0" rIns="0" bIns="0" rtlCol="0"/>
          <a:lstStyle/>
          <a:p>
            <a:endParaRPr/>
          </a:p>
        </p:txBody>
      </p:sp>
      <p:sp>
        <p:nvSpPr>
          <p:cNvPr id="10" name="object 10"/>
          <p:cNvSpPr/>
          <p:nvPr/>
        </p:nvSpPr>
        <p:spPr>
          <a:xfrm>
            <a:off x="2043638" y="2521112"/>
            <a:ext cx="90170" cy="59055"/>
          </a:xfrm>
          <a:custGeom>
            <a:avLst/>
            <a:gdLst/>
            <a:ahLst/>
            <a:cxnLst/>
            <a:rect l="l" t="t" r="r" b="b"/>
            <a:pathLst>
              <a:path w="90169" h="59055">
                <a:moveTo>
                  <a:pt x="11241" y="1331"/>
                </a:moveTo>
                <a:lnTo>
                  <a:pt x="0" y="1331"/>
                </a:lnTo>
                <a:lnTo>
                  <a:pt x="1249" y="8822"/>
                </a:lnTo>
                <a:lnTo>
                  <a:pt x="1249" y="58761"/>
                </a:lnTo>
                <a:lnTo>
                  <a:pt x="11241" y="58761"/>
                </a:lnTo>
                <a:lnTo>
                  <a:pt x="11241" y="22472"/>
                </a:lnTo>
                <a:lnTo>
                  <a:pt x="12490" y="17478"/>
                </a:lnTo>
                <a:lnTo>
                  <a:pt x="13739" y="13816"/>
                </a:lnTo>
                <a:lnTo>
                  <a:pt x="16237" y="12484"/>
                </a:lnTo>
                <a:lnTo>
                  <a:pt x="18110" y="9987"/>
                </a:lnTo>
                <a:lnTo>
                  <a:pt x="11241" y="9987"/>
                </a:lnTo>
                <a:lnTo>
                  <a:pt x="11241" y="1331"/>
                </a:lnTo>
                <a:close/>
              </a:path>
              <a:path w="90169" h="59055">
                <a:moveTo>
                  <a:pt x="47860" y="7490"/>
                </a:moveTo>
                <a:lnTo>
                  <a:pt x="36221" y="7490"/>
                </a:lnTo>
                <a:lnTo>
                  <a:pt x="39968" y="13816"/>
                </a:lnTo>
                <a:lnTo>
                  <a:pt x="39968" y="58761"/>
                </a:lnTo>
                <a:lnTo>
                  <a:pt x="51226" y="58761"/>
                </a:lnTo>
                <a:lnTo>
                  <a:pt x="51226" y="17478"/>
                </a:lnTo>
                <a:lnTo>
                  <a:pt x="53724" y="13816"/>
                </a:lnTo>
                <a:lnTo>
                  <a:pt x="54973" y="12484"/>
                </a:lnTo>
                <a:lnTo>
                  <a:pt x="56847" y="9987"/>
                </a:lnTo>
                <a:lnTo>
                  <a:pt x="48712" y="9987"/>
                </a:lnTo>
                <a:lnTo>
                  <a:pt x="47860" y="7490"/>
                </a:lnTo>
                <a:close/>
              </a:path>
              <a:path w="90169" h="59055">
                <a:moveTo>
                  <a:pt x="86131" y="7490"/>
                </a:moveTo>
                <a:lnTo>
                  <a:pt x="71211" y="7490"/>
                </a:lnTo>
                <a:lnTo>
                  <a:pt x="74958" y="9987"/>
                </a:lnTo>
                <a:lnTo>
                  <a:pt x="77456" y="12484"/>
                </a:lnTo>
                <a:lnTo>
                  <a:pt x="78705" y="14981"/>
                </a:lnTo>
                <a:lnTo>
                  <a:pt x="78705" y="58761"/>
                </a:lnTo>
                <a:lnTo>
                  <a:pt x="89946" y="58761"/>
                </a:lnTo>
                <a:lnTo>
                  <a:pt x="89946" y="19975"/>
                </a:lnTo>
                <a:lnTo>
                  <a:pt x="87858" y="9480"/>
                </a:lnTo>
                <a:lnTo>
                  <a:pt x="86131" y="7490"/>
                </a:lnTo>
                <a:close/>
              </a:path>
              <a:path w="90169" h="59055">
                <a:moveTo>
                  <a:pt x="42467" y="0"/>
                </a:moveTo>
                <a:lnTo>
                  <a:pt x="17486" y="0"/>
                </a:lnTo>
                <a:lnTo>
                  <a:pt x="11241" y="9987"/>
                </a:lnTo>
                <a:lnTo>
                  <a:pt x="18110" y="9987"/>
                </a:lnTo>
                <a:lnTo>
                  <a:pt x="19984" y="7490"/>
                </a:lnTo>
                <a:lnTo>
                  <a:pt x="47860" y="7490"/>
                </a:lnTo>
                <a:lnTo>
                  <a:pt x="47463" y="6325"/>
                </a:lnTo>
                <a:lnTo>
                  <a:pt x="42467" y="0"/>
                </a:lnTo>
                <a:close/>
              </a:path>
              <a:path w="90169" h="59055">
                <a:moveTo>
                  <a:pt x="68713" y="0"/>
                </a:moveTo>
                <a:lnTo>
                  <a:pt x="56223" y="0"/>
                </a:lnTo>
                <a:lnTo>
                  <a:pt x="51226" y="7490"/>
                </a:lnTo>
                <a:lnTo>
                  <a:pt x="48712" y="9987"/>
                </a:lnTo>
                <a:lnTo>
                  <a:pt x="56847" y="9987"/>
                </a:lnTo>
                <a:lnTo>
                  <a:pt x="58721" y="7490"/>
                </a:lnTo>
                <a:lnTo>
                  <a:pt x="86131" y="7490"/>
                </a:lnTo>
                <a:lnTo>
                  <a:pt x="82608" y="3433"/>
                </a:lnTo>
                <a:lnTo>
                  <a:pt x="75719" y="663"/>
                </a:lnTo>
                <a:lnTo>
                  <a:pt x="68713" y="0"/>
                </a:lnTo>
                <a:close/>
              </a:path>
            </a:pathLst>
          </a:custGeom>
          <a:solidFill>
            <a:srgbClr val="000000"/>
          </a:solidFill>
        </p:spPr>
        <p:txBody>
          <a:bodyPr wrap="square" lIns="0" tIns="0" rIns="0" bIns="0" rtlCol="0"/>
          <a:lstStyle/>
          <a:p>
            <a:endParaRPr/>
          </a:p>
        </p:txBody>
      </p:sp>
      <p:sp>
        <p:nvSpPr>
          <p:cNvPr id="11" name="object 11"/>
          <p:cNvSpPr/>
          <p:nvPr/>
        </p:nvSpPr>
        <p:spPr>
          <a:xfrm>
            <a:off x="2153585" y="2496144"/>
            <a:ext cx="12700" cy="83820"/>
          </a:xfrm>
          <a:custGeom>
            <a:avLst/>
            <a:gdLst/>
            <a:ahLst/>
            <a:cxnLst/>
            <a:rect l="l" t="t" r="r" b="b"/>
            <a:pathLst>
              <a:path w="12700" h="83819">
                <a:moveTo>
                  <a:pt x="12490" y="0"/>
                </a:moveTo>
                <a:lnTo>
                  <a:pt x="0" y="0"/>
                </a:lnTo>
                <a:lnTo>
                  <a:pt x="0" y="12484"/>
                </a:lnTo>
                <a:lnTo>
                  <a:pt x="12490" y="12484"/>
                </a:lnTo>
                <a:lnTo>
                  <a:pt x="12490" y="0"/>
                </a:lnTo>
                <a:close/>
              </a:path>
              <a:path w="12700" h="83819">
                <a:moveTo>
                  <a:pt x="12490" y="26301"/>
                </a:moveTo>
                <a:lnTo>
                  <a:pt x="1249" y="26301"/>
                </a:lnTo>
                <a:lnTo>
                  <a:pt x="1249" y="83731"/>
                </a:lnTo>
                <a:lnTo>
                  <a:pt x="12490" y="83731"/>
                </a:lnTo>
                <a:lnTo>
                  <a:pt x="12490" y="26301"/>
                </a:lnTo>
                <a:close/>
              </a:path>
            </a:pathLst>
          </a:custGeom>
          <a:solidFill>
            <a:srgbClr val="000000"/>
          </a:solidFill>
        </p:spPr>
        <p:txBody>
          <a:bodyPr wrap="square" lIns="0" tIns="0" rIns="0" bIns="0" rtlCol="0"/>
          <a:lstStyle/>
          <a:p>
            <a:endParaRPr/>
          </a:p>
        </p:txBody>
      </p:sp>
      <p:sp>
        <p:nvSpPr>
          <p:cNvPr id="12" name="object 12"/>
          <p:cNvSpPr/>
          <p:nvPr/>
        </p:nvSpPr>
        <p:spPr>
          <a:xfrm>
            <a:off x="2192929" y="2496144"/>
            <a:ext cx="0" cy="83820"/>
          </a:xfrm>
          <a:custGeom>
            <a:avLst/>
            <a:gdLst/>
            <a:ahLst/>
            <a:cxnLst/>
            <a:rect l="l" t="t" r="r" b="b"/>
            <a:pathLst>
              <a:path h="83819">
                <a:moveTo>
                  <a:pt x="0" y="0"/>
                </a:moveTo>
                <a:lnTo>
                  <a:pt x="0" y="83731"/>
                </a:lnTo>
              </a:path>
            </a:pathLst>
          </a:custGeom>
          <a:ln w="11241">
            <a:solidFill>
              <a:srgbClr val="000000"/>
            </a:solidFill>
          </a:ln>
        </p:spPr>
        <p:txBody>
          <a:bodyPr wrap="square" lIns="0" tIns="0" rIns="0" bIns="0" rtlCol="0"/>
          <a:lstStyle/>
          <a:p>
            <a:endParaRPr/>
          </a:p>
        </p:txBody>
      </p:sp>
      <p:sp>
        <p:nvSpPr>
          <p:cNvPr id="13" name="object 13"/>
          <p:cNvSpPr/>
          <p:nvPr/>
        </p:nvSpPr>
        <p:spPr>
          <a:xfrm>
            <a:off x="2225420" y="2496144"/>
            <a:ext cx="0" cy="83820"/>
          </a:xfrm>
          <a:custGeom>
            <a:avLst/>
            <a:gdLst/>
            <a:ahLst/>
            <a:cxnLst/>
            <a:rect l="l" t="t" r="r" b="b"/>
            <a:pathLst>
              <a:path h="83819">
                <a:moveTo>
                  <a:pt x="0" y="0"/>
                </a:moveTo>
                <a:lnTo>
                  <a:pt x="0" y="83731"/>
                </a:lnTo>
              </a:path>
            </a:pathLst>
          </a:custGeom>
          <a:ln w="11241">
            <a:solidFill>
              <a:srgbClr val="000000"/>
            </a:solidFill>
          </a:ln>
        </p:spPr>
        <p:txBody>
          <a:bodyPr wrap="square" lIns="0" tIns="0" rIns="0" bIns="0" rtlCol="0"/>
          <a:lstStyle/>
          <a:p>
            <a:endParaRPr/>
          </a:p>
        </p:txBody>
      </p:sp>
      <p:sp>
        <p:nvSpPr>
          <p:cNvPr id="14" name="object 14"/>
          <p:cNvSpPr/>
          <p:nvPr/>
        </p:nvSpPr>
        <p:spPr>
          <a:xfrm>
            <a:off x="2251025" y="2496144"/>
            <a:ext cx="12700" cy="83820"/>
          </a:xfrm>
          <a:custGeom>
            <a:avLst/>
            <a:gdLst/>
            <a:ahLst/>
            <a:cxnLst/>
            <a:rect l="l" t="t" r="r" b="b"/>
            <a:pathLst>
              <a:path w="12700" h="83819">
                <a:moveTo>
                  <a:pt x="12490" y="0"/>
                </a:moveTo>
                <a:lnTo>
                  <a:pt x="0" y="0"/>
                </a:lnTo>
                <a:lnTo>
                  <a:pt x="0" y="12484"/>
                </a:lnTo>
                <a:lnTo>
                  <a:pt x="12490" y="12484"/>
                </a:lnTo>
                <a:lnTo>
                  <a:pt x="12490" y="0"/>
                </a:lnTo>
                <a:close/>
              </a:path>
              <a:path w="12700" h="83819">
                <a:moveTo>
                  <a:pt x="11241" y="26301"/>
                </a:moveTo>
                <a:lnTo>
                  <a:pt x="1249" y="26301"/>
                </a:lnTo>
                <a:lnTo>
                  <a:pt x="1249" y="83731"/>
                </a:lnTo>
                <a:lnTo>
                  <a:pt x="11241" y="83731"/>
                </a:lnTo>
                <a:lnTo>
                  <a:pt x="11241" y="26301"/>
                </a:lnTo>
                <a:close/>
              </a:path>
            </a:pathLst>
          </a:custGeom>
          <a:solidFill>
            <a:srgbClr val="000000"/>
          </a:solidFill>
        </p:spPr>
        <p:txBody>
          <a:bodyPr wrap="square" lIns="0" tIns="0" rIns="0" bIns="0" rtlCol="0"/>
          <a:lstStyle/>
          <a:p>
            <a:endParaRPr/>
          </a:p>
        </p:txBody>
      </p:sp>
      <p:sp>
        <p:nvSpPr>
          <p:cNvPr id="15" name="object 15"/>
          <p:cNvSpPr/>
          <p:nvPr/>
        </p:nvSpPr>
        <p:spPr>
          <a:xfrm>
            <a:off x="2279772" y="2521112"/>
            <a:ext cx="59055" cy="61594"/>
          </a:xfrm>
          <a:custGeom>
            <a:avLst/>
            <a:gdLst/>
            <a:ahLst/>
            <a:cxnLst/>
            <a:rect l="l" t="t" r="r" b="b"/>
            <a:pathLst>
              <a:path w="59055" h="61594">
                <a:moveTo>
                  <a:pt x="29976" y="0"/>
                </a:moveTo>
                <a:lnTo>
                  <a:pt x="15808" y="2783"/>
                </a:lnTo>
                <a:lnTo>
                  <a:pt x="6557" y="10029"/>
                </a:lnTo>
                <a:lnTo>
                  <a:pt x="1515" y="20131"/>
                </a:lnTo>
                <a:lnTo>
                  <a:pt x="0" y="31295"/>
                </a:lnTo>
                <a:lnTo>
                  <a:pt x="1854" y="42789"/>
                </a:lnTo>
                <a:lnTo>
                  <a:pt x="7338" y="52332"/>
                </a:lnTo>
                <a:lnTo>
                  <a:pt x="16334" y="58847"/>
                </a:lnTo>
                <a:lnTo>
                  <a:pt x="28727" y="61258"/>
                </a:lnTo>
                <a:lnTo>
                  <a:pt x="41852" y="58826"/>
                </a:lnTo>
                <a:lnTo>
                  <a:pt x="50844" y="52436"/>
                </a:lnTo>
                <a:lnTo>
                  <a:pt x="28727" y="52436"/>
                </a:lnTo>
                <a:lnTo>
                  <a:pt x="20726" y="50680"/>
                </a:lnTo>
                <a:lnTo>
                  <a:pt x="15300" y="45881"/>
                </a:lnTo>
                <a:lnTo>
                  <a:pt x="12217" y="38741"/>
                </a:lnTo>
                <a:lnTo>
                  <a:pt x="11241" y="29963"/>
                </a:lnTo>
                <a:lnTo>
                  <a:pt x="13114" y="18586"/>
                </a:lnTo>
                <a:lnTo>
                  <a:pt x="17798" y="11735"/>
                </a:lnTo>
                <a:lnTo>
                  <a:pt x="23887" y="8380"/>
                </a:lnTo>
                <a:lnTo>
                  <a:pt x="29976" y="7490"/>
                </a:lnTo>
                <a:lnTo>
                  <a:pt x="49914" y="7490"/>
                </a:lnTo>
                <a:lnTo>
                  <a:pt x="44486" y="2926"/>
                </a:lnTo>
                <a:lnTo>
                  <a:pt x="29976" y="0"/>
                </a:lnTo>
                <a:close/>
              </a:path>
              <a:path w="59055" h="61594">
                <a:moveTo>
                  <a:pt x="49914" y="7490"/>
                </a:moveTo>
                <a:lnTo>
                  <a:pt x="29976" y="7490"/>
                </a:lnTo>
                <a:lnTo>
                  <a:pt x="36731" y="8895"/>
                </a:lnTo>
                <a:lnTo>
                  <a:pt x="41850" y="13109"/>
                </a:lnTo>
                <a:lnTo>
                  <a:pt x="45096" y="20131"/>
                </a:lnTo>
                <a:lnTo>
                  <a:pt x="46230" y="29963"/>
                </a:lnTo>
                <a:lnTo>
                  <a:pt x="44725" y="40848"/>
                </a:lnTo>
                <a:lnTo>
                  <a:pt x="40757" y="47754"/>
                </a:lnTo>
                <a:lnTo>
                  <a:pt x="35151" y="51382"/>
                </a:lnTo>
                <a:lnTo>
                  <a:pt x="28727" y="52436"/>
                </a:lnTo>
                <a:lnTo>
                  <a:pt x="50844" y="52436"/>
                </a:lnTo>
                <a:lnTo>
                  <a:pt x="51224" y="52165"/>
                </a:lnTo>
                <a:lnTo>
                  <a:pt x="56847" y="42227"/>
                </a:lnTo>
                <a:lnTo>
                  <a:pt x="58721" y="29963"/>
                </a:lnTo>
                <a:lnTo>
                  <a:pt x="57569" y="20014"/>
                </a:lnTo>
                <a:lnTo>
                  <a:pt x="53254" y="10299"/>
                </a:lnTo>
                <a:lnTo>
                  <a:pt x="49914" y="7490"/>
                </a:lnTo>
                <a:close/>
              </a:path>
            </a:pathLst>
          </a:custGeom>
          <a:solidFill>
            <a:srgbClr val="000000"/>
          </a:solidFill>
        </p:spPr>
        <p:txBody>
          <a:bodyPr wrap="square" lIns="0" tIns="0" rIns="0" bIns="0" rtlCol="0"/>
          <a:lstStyle/>
          <a:p>
            <a:endParaRPr/>
          </a:p>
        </p:txBody>
      </p:sp>
      <p:sp>
        <p:nvSpPr>
          <p:cNvPr id="16" name="object 16"/>
          <p:cNvSpPr/>
          <p:nvPr/>
        </p:nvSpPr>
        <p:spPr>
          <a:xfrm>
            <a:off x="2355978" y="2521112"/>
            <a:ext cx="51435" cy="59055"/>
          </a:xfrm>
          <a:custGeom>
            <a:avLst/>
            <a:gdLst/>
            <a:ahLst/>
            <a:cxnLst/>
            <a:rect l="l" t="t" r="r" b="b"/>
            <a:pathLst>
              <a:path w="51435" h="59055">
                <a:moveTo>
                  <a:pt x="11241" y="1331"/>
                </a:moveTo>
                <a:lnTo>
                  <a:pt x="0" y="1331"/>
                </a:lnTo>
                <a:lnTo>
                  <a:pt x="0" y="58761"/>
                </a:lnTo>
                <a:lnTo>
                  <a:pt x="11241" y="58761"/>
                </a:lnTo>
                <a:lnTo>
                  <a:pt x="11241" y="13816"/>
                </a:lnTo>
                <a:lnTo>
                  <a:pt x="16986" y="9987"/>
                </a:lnTo>
                <a:lnTo>
                  <a:pt x="11241" y="9987"/>
                </a:lnTo>
                <a:lnTo>
                  <a:pt x="11241" y="1331"/>
                </a:lnTo>
                <a:close/>
              </a:path>
              <a:path w="51435" h="59055">
                <a:moveTo>
                  <a:pt x="48441" y="8822"/>
                </a:moveTo>
                <a:lnTo>
                  <a:pt x="29993" y="8822"/>
                </a:lnTo>
                <a:lnTo>
                  <a:pt x="33740" y="9987"/>
                </a:lnTo>
                <a:lnTo>
                  <a:pt x="38736" y="14981"/>
                </a:lnTo>
                <a:lnTo>
                  <a:pt x="39985" y="18810"/>
                </a:lnTo>
                <a:lnTo>
                  <a:pt x="39985" y="58761"/>
                </a:lnTo>
                <a:lnTo>
                  <a:pt x="51226" y="58761"/>
                </a:lnTo>
                <a:lnTo>
                  <a:pt x="51226" y="19975"/>
                </a:lnTo>
                <a:lnTo>
                  <a:pt x="48611" y="8989"/>
                </a:lnTo>
                <a:lnTo>
                  <a:pt x="48441" y="8822"/>
                </a:lnTo>
                <a:close/>
              </a:path>
              <a:path w="51435" h="59055">
                <a:moveTo>
                  <a:pt x="29993" y="0"/>
                </a:moveTo>
                <a:lnTo>
                  <a:pt x="16237" y="0"/>
                </a:lnTo>
                <a:lnTo>
                  <a:pt x="11241" y="9987"/>
                </a:lnTo>
                <a:lnTo>
                  <a:pt x="16986" y="9987"/>
                </a:lnTo>
                <a:lnTo>
                  <a:pt x="18735" y="8822"/>
                </a:lnTo>
                <a:lnTo>
                  <a:pt x="48441" y="8822"/>
                </a:lnTo>
                <a:lnTo>
                  <a:pt x="42483" y="2996"/>
                </a:lnTo>
                <a:lnTo>
                  <a:pt x="35418" y="499"/>
                </a:lnTo>
                <a:lnTo>
                  <a:pt x="29993" y="0"/>
                </a:lnTo>
                <a:close/>
              </a:path>
            </a:pathLst>
          </a:custGeom>
          <a:solidFill>
            <a:srgbClr val="000000"/>
          </a:solidFill>
        </p:spPr>
        <p:txBody>
          <a:bodyPr wrap="square" lIns="0" tIns="0" rIns="0" bIns="0" rtlCol="0"/>
          <a:lstStyle/>
          <a:p>
            <a:endParaRPr/>
          </a:p>
        </p:txBody>
      </p:sp>
      <p:sp>
        <p:nvSpPr>
          <p:cNvPr id="17" name="object 17"/>
          <p:cNvSpPr/>
          <p:nvPr/>
        </p:nvSpPr>
        <p:spPr>
          <a:xfrm>
            <a:off x="2458433" y="2521114"/>
            <a:ext cx="56515" cy="81280"/>
          </a:xfrm>
          <a:custGeom>
            <a:avLst/>
            <a:gdLst/>
            <a:ahLst/>
            <a:cxnLst/>
            <a:rect l="l" t="t" r="r" b="b"/>
            <a:pathLst>
              <a:path w="56514" h="81280">
                <a:moveTo>
                  <a:pt x="11241" y="1331"/>
                </a:moveTo>
                <a:lnTo>
                  <a:pt x="0" y="1331"/>
                </a:lnTo>
                <a:lnTo>
                  <a:pt x="0" y="81234"/>
                </a:lnTo>
                <a:lnTo>
                  <a:pt x="11241" y="81234"/>
                </a:lnTo>
                <a:lnTo>
                  <a:pt x="11241" y="52436"/>
                </a:lnTo>
                <a:lnTo>
                  <a:pt x="22678" y="52436"/>
                </a:lnTo>
                <a:lnTo>
                  <a:pt x="18618" y="51310"/>
                </a:lnTo>
                <a:lnTo>
                  <a:pt x="13739" y="45340"/>
                </a:lnTo>
                <a:lnTo>
                  <a:pt x="11670" y="37966"/>
                </a:lnTo>
                <a:lnTo>
                  <a:pt x="11241" y="31295"/>
                </a:lnTo>
                <a:lnTo>
                  <a:pt x="11514" y="25469"/>
                </a:lnTo>
                <a:lnTo>
                  <a:pt x="13427" y="17520"/>
                </a:lnTo>
                <a:lnTo>
                  <a:pt x="18618" y="10508"/>
                </a:lnTo>
                <a:lnTo>
                  <a:pt x="20361" y="9987"/>
                </a:lnTo>
                <a:lnTo>
                  <a:pt x="11241" y="9987"/>
                </a:lnTo>
                <a:lnTo>
                  <a:pt x="11241" y="1331"/>
                </a:lnTo>
                <a:close/>
              </a:path>
              <a:path w="56514" h="81280">
                <a:moveTo>
                  <a:pt x="22678" y="52436"/>
                </a:moveTo>
                <a:lnTo>
                  <a:pt x="11241" y="52436"/>
                </a:lnTo>
                <a:lnTo>
                  <a:pt x="13739" y="57430"/>
                </a:lnTo>
                <a:lnTo>
                  <a:pt x="21233" y="61258"/>
                </a:lnTo>
                <a:lnTo>
                  <a:pt x="28727" y="61258"/>
                </a:lnTo>
                <a:lnTo>
                  <a:pt x="38827" y="59529"/>
                </a:lnTo>
                <a:lnTo>
                  <a:pt x="47633" y="54038"/>
                </a:lnTo>
                <a:lnTo>
                  <a:pt x="47807" y="53767"/>
                </a:lnTo>
                <a:lnTo>
                  <a:pt x="27478" y="53767"/>
                </a:lnTo>
                <a:lnTo>
                  <a:pt x="22678" y="52436"/>
                </a:lnTo>
                <a:close/>
              </a:path>
              <a:path w="56514" h="81280">
                <a:moveTo>
                  <a:pt x="48680" y="7490"/>
                </a:moveTo>
                <a:lnTo>
                  <a:pt x="28727" y="7490"/>
                </a:lnTo>
                <a:lnTo>
                  <a:pt x="36348" y="9433"/>
                </a:lnTo>
                <a:lnTo>
                  <a:pt x="40920" y="14544"/>
                </a:lnTo>
                <a:lnTo>
                  <a:pt x="43146" y="21746"/>
                </a:lnTo>
                <a:lnTo>
                  <a:pt x="43732" y="29963"/>
                </a:lnTo>
                <a:lnTo>
                  <a:pt x="43732" y="42448"/>
                </a:lnTo>
                <a:lnTo>
                  <a:pt x="36221" y="52436"/>
                </a:lnTo>
                <a:lnTo>
                  <a:pt x="29976" y="53767"/>
                </a:lnTo>
                <a:lnTo>
                  <a:pt x="47807" y="53767"/>
                </a:lnTo>
                <a:lnTo>
                  <a:pt x="53861" y="44334"/>
                </a:lnTo>
                <a:lnTo>
                  <a:pt x="56223" y="29963"/>
                </a:lnTo>
                <a:lnTo>
                  <a:pt x="54075" y="16362"/>
                </a:lnTo>
                <a:lnTo>
                  <a:pt x="48680" y="7490"/>
                </a:lnTo>
                <a:close/>
              </a:path>
              <a:path w="56514" h="81280">
                <a:moveTo>
                  <a:pt x="31225" y="0"/>
                </a:moveTo>
                <a:lnTo>
                  <a:pt x="26229" y="0"/>
                </a:lnTo>
                <a:lnTo>
                  <a:pt x="16237" y="1331"/>
                </a:lnTo>
                <a:lnTo>
                  <a:pt x="11241" y="9987"/>
                </a:lnTo>
                <a:lnTo>
                  <a:pt x="20361" y="9987"/>
                </a:lnTo>
                <a:lnTo>
                  <a:pt x="28727" y="7490"/>
                </a:lnTo>
                <a:lnTo>
                  <a:pt x="48680" y="7490"/>
                </a:lnTo>
                <a:lnTo>
                  <a:pt x="48414" y="7053"/>
                </a:lnTo>
                <a:lnTo>
                  <a:pt x="40407" y="1708"/>
                </a:lnTo>
                <a:lnTo>
                  <a:pt x="31225" y="0"/>
                </a:lnTo>
                <a:close/>
              </a:path>
            </a:pathLst>
          </a:custGeom>
          <a:solidFill>
            <a:srgbClr val="000000"/>
          </a:solidFill>
        </p:spPr>
        <p:txBody>
          <a:bodyPr wrap="square" lIns="0" tIns="0" rIns="0" bIns="0" rtlCol="0"/>
          <a:lstStyle/>
          <a:p>
            <a:endParaRPr/>
          </a:p>
        </p:txBody>
      </p:sp>
      <p:sp>
        <p:nvSpPr>
          <p:cNvPr id="18" name="object 18"/>
          <p:cNvSpPr/>
          <p:nvPr/>
        </p:nvSpPr>
        <p:spPr>
          <a:xfrm>
            <a:off x="2525896" y="2521112"/>
            <a:ext cx="59055" cy="61594"/>
          </a:xfrm>
          <a:custGeom>
            <a:avLst/>
            <a:gdLst/>
            <a:ahLst/>
            <a:cxnLst/>
            <a:rect l="l" t="t" r="r" b="b"/>
            <a:pathLst>
              <a:path w="59055" h="61594">
                <a:moveTo>
                  <a:pt x="29993" y="0"/>
                </a:moveTo>
                <a:lnTo>
                  <a:pt x="15815" y="2783"/>
                </a:lnTo>
                <a:lnTo>
                  <a:pt x="6559" y="10029"/>
                </a:lnTo>
                <a:lnTo>
                  <a:pt x="1516" y="20131"/>
                </a:lnTo>
                <a:lnTo>
                  <a:pt x="0" y="31295"/>
                </a:lnTo>
                <a:lnTo>
                  <a:pt x="1854" y="42789"/>
                </a:lnTo>
                <a:lnTo>
                  <a:pt x="7338" y="52332"/>
                </a:lnTo>
                <a:lnTo>
                  <a:pt x="16334" y="58847"/>
                </a:lnTo>
                <a:lnTo>
                  <a:pt x="28727" y="61258"/>
                </a:lnTo>
                <a:lnTo>
                  <a:pt x="41852" y="58826"/>
                </a:lnTo>
                <a:lnTo>
                  <a:pt x="50844" y="52436"/>
                </a:lnTo>
                <a:lnTo>
                  <a:pt x="28727" y="52436"/>
                </a:lnTo>
                <a:lnTo>
                  <a:pt x="20726" y="50680"/>
                </a:lnTo>
                <a:lnTo>
                  <a:pt x="15300" y="45881"/>
                </a:lnTo>
                <a:lnTo>
                  <a:pt x="12217" y="38741"/>
                </a:lnTo>
                <a:lnTo>
                  <a:pt x="11241" y="29963"/>
                </a:lnTo>
                <a:lnTo>
                  <a:pt x="13115" y="18586"/>
                </a:lnTo>
                <a:lnTo>
                  <a:pt x="17800" y="11735"/>
                </a:lnTo>
                <a:lnTo>
                  <a:pt x="23894" y="8380"/>
                </a:lnTo>
                <a:lnTo>
                  <a:pt x="29993" y="7490"/>
                </a:lnTo>
                <a:lnTo>
                  <a:pt x="49918" y="7490"/>
                </a:lnTo>
                <a:lnTo>
                  <a:pt x="44493" y="2926"/>
                </a:lnTo>
                <a:lnTo>
                  <a:pt x="29993" y="0"/>
                </a:lnTo>
                <a:close/>
              </a:path>
              <a:path w="59055" h="61594">
                <a:moveTo>
                  <a:pt x="49918" y="7490"/>
                </a:moveTo>
                <a:lnTo>
                  <a:pt x="29993" y="7490"/>
                </a:lnTo>
                <a:lnTo>
                  <a:pt x="36745" y="8895"/>
                </a:lnTo>
                <a:lnTo>
                  <a:pt x="41859" y="13109"/>
                </a:lnTo>
                <a:lnTo>
                  <a:pt x="45098" y="20131"/>
                </a:lnTo>
                <a:lnTo>
                  <a:pt x="46230" y="29963"/>
                </a:lnTo>
                <a:lnTo>
                  <a:pt x="44727" y="40848"/>
                </a:lnTo>
                <a:lnTo>
                  <a:pt x="40764" y="47754"/>
                </a:lnTo>
                <a:lnTo>
                  <a:pt x="35158" y="51382"/>
                </a:lnTo>
                <a:lnTo>
                  <a:pt x="28727" y="52436"/>
                </a:lnTo>
                <a:lnTo>
                  <a:pt x="50844" y="52436"/>
                </a:lnTo>
                <a:lnTo>
                  <a:pt x="51224" y="52165"/>
                </a:lnTo>
                <a:lnTo>
                  <a:pt x="56847" y="42227"/>
                </a:lnTo>
                <a:lnTo>
                  <a:pt x="58721" y="29963"/>
                </a:lnTo>
                <a:lnTo>
                  <a:pt x="57569" y="20014"/>
                </a:lnTo>
                <a:lnTo>
                  <a:pt x="53256" y="10299"/>
                </a:lnTo>
                <a:lnTo>
                  <a:pt x="49918" y="7490"/>
                </a:lnTo>
                <a:close/>
              </a:path>
            </a:pathLst>
          </a:custGeom>
          <a:solidFill>
            <a:srgbClr val="000000"/>
          </a:solidFill>
        </p:spPr>
        <p:txBody>
          <a:bodyPr wrap="square" lIns="0" tIns="0" rIns="0" bIns="0" rtlCol="0"/>
          <a:lstStyle/>
          <a:p>
            <a:endParaRPr/>
          </a:p>
        </p:txBody>
      </p:sp>
      <p:sp>
        <p:nvSpPr>
          <p:cNvPr id="19" name="object 19"/>
          <p:cNvSpPr/>
          <p:nvPr/>
        </p:nvSpPr>
        <p:spPr>
          <a:xfrm>
            <a:off x="2600856" y="2521114"/>
            <a:ext cx="56515" cy="81280"/>
          </a:xfrm>
          <a:custGeom>
            <a:avLst/>
            <a:gdLst/>
            <a:ahLst/>
            <a:cxnLst/>
            <a:rect l="l" t="t" r="r" b="b"/>
            <a:pathLst>
              <a:path w="56514" h="81280">
                <a:moveTo>
                  <a:pt x="11241" y="1331"/>
                </a:moveTo>
                <a:lnTo>
                  <a:pt x="0" y="1331"/>
                </a:lnTo>
                <a:lnTo>
                  <a:pt x="0" y="81234"/>
                </a:lnTo>
                <a:lnTo>
                  <a:pt x="11241" y="81234"/>
                </a:lnTo>
                <a:lnTo>
                  <a:pt x="11241" y="52436"/>
                </a:lnTo>
                <a:lnTo>
                  <a:pt x="22689" y="52436"/>
                </a:lnTo>
                <a:lnTo>
                  <a:pt x="11303" y="29963"/>
                </a:lnTo>
                <a:lnTo>
                  <a:pt x="11514" y="25469"/>
                </a:lnTo>
                <a:lnTo>
                  <a:pt x="13429" y="17520"/>
                </a:lnTo>
                <a:lnTo>
                  <a:pt x="18625" y="10508"/>
                </a:lnTo>
                <a:lnTo>
                  <a:pt x="20370" y="9987"/>
                </a:lnTo>
                <a:lnTo>
                  <a:pt x="11241" y="9987"/>
                </a:lnTo>
                <a:lnTo>
                  <a:pt x="11241" y="1331"/>
                </a:lnTo>
                <a:close/>
              </a:path>
              <a:path w="56514" h="81280">
                <a:moveTo>
                  <a:pt x="22689" y="52436"/>
                </a:moveTo>
                <a:lnTo>
                  <a:pt x="11241" y="52436"/>
                </a:lnTo>
                <a:lnTo>
                  <a:pt x="15005" y="57430"/>
                </a:lnTo>
                <a:lnTo>
                  <a:pt x="21250" y="61258"/>
                </a:lnTo>
                <a:lnTo>
                  <a:pt x="28744" y="61258"/>
                </a:lnTo>
                <a:lnTo>
                  <a:pt x="38834" y="59529"/>
                </a:lnTo>
                <a:lnTo>
                  <a:pt x="47635" y="54038"/>
                </a:lnTo>
                <a:lnTo>
                  <a:pt x="47809" y="53767"/>
                </a:lnTo>
                <a:lnTo>
                  <a:pt x="27495" y="53767"/>
                </a:lnTo>
                <a:lnTo>
                  <a:pt x="22689" y="52436"/>
                </a:lnTo>
                <a:close/>
              </a:path>
              <a:path w="56514" h="81280">
                <a:moveTo>
                  <a:pt x="48682" y="7490"/>
                </a:moveTo>
                <a:lnTo>
                  <a:pt x="28744" y="7490"/>
                </a:lnTo>
                <a:lnTo>
                  <a:pt x="36550" y="9433"/>
                </a:lnTo>
                <a:lnTo>
                  <a:pt x="41546" y="14544"/>
                </a:lnTo>
                <a:lnTo>
                  <a:pt x="44201" y="21746"/>
                </a:lnTo>
                <a:lnTo>
                  <a:pt x="44981" y="29963"/>
                </a:lnTo>
                <a:lnTo>
                  <a:pt x="44981" y="33792"/>
                </a:lnTo>
                <a:lnTo>
                  <a:pt x="43732" y="42448"/>
                </a:lnTo>
                <a:lnTo>
                  <a:pt x="36238" y="52436"/>
                </a:lnTo>
                <a:lnTo>
                  <a:pt x="29993" y="53767"/>
                </a:lnTo>
                <a:lnTo>
                  <a:pt x="47809" y="53767"/>
                </a:lnTo>
                <a:lnTo>
                  <a:pt x="53861" y="44334"/>
                </a:lnTo>
                <a:lnTo>
                  <a:pt x="56223" y="29963"/>
                </a:lnTo>
                <a:lnTo>
                  <a:pt x="54076" y="16362"/>
                </a:lnTo>
                <a:lnTo>
                  <a:pt x="48682" y="7490"/>
                </a:lnTo>
                <a:close/>
              </a:path>
              <a:path w="56514" h="81280">
                <a:moveTo>
                  <a:pt x="31242" y="0"/>
                </a:moveTo>
                <a:lnTo>
                  <a:pt x="26246" y="0"/>
                </a:lnTo>
                <a:lnTo>
                  <a:pt x="16254" y="1331"/>
                </a:lnTo>
                <a:lnTo>
                  <a:pt x="11241" y="9987"/>
                </a:lnTo>
                <a:lnTo>
                  <a:pt x="20370" y="9987"/>
                </a:lnTo>
                <a:lnTo>
                  <a:pt x="28744" y="7490"/>
                </a:lnTo>
                <a:lnTo>
                  <a:pt x="48682" y="7490"/>
                </a:lnTo>
                <a:lnTo>
                  <a:pt x="48416" y="7053"/>
                </a:lnTo>
                <a:lnTo>
                  <a:pt x="40414" y="1708"/>
                </a:lnTo>
                <a:lnTo>
                  <a:pt x="31242" y="0"/>
                </a:lnTo>
                <a:close/>
              </a:path>
            </a:pathLst>
          </a:custGeom>
          <a:solidFill>
            <a:srgbClr val="000000"/>
          </a:solidFill>
        </p:spPr>
        <p:txBody>
          <a:bodyPr wrap="square" lIns="0" tIns="0" rIns="0" bIns="0" rtlCol="0"/>
          <a:lstStyle/>
          <a:p>
            <a:endParaRPr/>
          </a:p>
        </p:txBody>
      </p:sp>
      <p:sp>
        <p:nvSpPr>
          <p:cNvPr id="20" name="object 20"/>
          <p:cNvSpPr/>
          <p:nvPr/>
        </p:nvSpPr>
        <p:spPr>
          <a:xfrm>
            <a:off x="2672082" y="2522444"/>
            <a:ext cx="51435" cy="59055"/>
          </a:xfrm>
          <a:custGeom>
            <a:avLst/>
            <a:gdLst/>
            <a:ahLst/>
            <a:cxnLst/>
            <a:rect l="l" t="t" r="r" b="b"/>
            <a:pathLst>
              <a:path w="51435" h="59055">
                <a:moveTo>
                  <a:pt x="11241" y="0"/>
                </a:moveTo>
                <a:lnTo>
                  <a:pt x="0" y="0"/>
                </a:lnTo>
                <a:lnTo>
                  <a:pt x="0" y="38619"/>
                </a:lnTo>
                <a:lnTo>
                  <a:pt x="1209" y="46516"/>
                </a:lnTo>
                <a:lnTo>
                  <a:pt x="4996" y="52852"/>
                </a:lnTo>
                <a:lnTo>
                  <a:pt x="11592" y="57066"/>
                </a:lnTo>
                <a:lnTo>
                  <a:pt x="21233" y="58595"/>
                </a:lnTo>
                <a:lnTo>
                  <a:pt x="33723" y="58595"/>
                </a:lnTo>
                <a:lnTo>
                  <a:pt x="37470" y="52436"/>
                </a:lnTo>
                <a:lnTo>
                  <a:pt x="38719" y="49939"/>
                </a:lnTo>
                <a:lnTo>
                  <a:pt x="12490" y="49939"/>
                </a:lnTo>
                <a:lnTo>
                  <a:pt x="11241" y="42448"/>
                </a:lnTo>
                <a:lnTo>
                  <a:pt x="11241" y="0"/>
                </a:lnTo>
                <a:close/>
              </a:path>
              <a:path w="51435" h="59055">
                <a:moveTo>
                  <a:pt x="51210" y="47442"/>
                </a:moveTo>
                <a:lnTo>
                  <a:pt x="39968" y="47442"/>
                </a:lnTo>
                <a:lnTo>
                  <a:pt x="39968" y="57430"/>
                </a:lnTo>
                <a:lnTo>
                  <a:pt x="51210" y="57430"/>
                </a:lnTo>
                <a:lnTo>
                  <a:pt x="51210" y="47442"/>
                </a:lnTo>
                <a:close/>
              </a:path>
              <a:path w="51435" h="59055">
                <a:moveTo>
                  <a:pt x="51210" y="0"/>
                </a:moveTo>
                <a:lnTo>
                  <a:pt x="39968" y="0"/>
                </a:lnTo>
                <a:lnTo>
                  <a:pt x="39968" y="39951"/>
                </a:lnTo>
                <a:lnTo>
                  <a:pt x="37470" y="43613"/>
                </a:lnTo>
                <a:lnTo>
                  <a:pt x="33723" y="48607"/>
                </a:lnTo>
                <a:lnTo>
                  <a:pt x="28727" y="49939"/>
                </a:lnTo>
                <a:lnTo>
                  <a:pt x="38719" y="49939"/>
                </a:lnTo>
                <a:lnTo>
                  <a:pt x="39968" y="47442"/>
                </a:lnTo>
                <a:lnTo>
                  <a:pt x="51210" y="47442"/>
                </a:lnTo>
                <a:lnTo>
                  <a:pt x="51210" y="0"/>
                </a:lnTo>
                <a:close/>
              </a:path>
            </a:pathLst>
          </a:custGeom>
          <a:solidFill>
            <a:srgbClr val="000000"/>
          </a:solidFill>
        </p:spPr>
        <p:txBody>
          <a:bodyPr wrap="square" lIns="0" tIns="0" rIns="0" bIns="0" rtlCol="0"/>
          <a:lstStyle/>
          <a:p>
            <a:endParaRPr/>
          </a:p>
        </p:txBody>
      </p:sp>
      <p:sp>
        <p:nvSpPr>
          <p:cNvPr id="21" name="object 21"/>
          <p:cNvSpPr/>
          <p:nvPr/>
        </p:nvSpPr>
        <p:spPr>
          <a:xfrm>
            <a:off x="2750163" y="2496144"/>
            <a:ext cx="0" cy="83820"/>
          </a:xfrm>
          <a:custGeom>
            <a:avLst/>
            <a:gdLst/>
            <a:ahLst/>
            <a:cxnLst/>
            <a:rect l="l" t="t" r="r" b="b"/>
            <a:pathLst>
              <a:path h="83819">
                <a:moveTo>
                  <a:pt x="0" y="0"/>
                </a:moveTo>
                <a:lnTo>
                  <a:pt x="0" y="83731"/>
                </a:lnTo>
              </a:path>
            </a:pathLst>
          </a:custGeom>
          <a:ln w="11241">
            <a:solidFill>
              <a:srgbClr val="000000"/>
            </a:solidFill>
          </a:ln>
        </p:spPr>
        <p:txBody>
          <a:bodyPr wrap="square" lIns="0" tIns="0" rIns="0" bIns="0" rtlCol="0"/>
          <a:lstStyle/>
          <a:p>
            <a:endParaRPr/>
          </a:p>
        </p:txBody>
      </p:sp>
      <p:sp>
        <p:nvSpPr>
          <p:cNvPr id="22" name="object 22"/>
          <p:cNvSpPr/>
          <p:nvPr/>
        </p:nvSpPr>
        <p:spPr>
          <a:xfrm>
            <a:off x="2772023" y="2519949"/>
            <a:ext cx="50165" cy="62865"/>
          </a:xfrm>
          <a:custGeom>
            <a:avLst/>
            <a:gdLst/>
            <a:ahLst/>
            <a:cxnLst/>
            <a:rect l="l" t="t" r="r" b="b"/>
            <a:pathLst>
              <a:path w="50164" h="62864">
                <a:moveTo>
                  <a:pt x="34989" y="23637"/>
                </a:moveTo>
                <a:lnTo>
                  <a:pt x="26246" y="23637"/>
                </a:lnTo>
                <a:lnTo>
                  <a:pt x="17503" y="24969"/>
                </a:lnTo>
                <a:lnTo>
                  <a:pt x="11241" y="27466"/>
                </a:lnTo>
                <a:lnTo>
                  <a:pt x="2498" y="32460"/>
                </a:lnTo>
                <a:lnTo>
                  <a:pt x="0" y="39951"/>
                </a:lnTo>
                <a:lnTo>
                  <a:pt x="0" y="44945"/>
                </a:lnTo>
                <a:lnTo>
                  <a:pt x="1385" y="51890"/>
                </a:lnTo>
                <a:lnTo>
                  <a:pt x="5466" y="57430"/>
                </a:lnTo>
                <a:lnTo>
                  <a:pt x="12126" y="61097"/>
                </a:lnTo>
                <a:lnTo>
                  <a:pt x="21250" y="62424"/>
                </a:lnTo>
                <a:lnTo>
                  <a:pt x="26246" y="62424"/>
                </a:lnTo>
                <a:lnTo>
                  <a:pt x="33740" y="61092"/>
                </a:lnTo>
                <a:lnTo>
                  <a:pt x="37487" y="53601"/>
                </a:lnTo>
                <a:lnTo>
                  <a:pt x="13755" y="53601"/>
                </a:lnTo>
                <a:lnTo>
                  <a:pt x="11241" y="47442"/>
                </a:lnTo>
                <a:lnTo>
                  <a:pt x="11241" y="31128"/>
                </a:lnTo>
                <a:lnTo>
                  <a:pt x="49382" y="31128"/>
                </a:lnTo>
                <a:lnTo>
                  <a:pt x="49651" y="24969"/>
                </a:lnTo>
                <a:lnTo>
                  <a:pt x="38736" y="24969"/>
                </a:lnTo>
                <a:lnTo>
                  <a:pt x="34989" y="23637"/>
                </a:lnTo>
                <a:close/>
              </a:path>
              <a:path w="50164" h="62864">
                <a:moveTo>
                  <a:pt x="48728" y="51104"/>
                </a:moveTo>
                <a:lnTo>
                  <a:pt x="38736" y="51104"/>
                </a:lnTo>
                <a:lnTo>
                  <a:pt x="38736" y="57430"/>
                </a:lnTo>
                <a:lnTo>
                  <a:pt x="39985" y="59927"/>
                </a:lnTo>
                <a:lnTo>
                  <a:pt x="49977" y="59927"/>
                </a:lnTo>
                <a:lnTo>
                  <a:pt x="48728" y="54933"/>
                </a:lnTo>
                <a:lnTo>
                  <a:pt x="48728" y="51104"/>
                </a:lnTo>
                <a:close/>
              </a:path>
              <a:path w="50164" h="62864">
                <a:moveTo>
                  <a:pt x="49382" y="31128"/>
                </a:moveTo>
                <a:lnTo>
                  <a:pt x="34989" y="31128"/>
                </a:lnTo>
                <a:lnTo>
                  <a:pt x="36238" y="32460"/>
                </a:lnTo>
                <a:lnTo>
                  <a:pt x="38736" y="32460"/>
                </a:lnTo>
                <a:lnTo>
                  <a:pt x="38736" y="43613"/>
                </a:lnTo>
                <a:lnTo>
                  <a:pt x="36238" y="47442"/>
                </a:lnTo>
                <a:lnTo>
                  <a:pt x="33740" y="51104"/>
                </a:lnTo>
                <a:lnTo>
                  <a:pt x="28744" y="53601"/>
                </a:lnTo>
                <a:lnTo>
                  <a:pt x="37487" y="53601"/>
                </a:lnTo>
                <a:lnTo>
                  <a:pt x="38736" y="51104"/>
                </a:lnTo>
                <a:lnTo>
                  <a:pt x="48728" y="51104"/>
                </a:lnTo>
                <a:lnTo>
                  <a:pt x="48837" y="43613"/>
                </a:lnTo>
                <a:lnTo>
                  <a:pt x="49382" y="31128"/>
                </a:lnTo>
                <a:close/>
              </a:path>
              <a:path w="50164" h="62864">
                <a:moveTo>
                  <a:pt x="47007" y="7490"/>
                </a:moveTo>
                <a:lnTo>
                  <a:pt x="29993" y="7490"/>
                </a:lnTo>
                <a:lnTo>
                  <a:pt x="34989" y="8656"/>
                </a:lnTo>
                <a:lnTo>
                  <a:pt x="36238" y="11153"/>
                </a:lnTo>
                <a:lnTo>
                  <a:pt x="38736" y="13650"/>
                </a:lnTo>
                <a:lnTo>
                  <a:pt x="38736" y="24969"/>
                </a:lnTo>
                <a:lnTo>
                  <a:pt x="49651" y="24969"/>
                </a:lnTo>
                <a:lnTo>
                  <a:pt x="49977" y="17478"/>
                </a:lnTo>
                <a:lnTo>
                  <a:pt x="49977" y="12484"/>
                </a:lnTo>
                <a:lnTo>
                  <a:pt x="47479" y="8656"/>
                </a:lnTo>
                <a:lnTo>
                  <a:pt x="47007" y="7490"/>
                </a:lnTo>
                <a:close/>
              </a:path>
              <a:path w="50164" h="62864">
                <a:moveTo>
                  <a:pt x="34989" y="0"/>
                </a:moveTo>
                <a:lnTo>
                  <a:pt x="21250" y="0"/>
                </a:lnTo>
                <a:lnTo>
                  <a:pt x="12490" y="1165"/>
                </a:lnTo>
                <a:lnTo>
                  <a:pt x="7494" y="6159"/>
                </a:lnTo>
                <a:lnTo>
                  <a:pt x="4996" y="11153"/>
                </a:lnTo>
                <a:lnTo>
                  <a:pt x="3747" y="14981"/>
                </a:lnTo>
                <a:lnTo>
                  <a:pt x="3747" y="17478"/>
                </a:lnTo>
                <a:lnTo>
                  <a:pt x="15005" y="17478"/>
                </a:lnTo>
                <a:lnTo>
                  <a:pt x="15005" y="7490"/>
                </a:lnTo>
                <a:lnTo>
                  <a:pt x="47007" y="7490"/>
                </a:lnTo>
                <a:lnTo>
                  <a:pt x="44981" y="2496"/>
                </a:lnTo>
                <a:lnTo>
                  <a:pt x="34989" y="0"/>
                </a:lnTo>
                <a:close/>
              </a:path>
            </a:pathLst>
          </a:custGeom>
          <a:solidFill>
            <a:srgbClr val="000000"/>
          </a:solidFill>
        </p:spPr>
        <p:txBody>
          <a:bodyPr wrap="square" lIns="0" tIns="0" rIns="0" bIns="0" rtlCol="0"/>
          <a:lstStyle/>
          <a:p>
            <a:endParaRPr/>
          </a:p>
        </p:txBody>
      </p:sp>
      <p:sp>
        <p:nvSpPr>
          <p:cNvPr id="23" name="object 23"/>
          <p:cNvSpPr/>
          <p:nvPr/>
        </p:nvSpPr>
        <p:spPr>
          <a:xfrm>
            <a:off x="2831991" y="2506130"/>
            <a:ext cx="35560" cy="74930"/>
          </a:xfrm>
          <a:custGeom>
            <a:avLst/>
            <a:gdLst/>
            <a:ahLst/>
            <a:cxnLst/>
            <a:rect l="l" t="t" r="r" b="b"/>
            <a:pathLst>
              <a:path w="35560" h="74930">
                <a:moveTo>
                  <a:pt x="21250" y="23804"/>
                </a:moveTo>
                <a:lnTo>
                  <a:pt x="11241" y="23804"/>
                </a:lnTo>
                <a:lnTo>
                  <a:pt x="11241" y="72411"/>
                </a:lnTo>
                <a:lnTo>
                  <a:pt x="15005" y="74908"/>
                </a:lnTo>
                <a:lnTo>
                  <a:pt x="34989" y="74908"/>
                </a:lnTo>
                <a:lnTo>
                  <a:pt x="34989" y="66252"/>
                </a:lnTo>
                <a:lnTo>
                  <a:pt x="21250" y="66252"/>
                </a:lnTo>
                <a:lnTo>
                  <a:pt x="21250" y="23804"/>
                </a:lnTo>
                <a:close/>
              </a:path>
              <a:path w="35560" h="74930">
                <a:moveTo>
                  <a:pt x="34989" y="16313"/>
                </a:moveTo>
                <a:lnTo>
                  <a:pt x="0" y="16313"/>
                </a:lnTo>
                <a:lnTo>
                  <a:pt x="0" y="23804"/>
                </a:lnTo>
                <a:lnTo>
                  <a:pt x="34989" y="23804"/>
                </a:lnTo>
                <a:lnTo>
                  <a:pt x="34989" y="16313"/>
                </a:lnTo>
                <a:close/>
              </a:path>
              <a:path w="35560" h="74930">
                <a:moveTo>
                  <a:pt x="21250" y="0"/>
                </a:moveTo>
                <a:lnTo>
                  <a:pt x="11241" y="3828"/>
                </a:lnTo>
                <a:lnTo>
                  <a:pt x="11241" y="16313"/>
                </a:lnTo>
                <a:lnTo>
                  <a:pt x="21250" y="16313"/>
                </a:lnTo>
                <a:lnTo>
                  <a:pt x="21250" y="0"/>
                </a:lnTo>
                <a:close/>
              </a:path>
            </a:pathLst>
          </a:custGeom>
          <a:solidFill>
            <a:srgbClr val="000000"/>
          </a:solidFill>
        </p:spPr>
        <p:txBody>
          <a:bodyPr wrap="square" lIns="0" tIns="0" rIns="0" bIns="0" rtlCol="0"/>
          <a:lstStyle/>
          <a:p>
            <a:endParaRPr/>
          </a:p>
        </p:txBody>
      </p:sp>
      <p:sp>
        <p:nvSpPr>
          <p:cNvPr id="24" name="object 24"/>
          <p:cNvSpPr/>
          <p:nvPr/>
        </p:nvSpPr>
        <p:spPr>
          <a:xfrm>
            <a:off x="2879471" y="2496144"/>
            <a:ext cx="12700" cy="83820"/>
          </a:xfrm>
          <a:custGeom>
            <a:avLst/>
            <a:gdLst/>
            <a:ahLst/>
            <a:cxnLst/>
            <a:rect l="l" t="t" r="r" b="b"/>
            <a:pathLst>
              <a:path w="12700" h="83819">
                <a:moveTo>
                  <a:pt x="12490" y="0"/>
                </a:moveTo>
                <a:lnTo>
                  <a:pt x="0" y="0"/>
                </a:lnTo>
                <a:lnTo>
                  <a:pt x="0" y="12484"/>
                </a:lnTo>
                <a:lnTo>
                  <a:pt x="12490" y="12484"/>
                </a:lnTo>
                <a:lnTo>
                  <a:pt x="12490" y="0"/>
                </a:lnTo>
                <a:close/>
              </a:path>
              <a:path w="12700" h="83819">
                <a:moveTo>
                  <a:pt x="11241" y="26301"/>
                </a:moveTo>
                <a:lnTo>
                  <a:pt x="1249" y="26301"/>
                </a:lnTo>
                <a:lnTo>
                  <a:pt x="1249" y="83731"/>
                </a:lnTo>
                <a:lnTo>
                  <a:pt x="11241" y="83731"/>
                </a:lnTo>
                <a:lnTo>
                  <a:pt x="11241" y="26301"/>
                </a:lnTo>
                <a:close/>
              </a:path>
            </a:pathLst>
          </a:custGeom>
          <a:solidFill>
            <a:srgbClr val="000000"/>
          </a:solidFill>
        </p:spPr>
        <p:txBody>
          <a:bodyPr wrap="square" lIns="0" tIns="0" rIns="0" bIns="0" rtlCol="0"/>
          <a:lstStyle/>
          <a:p>
            <a:endParaRPr/>
          </a:p>
        </p:txBody>
      </p:sp>
      <p:sp>
        <p:nvSpPr>
          <p:cNvPr id="25" name="object 25"/>
          <p:cNvSpPr/>
          <p:nvPr/>
        </p:nvSpPr>
        <p:spPr>
          <a:xfrm>
            <a:off x="2908215" y="2521112"/>
            <a:ext cx="59055" cy="61594"/>
          </a:xfrm>
          <a:custGeom>
            <a:avLst/>
            <a:gdLst/>
            <a:ahLst/>
            <a:cxnLst/>
            <a:rect l="l" t="t" r="r" b="b"/>
            <a:pathLst>
              <a:path w="59055" h="61594">
                <a:moveTo>
                  <a:pt x="29976" y="0"/>
                </a:moveTo>
                <a:lnTo>
                  <a:pt x="15808" y="2783"/>
                </a:lnTo>
                <a:lnTo>
                  <a:pt x="6557" y="10029"/>
                </a:lnTo>
                <a:lnTo>
                  <a:pt x="1515" y="20131"/>
                </a:lnTo>
                <a:lnTo>
                  <a:pt x="0" y="31295"/>
                </a:lnTo>
                <a:lnTo>
                  <a:pt x="1854" y="42789"/>
                </a:lnTo>
                <a:lnTo>
                  <a:pt x="7338" y="52332"/>
                </a:lnTo>
                <a:lnTo>
                  <a:pt x="16334" y="58847"/>
                </a:lnTo>
                <a:lnTo>
                  <a:pt x="28727" y="61258"/>
                </a:lnTo>
                <a:lnTo>
                  <a:pt x="41845" y="58826"/>
                </a:lnTo>
                <a:lnTo>
                  <a:pt x="50837" y="52436"/>
                </a:lnTo>
                <a:lnTo>
                  <a:pt x="28727" y="52436"/>
                </a:lnTo>
                <a:lnTo>
                  <a:pt x="20726" y="50680"/>
                </a:lnTo>
                <a:lnTo>
                  <a:pt x="15300" y="45881"/>
                </a:lnTo>
                <a:lnTo>
                  <a:pt x="12217" y="38741"/>
                </a:lnTo>
                <a:lnTo>
                  <a:pt x="11241" y="29963"/>
                </a:lnTo>
                <a:lnTo>
                  <a:pt x="13114" y="18586"/>
                </a:lnTo>
                <a:lnTo>
                  <a:pt x="17798" y="11735"/>
                </a:lnTo>
                <a:lnTo>
                  <a:pt x="23887" y="8380"/>
                </a:lnTo>
                <a:lnTo>
                  <a:pt x="29976" y="7490"/>
                </a:lnTo>
                <a:lnTo>
                  <a:pt x="49914" y="7490"/>
                </a:lnTo>
                <a:lnTo>
                  <a:pt x="44486" y="2926"/>
                </a:lnTo>
                <a:lnTo>
                  <a:pt x="29976" y="0"/>
                </a:lnTo>
                <a:close/>
              </a:path>
              <a:path w="59055" h="61594">
                <a:moveTo>
                  <a:pt x="49914" y="7490"/>
                </a:moveTo>
                <a:lnTo>
                  <a:pt x="29976" y="7490"/>
                </a:lnTo>
                <a:lnTo>
                  <a:pt x="36729" y="8895"/>
                </a:lnTo>
                <a:lnTo>
                  <a:pt x="41842" y="13109"/>
                </a:lnTo>
                <a:lnTo>
                  <a:pt x="45082" y="20131"/>
                </a:lnTo>
                <a:lnTo>
                  <a:pt x="46214" y="29963"/>
                </a:lnTo>
                <a:lnTo>
                  <a:pt x="44711" y="40848"/>
                </a:lnTo>
                <a:lnTo>
                  <a:pt x="40749" y="47754"/>
                </a:lnTo>
                <a:lnTo>
                  <a:pt x="35148" y="51382"/>
                </a:lnTo>
                <a:lnTo>
                  <a:pt x="28727" y="52436"/>
                </a:lnTo>
                <a:lnTo>
                  <a:pt x="50837" y="52436"/>
                </a:lnTo>
                <a:lnTo>
                  <a:pt x="51218" y="52165"/>
                </a:lnTo>
                <a:lnTo>
                  <a:pt x="56844" y="42227"/>
                </a:lnTo>
                <a:lnTo>
                  <a:pt x="58721" y="29963"/>
                </a:lnTo>
                <a:lnTo>
                  <a:pt x="57569" y="20014"/>
                </a:lnTo>
                <a:lnTo>
                  <a:pt x="53254" y="10299"/>
                </a:lnTo>
                <a:lnTo>
                  <a:pt x="49914" y="7490"/>
                </a:lnTo>
                <a:close/>
              </a:path>
            </a:pathLst>
          </a:custGeom>
          <a:solidFill>
            <a:srgbClr val="000000"/>
          </a:solidFill>
        </p:spPr>
        <p:txBody>
          <a:bodyPr wrap="square" lIns="0" tIns="0" rIns="0" bIns="0" rtlCol="0"/>
          <a:lstStyle/>
          <a:p>
            <a:endParaRPr/>
          </a:p>
        </p:txBody>
      </p:sp>
      <p:sp>
        <p:nvSpPr>
          <p:cNvPr id="26" name="object 26"/>
          <p:cNvSpPr/>
          <p:nvPr/>
        </p:nvSpPr>
        <p:spPr>
          <a:xfrm>
            <a:off x="2984425" y="2521112"/>
            <a:ext cx="51435" cy="59055"/>
          </a:xfrm>
          <a:custGeom>
            <a:avLst/>
            <a:gdLst/>
            <a:ahLst/>
            <a:cxnLst/>
            <a:rect l="l" t="t" r="r" b="b"/>
            <a:pathLst>
              <a:path w="51435" h="59055">
                <a:moveTo>
                  <a:pt x="11241" y="1331"/>
                </a:moveTo>
                <a:lnTo>
                  <a:pt x="0" y="1331"/>
                </a:lnTo>
                <a:lnTo>
                  <a:pt x="0" y="58761"/>
                </a:lnTo>
                <a:lnTo>
                  <a:pt x="11241" y="58761"/>
                </a:lnTo>
                <a:lnTo>
                  <a:pt x="11241" y="13816"/>
                </a:lnTo>
                <a:lnTo>
                  <a:pt x="16029" y="9987"/>
                </a:lnTo>
                <a:lnTo>
                  <a:pt x="11241" y="9987"/>
                </a:lnTo>
                <a:lnTo>
                  <a:pt x="11241" y="1331"/>
                </a:lnTo>
                <a:close/>
              </a:path>
              <a:path w="51435" h="59055">
                <a:moveTo>
                  <a:pt x="48441" y="8822"/>
                </a:moveTo>
                <a:lnTo>
                  <a:pt x="29976" y="8822"/>
                </a:lnTo>
                <a:lnTo>
                  <a:pt x="33740" y="9987"/>
                </a:lnTo>
                <a:lnTo>
                  <a:pt x="38736" y="14981"/>
                </a:lnTo>
                <a:lnTo>
                  <a:pt x="39985" y="18810"/>
                </a:lnTo>
                <a:lnTo>
                  <a:pt x="39985" y="58761"/>
                </a:lnTo>
                <a:lnTo>
                  <a:pt x="51226" y="58761"/>
                </a:lnTo>
                <a:lnTo>
                  <a:pt x="51226" y="19975"/>
                </a:lnTo>
                <a:lnTo>
                  <a:pt x="48611" y="8989"/>
                </a:lnTo>
                <a:lnTo>
                  <a:pt x="48441" y="8822"/>
                </a:lnTo>
                <a:close/>
              </a:path>
              <a:path w="51435" h="59055">
                <a:moveTo>
                  <a:pt x="29976" y="0"/>
                </a:moveTo>
                <a:lnTo>
                  <a:pt x="16237" y="0"/>
                </a:lnTo>
                <a:lnTo>
                  <a:pt x="11241" y="9987"/>
                </a:lnTo>
                <a:lnTo>
                  <a:pt x="16029" y="9987"/>
                </a:lnTo>
                <a:lnTo>
                  <a:pt x="17486" y="8822"/>
                </a:lnTo>
                <a:lnTo>
                  <a:pt x="48441" y="8822"/>
                </a:lnTo>
                <a:lnTo>
                  <a:pt x="42481" y="2996"/>
                </a:lnTo>
                <a:lnTo>
                  <a:pt x="35411" y="499"/>
                </a:lnTo>
                <a:lnTo>
                  <a:pt x="29976" y="0"/>
                </a:lnTo>
                <a:close/>
              </a:path>
            </a:pathLst>
          </a:custGeom>
          <a:solidFill>
            <a:srgbClr val="000000"/>
          </a:solidFill>
        </p:spPr>
        <p:txBody>
          <a:bodyPr wrap="square" lIns="0" tIns="0" rIns="0" bIns="0" rtlCol="0"/>
          <a:lstStyle/>
          <a:p>
            <a:endParaRPr/>
          </a:p>
        </p:txBody>
      </p:sp>
      <p:sp>
        <p:nvSpPr>
          <p:cNvPr id="27" name="object 27"/>
          <p:cNvSpPr/>
          <p:nvPr/>
        </p:nvSpPr>
        <p:spPr>
          <a:xfrm>
            <a:off x="1941185" y="2695899"/>
            <a:ext cx="53975" cy="82550"/>
          </a:xfrm>
          <a:custGeom>
            <a:avLst/>
            <a:gdLst/>
            <a:ahLst/>
            <a:cxnLst/>
            <a:rect l="l" t="t" r="r" b="b"/>
            <a:pathLst>
              <a:path w="53975" h="82550">
                <a:moveTo>
                  <a:pt x="26229" y="0"/>
                </a:moveTo>
                <a:lnTo>
                  <a:pt x="11592" y="4876"/>
                </a:lnTo>
                <a:lnTo>
                  <a:pt x="3747" y="16542"/>
                </a:lnTo>
                <a:lnTo>
                  <a:pt x="585" y="30548"/>
                </a:lnTo>
                <a:lnTo>
                  <a:pt x="0" y="42448"/>
                </a:lnTo>
                <a:lnTo>
                  <a:pt x="429" y="51866"/>
                </a:lnTo>
                <a:lnTo>
                  <a:pt x="1561" y="59490"/>
                </a:lnTo>
                <a:lnTo>
                  <a:pt x="3161" y="65459"/>
                </a:lnTo>
                <a:lnTo>
                  <a:pt x="5540" y="71293"/>
                </a:lnTo>
                <a:lnTo>
                  <a:pt x="7494" y="76240"/>
                </a:lnTo>
                <a:lnTo>
                  <a:pt x="14988" y="82399"/>
                </a:lnTo>
                <a:lnTo>
                  <a:pt x="36221" y="82399"/>
                </a:lnTo>
                <a:lnTo>
                  <a:pt x="42483" y="77405"/>
                </a:lnTo>
                <a:lnTo>
                  <a:pt x="45387" y="73743"/>
                </a:lnTo>
                <a:lnTo>
                  <a:pt x="26229" y="73743"/>
                </a:lnTo>
                <a:lnTo>
                  <a:pt x="18423" y="71293"/>
                </a:lnTo>
                <a:lnTo>
                  <a:pt x="13427" y="64504"/>
                </a:lnTo>
                <a:lnTo>
                  <a:pt x="10772" y="54220"/>
                </a:lnTo>
                <a:lnTo>
                  <a:pt x="10062" y="42448"/>
                </a:lnTo>
                <a:lnTo>
                  <a:pt x="10066" y="39951"/>
                </a:lnTo>
                <a:lnTo>
                  <a:pt x="10597" y="30382"/>
                </a:lnTo>
                <a:lnTo>
                  <a:pt x="12958" y="19871"/>
                </a:lnTo>
                <a:lnTo>
                  <a:pt x="17896" y="11951"/>
                </a:lnTo>
                <a:lnTo>
                  <a:pt x="26229" y="8822"/>
                </a:lnTo>
                <a:lnTo>
                  <a:pt x="44367" y="8822"/>
                </a:lnTo>
                <a:lnTo>
                  <a:pt x="40544" y="4135"/>
                </a:lnTo>
                <a:lnTo>
                  <a:pt x="26229" y="0"/>
                </a:lnTo>
                <a:close/>
              </a:path>
              <a:path w="53975" h="82550">
                <a:moveTo>
                  <a:pt x="44367" y="8822"/>
                </a:moveTo>
                <a:lnTo>
                  <a:pt x="26229" y="8822"/>
                </a:lnTo>
                <a:lnTo>
                  <a:pt x="34045" y="11249"/>
                </a:lnTo>
                <a:lnTo>
                  <a:pt x="39046" y="17998"/>
                </a:lnTo>
                <a:lnTo>
                  <a:pt x="41702" y="28275"/>
                </a:lnTo>
                <a:lnTo>
                  <a:pt x="42403" y="39951"/>
                </a:lnTo>
                <a:lnTo>
                  <a:pt x="42421" y="42448"/>
                </a:lnTo>
                <a:lnTo>
                  <a:pt x="41921" y="51866"/>
                </a:lnTo>
                <a:lnTo>
                  <a:pt x="41764" y="53177"/>
                </a:lnTo>
                <a:lnTo>
                  <a:pt x="39515" y="63131"/>
                </a:lnTo>
                <a:lnTo>
                  <a:pt x="34572" y="70778"/>
                </a:lnTo>
                <a:lnTo>
                  <a:pt x="26229" y="73743"/>
                </a:lnTo>
                <a:lnTo>
                  <a:pt x="45387" y="73743"/>
                </a:lnTo>
                <a:lnTo>
                  <a:pt x="47401" y="71202"/>
                </a:lnTo>
                <a:lnTo>
                  <a:pt x="50914" y="63360"/>
                </a:lnTo>
                <a:lnTo>
                  <a:pt x="53022" y="53177"/>
                </a:lnTo>
                <a:lnTo>
                  <a:pt x="53724" y="39951"/>
                </a:lnTo>
                <a:lnTo>
                  <a:pt x="52768" y="27388"/>
                </a:lnTo>
                <a:lnTo>
                  <a:pt x="48882" y="14357"/>
                </a:lnTo>
                <a:lnTo>
                  <a:pt x="44367" y="8822"/>
                </a:lnTo>
                <a:close/>
              </a:path>
            </a:pathLst>
          </a:custGeom>
          <a:solidFill>
            <a:srgbClr val="000000"/>
          </a:solidFill>
        </p:spPr>
        <p:txBody>
          <a:bodyPr wrap="square" lIns="0" tIns="0" rIns="0" bIns="0" rtlCol="0"/>
          <a:lstStyle/>
          <a:p>
            <a:endParaRPr/>
          </a:p>
        </p:txBody>
      </p:sp>
      <p:sp>
        <p:nvSpPr>
          <p:cNvPr id="28" name="object 28"/>
          <p:cNvSpPr/>
          <p:nvPr/>
        </p:nvSpPr>
        <p:spPr>
          <a:xfrm>
            <a:off x="2038642" y="2717207"/>
            <a:ext cx="59055" cy="62865"/>
          </a:xfrm>
          <a:custGeom>
            <a:avLst/>
            <a:gdLst/>
            <a:ahLst/>
            <a:cxnLst/>
            <a:rect l="l" t="t" r="r" b="b"/>
            <a:pathLst>
              <a:path w="59055" h="62864">
                <a:moveTo>
                  <a:pt x="29976" y="0"/>
                </a:moveTo>
                <a:lnTo>
                  <a:pt x="15281" y="2944"/>
                </a:lnTo>
                <a:lnTo>
                  <a:pt x="6089" y="10445"/>
                </a:lnTo>
                <a:lnTo>
                  <a:pt x="1346" y="20506"/>
                </a:lnTo>
                <a:lnTo>
                  <a:pt x="0" y="31128"/>
                </a:lnTo>
                <a:lnTo>
                  <a:pt x="1854" y="43392"/>
                </a:lnTo>
                <a:lnTo>
                  <a:pt x="7338" y="53330"/>
                </a:lnTo>
                <a:lnTo>
                  <a:pt x="16334" y="59992"/>
                </a:lnTo>
                <a:lnTo>
                  <a:pt x="28727" y="62424"/>
                </a:lnTo>
                <a:lnTo>
                  <a:pt x="41845" y="59828"/>
                </a:lnTo>
                <a:lnTo>
                  <a:pt x="50262" y="53601"/>
                </a:lnTo>
                <a:lnTo>
                  <a:pt x="28727" y="53601"/>
                </a:lnTo>
                <a:lnTo>
                  <a:pt x="20726" y="51681"/>
                </a:lnTo>
                <a:lnTo>
                  <a:pt x="15300" y="46609"/>
                </a:lnTo>
                <a:lnTo>
                  <a:pt x="12217" y="39415"/>
                </a:lnTo>
                <a:lnTo>
                  <a:pt x="11241" y="31128"/>
                </a:lnTo>
                <a:lnTo>
                  <a:pt x="13114" y="19752"/>
                </a:lnTo>
                <a:lnTo>
                  <a:pt x="17798" y="12900"/>
                </a:lnTo>
                <a:lnTo>
                  <a:pt x="23887" y="9545"/>
                </a:lnTo>
                <a:lnTo>
                  <a:pt x="29976" y="8656"/>
                </a:lnTo>
                <a:lnTo>
                  <a:pt x="50251" y="8656"/>
                </a:lnTo>
                <a:lnTo>
                  <a:pt x="43952" y="3108"/>
                </a:lnTo>
                <a:lnTo>
                  <a:pt x="29976" y="0"/>
                </a:lnTo>
                <a:close/>
              </a:path>
              <a:path w="59055" h="62864">
                <a:moveTo>
                  <a:pt x="50251" y="8656"/>
                </a:moveTo>
                <a:lnTo>
                  <a:pt x="29976" y="8656"/>
                </a:lnTo>
                <a:lnTo>
                  <a:pt x="36729" y="10042"/>
                </a:lnTo>
                <a:lnTo>
                  <a:pt x="41842" y="14128"/>
                </a:lnTo>
                <a:lnTo>
                  <a:pt x="45082" y="20805"/>
                </a:lnTo>
                <a:lnTo>
                  <a:pt x="46214" y="29963"/>
                </a:lnTo>
                <a:lnTo>
                  <a:pt x="44711" y="41522"/>
                </a:lnTo>
                <a:lnTo>
                  <a:pt x="40749" y="48774"/>
                </a:lnTo>
                <a:lnTo>
                  <a:pt x="35148" y="52529"/>
                </a:lnTo>
                <a:lnTo>
                  <a:pt x="28727" y="53601"/>
                </a:lnTo>
                <a:lnTo>
                  <a:pt x="50262" y="53601"/>
                </a:lnTo>
                <a:lnTo>
                  <a:pt x="51218" y="52894"/>
                </a:lnTo>
                <a:lnTo>
                  <a:pt x="56844" y="42900"/>
                </a:lnTo>
                <a:lnTo>
                  <a:pt x="58721" y="31128"/>
                </a:lnTo>
                <a:lnTo>
                  <a:pt x="57391" y="20997"/>
                </a:lnTo>
                <a:lnTo>
                  <a:pt x="52779" y="10882"/>
                </a:lnTo>
                <a:lnTo>
                  <a:pt x="50251" y="8656"/>
                </a:lnTo>
                <a:close/>
              </a:path>
            </a:pathLst>
          </a:custGeom>
          <a:solidFill>
            <a:srgbClr val="000000"/>
          </a:solidFill>
        </p:spPr>
        <p:txBody>
          <a:bodyPr wrap="square" lIns="0" tIns="0" rIns="0" bIns="0" rtlCol="0"/>
          <a:lstStyle/>
          <a:p>
            <a:endParaRPr/>
          </a:p>
        </p:txBody>
      </p:sp>
      <p:sp>
        <p:nvSpPr>
          <p:cNvPr id="29" name="object 29"/>
          <p:cNvSpPr/>
          <p:nvPr/>
        </p:nvSpPr>
        <p:spPr>
          <a:xfrm>
            <a:off x="2113599" y="2718374"/>
            <a:ext cx="34290" cy="59055"/>
          </a:xfrm>
          <a:custGeom>
            <a:avLst/>
            <a:gdLst/>
            <a:ahLst/>
            <a:cxnLst/>
            <a:rect l="l" t="t" r="r" b="b"/>
            <a:pathLst>
              <a:path w="34289" h="59055">
                <a:moveTo>
                  <a:pt x="11241" y="1331"/>
                </a:moveTo>
                <a:lnTo>
                  <a:pt x="0" y="1331"/>
                </a:lnTo>
                <a:lnTo>
                  <a:pt x="1249" y="4993"/>
                </a:lnTo>
                <a:lnTo>
                  <a:pt x="1249" y="58761"/>
                </a:lnTo>
                <a:lnTo>
                  <a:pt x="12490" y="58761"/>
                </a:lnTo>
                <a:lnTo>
                  <a:pt x="12490" y="17478"/>
                </a:lnTo>
                <a:lnTo>
                  <a:pt x="14155" y="12484"/>
                </a:lnTo>
                <a:lnTo>
                  <a:pt x="11241" y="12484"/>
                </a:lnTo>
                <a:lnTo>
                  <a:pt x="11241" y="1331"/>
                </a:lnTo>
                <a:close/>
              </a:path>
              <a:path w="34289" h="59055">
                <a:moveTo>
                  <a:pt x="33723" y="0"/>
                </a:moveTo>
                <a:lnTo>
                  <a:pt x="26229" y="0"/>
                </a:lnTo>
                <a:lnTo>
                  <a:pt x="21233" y="1331"/>
                </a:lnTo>
                <a:lnTo>
                  <a:pt x="13739" y="3828"/>
                </a:lnTo>
                <a:lnTo>
                  <a:pt x="11241" y="12484"/>
                </a:lnTo>
                <a:lnTo>
                  <a:pt x="14155" y="12484"/>
                </a:lnTo>
                <a:lnTo>
                  <a:pt x="14988" y="9987"/>
                </a:lnTo>
                <a:lnTo>
                  <a:pt x="33723" y="9987"/>
                </a:lnTo>
                <a:lnTo>
                  <a:pt x="33723" y="0"/>
                </a:lnTo>
                <a:close/>
              </a:path>
              <a:path w="34289" h="59055">
                <a:moveTo>
                  <a:pt x="33723" y="9987"/>
                </a:moveTo>
                <a:lnTo>
                  <a:pt x="32474" y="9987"/>
                </a:lnTo>
                <a:lnTo>
                  <a:pt x="32474" y="11319"/>
                </a:lnTo>
                <a:lnTo>
                  <a:pt x="33723" y="11319"/>
                </a:lnTo>
                <a:lnTo>
                  <a:pt x="33723" y="9987"/>
                </a:lnTo>
                <a:close/>
              </a:path>
            </a:pathLst>
          </a:custGeom>
          <a:solidFill>
            <a:srgbClr val="000000"/>
          </a:solidFill>
        </p:spPr>
        <p:txBody>
          <a:bodyPr wrap="square" lIns="0" tIns="0" rIns="0" bIns="0" rtlCol="0"/>
          <a:lstStyle/>
          <a:p>
            <a:endParaRPr/>
          </a:p>
        </p:txBody>
      </p:sp>
      <p:sp>
        <p:nvSpPr>
          <p:cNvPr id="30" name="object 30"/>
          <p:cNvSpPr/>
          <p:nvPr/>
        </p:nvSpPr>
        <p:spPr>
          <a:xfrm>
            <a:off x="2192306" y="2718374"/>
            <a:ext cx="51435" cy="59055"/>
          </a:xfrm>
          <a:custGeom>
            <a:avLst/>
            <a:gdLst/>
            <a:ahLst/>
            <a:cxnLst/>
            <a:rect l="l" t="t" r="r" b="b"/>
            <a:pathLst>
              <a:path w="51435" h="59055">
                <a:moveTo>
                  <a:pt x="11241" y="1331"/>
                </a:moveTo>
                <a:lnTo>
                  <a:pt x="0" y="1331"/>
                </a:lnTo>
                <a:lnTo>
                  <a:pt x="0" y="58761"/>
                </a:lnTo>
                <a:lnTo>
                  <a:pt x="11241" y="58761"/>
                </a:lnTo>
                <a:lnTo>
                  <a:pt x="11241" y="13816"/>
                </a:lnTo>
                <a:lnTo>
                  <a:pt x="15787" y="9987"/>
                </a:lnTo>
                <a:lnTo>
                  <a:pt x="11241" y="9987"/>
                </a:lnTo>
                <a:lnTo>
                  <a:pt x="11241" y="1331"/>
                </a:lnTo>
                <a:close/>
              </a:path>
              <a:path w="51435" h="59055">
                <a:moveTo>
                  <a:pt x="47519" y="7490"/>
                </a:moveTo>
                <a:lnTo>
                  <a:pt x="29993" y="7490"/>
                </a:lnTo>
                <a:lnTo>
                  <a:pt x="33740" y="8822"/>
                </a:lnTo>
                <a:lnTo>
                  <a:pt x="36238" y="12484"/>
                </a:lnTo>
                <a:lnTo>
                  <a:pt x="38736" y="14981"/>
                </a:lnTo>
                <a:lnTo>
                  <a:pt x="39985" y="17478"/>
                </a:lnTo>
                <a:lnTo>
                  <a:pt x="39985" y="58761"/>
                </a:lnTo>
                <a:lnTo>
                  <a:pt x="51226" y="58761"/>
                </a:lnTo>
                <a:lnTo>
                  <a:pt x="51226" y="18810"/>
                </a:lnTo>
                <a:lnTo>
                  <a:pt x="48611" y="8497"/>
                </a:lnTo>
                <a:lnTo>
                  <a:pt x="47519" y="7490"/>
                </a:lnTo>
                <a:close/>
              </a:path>
              <a:path w="51435" h="59055">
                <a:moveTo>
                  <a:pt x="29993" y="0"/>
                </a:moveTo>
                <a:lnTo>
                  <a:pt x="16237" y="0"/>
                </a:lnTo>
                <a:lnTo>
                  <a:pt x="11241" y="9987"/>
                </a:lnTo>
                <a:lnTo>
                  <a:pt x="15787" y="9987"/>
                </a:lnTo>
                <a:lnTo>
                  <a:pt x="18752" y="7490"/>
                </a:lnTo>
                <a:lnTo>
                  <a:pt x="47519" y="7490"/>
                </a:lnTo>
                <a:lnTo>
                  <a:pt x="42483" y="2850"/>
                </a:lnTo>
                <a:lnTo>
                  <a:pt x="35418" y="481"/>
                </a:lnTo>
                <a:lnTo>
                  <a:pt x="29993" y="0"/>
                </a:lnTo>
                <a:close/>
              </a:path>
            </a:pathLst>
          </a:custGeom>
          <a:solidFill>
            <a:srgbClr val="000000"/>
          </a:solidFill>
        </p:spPr>
        <p:txBody>
          <a:bodyPr wrap="square" lIns="0" tIns="0" rIns="0" bIns="0" rtlCol="0"/>
          <a:lstStyle/>
          <a:p>
            <a:endParaRPr/>
          </a:p>
        </p:txBody>
      </p:sp>
      <p:sp>
        <p:nvSpPr>
          <p:cNvPr id="31" name="object 31"/>
          <p:cNvSpPr/>
          <p:nvPr/>
        </p:nvSpPr>
        <p:spPr>
          <a:xfrm>
            <a:off x="2258520" y="2717207"/>
            <a:ext cx="59055" cy="62865"/>
          </a:xfrm>
          <a:custGeom>
            <a:avLst/>
            <a:gdLst/>
            <a:ahLst/>
            <a:cxnLst/>
            <a:rect l="l" t="t" r="r" b="b"/>
            <a:pathLst>
              <a:path w="59055" h="62864">
                <a:moveTo>
                  <a:pt x="29993" y="0"/>
                </a:moveTo>
                <a:lnTo>
                  <a:pt x="15815" y="2944"/>
                </a:lnTo>
                <a:lnTo>
                  <a:pt x="6559" y="10445"/>
                </a:lnTo>
                <a:lnTo>
                  <a:pt x="1522" y="20506"/>
                </a:lnTo>
                <a:lnTo>
                  <a:pt x="0" y="31128"/>
                </a:lnTo>
                <a:lnTo>
                  <a:pt x="1856" y="43392"/>
                </a:lnTo>
                <a:lnTo>
                  <a:pt x="7346" y="53330"/>
                </a:lnTo>
                <a:lnTo>
                  <a:pt x="16349" y="59992"/>
                </a:lnTo>
                <a:lnTo>
                  <a:pt x="28744" y="62424"/>
                </a:lnTo>
                <a:lnTo>
                  <a:pt x="41859" y="59828"/>
                </a:lnTo>
                <a:lnTo>
                  <a:pt x="50271" y="53601"/>
                </a:lnTo>
                <a:lnTo>
                  <a:pt x="28744" y="53601"/>
                </a:lnTo>
                <a:lnTo>
                  <a:pt x="21269" y="51681"/>
                </a:lnTo>
                <a:lnTo>
                  <a:pt x="15785" y="46609"/>
                </a:lnTo>
                <a:lnTo>
                  <a:pt x="12409" y="39415"/>
                </a:lnTo>
                <a:lnTo>
                  <a:pt x="11257" y="31128"/>
                </a:lnTo>
                <a:lnTo>
                  <a:pt x="13131" y="19752"/>
                </a:lnTo>
                <a:lnTo>
                  <a:pt x="17815" y="12900"/>
                </a:lnTo>
                <a:lnTo>
                  <a:pt x="23904" y="9545"/>
                </a:lnTo>
                <a:lnTo>
                  <a:pt x="29993" y="8656"/>
                </a:lnTo>
                <a:lnTo>
                  <a:pt x="50747" y="8656"/>
                </a:lnTo>
                <a:lnTo>
                  <a:pt x="44493" y="3108"/>
                </a:lnTo>
                <a:lnTo>
                  <a:pt x="29993" y="0"/>
                </a:lnTo>
                <a:close/>
              </a:path>
              <a:path w="59055" h="62864">
                <a:moveTo>
                  <a:pt x="50747" y="8656"/>
                </a:moveTo>
                <a:lnTo>
                  <a:pt x="29993" y="8656"/>
                </a:lnTo>
                <a:lnTo>
                  <a:pt x="36941" y="10042"/>
                </a:lnTo>
                <a:lnTo>
                  <a:pt x="42483" y="14128"/>
                </a:lnTo>
                <a:lnTo>
                  <a:pt x="46152" y="20805"/>
                </a:lnTo>
                <a:lnTo>
                  <a:pt x="47479" y="29963"/>
                </a:lnTo>
                <a:lnTo>
                  <a:pt x="45781" y="41522"/>
                </a:lnTo>
                <a:lnTo>
                  <a:pt x="41390" y="48774"/>
                </a:lnTo>
                <a:lnTo>
                  <a:pt x="35360" y="52529"/>
                </a:lnTo>
                <a:lnTo>
                  <a:pt x="28744" y="53601"/>
                </a:lnTo>
                <a:lnTo>
                  <a:pt x="50271" y="53601"/>
                </a:lnTo>
                <a:lnTo>
                  <a:pt x="51226" y="52894"/>
                </a:lnTo>
                <a:lnTo>
                  <a:pt x="56847" y="42900"/>
                </a:lnTo>
                <a:lnTo>
                  <a:pt x="58721" y="31128"/>
                </a:lnTo>
                <a:lnTo>
                  <a:pt x="57569" y="20997"/>
                </a:lnTo>
                <a:lnTo>
                  <a:pt x="53256" y="10882"/>
                </a:lnTo>
                <a:lnTo>
                  <a:pt x="50747" y="8656"/>
                </a:lnTo>
                <a:close/>
              </a:path>
            </a:pathLst>
          </a:custGeom>
          <a:solidFill>
            <a:srgbClr val="000000"/>
          </a:solidFill>
        </p:spPr>
        <p:txBody>
          <a:bodyPr wrap="square" lIns="0" tIns="0" rIns="0" bIns="0" rtlCol="0"/>
          <a:lstStyle/>
          <a:p>
            <a:endParaRPr/>
          </a:p>
        </p:txBody>
      </p:sp>
      <p:sp>
        <p:nvSpPr>
          <p:cNvPr id="32" name="object 32"/>
          <p:cNvSpPr/>
          <p:nvPr/>
        </p:nvSpPr>
        <p:spPr>
          <a:xfrm>
            <a:off x="2367219" y="2718374"/>
            <a:ext cx="33020" cy="59055"/>
          </a:xfrm>
          <a:custGeom>
            <a:avLst/>
            <a:gdLst/>
            <a:ahLst/>
            <a:cxnLst/>
            <a:rect l="l" t="t" r="r" b="b"/>
            <a:pathLst>
              <a:path w="33019" h="59055">
                <a:moveTo>
                  <a:pt x="11241" y="1331"/>
                </a:moveTo>
                <a:lnTo>
                  <a:pt x="0" y="1331"/>
                </a:lnTo>
                <a:lnTo>
                  <a:pt x="0" y="58761"/>
                </a:lnTo>
                <a:lnTo>
                  <a:pt x="11241" y="58761"/>
                </a:lnTo>
                <a:lnTo>
                  <a:pt x="11241" y="17478"/>
                </a:lnTo>
                <a:lnTo>
                  <a:pt x="12906" y="12484"/>
                </a:lnTo>
                <a:lnTo>
                  <a:pt x="11241" y="12484"/>
                </a:lnTo>
                <a:lnTo>
                  <a:pt x="11241" y="1331"/>
                </a:lnTo>
                <a:close/>
              </a:path>
              <a:path w="33019" h="59055">
                <a:moveTo>
                  <a:pt x="32491" y="0"/>
                </a:moveTo>
                <a:lnTo>
                  <a:pt x="24997" y="0"/>
                </a:lnTo>
                <a:lnTo>
                  <a:pt x="20001" y="1331"/>
                </a:lnTo>
                <a:lnTo>
                  <a:pt x="12490" y="3828"/>
                </a:lnTo>
                <a:lnTo>
                  <a:pt x="11241" y="12484"/>
                </a:lnTo>
                <a:lnTo>
                  <a:pt x="12906" y="12484"/>
                </a:lnTo>
                <a:lnTo>
                  <a:pt x="13739" y="9987"/>
                </a:lnTo>
                <a:lnTo>
                  <a:pt x="32491" y="9987"/>
                </a:lnTo>
                <a:lnTo>
                  <a:pt x="32491" y="0"/>
                </a:lnTo>
                <a:close/>
              </a:path>
              <a:path w="33019" h="59055">
                <a:moveTo>
                  <a:pt x="32491" y="9987"/>
                </a:moveTo>
                <a:lnTo>
                  <a:pt x="31242" y="9987"/>
                </a:lnTo>
                <a:lnTo>
                  <a:pt x="31242" y="11319"/>
                </a:lnTo>
                <a:lnTo>
                  <a:pt x="32491" y="11319"/>
                </a:lnTo>
                <a:lnTo>
                  <a:pt x="32491" y="9987"/>
                </a:lnTo>
                <a:close/>
              </a:path>
            </a:pathLst>
          </a:custGeom>
          <a:solidFill>
            <a:srgbClr val="000000"/>
          </a:solidFill>
        </p:spPr>
        <p:txBody>
          <a:bodyPr wrap="square" lIns="0" tIns="0" rIns="0" bIns="0" rtlCol="0"/>
          <a:lstStyle/>
          <a:p>
            <a:endParaRPr/>
          </a:p>
        </p:txBody>
      </p:sp>
      <p:sp>
        <p:nvSpPr>
          <p:cNvPr id="33" name="object 33"/>
          <p:cNvSpPr/>
          <p:nvPr/>
        </p:nvSpPr>
        <p:spPr>
          <a:xfrm>
            <a:off x="2408453" y="2717207"/>
            <a:ext cx="52705" cy="62865"/>
          </a:xfrm>
          <a:custGeom>
            <a:avLst/>
            <a:gdLst/>
            <a:ahLst/>
            <a:cxnLst/>
            <a:rect l="l" t="t" r="r" b="b"/>
            <a:pathLst>
              <a:path w="52705" h="62864">
                <a:moveTo>
                  <a:pt x="27478" y="0"/>
                </a:moveTo>
                <a:lnTo>
                  <a:pt x="23731" y="0"/>
                </a:lnTo>
                <a:lnTo>
                  <a:pt x="16237" y="1165"/>
                </a:lnTo>
                <a:lnTo>
                  <a:pt x="0" y="32460"/>
                </a:lnTo>
                <a:lnTo>
                  <a:pt x="1639" y="44516"/>
                </a:lnTo>
                <a:lnTo>
                  <a:pt x="6557" y="53996"/>
                </a:lnTo>
                <a:lnTo>
                  <a:pt x="14754" y="60200"/>
                </a:lnTo>
                <a:lnTo>
                  <a:pt x="26229" y="62424"/>
                </a:lnTo>
                <a:lnTo>
                  <a:pt x="38736" y="62424"/>
                </a:lnTo>
                <a:lnTo>
                  <a:pt x="43732" y="57430"/>
                </a:lnTo>
                <a:lnTo>
                  <a:pt x="46230" y="53601"/>
                </a:lnTo>
                <a:lnTo>
                  <a:pt x="27478" y="53601"/>
                </a:lnTo>
                <a:lnTo>
                  <a:pt x="19477" y="52053"/>
                </a:lnTo>
                <a:lnTo>
                  <a:pt x="14051" y="47712"/>
                </a:lnTo>
                <a:lnTo>
                  <a:pt x="10968" y="41030"/>
                </a:lnTo>
                <a:lnTo>
                  <a:pt x="9992" y="32460"/>
                </a:lnTo>
                <a:lnTo>
                  <a:pt x="52475" y="32460"/>
                </a:lnTo>
                <a:lnTo>
                  <a:pt x="52292" y="24969"/>
                </a:lnTo>
                <a:lnTo>
                  <a:pt x="11241" y="24969"/>
                </a:lnTo>
                <a:lnTo>
                  <a:pt x="11241" y="12484"/>
                </a:lnTo>
                <a:lnTo>
                  <a:pt x="19984" y="8656"/>
                </a:lnTo>
                <a:lnTo>
                  <a:pt x="46364" y="8656"/>
                </a:lnTo>
                <a:lnTo>
                  <a:pt x="42457" y="3831"/>
                </a:lnTo>
                <a:lnTo>
                  <a:pt x="27478" y="0"/>
                </a:lnTo>
                <a:close/>
              </a:path>
              <a:path w="52705" h="62864">
                <a:moveTo>
                  <a:pt x="51226" y="42448"/>
                </a:moveTo>
                <a:lnTo>
                  <a:pt x="41234" y="42448"/>
                </a:lnTo>
                <a:lnTo>
                  <a:pt x="39985" y="49939"/>
                </a:lnTo>
                <a:lnTo>
                  <a:pt x="33740" y="53601"/>
                </a:lnTo>
                <a:lnTo>
                  <a:pt x="46230" y="53601"/>
                </a:lnTo>
                <a:lnTo>
                  <a:pt x="51226" y="49939"/>
                </a:lnTo>
                <a:lnTo>
                  <a:pt x="51226" y="42448"/>
                </a:lnTo>
                <a:close/>
              </a:path>
              <a:path w="52705" h="62864">
                <a:moveTo>
                  <a:pt x="46364" y="8656"/>
                </a:moveTo>
                <a:lnTo>
                  <a:pt x="39985" y="8656"/>
                </a:lnTo>
                <a:lnTo>
                  <a:pt x="41234" y="19975"/>
                </a:lnTo>
                <a:lnTo>
                  <a:pt x="41234" y="24969"/>
                </a:lnTo>
                <a:lnTo>
                  <a:pt x="52292" y="24969"/>
                </a:lnTo>
                <a:lnTo>
                  <a:pt x="52260" y="23666"/>
                </a:lnTo>
                <a:lnTo>
                  <a:pt x="49819" y="12921"/>
                </a:lnTo>
                <a:lnTo>
                  <a:pt x="46364" y="8656"/>
                </a:lnTo>
                <a:close/>
              </a:path>
            </a:pathLst>
          </a:custGeom>
          <a:solidFill>
            <a:srgbClr val="000000"/>
          </a:solidFill>
        </p:spPr>
        <p:txBody>
          <a:bodyPr wrap="square" lIns="0" tIns="0" rIns="0" bIns="0" rtlCol="0"/>
          <a:lstStyle/>
          <a:p>
            <a:endParaRPr/>
          </a:p>
        </p:txBody>
      </p:sp>
      <p:sp>
        <p:nvSpPr>
          <p:cNvPr id="34" name="object 34"/>
          <p:cNvSpPr/>
          <p:nvPr/>
        </p:nvSpPr>
        <p:spPr>
          <a:xfrm>
            <a:off x="2475920" y="2718372"/>
            <a:ext cx="56515" cy="81280"/>
          </a:xfrm>
          <a:custGeom>
            <a:avLst/>
            <a:gdLst/>
            <a:ahLst/>
            <a:cxnLst/>
            <a:rect l="l" t="t" r="r" b="b"/>
            <a:pathLst>
              <a:path w="56514" h="81280">
                <a:moveTo>
                  <a:pt x="11241" y="1331"/>
                </a:moveTo>
                <a:lnTo>
                  <a:pt x="0" y="1331"/>
                </a:lnTo>
                <a:lnTo>
                  <a:pt x="1249" y="6325"/>
                </a:lnTo>
                <a:lnTo>
                  <a:pt x="1249" y="81234"/>
                </a:lnTo>
                <a:lnTo>
                  <a:pt x="11241" y="81234"/>
                </a:lnTo>
                <a:lnTo>
                  <a:pt x="11241" y="52436"/>
                </a:lnTo>
                <a:lnTo>
                  <a:pt x="22689" y="52436"/>
                </a:lnTo>
                <a:lnTo>
                  <a:pt x="18625" y="51310"/>
                </a:lnTo>
                <a:lnTo>
                  <a:pt x="13741" y="45340"/>
                </a:lnTo>
                <a:lnTo>
                  <a:pt x="11670" y="37966"/>
                </a:lnTo>
                <a:lnTo>
                  <a:pt x="11402" y="33792"/>
                </a:lnTo>
                <a:lnTo>
                  <a:pt x="11514" y="25469"/>
                </a:lnTo>
                <a:lnTo>
                  <a:pt x="13429" y="17520"/>
                </a:lnTo>
                <a:lnTo>
                  <a:pt x="18625" y="10508"/>
                </a:lnTo>
                <a:lnTo>
                  <a:pt x="20370" y="9987"/>
                </a:lnTo>
                <a:lnTo>
                  <a:pt x="11241" y="9987"/>
                </a:lnTo>
                <a:lnTo>
                  <a:pt x="11241" y="1331"/>
                </a:lnTo>
                <a:close/>
              </a:path>
              <a:path w="56514" h="81280">
                <a:moveTo>
                  <a:pt x="22689" y="52436"/>
                </a:moveTo>
                <a:lnTo>
                  <a:pt x="11241" y="52436"/>
                </a:lnTo>
                <a:lnTo>
                  <a:pt x="14988" y="57430"/>
                </a:lnTo>
                <a:lnTo>
                  <a:pt x="21233" y="61258"/>
                </a:lnTo>
                <a:lnTo>
                  <a:pt x="29993" y="61258"/>
                </a:lnTo>
                <a:lnTo>
                  <a:pt x="39888" y="59365"/>
                </a:lnTo>
                <a:lnTo>
                  <a:pt x="48018" y="53767"/>
                </a:lnTo>
                <a:lnTo>
                  <a:pt x="27495" y="53767"/>
                </a:lnTo>
                <a:lnTo>
                  <a:pt x="22689" y="52436"/>
                </a:lnTo>
                <a:close/>
              </a:path>
              <a:path w="56514" h="81280">
                <a:moveTo>
                  <a:pt x="48682" y="7490"/>
                </a:moveTo>
                <a:lnTo>
                  <a:pt x="28744" y="7490"/>
                </a:lnTo>
                <a:lnTo>
                  <a:pt x="36550" y="9415"/>
                </a:lnTo>
                <a:lnTo>
                  <a:pt x="41546" y="14399"/>
                </a:lnTo>
                <a:lnTo>
                  <a:pt x="44201" y="21255"/>
                </a:lnTo>
                <a:lnTo>
                  <a:pt x="44981" y="28798"/>
                </a:lnTo>
                <a:lnTo>
                  <a:pt x="44981" y="33792"/>
                </a:lnTo>
                <a:lnTo>
                  <a:pt x="43732" y="41283"/>
                </a:lnTo>
                <a:lnTo>
                  <a:pt x="39985" y="47442"/>
                </a:lnTo>
                <a:lnTo>
                  <a:pt x="36238" y="52436"/>
                </a:lnTo>
                <a:lnTo>
                  <a:pt x="29993" y="53767"/>
                </a:lnTo>
                <a:lnTo>
                  <a:pt x="48018" y="53767"/>
                </a:lnTo>
                <a:lnTo>
                  <a:pt x="48260" y="53601"/>
                </a:lnTo>
                <a:lnTo>
                  <a:pt x="54056" y="43842"/>
                </a:lnTo>
                <a:lnTo>
                  <a:pt x="56223" y="29963"/>
                </a:lnTo>
                <a:lnTo>
                  <a:pt x="54076" y="16362"/>
                </a:lnTo>
                <a:lnTo>
                  <a:pt x="48682" y="7490"/>
                </a:lnTo>
                <a:close/>
              </a:path>
              <a:path w="56514" h="81280">
                <a:moveTo>
                  <a:pt x="31242" y="0"/>
                </a:moveTo>
                <a:lnTo>
                  <a:pt x="26246" y="0"/>
                </a:lnTo>
                <a:lnTo>
                  <a:pt x="17486" y="1331"/>
                </a:lnTo>
                <a:lnTo>
                  <a:pt x="11241" y="9987"/>
                </a:lnTo>
                <a:lnTo>
                  <a:pt x="20370" y="9987"/>
                </a:lnTo>
                <a:lnTo>
                  <a:pt x="28744" y="7490"/>
                </a:lnTo>
                <a:lnTo>
                  <a:pt x="48682" y="7490"/>
                </a:lnTo>
                <a:lnTo>
                  <a:pt x="48416" y="7053"/>
                </a:lnTo>
                <a:lnTo>
                  <a:pt x="40414" y="1708"/>
                </a:lnTo>
                <a:lnTo>
                  <a:pt x="31242" y="0"/>
                </a:lnTo>
                <a:close/>
              </a:path>
            </a:pathLst>
          </a:custGeom>
          <a:solidFill>
            <a:srgbClr val="000000"/>
          </a:solidFill>
        </p:spPr>
        <p:txBody>
          <a:bodyPr wrap="square" lIns="0" tIns="0" rIns="0" bIns="0" rtlCol="0"/>
          <a:lstStyle/>
          <a:p>
            <a:endParaRPr/>
          </a:p>
        </p:txBody>
      </p:sp>
      <p:sp>
        <p:nvSpPr>
          <p:cNvPr id="35" name="object 35"/>
          <p:cNvSpPr/>
          <p:nvPr/>
        </p:nvSpPr>
        <p:spPr>
          <a:xfrm>
            <a:off x="2544631" y="2717207"/>
            <a:ext cx="57785" cy="62865"/>
          </a:xfrm>
          <a:custGeom>
            <a:avLst/>
            <a:gdLst/>
            <a:ahLst/>
            <a:cxnLst/>
            <a:rect l="l" t="t" r="r" b="b"/>
            <a:pathLst>
              <a:path w="57785" h="62864">
                <a:moveTo>
                  <a:pt x="28744" y="0"/>
                </a:moveTo>
                <a:lnTo>
                  <a:pt x="14761" y="2944"/>
                </a:lnTo>
                <a:lnTo>
                  <a:pt x="5934" y="10445"/>
                </a:lnTo>
                <a:lnTo>
                  <a:pt x="1327" y="20506"/>
                </a:lnTo>
                <a:lnTo>
                  <a:pt x="0" y="31128"/>
                </a:lnTo>
                <a:lnTo>
                  <a:pt x="1659" y="43392"/>
                </a:lnTo>
                <a:lnTo>
                  <a:pt x="6715" y="53330"/>
                </a:lnTo>
                <a:lnTo>
                  <a:pt x="15288" y="59992"/>
                </a:lnTo>
                <a:lnTo>
                  <a:pt x="27495" y="62424"/>
                </a:lnTo>
                <a:lnTo>
                  <a:pt x="40610" y="59828"/>
                </a:lnTo>
                <a:lnTo>
                  <a:pt x="49022" y="53601"/>
                </a:lnTo>
                <a:lnTo>
                  <a:pt x="28744" y="53601"/>
                </a:lnTo>
                <a:lnTo>
                  <a:pt x="20742" y="51681"/>
                </a:lnTo>
                <a:lnTo>
                  <a:pt x="15317" y="46609"/>
                </a:lnTo>
                <a:lnTo>
                  <a:pt x="12233" y="39415"/>
                </a:lnTo>
                <a:lnTo>
                  <a:pt x="11257" y="31128"/>
                </a:lnTo>
                <a:lnTo>
                  <a:pt x="13111" y="19752"/>
                </a:lnTo>
                <a:lnTo>
                  <a:pt x="17659" y="12900"/>
                </a:lnTo>
                <a:lnTo>
                  <a:pt x="23377" y="9545"/>
                </a:lnTo>
                <a:lnTo>
                  <a:pt x="28744" y="8656"/>
                </a:lnTo>
                <a:lnTo>
                  <a:pt x="49498" y="8656"/>
                </a:lnTo>
                <a:lnTo>
                  <a:pt x="43244" y="3108"/>
                </a:lnTo>
                <a:lnTo>
                  <a:pt x="28744" y="0"/>
                </a:lnTo>
                <a:close/>
              </a:path>
              <a:path w="57785" h="62864">
                <a:moveTo>
                  <a:pt x="49498" y="8656"/>
                </a:moveTo>
                <a:lnTo>
                  <a:pt x="28744" y="8656"/>
                </a:lnTo>
                <a:lnTo>
                  <a:pt x="35692" y="10042"/>
                </a:lnTo>
                <a:lnTo>
                  <a:pt x="41234" y="14128"/>
                </a:lnTo>
                <a:lnTo>
                  <a:pt x="44903" y="20805"/>
                </a:lnTo>
                <a:lnTo>
                  <a:pt x="46230" y="29963"/>
                </a:lnTo>
                <a:lnTo>
                  <a:pt x="44552" y="41522"/>
                </a:lnTo>
                <a:lnTo>
                  <a:pt x="40297" y="48774"/>
                </a:lnTo>
                <a:lnTo>
                  <a:pt x="34638" y="52529"/>
                </a:lnTo>
                <a:lnTo>
                  <a:pt x="28744" y="53601"/>
                </a:lnTo>
                <a:lnTo>
                  <a:pt x="49022" y="53601"/>
                </a:lnTo>
                <a:lnTo>
                  <a:pt x="49977" y="52894"/>
                </a:lnTo>
                <a:lnTo>
                  <a:pt x="55598" y="42900"/>
                </a:lnTo>
                <a:lnTo>
                  <a:pt x="57472" y="31128"/>
                </a:lnTo>
                <a:lnTo>
                  <a:pt x="56320" y="20997"/>
                </a:lnTo>
                <a:lnTo>
                  <a:pt x="52007" y="10882"/>
                </a:lnTo>
                <a:lnTo>
                  <a:pt x="49498" y="8656"/>
                </a:lnTo>
                <a:close/>
              </a:path>
            </a:pathLst>
          </a:custGeom>
          <a:solidFill>
            <a:srgbClr val="000000"/>
          </a:solidFill>
        </p:spPr>
        <p:txBody>
          <a:bodyPr wrap="square" lIns="0" tIns="0" rIns="0" bIns="0" rtlCol="0"/>
          <a:lstStyle/>
          <a:p>
            <a:endParaRPr/>
          </a:p>
        </p:txBody>
      </p:sp>
      <p:sp>
        <p:nvSpPr>
          <p:cNvPr id="36" name="object 36"/>
          <p:cNvSpPr/>
          <p:nvPr/>
        </p:nvSpPr>
        <p:spPr>
          <a:xfrm>
            <a:off x="2619608" y="2718374"/>
            <a:ext cx="33020" cy="59055"/>
          </a:xfrm>
          <a:custGeom>
            <a:avLst/>
            <a:gdLst/>
            <a:ahLst/>
            <a:cxnLst/>
            <a:rect l="l" t="t" r="r" b="b"/>
            <a:pathLst>
              <a:path w="33019" h="59055">
                <a:moveTo>
                  <a:pt x="11241" y="1331"/>
                </a:moveTo>
                <a:lnTo>
                  <a:pt x="0" y="1331"/>
                </a:lnTo>
                <a:lnTo>
                  <a:pt x="0" y="58761"/>
                </a:lnTo>
                <a:lnTo>
                  <a:pt x="11241" y="58761"/>
                </a:lnTo>
                <a:lnTo>
                  <a:pt x="11241" y="17478"/>
                </a:lnTo>
                <a:lnTo>
                  <a:pt x="13739" y="12484"/>
                </a:lnTo>
                <a:lnTo>
                  <a:pt x="11241" y="12484"/>
                </a:lnTo>
                <a:lnTo>
                  <a:pt x="11241" y="1331"/>
                </a:lnTo>
                <a:close/>
              </a:path>
              <a:path w="33019" h="59055">
                <a:moveTo>
                  <a:pt x="32474" y="0"/>
                </a:moveTo>
                <a:lnTo>
                  <a:pt x="24980" y="0"/>
                </a:lnTo>
                <a:lnTo>
                  <a:pt x="19984" y="1331"/>
                </a:lnTo>
                <a:lnTo>
                  <a:pt x="13739" y="3828"/>
                </a:lnTo>
                <a:lnTo>
                  <a:pt x="11241" y="12484"/>
                </a:lnTo>
                <a:lnTo>
                  <a:pt x="13739" y="12484"/>
                </a:lnTo>
                <a:lnTo>
                  <a:pt x="14988" y="9987"/>
                </a:lnTo>
                <a:lnTo>
                  <a:pt x="32474" y="9987"/>
                </a:lnTo>
                <a:lnTo>
                  <a:pt x="32474" y="0"/>
                </a:lnTo>
                <a:close/>
              </a:path>
              <a:path w="33019" h="59055">
                <a:moveTo>
                  <a:pt x="32474" y="9987"/>
                </a:moveTo>
                <a:lnTo>
                  <a:pt x="31225" y="9987"/>
                </a:lnTo>
                <a:lnTo>
                  <a:pt x="32474" y="11319"/>
                </a:lnTo>
                <a:lnTo>
                  <a:pt x="32474" y="9987"/>
                </a:lnTo>
                <a:close/>
              </a:path>
            </a:pathLst>
          </a:custGeom>
          <a:solidFill>
            <a:srgbClr val="000000"/>
          </a:solidFill>
        </p:spPr>
        <p:txBody>
          <a:bodyPr wrap="square" lIns="0" tIns="0" rIns="0" bIns="0" rtlCol="0"/>
          <a:lstStyle/>
          <a:p>
            <a:endParaRPr/>
          </a:p>
        </p:txBody>
      </p:sp>
      <p:sp>
        <p:nvSpPr>
          <p:cNvPr id="37" name="object 37"/>
          <p:cNvSpPr/>
          <p:nvPr/>
        </p:nvSpPr>
        <p:spPr>
          <a:xfrm>
            <a:off x="2653330" y="2703390"/>
            <a:ext cx="34290" cy="74930"/>
          </a:xfrm>
          <a:custGeom>
            <a:avLst/>
            <a:gdLst/>
            <a:ahLst/>
            <a:cxnLst/>
            <a:rect l="l" t="t" r="r" b="b"/>
            <a:pathLst>
              <a:path w="34289" h="74930">
                <a:moveTo>
                  <a:pt x="21250" y="23804"/>
                </a:moveTo>
                <a:lnTo>
                  <a:pt x="9992" y="23804"/>
                </a:lnTo>
                <a:lnTo>
                  <a:pt x="9992" y="72411"/>
                </a:lnTo>
                <a:lnTo>
                  <a:pt x="14988" y="74908"/>
                </a:lnTo>
                <a:lnTo>
                  <a:pt x="32491" y="74908"/>
                </a:lnTo>
                <a:lnTo>
                  <a:pt x="33740" y="73743"/>
                </a:lnTo>
                <a:lnTo>
                  <a:pt x="33740" y="66252"/>
                </a:lnTo>
                <a:lnTo>
                  <a:pt x="21250" y="66252"/>
                </a:lnTo>
                <a:lnTo>
                  <a:pt x="21250" y="23804"/>
                </a:lnTo>
                <a:close/>
              </a:path>
              <a:path w="34289" h="74930">
                <a:moveTo>
                  <a:pt x="33740" y="64921"/>
                </a:moveTo>
                <a:lnTo>
                  <a:pt x="32491" y="66252"/>
                </a:lnTo>
                <a:lnTo>
                  <a:pt x="33740" y="66252"/>
                </a:lnTo>
                <a:lnTo>
                  <a:pt x="33740" y="64921"/>
                </a:lnTo>
                <a:close/>
              </a:path>
              <a:path w="34289" h="74930">
                <a:moveTo>
                  <a:pt x="33740" y="14981"/>
                </a:moveTo>
                <a:lnTo>
                  <a:pt x="0" y="14981"/>
                </a:lnTo>
                <a:lnTo>
                  <a:pt x="0" y="23804"/>
                </a:lnTo>
                <a:lnTo>
                  <a:pt x="33740" y="23804"/>
                </a:lnTo>
                <a:lnTo>
                  <a:pt x="33740" y="14981"/>
                </a:lnTo>
                <a:close/>
              </a:path>
              <a:path w="34289" h="74930">
                <a:moveTo>
                  <a:pt x="21250" y="0"/>
                </a:moveTo>
                <a:lnTo>
                  <a:pt x="9992" y="3828"/>
                </a:lnTo>
                <a:lnTo>
                  <a:pt x="9992" y="14981"/>
                </a:lnTo>
                <a:lnTo>
                  <a:pt x="21250" y="14981"/>
                </a:lnTo>
                <a:lnTo>
                  <a:pt x="21250" y="0"/>
                </a:lnTo>
                <a:close/>
              </a:path>
            </a:pathLst>
          </a:custGeom>
          <a:solidFill>
            <a:srgbClr val="000000"/>
          </a:solidFill>
        </p:spPr>
        <p:txBody>
          <a:bodyPr wrap="square" lIns="0" tIns="0" rIns="0" bIns="0" rtlCol="0"/>
          <a:lstStyle/>
          <a:p>
            <a:endParaRPr/>
          </a:p>
        </p:txBody>
      </p:sp>
      <p:sp>
        <p:nvSpPr>
          <p:cNvPr id="38" name="object 38"/>
          <p:cNvSpPr/>
          <p:nvPr/>
        </p:nvSpPr>
        <p:spPr>
          <a:xfrm>
            <a:off x="1948677" y="2906978"/>
            <a:ext cx="30480" cy="81280"/>
          </a:xfrm>
          <a:custGeom>
            <a:avLst/>
            <a:gdLst/>
            <a:ahLst/>
            <a:cxnLst/>
            <a:rect l="l" t="t" r="r" b="b"/>
            <a:pathLst>
              <a:path w="30480" h="81280">
                <a:moveTo>
                  <a:pt x="29976" y="12484"/>
                </a:moveTo>
                <a:lnTo>
                  <a:pt x="18735" y="12484"/>
                </a:lnTo>
                <a:lnTo>
                  <a:pt x="18735" y="81234"/>
                </a:lnTo>
                <a:lnTo>
                  <a:pt x="29976" y="81234"/>
                </a:lnTo>
                <a:lnTo>
                  <a:pt x="29976" y="12484"/>
                </a:lnTo>
                <a:close/>
              </a:path>
              <a:path w="30480" h="81280">
                <a:moveTo>
                  <a:pt x="29976" y="0"/>
                </a:moveTo>
                <a:lnTo>
                  <a:pt x="18735" y="0"/>
                </a:lnTo>
                <a:lnTo>
                  <a:pt x="14988" y="3828"/>
                </a:lnTo>
                <a:lnTo>
                  <a:pt x="7494" y="8822"/>
                </a:lnTo>
                <a:lnTo>
                  <a:pt x="0" y="12484"/>
                </a:lnTo>
                <a:lnTo>
                  <a:pt x="0" y="24969"/>
                </a:lnTo>
                <a:lnTo>
                  <a:pt x="4996" y="21307"/>
                </a:lnTo>
                <a:lnTo>
                  <a:pt x="13739" y="17478"/>
                </a:lnTo>
                <a:lnTo>
                  <a:pt x="18735" y="12484"/>
                </a:lnTo>
                <a:lnTo>
                  <a:pt x="29976" y="12484"/>
                </a:lnTo>
                <a:lnTo>
                  <a:pt x="29976" y="0"/>
                </a:lnTo>
                <a:close/>
              </a:path>
            </a:pathLst>
          </a:custGeom>
          <a:solidFill>
            <a:srgbClr val="000000"/>
          </a:solidFill>
        </p:spPr>
        <p:txBody>
          <a:bodyPr wrap="square" lIns="0" tIns="0" rIns="0" bIns="0" rtlCol="0"/>
          <a:lstStyle/>
          <a:p>
            <a:endParaRPr/>
          </a:p>
        </p:txBody>
      </p:sp>
      <p:sp>
        <p:nvSpPr>
          <p:cNvPr id="39" name="object 39"/>
          <p:cNvSpPr/>
          <p:nvPr/>
        </p:nvSpPr>
        <p:spPr>
          <a:xfrm>
            <a:off x="2037391" y="2957581"/>
            <a:ext cx="30480" cy="0"/>
          </a:xfrm>
          <a:custGeom>
            <a:avLst/>
            <a:gdLst/>
            <a:ahLst/>
            <a:cxnLst/>
            <a:rect l="l" t="t" r="r" b="b"/>
            <a:pathLst>
              <a:path w="30480">
                <a:moveTo>
                  <a:pt x="0" y="0"/>
                </a:moveTo>
                <a:lnTo>
                  <a:pt x="29976" y="0"/>
                </a:lnTo>
              </a:path>
            </a:pathLst>
          </a:custGeom>
          <a:ln w="8656">
            <a:solidFill>
              <a:srgbClr val="000000"/>
            </a:solidFill>
          </a:ln>
        </p:spPr>
        <p:txBody>
          <a:bodyPr wrap="square" lIns="0" tIns="0" rIns="0" bIns="0" rtlCol="0"/>
          <a:lstStyle/>
          <a:p>
            <a:endParaRPr/>
          </a:p>
        </p:txBody>
      </p:sp>
      <p:sp>
        <p:nvSpPr>
          <p:cNvPr id="40" name="object 40"/>
          <p:cNvSpPr/>
          <p:nvPr/>
        </p:nvSpPr>
        <p:spPr>
          <a:xfrm>
            <a:off x="2117346" y="2906978"/>
            <a:ext cx="29209" cy="81280"/>
          </a:xfrm>
          <a:custGeom>
            <a:avLst/>
            <a:gdLst/>
            <a:ahLst/>
            <a:cxnLst/>
            <a:rect l="l" t="t" r="r" b="b"/>
            <a:pathLst>
              <a:path w="29210" h="81280">
                <a:moveTo>
                  <a:pt x="28727" y="12484"/>
                </a:moveTo>
                <a:lnTo>
                  <a:pt x="17486" y="12484"/>
                </a:lnTo>
                <a:lnTo>
                  <a:pt x="17486" y="81234"/>
                </a:lnTo>
                <a:lnTo>
                  <a:pt x="28727" y="81234"/>
                </a:lnTo>
                <a:lnTo>
                  <a:pt x="28727" y="12484"/>
                </a:lnTo>
                <a:close/>
              </a:path>
              <a:path w="29210" h="81280">
                <a:moveTo>
                  <a:pt x="28727" y="0"/>
                </a:moveTo>
                <a:lnTo>
                  <a:pt x="18735" y="0"/>
                </a:lnTo>
                <a:lnTo>
                  <a:pt x="14988" y="3828"/>
                </a:lnTo>
                <a:lnTo>
                  <a:pt x="7494" y="8822"/>
                </a:lnTo>
                <a:lnTo>
                  <a:pt x="0" y="12484"/>
                </a:lnTo>
                <a:lnTo>
                  <a:pt x="0" y="24969"/>
                </a:lnTo>
                <a:lnTo>
                  <a:pt x="4996" y="21307"/>
                </a:lnTo>
                <a:lnTo>
                  <a:pt x="12490" y="17478"/>
                </a:lnTo>
                <a:lnTo>
                  <a:pt x="17486" y="12484"/>
                </a:lnTo>
                <a:lnTo>
                  <a:pt x="28727" y="12484"/>
                </a:lnTo>
                <a:lnTo>
                  <a:pt x="28727" y="0"/>
                </a:lnTo>
                <a:close/>
              </a:path>
            </a:pathLst>
          </a:custGeom>
          <a:solidFill>
            <a:srgbClr val="000000"/>
          </a:solidFill>
        </p:spPr>
        <p:txBody>
          <a:bodyPr wrap="square" lIns="0" tIns="0" rIns="0" bIns="0" rtlCol="0"/>
          <a:lstStyle/>
          <a:p>
            <a:endParaRPr/>
          </a:p>
        </p:txBody>
      </p:sp>
      <p:sp>
        <p:nvSpPr>
          <p:cNvPr id="41" name="object 41"/>
          <p:cNvSpPr/>
          <p:nvPr/>
        </p:nvSpPr>
        <p:spPr>
          <a:xfrm>
            <a:off x="2167326" y="2905811"/>
            <a:ext cx="53975" cy="83820"/>
          </a:xfrm>
          <a:custGeom>
            <a:avLst/>
            <a:gdLst/>
            <a:ahLst/>
            <a:cxnLst/>
            <a:rect l="l" t="t" r="r" b="b"/>
            <a:pathLst>
              <a:path w="53975" h="83819">
                <a:moveTo>
                  <a:pt x="27478" y="0"/>
                </a:moveTo>
                <a:lnTo>
                  <a:pt x="12119" y="5040"/>
                </a:lnTo>
                <a:lnTo>
                  <a:pt x="3903" y="16979"/>
                </a:lnTo>
                <a:lnTo>
                  <a:pt x="604" y="31040"/>
                </a:lnTo>
                <a:lnTo>
                  <a:pt x="0" y="42448"/>
                </a:lnTo>
                <a:lnTo>
                  <a:pt x="451" y="52509"/>
                </a:lnTo>
                <a:lnTo>
                  <a:pt x="27478" y="83565"/>
                </a:lnTo>
                <a:lnTo>
                  <a:pt x="29976" y="83565"/>
                </a:lnTo>
                <a:lnTo>
                  <a:pt x="37470" y="82399"/>
                </a:lnTo>
                <a:lnTo>
                  <a:pt x="42467" y="77405"/>
                </a:lnTo>
                <a:lnTo>
                  <a:pt x="45517" y="73577"/>
                </a:lnTo>
                <a:lnTo>
                  <a:pt x="27478" y="73577"/>
                </a:lnTo>
                <a:lnTo>
                  <a:pt x="19672" y="71171"/>
                </a:lnTo>
                <a:lnTo>
                  <a:pt x="14676" y="64567"/>
                </a:lnTo>
                <a:lnTo>
                  <a:pt x="12021" y="54686"/>
                </a:lnTo>
                <a:lnTo>
                  <a:pt x="11241" y="42448"/>
                </a:lnTo>
                <a:lnTo>
                  <a:pt x="11846" y="30847"/>
                </a:lnTo>
                <a:lnTo>
                  <a:pt x="14207" y="19934"/>
                </a:lnTo>
                <a:lnTo>
                  <a:pt x="19145" y="11829"/>
                </a:lnTo>
                <a:lnTo>
                  <a:pt x="27478" y="8656"/>
                </a:lnTo>
                <a:lnTo>
                  <a:pt x="44828" y="8656"/>
                </a:lnTo>
                <a:lnTo>
                  <a:pt x="41598" y="4317"/>
                </a:lnTo>
                <a:lnTo>
                  <a:pt x="27478" y="0"/>
                </a:lnTo>
                <a:close/>
              </a:path>
              <a:path w="53975" h="83819">
                <a:moveTo>
                  <a:pt x="44828" y="8656"/>
                </a:moveTo>
                <a:lnTo>
                  <a:pt x="27478" y="8656"/>
                </a:lnTo>
                <a:lnTo>
                  <a:pt x="35089" y="11106"/>
                </a:lnTo>
                <a:lnTo>
                  <a:pt x="39656" y="17894"/>
                </a:lnTo>
                <a:lnTo>
                  <a:pt x="41881" y="28179"/>
                </a:lnTo>
                <a:lnTo>
                  <a:pt x="42467" y="41116"/>
                </a:lnTo>
                <a:lnTo>
                  <a:pt x="41881" y="52509"/>
                </a:lnTo>
                <a:lnTo>
                  <a:pt x="39656" y="62965"/>
                </a:lnTo>
                <a:lnTo>
                  <a:pt x="35089" y="70612"/>
                </a:lnTo>
                <a:lnTo>
                  <a:pt x="27478" y="73577"/>
                </a:lnTo>
                <a:lnTo>
                  <a:pt x="45517" y="73577"/>
                </a:lnTo>
                <a:lnTo>
                  <a:pt x="47417" y="71171"/>
                </a:lnTo>
                <a:lnTo>
                  <a:pt x="50912" y="63506"/>
                </a:lnTo>
                <a:lnTo>
                  <a:pt x="53022" y="53669"/>
                </a:lnTo>
                <a:lnTo>
                  <a:pt x="53724" y="41116"/>
                </a:lnTo>
                <a:lnTo>
                  <a:pt x="52963" y="28371"/>
                </a:lnTo>
                <a:lnTo>
                  <a:pt x="49507" y="14940"/>
                </a:lnTo>
                <a:lnTo>
                  <a:pt x="44828" y="8656"/>
                </a:lnTo>
                <a:close/>
              </a:path>
            </a:pathLst>
          </a:custGeom>
          <a:solidFill>
            <a:srgbClr val="000000"/>
          </a:solidFill>
        </p:spPr>
        <p:txBody>
          <a:bodyPr wrap="square" lIns="0" tIns="0" rIns="0" bIns="0" rtlCol="0"/>
          <a:lstStyle/>
          <a:p>
            <a:endParaRPr/>
          </a:p>
        </p:txBody>
      </p:sp>
      <p:sp>
        <p:nvSpPr>
          <p:cNvPr id="42" name="object 42"/>
          <p:cNvSpPr/>
          <p:nvPr/>
        </p:nvSpPr>
        <p:spPr>
          <a:xfrm>
            <a:off x="2237288" y="2905811"/>
            <a:ext cx="53975" cy="83820"/>
          </a:xfrm>
          <a:custGeom>
            <a:avLst/>
            <a:gdLst/>
            <a:ahLst/>
            <a:cxnLst/>
            <a:rect l="l" t="t" r="r" b="b"/>
            <a:pathLst>
              <a:path w="53975" h="83819">
                <a:moveTo>
                  <a:pt x="26229" y="0"/>
                </a:moveTo>
                <a:lnTo>
                  <a:pt x="11592" y="5040"/>
                </a:lnTo>
                <a:lnTo>
                  <a:pt x="3747" y="16979"/>
                </a:lnTo>
                <a:lnTo>
                  <a:pt x="585" y="31040"/>
                </a:lnTo>
                <a:lnTo>
                  <a:pt x="0" y="42448"/>
                </a:lnTo>
                <a:lnTo>
                  <a:pt x="451" y="52509"/>
                </a:lnTo>
                <a:lnTo>
                  <a:pt x="16237" y="83565"/>
                </a:lnTo>
                <a:lnTo>
                  <a:pt x="29976" y="83565"/>
                </a:lnTo>
                <a:lnTo>
                  <a:pt x="36238" y="82399"/>
                </a:lnTo>
                <a:lnTo>
                  <a:pt x="42483" y="77405"/>
                </a:lnTo>
                <a:lnTo>
                  <a:pt x="45528" y="73577"/>
                </a:lnTo>
                <a:lnTo>
                  <a:pt x="26229" y="73577"/>
                </a:lnTo>
                <a:lnTo>
                  <a:pt x="18618" y="71171"/>
                </a:lnTo>
                <a:lnTo>
                  <a:pt x="14051" y="64567"/>
                </a:lnTo>
                <a:lnTo>
                  <a:pt x="11826" y="54686"/>
                </a:lnTo>
                <a:lnTo>
                  <a:pt x="11241" y="42448"/>
                </a:lnTo>
                <a:lnTo>
                  <a:pt x="11651" y="30847"/>
                </a:lnTo>
                <a:lnTo>
                  <a:pt x="13583" y="19934"/>
                </a:lnTo>
                <a:lnTo>
                  <a:pt x="18091" y="11829"/>
                </a:lnTo>
                <a:lnTo>
                  <a:pt x="26229" y="8656"/>
                </a:lnTo>
                <a:lnTo>
                  <a:pt x="44453" y="8656"/>
                </a:lnTo>
                <a:lnTo>
                  <a:pt x="41071" y="4317"/>
                </a:lnTo>
                <a:lnTo>
                  <a:pt x="26229" y="0"/>
                </a:lnTo>
                <a:close/>
              </a:path>
              <a:path w="53975" h="83819">
                <a:moveTo>
                  <a:pt x="44453" y="8656"/>
                </a:moveTo>
                <a:lnTo>
                  <a:pt x="26229" y="8656"/>
                </a:lnTo>
                <a:lnTo>
                  <a:pt x="34045" y="11106"/>
                </a:lnTo>
                <a:lnTo>
                  <a:pt x="39046" y="17894"/>
                </a:lnTo>
                <a:lnTo>
                  <a:pt x="41702" y="28179"/>
                </a:lnTo>
                <a:lnTo>
                  <a:pt x="42483" y="41116"/>
                </a:lnTo>
                <a:lnTo>
                  <a:pt x="41878" y="52509"/>
                </a:lnTo>
                <a:lnTo>
                  <a:pt x="39515" y="62965"/>
                </a:lnTo>
                <a:lnTo>
                  <a:pt x="34572" y="70612"/>
                </a:lnTo>
                <a:lnTo>
                  <a:pt x="26229" y="73577"/>
                </a:lnTo>
                <a:lnTo>
                  <a:pt x="45528" y="73577"/>
                </a:lnTo>
                <a:lnTo>
                  <a:pt x="47424" y="71171"/>
                </a:lnTo>
                <a:lnTo>
                  <a:pt x="50914" y="63506"/>
                </a:lnTo>
                <a:lnTo>
                  <a:pt x="53022" y="53669"/>
                </a:lnTo>
                <a:lnTo>
                  <a:pt x="53724" y="41116"/>
                </a:lnTo>
                <a:lnTo>
                  <a:pt x="52944" y="28371"/>
                </a:lnTo>
                <a:lnTo>
                  <a:pt x="49351" y="14940"/>
                </a:lnTo>
                <a:lnTo>
                  <a:pt x="44453" y="8656"/>
                </a:lnTo>
                <a:close/>
              </a:path>
            </a:pathLst>
          </a:custGeom>
          <a:solidFill>
            <a:srgbClr val="000000"/>
          </a:solidFill>
        </p:spPr>
        <p:txBody>
          <a:bodyPr wrap="square" lIns="0" tIns="0" rIns="0" bIns="0" rtlCol="0"/>
          <a:lstStyle/>
          <a:p>
            <a:endParaRPr/>
          </a:p>
        </p:txBody>
      </p:sp>
      <p:sp>
        <p:nvSpPr>
          <p:cNvPr id="43" name="object 43"/>
          <p:cNvSpPr/>
          <p:nvPr/>
        </p:nvSpPr>
        <p:spPr>
          <a:xfrm>
            <a:off x="1939934" y="3781082"/>
            <a:ext cx="59055" cy="56515"/>
          </a:xfrm>
          <a:custGeom>
            <a:avLst/>
            <a:gdLst/>
            <a:ahLst/>
            <a:cxnLst/>
            <a:rect l="l" t="t" r="r" b="b"/>
            <a:pathLst>
              <a:path w="59055" h="56514">
                <a:moveTo>
                  <a:pt x="0" y="0"/>
                </a:moveTo>
                <a:lnTo>
                  <a:pt x="0" y="9987"/>
                </a:lnTo>
                <a:lnTo>
                  <a:pt x="47479" y="28798"/>
                </a:lnTo>
                <a:lnTo>
                  <a:pt x="0" y="46277"/>
                </a:lnTo>
                <a:lnTo>
                  <a:pt x="0" y="56264"/>
                </a:lnTo>
                <a:lnTo>
                  <a:pt x="58721" y="33792"/>
                </a:lnTo>
                <a:lnTo>
                  <a:pt x="58721" y="23804"/>
                </a:lnTo>
                <a:lnTo>
                  <a:pt x="0" y="0"/>
                </a:lnTo>
                <a:close/>
              </a:path>
            </a:pathLst>
          </a:custGeom>
          <a:solidFill>
            <a:srgbClr val="000000"/>
          </a:solidFill>
        </p:spPr>
        <p:txBody>
          <a:bodyPr wrap="square" lIns="0" tIns="0" rIns="0" bIns="0" rtlCol="0"/>
          <a:lstStyle/>
          <a:p>
            <a:endParaRPr/>
          </a:p>
        </p:txBody>
      </p:sp>
      <p:sp>
        <p:nvSpPr>
          <p:cNvPr id="44" name="object 44"/>
          <p:cNvSpPr/>
          <p:nvPr/>
        </p:nvSpPr>
        <p:spPr>
          <a:xfrm>
            <a:off x="2038642" y="3757442"/>
            <a:ext cx="60325" cy="81280"/>
          </a:xfrm>
          <a:custGeom>
            <a:avLst/>
            <a:gdLst/>
            <a:ahLst/>
            <a:cxnLst/>
            <a:rect l="l" t="t" r="r" b="b"/>
            <a:pathLst>
              <a:path w="60325" h="81279">
                <a:moveTo>
                  <a:pt x="47463" y="63589"/>
                </a:moveTo>
                <a:lnTo>
                  <a:pt x="36221" y="63589"/>
                </a:lnTo>
                <a:lnTo>
                  <a:pt x="36221" y="81068"/>
                </a:lnTo>
                <a:lnTo>
                  <a:pt x="47463" y="81068"/>
                </a:lnTo>
                <a:lnTo>
                  <a:pt x="47463" y="63589"/>
                </a:lnTo>
                <a:close/>
              </a:path>
              <a:path w="60325" h="81279">
                <a:moveTo>
                  <a:pt x="47463" y="0"/>
                </a:moveTo>
                <a:lnTo>
                  <a:pt x="34972" y="0"/>
                </a:lnTo>
                <a:lnTo>
                  <a:pt x="0" y="49939"/>
                </a:lnTo>
                <a:lnTo>
                  <a:pt x="0" y="63589"/>
                </a:lnTo>
                <a:lnTo>
                  <a:pt x="59970" y="63589"/>
                </a:lnTo>
                <a:lnTo>
                  <a:pt x="59970" y="54933"/>
                </a:lnTo>
                <a:lnTo>
                  <a:pt x="9992" y="54933"/>
                </a:lnTo>
                <a:lnTo>
                  <a:pt x="37470" y="12484"/>
                </a:lnTo>
                <a:lnTo>
                  <a:pt x="47463" y="12484"/>
                </a:lnTo>
                <a:lnTo>
                  <a:pt x="47463" y="0"/>
                </a:lnTo>
                <a:close/>
              </a:path>
              <a:path w="60325" h="81279">
                <a:moveTo>
                  <a:pt x="47463" y="12484"/>
                </a:moveTo>
                <a:lnTo>
                  <a:pt x="37470" y="12484"/>
                </a:lnTo>
                <a:lnTo>
                  <a:pt x="37470" y="54933"/>
                </a:lnTo>
                <a:lnTo>
                  <a:pt x="47463" y="54933"/>
                </a:lnTo>
                <a:lnTo>
                  <a:pt x="47463" y="12484"/>
                </a:lnTo>
                <a:close/>
              </a:path>
            </a:pathLst>
          </a:custGeom>
          <a:solidFill>
            <a:srgbClr val="000000"/>
          </a:solidFill>
        </p:spPr>
        <p:txBody>
          <a:bodyPr wrap="square" lIns="0" tIns="0" rIns="0" bIns="0" rtlCol="0"/>
          <a:lstStyle/>
          <a:p>
            <a:endParaRPr/>
          </a:p>
        </p:txBody>
      </p:sp>
      <p:sp>
        <p:nvSpPr>
          <p:cNvPr id="45" name="object 45"/>
          <p:cNvSpPr/>
          <p:nvPr/>
        </p:nvSpPr>
        <p:spPr>
          <a:xfrm>
            <a:off x="2106107" y="3757442"/>
            <a:ext cx="53975" cy="82550"/>
          </a:xfrm>
          <a:custGeom>
            <a:avLst/>
            <a:gdLst/>
            <a:ahLst/>
            <a:cxnLst/>
            <a:rect l="l" t="t" r="r" b="b"/>
            <a:pathLst>
              <a:path w="53975" h="82550">
                <a:moveTo>
                  <a:pt x="26229" y="0"/>
                </a:moveTo>
                <a:lnTo>
                  <a:pt x="11592" y="4876"/>
                </a:lnTo>
                <a:lnTo>
                  <a:pt x="3747" y="16542"/>
                </a:lnTo>
                <a:lnTo>
                  <a:pt x="585" y="30548"/>
                </a:lnTo>
                <a:lnTo>
                  <a:pt x="0" y="42448"/>
                </a:lnTo>
                <a:lnTo>
                  <a:pt x="429" y="51796"/>
                </a:lnTo>
                <a:lnTo>
                  <a:pt x="16237" y="82399"/>
                </a:lnTo>
                <a:lnTo>
                  <a:pt x="37470" y="82399"/>
                </a:lnTo>
                <a:lnTo>
                  <a:pt x="42467" y="77405"/>
                </a:lnTo>
                <a:lnTo>
                  <a:pt x="45508" y="73577"/>
                </a:lnTo>
                <a:lnTo>
                  <a:pt x="26229" y="73577"/>
                </a:lnTo>
                <a:lnTo>
                  <a:pt x="19145" y="71150"/>
                </a:lnTo>
                <a:lnTo>
                  <a:pt x="14519" y="64400"/>
                </a:lnTo>
                <a:lnTo>
                  <a:pt x="12002" y="54124"/>
                </a:lnTo>
                <a:lnTo>
                  <a:pt x="11319" y="42448"/>
                </a:lnTo>
                <a:lnTo>
                  <a:pt x="11287" y="39951"/>
                </a:lnTo>
                <a:lnTo>
                  <a:pt x="11670" y="30286"/>
                </a:lnTo>
                <a:lnTo>
                  <a:pt x="13739" y="19767"/>
                </a:lnTo>
                <a:lnTo>
                  <a:pt x="18618" y="11808"/>
                </a:lnTo>
                <a:lnTo>
                  <a:pt x="27478" y="8656"/>
                </a:lnTo>
                <a:lnTo>
                  <a:pt x="44733" y="8656"/>
                </a:lnTo>
                <a:lnTo>
                  <a:pt x="41071" y="4135"/>
                </a:lnTo>
                <a:lnTo>
                  <a:pt x="26229" y="0"/>
                </a:lnTo>
                <a:close/>
              </a:path>
              <a:path w="53975" h="82550">
                <a:moveTo>
                  <a:pt x="44733" y="8656"/>
                </a:moveTo>
                <a:lnTo>
                  <a:pt x="27478" y="8656"/>
                </a:lnTo>
                <a:lnTo>
                  <a:pt x="34563" y="11106"/>
                </a:lnTo>
                <a:lnTo>
                  <a:pt x="39188" y="17894"/>
                </a:lnTo>
                <a:lnTo>
                  <a:pt x="41705" y="28179"/>
                </a:lnTo>
                <a:lnTo>
                  <a:pt x="42398" y="39951"/>
                </a:lnTo>
                <a:lnTo>
                  <a:pt x="42396" y="42448"/>
                </a:lnTo>
                <a:lnTo>
                  <a:pt x="41862" y="52509"/>
                </a:lnTo>
                <a:lnTo>
                  <a:pt x="39500" y="62965"/>
                </a:lnTo>
                <a:lnTo>
                  <a:pt x="34563" y="70612"/>
                </a:lnTo>
                <a:lnTo>
                  <a:pt x="26229" y="73577"/>
                </a:lnTo>
                <a:lnTo>
                  <a:pt x="45508" y="73577"/>
                </a:lnTo>
                <a:lnTo>
                  <a:pt x="47418" y="71150"/>
                </a:lnTo>
                <a:lnTo>
                  <a:pt x="50912" y="63360"/>
                </a:lnTo>
                <a:lnTo>
                  <a:pt x="53022" y="53177"/>
                </a:lnTo>
                <a:lnTo>
                  <a:pt x="53724" y="39951"/>
                </a:lnTo>
                <a:lnTo>
                  <a:pt x="52944" y="27388"/>
                </a:lnTo>
                <a:lnTo>
                  <a:pt x="49351" y="14357"/>
                </a:lnTo>
                <a:lnTo>
                  <a:pt x="44733" y="8656"/>
                </a:lnTo>
                <a:close/>
              </a:path>
            </a:pathLst>
          </a:custGeom>
          <a:solidFill>
            <a:srgbClr val="000000"/>
          </a:solidFill>
        </p:spPr>
        <p:txBody>
          <a:bodyPr wrap="square" lIns="0" tIns="0" rIns="0" bIns="0" rtlCol="0"/>
          <a:lstStyle/>
          <a:p>
            <a:endParaRPr/>
          </a:p>
        </p:txBody>
      </p:sp>
      <p:sp>
        <p:nvSpPr>
          <p:cNvPr id="46" name="object 46"/>
          <p:cNvSpPr/>
          <p:nvPr/>
        </p:nvSpPr>
        <p:spPr>
          <a:xfrm>
            <a:off x="2174820" y="3757442"/>
            <a:ext cx="55244" cy="82550"/>
          </a:xfrm>
          <a:custGeom>
            <a:avLst/>
            <a:gdLst/>
            <a:ahLst/>
            <a:cxnLst/>
            <a:rect l="l" t="t" r="r" b="b"/>
            <a:pathLst>
              <a:path w="55244" h="82550">
                <a:moveTo>
                  <a:pt x="27478" y="0"/>
                </a:moveTo>
                <a:lnTo>
                  <a:pt x="12646" y="4876"/>
                </a:lnTo>
                <a:lnTo>
                  <a:pt x="4371" y="16542"/>
                </a:lnTo>
                <a:lnTo>
                  <a:pt x="780" y="30548"/>
                </a:lnTo>
                <a:lnTo>
                  <a:pt x="0" y="42448"/>
                </a:lnTo>
                <a:lnTo>
                  <a:pt x="624" y="51796"/>
                </a:lnTo>
                <a:lnTo>
                  <a:pt x="2185" y="59427"/>
                </a:lnTo>
                <a:lnTo>
                  <a:pt x="4215" y="65436"/>
                </a:lnTo>
                <a:lnTo>
                  <a:pt x="6245" y="69914"/>
                </a:lnTo>
                <a:lnTo>
                  <a:pt x="8743" y="76074"/>
                </a:lnTo>
                <a:lnTo>
                  <a:pt x="16237" y="82399"/>
                </a:lnTo>
                <a:lnTo>
                  <a:pt x="37487" y="82399"/>
                </a:lnTo>
                <a:lnTo>
                  <a:pt x="43732" y="77405"/>
                </a:lnTo>
                <a:lnTo>
                  <a:pt x="46768" y="73577"/>
                </a:lnTo>
                <a:lnTo>
                  <a:pt x="27478" y="73577"/>
                </a:lnTo>
                <a:lnTo>
                  <a:pt x="19672" y="71150"/>
                </a:lnTo>
                <a:lnTo>
                  <a:pt x="14676" y="64400"/>
                </a:lnTo>
                <a:lnTo>
                  <a:pt x="12021" y="54124"/>
                </a:lnTo>
                <a:lnTo>
                  <a:pt x="11321" y="42448"/>
                </a:lnTo>
                <a:lnTo>
                  <a:pt x="11306" y="39951"/>
                </a:lnTo>
                <a:lnTo>
                  <a:pt x="11846" y="30286"/>
                </a:lnTo>
                <a:lnTo>
                  <a:pt x="14207" y="19767"/>
                </a:lnTo>
                <a:lnTo>
                  <a:pt x="19145" y="11808"/>
                </a:lnTo>
                <a:lnTo>
                  <a:pt x="27478" y="8656"/>
                </a:lnTo>
                <a:lnTo>
                  <a:pt x="45481" y="8656"/>
                </a:lnTo>
                <a:lnTo>
                  <a:pt x="41793" y="4135"/>
                </a:lnTo>
                <a:lnTo>
                  <a:pt x="27478" y="0"/>
                </a:lnTo>
                <a:close/>
              </a:path>
              <a:path w="55244" h="82550">
                <a:moveTo>
                  <a:pt x="45481" y="8656"/>
                </a:moveTo>
                <a:lnTo>
                  <a:pt x="27478" y="8656"/>
                </a:lnTo>
                <a:lnTo>
                  <a:pt x="35294" y="11106"/>
                </a:lnTo>
                <a:lnTo>
                  <a:pt x="40295" y="17894"/>
                </a:lnTo>
                <a:lnTo>
                  <a:pt x="42951" y="28179"/>
                </a:lnTo>
                <a:lnTo>
                  <a:pt x="43662" y="39951"/>
                </a:lnTo>
                <a:lnTo>
                  <a:pt x="43661" y="42448"/>
                </a:lnTo>
                <a:lnTo>
                  <a:pt x="43127" y="52509"/>
                </a:lnTo>
                <a:lnTo>
                  <a:pt x="40764" y="62965"/>
                </a:lnTo>
                <a:lnTo>
                  <a:pt x="35821" y="70612"/>
                </a:lnTo>
                <a:lnTo>
                  <a:pt x="27478" y="73577"/>
                </a:lnTo>
                <a:lnTo>
                  <a:pt x="46768" y="73577"/>
                </a:lnTo>
                <a:lnTo>
                  <a:pt x="48674" y="71150"/>
                </a:lnTo>
                <a:lnTo>
                  <a:pt x="52163" y="63360"/>
                </a:lnTo>
                <a:lnTo>
                  <a:pt x="54271" y="53177"/>
                </a:lnTo>
                <a:lnTo>
                  <a:pt x="54973" y="39951"/>
                </a:lnTo>
                <a:lnTo>
                  <a:pt x="54017" y="27388"/>
                </a:lnTo>
                <a:lnTo>
                  <a:pt x="50131" y="14357"/>
                </a:lnTo>
                <a:lnTo>
                  <a:pt x="45481" y="8656"/>
                </a:lnTo>
                <a:close/>
              </a:path>
            </a:pathLst>
          </a:custGeom>
          <a:solidFill>
            <a:srgbClr val="000000"/>
          </a:solidFill>
        </p:spPr>
        <p:txBody>
          <a:bodyPr wrap="square" lIns="0" tIns="0" rIns="0" bIns="0" rtlCol="0"/>
          <a:lstStyle/>
          <a:p>
            <a:endParaRPr/>
          </a:p>
        </p:txBody>
      </p:sp>
      <p:sp>
        <p:nvSpPr>
          <p:cNvPr id="47" name="object 47"/>
          <p:cNvSpPr/>
          <p:nvPr/>
        </p:nvSpPr>
        <p:spPr>
          <a:xfrm>
            <a:off x="1948677" y="3124213"/>
            <a:ext cx="30480" cy="80010"/>
          </a:xfrm>
          <a:custGeom>
            <a:avLst/>
            <a:gdLst/>
            <a:ahLst/>
            <a:cxnLst/>
            <a:rect l="l" t="t" r="r" b="b"/>
            <a:pathLst>
              <a:path w="30480" h="80010">
                <a:moveTo>
                  <a:pt x="29976" y="12484"/>
                </a:moveTo>
                <a:lnTo>
                  <a:pt x="18735" y="12484"/>
                </a:lnTo>
                <a:lnTo>
                  <a:pt x="18735" y="79902"/>
                </a:lnTo>
                <a:lnTo>
                  <a:pt x="29976" y="79902"/>
                </a:lnTo>
                <a:lnTo>
                  <a:pt x="29976" y="12484"/>
                </a:lnTo>
                <a:close/>
              </a:path>
              <a:path w="30480" h="80010">
                <a:moveTo>
                  <a:pt x="29976" y="0"/>
                </a:moveTo>
                <a:lnTo>
                  <a:pt x="18735" y="0"/>
                </a:lnTo>
                <a:lnTo>
                  <a:pt x="14988" y="3828"/>
                </a:lnTo>
                <a:lnTo>
                  <a:pt x="7494" y="7490"/>
                </a:lnTo>
                <a:lnTo>
                  <a:pt x="0" y="12484"/>
                </a:lnTo>
                <a:lnTo>
                  <a:pt x="0" y="23804"/>
                </a:lnTo>
                <a:lnTo>
                  <a:pt x="4996" y="21307"/>
                </a:lnTo>
                <a:lnTo>
                  <a:pt x="13739" y="16313"/>
                </a:lnTo>
                <a:lnTo>
                  <a:pt x="18735" y="12484"/>
                </a:lnTo>
                <a:lnTo>
                  <a:pt x="29976" y="12484"/>
                </a:lnTo>
                <a:lnTo>
                  <a:pt x="29976" y="0"/>
                </a:lnTo>
                <a:close/>
              </a:path>
            </a:pathLst>
          </a:custGeom>
          <a:solidFill>
            <a:srgbClr val="000000"/>
          </a:solidFill>
        </p:spPr>
        <p:txBody>
          <a:bodyPr wrap="square" lIns="0" tIns="0" rIns="0" bIns="0" rtlCol="0"/>
          <a:lstStyle/>
          <a:p>
            <a:endParaRPr/>
          </a:p>
        </p:txBody>
      </p:sp>
      <p:sp>
        <p:nvSpPr>
          <p:cNvPr id="48" name="object 48"/>
          <p:cNvSpPr/>
          <p:nvPr/>
        </p:nvSpPr>
        <p:spPr>
          <a:xfrm>
            <a:off x="1998657" y="3121717"/>
            <a:ext cx="53975" cy="83820"/>
          </a:xfrm>
          <a:custGeom>
            <a:avLst/>
            <a:gdLst/>
            <a:ahLst/>
            <a:cxnLst/>
            <a:rect l="l" t="t" r="r" b="b"/>
            <a:pathLst>
              <a:path w="53975" h="83819">
                <a:moveTo>
                  <a:pt x="27478" y="0"/>
                </a:moveTo>
                <a:lnTo>
                  <a:pt x="12119" y="5064"/>
                </a:lnTo>
                <a:lnTo>
                  <a:pt x="3903" y="17041"/>
                </a:lnTo>
                <a:lnTo>
                  <a:pt x="604" y="31110"/>
                </a:lnTo>
                <a:lnTo>
                  <a:pt x="0" y="42448"/>
                </a:lnTo>
                <a:lnTo>
                  <a:pt x="429" y="52358"/>
                </a:lnTo>
                <a:lnTo>
                  <a:pt x="27478" y="83731"/>
                </a:lnTo>
                <a:lnTo>
                  <a:pt x="37470" y="83731"/>
                </a:lnTo>
                <a:lnTo>
                  <a:pt x="42483" y="77405"/>
                </a:lnTo>
                <a:lnTo>
                  <a:pt x="45688" y="73743"/>
                </a:lnTo>
                <a:lnTo>
                  <a:pt x="27478" y="73743"/>
                </a:lnTo>
                <a:lnTo>
                  <a:pt x="19672" y="71311"/>
                </a:lnTo>
                <a:lnTo>
                  <a:pt x="14676" y="64650"/>
                </a:lnTo>
                <a:lnTo>
                  <a:pt x="12021" y="54712"/>
                </a:lnTo>
                <a:lnTo>
                  <a:pt x="11241" y="42448"/>
                </a:lnTo>
                <a:lnTo>
                  <a:pt x="11846" y="31055"/>
                </a:lnTo>
                <a:lnTo>
                  <a:pt x="14207" y="20599"/>
                </a:lnTo>
                <a:lnTo>
                  <a:pt x="19145" y="12952"/>
                </a:lnTo>
                <a:lnTo>
                  <a:pt x="27478" y="9987"/>
                </a:lnTo>
                <a:lnTo>
                  <a:pt x="45778" y="9987"/>
                </a:lnTo>
                <a:lnTo>
                  <a:pt x="41598" y="4343"/>
                </a:lnTo>
                <a:lnTo>
                  <a:pt x="27478" y="0"/>
                </a:lnTo>
                <a:close/>
              </a:path>
              <a:path w="53975" h="83819">
                <a:moveTo>
                  <a:pt x="45778" y="9987"/>
                </a:moveTo>
                <a:lnTo>
                  <a:pt x="27478" y="9987"/>
                </a:lnTo>
                <a:lnTo>
                  <a:pt x="35099" y="12250"/>
                </a:lnTo>
                <a:lnTo>
                  <a:pt x="39671" y="18727"/>
                </a:lnTo>
                <a:lnTo>
                  <a:pt x="41897" y="28949"/>
                </a:lnTo>
                <a:lnTo>
                  <a:pt x="42483" y="42448"/>
                </a:lnTo>
                <a:lnTo>
                  <a:pt x="42073" y="53167"/>
                </a:lnTo>
                <a:lnTo>
                  <a:pt x="40139" y="63277"/>
                </a:lnTo>
                <a:lnTo>
                  <a:pt x="35626" y="70796"/>
                </a:lnTo>
                <a:lnTo>
                  <a:pt x="27478" y="73743"/>
                </a:lnTo>
                <a:lnTo>
                  <a:pt x="45688" y="73743"/>
                </a:lnTo>
                <a:lnTo>
                  <a:pt x="47401" y="71785"/>
                </a:lnTo>
                <a:lnTo>
                  <a:pt x="50914" y="64026"/>
                </a:lnTo>
                <a:lnTo>
                  <a:pt x="53022" y="53926"/>
                </a:lnTo>
                <a:lnTo>
                  <a:pt x="53724" y="41283"/>
                </a:lnTo>
                <a:lnTo>
                  <a:pt x="52963" y="28512"/>
                </a:lnTo>
                <a:lnTo>
                  <a:pt x="49507" y="15023"/>
                </a:lnTo>
                <a:lnTo>
                  <a:pt x="45778" y="9987"/>
                </a:lnTo>
                <a:close/>
              </a:path>
            </a:pathLst>
          </a:custGeom>
          <a:solidFill>
            <a:srgbClr val="000000"/>
          </a:solidFill>
        </p:spPr>
        <p:txBody>
          <a:bodyPr wrap="square" lIns="0" tIns="0" rIns="0" bIns="0" rtlCol="0"/>
          <a:lstStyle/>
          <a:p>
            <a:endParaRPr/>
          </a:p>
        </p:txBody>
      </p:sp>
      <p:sp>
        <p:nvSpPr>
          <p:cNvPr id="49" name="object 49"/>
          <p:cNvSpPr/>
          <p:nvPr/>
        </p:nvSpPr>
        <p:spPr>
          <a:xfrm>
            <a:off x="2064872" y="3124213"/>
            <a:ext cx="30480" cy="80010"/>
          </a:xfrm>
          <a:custGeom>
            <a:avLst/>
            <a:gdLst/>
            <a:ahLst/>
            <a:cxnLst/>
            <a:rect l="l" t="t" r="r" b="b"/>
            <a:pathLst>
              <a:path w="30480" h="80010">
                <a:moveTo>
                  <a:pt x="29993" y="12484"/>
                </a:moveTo>
                <a:lnTo>
                  <a:pt x="18735" y="12484"/>
                </a:lnTo>
                <a:lnTo>
                  <a:pt x="18735" y="79902"/>
                </a:lnTo>
                <a:lnTo>
                  <a:pt x="29993" y="79902"/>
                </a:lnTo>
                <a:lnTo>
                  <a:pt x="29993" y="12484"/>
                </a:lnTo>
                <a:close/>
              </a:path>
              <a:path w="30480" h="80010">
                <a:moveTo>
                  <a:pt x="29993" y="0"/>
                </a:moveTo>
                <a:lnTo>
                  <a:pt x="19984" y="0"/>
                </a:lnTo>
                <a:lnTo>
                  <a:pt x="14988" y="3828"/>
                </a:lnTo>
                <a:lnTo>
                  <a:pt x="7494" y="7490"/>
                </a:lnTo>
                <a:lnTo>
                  <a:pt x="0" y="12484"/>
                </a:lnTo>
                <a:lnTo>
                  <a:pt x="0" y="23804"/>
                </a:lnTo>
                <a:lnTo>
                  <a:pt x="6245" y="21307"/>
                </a:lnTo>
                <a:lnTo>
                  <a:pt x="13739" y="16313"/>
                </a:lnTo>
                <a:lnTo>
                  <a:pt x="18735" y="12484"/>
                </a:lnTo>
                <a:lnTo>
                  <a:pt x="29993" y="12484"/>
                </a:lnTo>
                <a:lnTo>
                  <a:pt x="29993" y="0"/>
                </a:lnTo>
                <a:close/>
              </a:path>
            </a:pathLst>
          </a:custGeom>
          <a:solidFill>
            <a:srgbClr val="000000"/>
          </a:solidFill>
        </p:spPr>
        <p:txBody>
          <a:bodyPr wrap="square" lIns="0" tIns="0" rIns="0" bIns="0" rtlCol="0"/>
          <a:lstStyle/>
          <a:p>
            <a:endParaRPr/>
          </a:p>
        </p:txBody>
      </p:sp>
      <p:sp>
        <p:nvSpPr>
          <p:cNvPr id="50" name="object 50"/>
          <p:cNvSpPr/>
          <p:nvPr/>
        </p:nvSpPr>
        <p:spPr>
          <a:xfrm>
            <a:off x="2154833" y="3173569"/>
            <a:ext cx="29209" cy="0"/>
          </a:xfrm>
          <a:custGeom>
            <a:avLst/>
            <a:gdLst/>
            <a:ahLst/>
            <a:cxnLst/>
            <a:rect l="l" t="t" r="r" b="b"/>
            <a:pathLst>
              <a:path w="29210">
                <a:moveTo>
                  <a:pt x="0" y="0"/>
                </a:moveTo>
                <a:lnTo>
                  <a:pt x="28727" y="0"/>
                </a:lnTo>
              </a:path>
            </a:pathLst>
          </a:custGeom>
          <a:ln w="8822">
            <a:solidFill>
              <a:srgbClr val="000000"/>
            </a:solidFill>
          </a:ln>
        </p:spPr>
        <p:txBody>
          <a:bodyPr wrap="square" lIns="0" tIns="0" rIns="0" bIns="0" rtlCol="0"/>
          <a:lstStyle/>
          <a:p>
            <a:endParaRPr/>
          </a:p>
        </p:txBody>
      </p:sp>
      <p:sp>
        <p:nvSpPr>
          <p:cNvPr id="51" name="object 51"/>
          <p:cNvSpPr/>
          <p:nvPr/>
        </p:nvSpPr>
        <p:spPr>
          <a:xfrm>
            <a:off x="2227294" y="3121715"/>
            <a:ext cx="51435" cy="82550"/>
          </a:xfrm>
          <a:custGeom>
            <a:avLst/>
            <a:gdLst/>
            <a:ahLst/>
            <a:cxnLst/>
            <a:rect l="l" t="t" r="r" b="b"/>
            <a:pathLst>
              <a:path w="51435" h="82550">
                <a:moveTo>
                  <a:pt x="45803" y="9987"/>
                </a:moveTo>
                <a:lnTo>
                  <a:pt x="37470" y="9987"/>
                </a:lnTo>
                <a:lnTo>
                  <a:pt x="38719" y="18810"/>
                </a:lnTo>
                <a:lnTo>
                  <a:pt x="38719" y="27466"/>
                </a:lnTo>
                <a:lnTo>
                  <a:pt x="37470" y="31295"/>
                </a:lnTo>
                <a:lnTo>
                  <a:pt x="33723" y="37454"/>
                </a:lnTo>
                <a:lnTo>
                  <a:pt x="29976" y="42448"/>
                </a:lnTo>
                <a:lnTo>
                  <a:pt x="24980" y="46277"/>
                </a:lnTo>
                <a:lnTo>
                  <a:pt x="21233" y="51270"/>
                </a:lnTo>
                <a:lnTo>
                  <a:pt x="0" y="71246"/>
                </a:lnTo>
                <a:lnTo>
                  <a:pt x="0" y="82399"/>
                </a:lnTo>
                <a:lnTo>
                  <a:pt x="51226" y="82399"/>
                </a:lnTo>
                <a:lnTo>
                  <a:pt x="51226" y="73743"/>
                </a:lnTo>
                <a:lnTo>
                  <a:pt x="12490" y="73743"/>
                </a:lnTo>
                <a:lnTo>
                  <a:pt x="38719" y="47442"/>
                </a:lnTo>
                <a:lnTo>
                  <a:pt x="41234" y="43780"/>
                </a:lnTo>
                <a:lnTo>
                  <a:pt x="49977" y="32460"/>
                </a:lnTo>
                <a:lnTo>
                  <a:pt x="49977" y="23804"/>
                </a:lnTo>
                <a:lnTo>
                  <a:pt x="47848" y="12711"/>
                </a:lnTo>
                <a:lnTo>
                  <a:pt x="45803" y="9987"/>
                </a:lnTo>
                <a:close/>
              </a:path>
              <a:path w="51435" h="82550">
                <a:moveTo>
                  <a:pt x="26229" y="0"/>
                </a:moveTo>
                <a:lnTo>
                  <a:pt x="19984" y="0"/>
                </a:lnTo>
                <a:lnTo>
                  <a:pt x="13739" y="1331"/>
                </a:lnTo>
                <a:lnTo>
                  <a:pt x="8743" y="6325"/>
                </a:lnTo>
                <a:lnTo>
                  <a:pt x="1249" y="12484"/>
                </a:lnTo>
                <a:lnTo>
                  <a:pt x="1249" y="23804"/>
                </a:lnTo>
                <a:lnTo>
                  <a:pt x="12490" y="23804"/>
                </a:lnTo>
                <a:lnTo>
                  <a:pt x="12490" y="21307"/>
                </a:lnTo>
                <a:lnTo>
                  <a:pt x="13739" y="9987"/>
                </a:lnTo>
                <a:lnTo>
                  <a:pt x="45803" y="9987"/>
                </a:lnTo>
                <a:lnTo>
                  <a:pt x="42319" y="5347"/>
                </a:lnTo>
                <a:lnTo>
                  <a:pt x="34682" y="1261"/>
                </a:lnTo>
                <a:lnTo>
                  <a:pt x="26229" y="0"/>
                </a:lnTo>
                <a:close/>
              </a:path>
            </a:pathLst>
          </a:custGeom>
          <a:solidFill>
            <a:srgbClr val="000000"/>
          </a:solidFill>
        </p:spPr>
        <p:txBody>
          <a:bodyPr wrap="square" lIns="0" tIns="0" rIns="0" bIns="0" rtlCol="0"/>
          <a:lstStyle/>
          <a:p>
            <a:endParaRPr/>
          </a:p>
        </p:txBody>
      </p:sp>
      <p:sp>
        <p:nvSpPr>
          <p:cNvPr id="52" name="object 52"/>
          <p:cNvSpPr/>
          <p:nvPr/>
        </p:nvSpPr>
        <p:spPr>
          <a:xfrm>
            <a:off x="2291013" y="3121717"/>
            <a:ext cx="53975" cy="83820"/>
          </a:xfrm>
          <a:custGeom>
            <a:avLst/>
            <a:gdLst/>
            <a:ahLst/>
            <a:cxnLst/>
            <a:rect l="l" t="t" r="r" b="b"/>
            <a:pathLst>
              <a:path w="53975" h="83819">
                <a:moveTo>
                  <a:pt x="26229" y="0"/>
                </a:moveTo>
                <a:lnTo>
                  <a:pt x="11592" y="5064"/>
                </a:lnTo>
                <a:lnTo>
                  <a:pt x="3747" y="17041"/>
                </a:lnTo>
                <a:lnTo>
                  <a:pt x="585" y="31110"/>
                </a:lnTo>
                <a:lnTo>
                  <a:pt x="0" y="42448"/>
                </a:lnTo>
                <a:lnTo>
                  <a:pt x="429" y="52358"/>
                </a:lnTo>
                <a:lnTo>
                  <a:pt x="16237" y="83731"/>
                </a:lnTo>
                <a:lnTo>
                  <a:pt x="36238" y="83731"/>
                </a:lnTo>
                <a:lnTo>
                  <a:pt x="42483" y="77405"/>
                </a:lnTo>
                <a:lnTo>
                  <a:pt x="45688" y="73743"/>
                </a:lnTo>
                <a:lnTo>
                  <a:pt x="26229" y="73743"/>
                </a:lnTo>
                <a:lnTo>
                  <a:pt x="19145" y="71311"/>
                </a:lnTo>
                <a:lnTo>
                  <a:pt x="14519" y="64650"/>
                </a:lnTo>
                <a:lnTo>
                  <a:pt x="12002" y="54712"/>
                </a:lnTo>
                <a:lnTo>
                  <a:pt x="11241" y="42448"/>
                </a:lnTo>
                <a:lnTo>
                  <a:pt x="11651" y="31055"/>
                </a:lnTo>
                <a:lnTo>
                  <a:pt x="13583" y="20599"/>
                </a:lnTo>
                <a:lnTo>
                  <a:pt x="18091" y="12952"/>
                </a:lnTo>
                <a:lnTo>
                  <a:pt x="26229" y="9987"/>
                </a:lnTo>
                <a:lnTo>
                  <a:pt x="45447" y="9987"/>
                </a:lnTo>
                <a:lnTo>
                  <a:pt x="41071" y="4343"/>
                </a:lnTo>
                <a:lnTo>
                  <a:pt x="26229" y="0"/>
                </a:lnTo>
                <a:close/>
              </a:path>
              <a:path w="53975" h="83819">
                <a:moveTo>
                  <a:pt x="45447" y="9987"/>
                </a:moveTo>
                <a:lnTo>
                  <a:pt x="26229" y="9987"/>
                </a:lnTo>
                <a:lnTo>
                  <a:pt x="34045" y="12250"/>
                </a:lnTo>
                <a:lnTo>
                  <a:pt x="39046" y="18727"/>
                </a:lnTo>
                <a:lnTo>
                  <a:pt x="41702" y="28949"/>
                </a:lnTo>
                <a:lnTo>
                  <a:pt x="42483" y="42448"/>
                </a:lnTo>
                <a:lnTo>
                  <a:pt x="41878" y="53167"/>
                </a:lnTo>
                <a:lnTo>
                  <a:pt x="39515" y="63277"/>
                </a:lnTo>
                <a:lnTo>
                  <a:pt x="34572" y="70796"/>
                </a:lnTo>
                <a:lnTo>
                  <a:pt x="26229" y="73743"/>
                </a:lnTo>
                <a:lnTo>
                  <a:pt x="45688" y="73743"/>
                </a:lnTo>
                <a:lnTo>
                  <a:pt x="47401" y="71785"/>
                </a:lnTo>
                <a:lnTo>
                  <a:pt x="50914" y="64026"/>
                </a:lnTo>
                <a:lnTo>
                  <a:pt x="53022" y="53926"/>
                </a:lnTo>
                <a:lnTo>
                  <a:pt x="53724" y="41283"/>
                </a:lnTo>
                <a:lnTo>
                  <a:pt x="52944" y="28512"/>
                </a:lnTo>
                <a:lnTo>
                  <a:pt x="49351" y="15023"/>
                </a:lnTo>
                <a:lnTo>
                  <a:pt x="45447" y="9987"/>
                </a:lnTo>
                <a:close/>
              </a:path>
            </a:pathLst>
          </a:custGeom>
          <a:solidFill>
            <a:srgbClr val="000000"/>
          </a:solidFill>
        </p:spPr>
        <p:txBody>
          <a:bodyPr wrap="square" lIns="0" tIns="0" rIns="0" bIns="0" rtlCol="0"/>
          <a:lstStyle/>
          <a:p>
            <a:endParaRPr/>
          </a:p>
        </p:txBody>
      </p:sp>
      <p:sp>
        <p:nvSpPr>
          <p:cNvPr id="53" name="object 53"/>
          <p:cNvSpPr/>
          <p:nvPr/>
        </p:nvSpPr>
        <p:spPr>
          <a:xfrm>
            <a:off x="2359724" y="3121717"/>
            <a:ext cx="55244" cy="83820"/>
          </a:xfrm>
          <a:custGeom>
            <a:avLst/>
            <a:gdLst/>
            <a:ahLst/>
            <a:cxnLst/>
            <a:rect l="l" t="t" r="r" b="b"/>
            <a:pathLst>
              <a:path w="55244" h="83819">
                <a:moveTo>
                  <a:pt x="27495" y="0"/>
                </a:moveTo>
                <a:lnTo>
                  <a:pt x="12653" y="5064"/>
                </a:lnTo>
                <a:lnTo>
                  <a:pt x="4373" y="17041"/>
                </a:lnTo>
                <a:lnTo>
                  <a:pt x="780" y="31110"/>
                </a:lnTo>
                <a:lnTo>
                  <a:pt x="0" y="42448"/>
                </a:lnTo>
                <a:lnTo>
                  <a:pt x="448" y="52358"/>
                </a:lnTo>
                <a:lnTo>
                  <a:pt x="1717" y="59927"/>
                </a:lnTo>
                <a:lnTo>
                  <a:pt x="3688" y="65623"/>
                </a:lnTo>
                <a:lnTo>
                  <a:pt x="6245" y="69914"/>
                </a:lnTo>
                <a:lnTo>
                  <a:pt x="8743" y="77405"/>
                </a:lnTo>
                <a:lnTo>
                  <a:pt x="16237" y="83731"/>
                </a:lnTo>
                <a:lnTo>
                  <a:pt x="37487" y="83731"/>
                </a:lnTo>
                <a:lnTo>
                  <a:pt x="43732" y="77405"/>
                </a:lnTo>
                <a:lnTo>
                  <a:pt x="46593" y="73743"/>
                </a:lnTo>
                <a:lnTo>
                  <a:pt x="27495" y="73743"/>
                </a:lnTo>
                <a:lnTo>
                  <a:pt x="19679" y="71311"/>
                </a:lnTo>
                <a:lnTo>
                  <a:pt x="14678" y="64650"/>
                </a:lnTo>
                <a:lnTo>
                  <a:pt x="12022" y="54712"/>
                </a:lnTo>
                <a:lnTo>
                  <a:pt x="11241" y="42448"/>
                </a:lnTo>
                <a:lnTo>
                  <a:pt x="11846" y="31055"/>
                </a:lnTo>
                <a:lnTo>
                  <a:pt x="14209" y="20599"/>
                </a:lnTo>
                <a:lnTo>
                  <a:pt x="19152" y="12952"/>
                </a:lnTo>
                <a:lnTo>
                  <a:pt x="27495" y="9987"/>
                </a:lnTo>
                <a:lnTo>
                  <a:pt x="46204" y="9987"/>
                </a:lnTo>
                <a:lnTo>
                  <a:pt x="41800" y="4343"/>
                </a:lnTo>
                <a:lnTo>
                  <a:pt x="27495" y="0"/>
                </a:lnTo>
                <a:close/>
              </a:path>
              <a:path w="55244" h="83819">
                <a:moveTo>
                  <a:pt x="46204" y="9987"/>
                </a:moveTo>
                <a:lnTo>
                  <a:pt x="27495" y="9987"/>
                </a:lnTo>
                <a:lnTo>
                  <a:pt x="35301" y="12250"/>
                </a:lnTo>
                <a:lnTo>
                  <a:pt x="40297" y="18727"/>
                </a:lnTo>
                <a:lnTo>
                  <a:pt x="42952" y="28949"/>
                </a:lnTo>
                <a:lnTo>
                  <a:pt x="43732" y="42448"/>
                </a:lnTo>
                <a:lnTo>
                  <a:pt x="43127" y="53167"/>
                </a:lnTo>
                <a:lnTo>
                  <a:pt x="40766" y="63277"/>
                </a:lnTo>
                <a:lnTo>
                  <a:pt x="35828" y="70796"/>
                </a:lnTo>
                <a:lnTo>
                  <a:pt x="27495" y="73743"/>
                </a:lnTo>
                <a:lnTo>
                  <a:pt x="46593" y="73743"/>
                </a:lnTo>
                <a:lnTo>
                  <a:pt x="48123" y="71785"/>
                </a:lnTo>
                <a:lnTo>
                  <a:pt x="51695" y="64026"/>
                </a:lnTo>
                <a:lnTo>
                  <a:pt x="54095" y="53926"/>
                </a:lnTo>
                <a:lnTo>
                  <a:pt x="54973" y="41283"/>
                </a:lnTo>
                <a:lnTo>
                  <a:pt x="54017" y="28512"/>
                </a:lnTo>
                <a:lnTo>
                  <a:pt x="50134" y="15023"/>
                </a:lnTo>
                <a:lnTo>
                  <a:pt x="46204" y="9987"/>
                </a:lnTo>
                <a:close/>
              </a:path>
            </a:pathLst>
          </a:custGeom>
          <a:solidFill>
            <a:srgbClr val="000000"/>
          </a:solidFill>
        </p:spPr>
        <p:txBody>
          <a:bodyPr wrap="square" lIns="0" tIns="0" rIns="0" bIns="0" rtlCol="0"/>
          <a:lstStyle/>
          <a:p>
            <a:endParaRPr/>
          </a:p>
        </p:txBody>
      </p:sp>
      <p:sp>
        <p:nvSpPr>
          <p:cNvPr id="54" name="object 54"/>
          <p:cNvSpPr/>
          <p:nvPr/>
        </p:nvSpPr>
        <p:spPr>
          <a:xfrm>
            <a:off x="1941183" y="3340282"/>
            <a:ext cx="51435" cy="82550"/>
          </a:xfrm>
          <a:custGeom>
            <a:avLst/>
            <a:gdLst/>
            <a:ahLst/>
            <a:cxnLst/>
            <a:rect l="l" t="t" r="r" b="b"/>
            <a:pathLst>
              <a:path w="51435" h="82550">
                <a:moveTo>
                  <a:pt x="46986" y="9987"/>
                </a:moveTo>
                <a:lnTo>
                  <a:pt x="38736" y="9987"/>
                </a:lnTo>
                <a:lnTo>
                  <a:pt x="39985" y="18810"/>
                </a:lnTo>
                <a:lnTo>
                  <a:pt x="39985" y="27466"/>
                </a:lnTo>
                <a:lnTo>
                  <a:pt x="38736" y="31295"/>
                </a:lnTo>
                <a:lnTo>
                  <a:pt x="33723" y="37454"/>
                </a:lnTo>
                <a:lnTo>
                  <a:pt x="29976" y="42448"/>
                </a:lnTo>
                <a:lnTo>
                  <a:pt x="26229" y="46277"/>
                </a:lnTo>
                <a:lnTo>
                  <a:pt x="21233" y="51270"/>
                </a:lnTo>
                <a:lnTo>
                  <a:pt x="0" y="71246"/>
                </a:lnTo>
                <a:lnTo>
                  <a:pt x="0" y="82399"/>
                </a:lnTo>
                <a:lnTo>
                  <a:pt x="51226" y="82399"/>
                </a:lnTo>
                <a:lnTo>
                  <a:pt x="51226" y="73743"/>
                </a:lnTo>
                <a:lnTo>
                  <a:pt x="13739" y="73743"/>
                </a:lnTo>
                <a:lnTo>
                  <a:pt x="39985" y="47442"/>
                </a:lnTo>
                <a:lnTo>
                  <a:pt x="42483" y="43780"/>
                </a:lnTo>
                <a:lnTo>
                  <a:pt x="51226" y="32460"/>
                </a:lnTo>
                <a:lnTo>
                  <a:pt x="51226" y="23804"/>
                </a:lnTo>
                <a:lnTo>
                  <a:pt x="49079" y="12711"/>
                </a:lnTo>
                <a:lnTo>
                  <a:pt x="46986" y="9987"/>
                </a:lnTo>
                <a:close/>
              </a:path>
              <a:path w="51435" h="82550">
                <a:moveTo>
                  <a:pt x="26229" y="0"/>
                </a:moveTo>
                <a:lnTo>
                  <a:pt x="21233" y="0"/>
                </a:lnTo>
                <a:lnTo>
                  <a:pt x="14988" y="1331"/>
                </a:lnTo>
                <a:lnTo>
                  <a:pt x="8743" y="6325"/>
                </a:lnTo>
                <a:lnTo>
                  <a:pt x="2498" y="12484"/>
                </a:lnTo>
                <a:lnTo>
                  <a:pt x="1249" y="19975"/>
                </a:lnTo>
                <a:lnTo>
                  <a:pt x="1249" y="23804"/>
                </a:lnTo>
                <a:lnTo>
                  <a:pt x="13739" y="23804"/>
                </a:lnTo>
                <a:lnTo>
                  <a:pt x="13739" y="9987"/>
                </a:lnTo>
                <a:lnTo>
                  <a:pt x="46986" y="9987"/>
                </a:lnTo>
                <a:lnTo>
                  <a:pt x="43418" y="5347"/>
                </a:lnTo>
                <a:lnTo>
                  <a:pt x="35411" y="1261"/>
                </a:lnTo>
                <a:lnTo>
                  <a:pt x="26229" y="0"/>
                </a:lnTo>
                <a:close/>
              </a:path>
            </a:pathLst>
          </a:custGeom>
          <a:solidFill>
            <a:srgbClr val="000000"/>
          </a:solidFill>
        </p:spPr>
        <p:txBody>
          <a:bodyPr wrap="square" lIns="0" tIns="0" rIns="0" bIns="0" rtlCol="0"/>
          <a:lstStyle/>
          <a:p>
            <a:endParaRPr/>
          </a:p>
        </p:txBody>
      </p:sp>
      <p:sp>
        <p:nvSpPr>
          <p:cNvPr id="55" name="object 55"/>
          <p:cNvSpPr/>
          <p:nvPr/>
        </p:nvSpPr>
        <p:spPr>
          <a:xfrm>
            <a:off x="2004900" y="3340282"/>
            <a:ext cx="55244" cy="83820"/>
          </a:xfrm>
          <a:custGeom>
            <a:avLst/>
            <a:gdLst/>
            <a:ahLst/>
            <a:cxnLst/>
            <a:rect l="l" t="t" r="r" b="b"/>
            <a:pathLst>
              <a:path w="55244" h="83820">
                <a:moveTo>
                  <a:pt x="27478" y="0"/>
                </a:moveTo>
                <a:lnTo>
                  <a:pt x="12646" y="5064"/>
                </a:lnTo>
                <a:lnTo>
                  <a:pt x="4371" y="17041"/>
                </a:lnTo>
                <a:lnTo>
                  <a:pt x="780" y="31110"/>
                </a:lnTo>
                <a:lnTo>
                  <a:pt x="0" y="42448"/>
                </a:lnTo>
                <a:lnTo>
                  <a:pt x="448" y="52358"/>
                </a:lnTo>
                <a:lnTo>
                  <a:pt x="1717" y="59927"/>
                </a:lnTo>
                <a:lnTo>
                  <a:pt x="3688" y="65623"/>
                </a:lnTo>
                <a:lnTo>
                  <a:pt x="6245" y="69914"/>
                </a:lnTo>
                <a:lnTo>
                  <a:pt x="8743" y="77405"/>
                </a:lnTo>
                <a:lnTo>
                  <a:pt x="16237" y="83731"/>
                </a:lnTo>
                <a:lnTo>
                  <a:pt x="37487" y="83731"/>
                </a:lnTo>
                <a:lnTo>
                  <a:pt x="43732" y="77405"/>
                </a:lnTo>
                <a:lnTo>
                  <a:pt x="46593" y="73743"/>
                </a:lnTo>
                <a:lnTo>
                  <a:pt x="27478" y="73743"/>
                </a:lnTo>
                <a:lnTo>
                  <a:pt x="19672" y="71311"/>
                </a:lnTo>
                <a:lnTo>
                  <a:pt x="14676" y="64650"/>
                </a:lnTo>
                <a:lnTo>
                  <a:pt x="12021" y="54712"/>
                </a:lnTo>
                <a:lnTo>
                  <a:pt x="11241" y="42448"/>
                </a:lnTo>
                <a:lnTo>
                  <a:pt x="11846" y="31055"/>
                </a:lnTo>
                <a:lnTo>
                  <a:pt x="14207" y="20599"/>
                </a:lnTo>
                <a:lnTo>
                  <a:pt x="19145" y="12952"/>
                </a:lnTo>
                <a:lnTo>
                  <a:pt x="27478" y="9987"/>
                </a:lnTo>
                <a:lnTo>
                  <a:pt x="46200" y="9987"/>
                </a:lnTo>
                <a:lnTo>
                  <a:pt x="41793" y="4343"/>
                </a:lnTo>
                <a:lnTo>
                  <a:pt x="27478" y="0"/>
                </a:lnTo>
                <a:close/>
              </a:path>
              <a:path w="55244" h="83820">
                <a:moveTo>
                  <a:pt x="46200" y="9987"/>
                </a:moveTo>
                <a:lnTo>
                  <a:pt x="27478" y="9987"/>
                </a:lnTo>
                <a:lnTo>
                  <a:pt x="35294" y="12250"/>
                </a:lnTo>
                <a:lnTo>
                  <a:pt x="40295" y="18727"/>
                </a:lnTo>
                <a:lnTo>
                  <a:pt x="42951" y="28949"/>
                </a:lnTo>
                <a:lnTo>
                  <a:pt x="43732" y="42448"/>
                </a:lnTo>
                <a:lnTo>
                  <a:pt x="43127" y="53167"/>
                </a:lnTo>
                <a:lnTo>
                  <a:pt x="40764" y="63277"/>
                </a:lnTo>
                <a:lnTo>
                  <a:pt x="35821" y="70796"/>
                </a:lnTo>
                <a:lnTo>
                  <a:pt x="27478" y="73743"/>
                </a:lnTo>
                <a:lnTo>
                  <a:pt x="46593" y="73743"/>
                </a:lnTo>
                <a:lnTo>
                  <a:pt x="48123" y="71785"/>
                </a:lnTo>
                <a:lnTo>
                  <a:pt x="51695" y="64026"/>
                </a:lnTo>
                <a:lnTo>
                  <a:pt x="54095" y="53926"/>
                </a:lnTo>
                <a:lnTo>
                  <a:pt x="54973" y="41283"/>
                </a:lnTo>
                <a:lnTo>
                  <a:pt x="54017" y="28512"/>
                </a:lnTo>
                <a:lnTo>
                  <a:pt x="50131" y="15023"/>
                </a:lnTo>
                <a:lnTo>
                  <a:pt x="46200" y="9987"/>
                </a:lnTo>
                <a:close/>
              </a:path>
            </a:pathLst>
          </a:custGeom>
          <a:solidFill>
            <a:srgbClr val="000000"/>
          </a:solidFill>
        </p:spPr>
        <p:txBody>
          <a:bodyPr wrap="square" lIns="0" tIns="0" rIns="0" bIns="0" rtlCol="0"/>
          <a:lstStyle/>
          <a:p>
            <a:endParaRPr/>
          </a:p>
        </p:txBody>
      </p:sp>
      <p:sp>
        <p:nvSpPr>
          <p:cNvPr id="56" name="object 56"/>
          <p:cNvSpPr/>
          <p:nvPr/>
        </p:nvSpPr>
        <p:spPr>
          <a:xfrm>
            <a:off x="2071116" y="3342780"/>
            <a:ext cx="30480" cy="80010"/>
          </a:xfrm>
          <a:custGeom>
            <a:avLst/>
            <a:gdLst/>
            <a:ahLst/>
            <a:cxnLst/>
            <a:rect l="l" t="t" r="r" b="b"/>
            <a:pathLst>
              <a:path w="30480" h="80010">
                <a:moveTo>
                  <a:pt x="29993" y="12484"/>
                </a:moveTo>
                <a:lnTo>
                  <a:pt x="18735" y="12484"/>
                </a:lnTo>
                <a:lnTo>
                  <a:pt x="18735" y="79902"/>
                </a:lnTo>
                <a:lnTo>
                  <a:pt x="29993" y="79902"/>
                </a:lnTo>
                <a:lnTo>
                  <a:pt x="29993" y="12484"/>
                </a:lnTo>
                <a:close/>
              </a:path>
              <a:path w="30480" h="80010">
                <a:moveTo>
                  <a:pt x="29993" y="0"/>
                </a:moveTo>
                <a:lnTo>
                  <a:pt x="19984" y="0"/>
                </a:lnTo>
                <a:lnTo>
                  <a:pt x="14988" y="3828"/>
                </a:lnTo>
                <a:lnTo>
                  <a:pt x="7494" y="7490"/>
                </a:lnTo>
                <a:lnTo>
                  <a:pt x="0" y="12484"/>
                </a:lnTo>
                <a:lnTo>
                  <a:pt x="0" y="23804"/>
                </a:lnTo>
                <a:lnTo>
                  <a:pt x="6245" y="21307"/>
                </a:lnTo>
                <a:lnTo>
                  <a:pt x="13739" y="16313"/>
                </a:lnTo>
                <a:lnTo>
                  <a:pt x="18735" y="12484"/>
                </a:lnTo>
                <a:lnTo>
                  <a:pt x="29993" y="12484"/>
                </a:lnTo>
                <a:lnTo>
                  <a:pt x="29993" y="0"/>
                </a:lnTo>
                <a:close/>
              </a:path>
            </a:pathLst>
          </a:custGeom>
          <a:solidFill>
            <a:srgbClr val="000000"/>
          </a:solidFill>
        </p:spPr>
        <p:txBody>
          <a:bodyPr wrap="square" lIns="0" tIns="0" rIns="0" bIns="0" rtlCol="0"/>
          <a:lstStyle/>
          <a:p>
            <a:endParaRPr/>
          </a:p>
        </p:txBody>
      </p:sp>
      <p:sp>
        <p:nvSpPr>
          <p:cNvPr id="57" name="object 57"/>
          <p:cNvSpPr/>
          <p:nvPr/>
        </p:nvSpPr>
        <p:spPr>
          <a:xfrm>
            <a:off x="2161081" y="3392136"/>
            <a:ext cx="29209" cy="0"/>
          </a:xfrm>
          <a:custGeom>
            <a:avLst/>
            <a:gdLst/>
            <a:ahLst/>
            <a:cxnLst/>
            <a:rect l="l" t="t" r="r" b="b"/>
            <a:pathLst>
              <a:path w="29210">
                <a:moveTo>
                  <a:pt x="0" y="0"/>
                </a:moveTo>
                <a:lnTo>
                  <a:pt x="28727" y="0"/>
                </a:lnTo>
              </a:path>
            </a:pathLst>
          </a:custGeom>
          <a:ln w="8822">
            <a:solidFill>
              <a:srgbClr val="000000"/>
            </a:solidFill>
          </a:ln>
        </p:spPr>
        <p:txBody>
          <a:bodyPr wrap="square" lIns="0" tIns="0" rIns="0" bIns="0" rtlCol="0"/>
          <a:lstStyle/>
          <a:p>
            <a:endParaRPr/>
          </a:p>
        </p:txBody>
      </p:sp>
      <p:sp>
        <p:nvSpPr>
          <p:cNvPr id="58" name="object 58"/>
          <p:cNvSpPr/>
          <p:nvPr/>
        </p:nvSpPr>
        <p:spPr>
          <a:xfrm>
            <a:off x="2231041" y="3340282"/>
            <a:ext cx="55244" cy="83820"/>
          </a:xfrm>
          <a:custGeom>
            <a:avLst/>
            <a:gdLst/>
            <a:ahLst/>
            <a:cxnLst/>
            <a:rect l="l" t="t" r="r" b="b"/>
            <a:pathLst>
              <a:path w="55244" h="83820">
                <a:moveTo>
                  <a:pt x="12490" y="61258"/>
                </a:moveTo>
                <a:lnTo>
                  <a:pt x="0" y="61258"/>
                </a:lnTo>
                <a:lnTo>
                  <a:pt x="1249" y="64921"/>
                </a:lnTo>
                <a:lnTo>
                  <a:pt x="1249" y="71246"/>
                </a:lnTo>
                <a:lnTo>
                  <a:pt x="4996" y="76240"/>
                </a:lnTo>
                <a:lnTo>
                  <a:pt x="9992" y="81234"/>
                </a:lnTo>
                <a:lnTo>
                  <a:pt x="18735" y="83731"/>
                </a:lnTo>
                <a:lnTo>
                  <a:pt x="27478" y="83731"/>
                </a:lnTo>
                <a:lnTo>
                  <a:pt x="39685" y="81603"/>
                </a:lnTo>
                <a:lnTo>
                  <a:pt x="48258" y="76074"/>
                </a:lnTo>
                <a:lnTo>
                  <a:pt x="49028" y="74908"/>
                </a:lnTo>
                <a:lnTo>
                  <a:pt x="17486" y="74908"/>
                </a:lnTo>
                <a:lnTo>
                  <a:pt x="12490" y="68749"/>
                </a:lnTo>
                <a:lnTo>
                  <a:pt x="12490" y="61258"/>
                </a:lnTo>
                <a:close/>
              </a:path>
              <a:path w="55244" h="83820">
                <a:moveTo>
                  <a:pt x="54973" y="44945"/>
                </a:moveTo>
                <a:lnTo>
                  <a:pt x="27478" y="44945"/>
                </a:lnTo>
                <a:lnTo>
                  <a:pt x="32474" y="46277"/>
                </a:lnTo>
                <a:lnTo>
                  <a:pt x="37487" y="47442"/>
                </a:lnTo>
                <a:lnTo>
                  <a:pt x="43732" y="52436"/>
                </a:lnTo>
                <a:lnTo>
                  <a:pt x="43732" y="67418"/>
                </a:lnTo>
                <a:lnTo>
                  <a:pt x="38736" y="74908"/>
                </a:lnTo>
                <a:lnTo>
                  <a:pt x="49028" y="74908"/>
                </a:lnTo>
                <a:lnTo>
                  <a:pt x="53314" y="68422"/>
                </a:lnTo>
                <a:lnTo>
                  <a:pt x="54973" y="59927"/>
                </a:lnTo>
                <a:lnTo>
                  <a:pt x="54973" y="44945"/>
                </a:lnTo>
                <a:close/>
              </a:path>
              <a:path w="55244" h="83820">
                <a:moveTo>
                  <a:pt x="21233" y="36289"/>
                </a:moveTo>
                <a:lnTo>
                  <a:pt x="21233" y="46277"/>
                </a:lnTo>
                <a:lnTo>
                  <a:pt x="24980" y="44945"/>
                </a:lnTo>
                <a:lnTo>
                  <a:pt x="54973" y="44945"/>
                </a:lnTo>
                <a:lnTo>
                  <a:pt x="54973" y="43780"/>
                </a:lnTo>
                <a:lnTo>
                  <a:pt x="38736" y="41283"/>
                </a:lnTo>
                <a:lnTo>
                  <a:pt x="49977" y="38786"/>
                </a:lnTo>
                <a:lnTo>
                  <a:pt x="50881" y="36377"/>
                </a:lnTo>
                <a:lnTo>
                  <a:pt x="27715" y="36377"/>
                </a:lnTo>
                <a:lnTo>
                  <a:pt x="21233" y="36289"/>
                </a:lnTo>
                <a:close/>
              </a:path>
              <a:path w="55244" h="83820">
                <a:moveTo>
                  <a:pt x="49169" y="9987"/>
                </a:moveTo>
                <a:lnTo>
                  <a:pt x="36221" y="9987"/>
                </a:lnTo>
                <a:lnTo>
                  <a:pt x="42483" y="13816"/>
                </a:lnTo>
                <a:lnTo>
                  <a:pt x="42483" y="22472"/>
                </a:lnTo>
                <a:lnTo>
                  <a:pt x="40217" y="30062"/>
                </a:lnTo>
                <a:lnTo>
                  <a:pt x="34668" y="34499"/>
                </a:lnTo>
                <a:lnTo>
                  <a:pt x="27715" y="36377"/>
                </a:lnTo>
                <a:lnTo>
                  <a:pt x="50881" y="36377"/>
                </a:lnTo>
                <a:lnTo>
                  <a:pt x="53724" y="28798"/>
                </a:lnTo>
                <a:lnTo>
                  <a:pt x="53724" y="22472"/>
                </a:lnTo>
                <a:lnTo>
                  <a:pt x="52085" y="14256"/>
                </a:lnTo>
                <a:lnTo>
                  <a:pt x="49169" y="9987"/>
                </a:lnTo>
                <a:close/>
              </a:path>
              <a:path w="55244" h="83820">
                <a:moveTo>
                  <a:pt x="27478" y="0"/>
                </a:moveTo>
                <a:lnTo>
                  <a:pt x="20921" y="702"/>
                </a:lnTo>
                <a:lnTo>
                  <a:pt x="12490" y="3745"/>
                </a:lnTo>
                <a:lnTo>
                  <a:pt x="4996" y="10534"/>
                </a:lnTo>
                <a:lnTo>
                  <a:pt x="1249" y="22472"/>
                </a:lnTo>
                <a:lnTo>
                  <a:pt x="13739" y="22472"/>
                </a:lnTo>
                <a:lnTo>
                  <a:pt x="14988" y="12484"/>
                </a:lnTo>
                <a:lnTo>
                  <a:pt x="22482" y="9987"/>
                </a:lnTo>
                <a:lnTo>
                  <a:pt x="49169" y="9987"/>
                </a:lnTo>
                <a:lnTo>
                  <a:pt x="47165" y="7053"/>
                </a:lnTo>
                <a:lnTo>
                  <a:pt x="38963" y="1942"/>
                </a:lnTo>
                <a:lnTo>
                  <a:pt x="27478" y="0"/>
                </a:lnTo>
                <a:close/>
              </a:path>
            </a:pathLst>
          </a:custGeom>
          <a:solidFill>
            <a:srgbClr val="000000"/>
          </a:solidFill>
        </p:spPr>
        <p:txBody>
          <a:bodyPr wrap="square" lIns="0" tIns="0" rIns="0" bIns="0" rtlCol="0"/>
          <a:lstStyle/>
          <a:p>
            <a:endParaRPr/>
          </a:p>
        </p:txBody>
      </p:sp>
      <p:sp>
        <p:nvSpPr>
          <p:cNvPr id="59" name="object 59"/>
          <p:cNvSpPr/>
          <p:nvPr/>
        </p:nvSpPr>
        <p:spPr>
          <a:xfrm>
            <a:off x="2297258" y="3340282"/>
            <a:ext cx="53975" cy="83820"/>
          </a:xfrm>
          <a:custGeom>
            <a:avLst/>
            <a:gdLst/>
            <a:ahLst/>
            <a:cxnLst/>
            <a:rect l="l" t="t" r="r" b="b"/>
            <a:pathLst>
              <a:path w="53975" h="83820">
                <a:moveTo>
                  <a:pt x="26229" y="0"/>
                </a:moveTo>
                <a:lnTo>
                  <a:pt x="11592" y="5064"/>
                </a:lnTo>
                <a:lnTo>
                  <a:pt x="3747" y="17041"/>
                </a:lnTo>
                <a:lnTo>
                  <a:pt x="585" y="31110"/>
                </a:lnTo>
                <a:lnTo>
                  <a:pt x="0" y="42448"/>
                </a:lnTo>
                <a:lnTo>
                  <a:pt x="429" y="52358"/>
                </a:lnTo>
                <a:lnTo>
                  <a:pt x="16237" y="83731"/>
                </a:lnTo>
                <a:lnTo>
                  <a:pt x="37487" y="83731"/>
                </a:lnTo>
                <a:lnTo>
                  <a:pt x="42483" y="77405"/>
                </a:lnTo>
                <a:lnTo>
                  <a:pt x="45688" y="73743"/>
                </a:lnTo>
                <a:lnTo>
                  <a:pt x="26229" y="73743"/>
                </a:lnTo>
                <a:lnTo>
                  <a:pt x="19145" y="71311"/>
                </a:lnTo>
                <a:lnTo>
                  <a:pt x="14519" y="64650"/>
                </a:lnTo>
                <a:lnTo>
                  <a:pt x="12002" y="54712"/>
                </a:lnTo>
                <a:lnTo>
                  <a:pt x="11241" y="42448"/>
                </a:lnTo>
                <a:lnTo>
                  <a:pt x="11670" y="31055"/>
                </a:lnTo>
                <a:lnTo>
                  <a:pt x="13739" y="20599"/>
                </a:lnTo>
                <a:lnTo>
                  <a:pt x="18618" y="12952"/>
                </a:lnTo>
                <a:lnTo>
                  <a:pt x="27478" y="9987"/>
                </a:lnTo>
                <a:lnTo>
                  <a:pt x="45447" y="9987"/>
                </a:lnTo>
                <a:lnTo>
                  <a:pt x="41071" y="4343"/>
                </a:lnTo>
                <a:lnTo>
                  <a:pt x="26229" y="0"/>
                </a:lnTo>
                <a:close/>
              </a:path>
              <a:path w="53975" h="83820">
                <a:moveTo>
                  <a:pt x="45447" y="9987"/>
                </a:moveTo>
                <a:lnTo>
                  <a:pt x="27478" y="9987"/>
                </a:lnTo>
                <a:lnTo>
                  <a:pt x="34572" y="12250"/>
                </a:lnTo>
                <a:lnTo>
                  <a:pt x="39202" y="18727"/>
                </a:lnTo>
                <a:lnTo>
                  <a:pt x="41722" y="28949"/>
                </a:lnTo>
                <a:lnTo>
                  <a:pt x="42483" y="42448"/>
                </a:lnTo>
                <a:lnTo>
                  <a:pt x="41878" y="53167"/>
                </a:lnTo>
                <a:lnTo>
                  <a:pt x="39515" y="63277"/>
                </a:lnTo>
                <a:lnTo>
                  <a:pt x="34572" y="70796"/>
                </a:lnTo>
                <a:lnTo>
                  <a:pt x="26229" y="73743"/>
                </a:lnTo>
                <a:lnTo>
                  <a:pt x="45688" y="73743"/>
                </a:lnTo>
                <a:lnTo>
                  <a:pt x="47401" y="71785"/>
                </a:lnTo>
                <a:lnTo>
                  <a:pt x="50914" y="64026"/>
                </a:lnTo>
                <a:lnTo>
                  <a:pt x="53022" y="53926"/>
                </a:lnTo>
                <a:lnTo>
                  <a:pt x="53724" y="41283"/>
                </a:lnTo>
                <a:lnTo>
                  <a:pt x="52944" y="28512"/>
                </a:lnTo>
                <a:lnTo>
                  <a:pt x="49351" y="15023"/>
                </a:lnTo>
                <a:lnTo>
                  <a:pt x="45447" y="9987"/>
                </a:lnTo>
                <a:close/>
              </a:path>
            </a:pathLst>
          </a:custGeom>
          <a:solidFill>
            <a:srgbClr val="000000"/>
          </a:solidFill>
        </p:spPr>
        <p:txBody>
          <a:bodyPr wrap="square" lIns="0" tIns="0" rIns="0" bIns="0" rtlCol="0"/>
          <a:lstStyle/>
          <a:p>
            <a:endParaRPr/>
          </a:p>
        </p:txBody>
      </p:sp>
      <p:sp>
        <p:nvSpPr>
          <p:cNvPr id="60" name="object 60"/>
          <p:cNvSpPr/>
          <p:nvPr/>
        </p:nvSpPr>
        <p:spPr>
          <a:xfrm>
            <a:off x="2367221" y="3340282"/>
            <a:ext cx="53975" cy="83820"/>
          </a:xfrm>
          <a:custGeom>
            <a:avLst/>
            <a:gdLst/>
            <a:ahLst/>
            <a:cxnLst/>
            <a:rect l="l" t="t" r="r" b="b"/>
            <a:pathLst>
              <a:path w="53975" h="83820">
                <a:moveTo>
                  <a:pt x="26246" y="0"/>
                </a:moveTo>
                <a:lnTo>
                  <a:pt x="11599" y="5064"/>
                </a:lnTo>
                <a:lnTo>
                  <a:pt x="3749" y="17041"/>
                </a:lnTo>
                <a:lnTo>
                  <a:pt x="585" y="31110"/>
                </a:lnTo>
                <a:lnTo>
                  <a:pt x="0" y="42448"/>
                </a:lnTo>
                <a:lnTo>
                  <a:pt x="429" y="52358"/>
                </a:lnTo>
                <a:lnTo>
                  <a:pt x="14988" y="83731"/>
                </a:lnTo>
                <a:lnTo>
                  <a:pt x="36238" y="83731"/>
                </a:lnTo>
                <a:lnTo>
                  <a:pt x="42483" y="77405"/>
                </a:lnTo>
                <a:lnTo>
                  <a:pt x="45688" y="73743"/>
                </a:lnTo>
                <a:lnTo>
                  <a:pt x="26246" y="73743"/>
                </a:lnTo>
                <a:lnTo>
                  <a:pt x="18430" y="71311"/>
                </a:lnTo>
                <a:lnTo>
                  <a:pt x="13429" y="64650"/>
                </a:lnTo>
                <a:lnTo>
                  <a:pt x="10773" y="54712"/>
                </a:lnTo>
                <a:lnTo>
                  <a:pt x="9992" y="42448"/>
                </a:lnTo>
                <a:lnTo>
                  <a:pt x="10597" y="31055"/>
                </a:lnTo>
                <a:lnTo>
                  <a:pt x="12960" y="20599"/>
                </a:lnTo>
                <a:lnTo>
                  <a:pt x="17903" y="12952"/>
                </a:lnTo>
                <a:lnTo>
                  <a:pt x="26246" y="9987"/>
                </a:lnTo>
                <a:lnTo>
                  <a:pt x="44955" y="9987"/>
                </a:lnTo>
                <a:lnTo>
                  <a:pt x="40551" y="4343"/>
                </a:lnTo>
                <a:lnTo>
                  <a:pt x="26246" y="0"/>
                </a:lnTo>
                <a:close/>
              </a:path>
              <a:path w="53975" h="83820">
                <a:moveTo>
                  <a:pt x="44955" y="9987"/>
                </a:moveTo>
                <a:lnTo>
                  <a:pt x="26246" y="9987"/>
                </a:lnTo>
                <a:lnTo>
                  <a:pt x="34052" y="12250"/>
                </a:lnTo>
                <a:lnTo>
                  <a:pt x="39048" y="18727"/>
                </a:lnTo>
                <a:lnTo>
                  <a:pt x="41703" y="28949"/>
                </a:lnTo>
                <a:lnTo>
                  <a:pt x="42483" y="42448"/>
                </a:lnTo>
                <a:lnTo>
                  <a:pt x="41878" y="53167"/>
                </a:lnTo>
                <a:lnTo>
                  <a:pt x="39517" y="63277"/>
                </a:lnTo>
                <a:lnTo>
                  <a:pt x="34579" y="70796"/>
                </a:lnTo>
                <a:lnTo>
                  <a:pt x="26246" y="73743"/>
                </a:lnTo>
                <a:lnTo>
                  <a:pt x="45688" y="73743"/>
                </a:lnTo>
                <a:lnTo>
                  <a:pt x="47401" y="71785"/>
                </a:lnTo>
                <a:lnTo>
                  <a:pt x="50914" y="64026"/>
                </a:lnTo>
                <a:lnTo>
                  <a:pt x="53022" y="53926"/>
                </a:lnTo>
                <a:lnTo>
                  <a:pt x="53724" y="41283"/>
                </a:lnTo>
                <a:lnTo>
                  <a:pt x="52768" y="28512"/>
                </a:lnTo>
                <a:lnTo>
                  <a:pt x="48884" y="15023"/>
                </a:lnTo>
                <a:lnTo>
                  <a:pt x="44955" y="9987"/>
                </a:lnTo>
                <a:close/>
              </a:path>
            </a:pathLst>
          </a:custGeom>
          <a:solidFill>
            <a:srgbClr val="000000"/>
          </a:solidFill>
        </p:spPr>
        <p:txBody>
          <a:bodyPr wrap="square" lIns="0" tIns="0" rIns="0" bIns="0" rtlCol="0"/>
          <a:lstStyle/>
          <a:p>
            <a:endParaRPr/>
          </a:p>
        </p:txBody>
      </p:sp>
      <p:sp>
        <p:nvSpPr>
          <p:cNvPr id="61" name="object 61"/>
          <p:cNvSpPr/>
          <p:nvPr/>
        </p:nvSpPr>
        <p:spPr>
          <a:xfrm>
            <a:off x="1939934" y="3545034"/>
            <a:ext cx="55244" cy="83820"/>
          </a:xfrm>
          <a:custGeom>
            <a:avLst/>
            <a:gdLst/>
            <a:ahLst/>
            <a:cxnLst/>
            <a:rect l="l" t="t" r="r" b="b"/>
            <a:pathLst>
              <a:path w="55244" h="83820">
                <a:moveTo>
                  <a:pt x="12490" y="61258"/>
                </a:moveTo>
                <a:lnTo>
                  <a:pt x="0" y="61258"/>
                </a:lnTo>
                <a:lnTo>
                  <a:pt x="0" y="69914"/>
                </a:lnTo>
                <a:lnTo>
                  <a:pt x="4996" y="74908"/>
                </a:lnTo>
                <a:lnTo>
                  <a:pt x="9992" y="81234"/>
                </a:lnTo>
                <a:lnTo>
                  <a:pt x="18735" y="83731"/>
                </a:lnTo>
                <a:lnTo>
                  <a:pt x="26229" y="83731"/>
                </a:lnTo>
                <a:lnTo>
                  <a:pt x="38631" y="81603"/>
                </a:lnTo>
                <a:lnTo>
                  <a:pt x="47633" y="76074"/>
                </a:lnTo>
                <a:lnTo>
                  <a:pt x="49304" y="73743"/>
                </a:lnTo>
                <a:lnTo>
                  <a:pt x="17486" y="73743"/>
                </a:lnTo>
                <a:lnTo>
                  <a:pt x="12490" y="68749"/>
                </a:lnTo>
                <a:lnTo>
                  <a:pt x="12490" y="61258"/>
                </a:lnTo>
                <a:close/>
              </a:path>
              <a:path w="55244" h="83820">
                <a:moveTo>
                  <a:pt x="19984" y="34957"/>
                </a:moveTo>
                <a:lnTo>
                  <a:pt x="19984" y="44945"/>
                </a:lnTo>
                <a:lnTo>
                  <a:pt x="31225" y="44945"/>
                </a:lnTo>
                <a:lnTo>
                  <a:pt x="37470" y="46277"/>
                </a:lnTo>
                <a:lnTo>
                  <a:pt x="42483" y="51270"/>
                </a:lnTo>
                <a:lnTo>
                  <a:pt x="42483" y="66252"/>
                </a:lnTo>
                <a:lnTo>
                  <a:pt x="38719" y="73743"/>
                </a:lnTo>
                <a:lnTo>
                  <a:pt x="49304" y="73743"/>
                </a:lnTo>
                <a:lnTo>
                  <a:pt x="53119" y="68422"/>
                </a:lnTo>
                <a:lnTo>
                  <a:pt x="54973" y="59927"/>
                </a:lnTo>
                <a:lnTo>
                  <a:pt x="54700" y="56665"/>
                </a:lnTo>
                <a:lnTo>
                  <a:pt x="52786" y="50438"/>
                </a:lnTo>
                <a:lnTo>
                  <a:pt x="47589" y="43962"/>
                </a:lnTo>
                <a:lnTo>
                  <a:pt x="37470" y="39951"/>
                </a:lnTo>
                <a:lnTo>
                  <a:pt x="49977" y="37454"/>
                </a:lnTo>
                <a:lnTo>
                  <a:pt x="50783" y="35306"/>
                </a:lnTo>
                <a:lnTo>
                  <a:pt x="26993" y="35306"/>
                </a:lnTo>
                <a:lnTo>
                  <a:pt x="19984" y="34957"/>
                </a:lnTo>
                <a:close/>
              </a:path>
              <a:path w="55244" h="83820">
                <a:moveTo>
                  <a:pt x="48913" y="8822"/>
                </a:moveTo>
                <a:lnTo>
                  <a:pt x="34972" y="8822"/>
                </a:lnTo>
                <a:lnTo>
                  <a:pt x="41234" y="12484"/>
                </a:lnTo>
                <a:lnTo>
                  <a:pt x="41234" y="21307"/>
                </a:lnTo>
                <a:lnTo>
                  <a:pt x="39143" y="29386"/>
                </a:lnTo>
                <a:lnTo>
                  <a:pt x="33888" y="33750"/>
                </a:lnTo>
                <a:lnTo>
                  <a:pt x="26993" y="35306"/>
                </a:lnTo>
                <a:lnTo>
                  <a:pt x="50783" y="35306"/>
                </a:lnTo>
                <a:lnTo>
                  <a:pt x="53724" y="27466"/>
                </a:lnTo>
                <a:lnTo>
                  <a:pt x="53724" y="21307"/>
                </a:lnTo>
                <a:lnTo>
                  <a:pt x="52085" y="13202"/>
                </a:lnTo>
                <a:lnTo>
                  <a:pt x="48913" y="8822"/>
                </a:lnTo>
                <a:close/>
              </a:path>
              <a:path w="55244" h="83820">
                <a:moveTo>
                  <a:pt x="27478" y="0"/>
                </a:moveTo>
                <a:lnTo>
                  <a:pt x="20921" y="520"/>
                </a:lnTo>
                <a:lnTo>
                  <a:pt x="12490" y="3162"/>
                </a:lnTo>
                <a:lnTo>
                  <a:pt x="4996" y="9550"/>
                </a:lnTo>
                <a:lnTo>
                  <a:pt x="1249" y="21307"/>
                </a:lnTo>
                <a:lnTo>
                  <a:pt x="12490" y="21307"/>
                </a:lnTo>
                <a:lnTo>
                  <a:pt x="13739" y="11319"/>
                </a:lnTo>
                <a:lnTo>
                  <a:pt x="21233" y="8822"/>
                </a:lnTo>
                <a:lnTo>
                  <a:pt x="48913" y="8822"/>
                </a:lnTo>
                <a:lnTo>
                  <a:pt x="47165" y="6408"/>
                </a:lnTo>
                <a:lnTo>
                  <a:pt x="38963" y="1737"/>
                </a:lnTo>
                <a:lnTo>
                  <a:pt x="27478" y="0"/>
                </a:lnTo>
                <a:close/>
              </a:path>
            </a:pathLst>
          </a:custGeom>
          <a:solidFill>
            <a:srgbClr val="000000"/>
          </a:solidFill>
        </p:spPr>
        <p:txBody>
          <a:bodyPr wrap="square" lIns="0" tIns="0" rIns="0" bIns="0" rtlCol="0"/>
          <a:lstStyle/>
          <a:p>
            <a:endParaRPr/>
          </a:p>
        </p:txBody>
      </p:sp>
      <p:sp>
        <p:nvSpPr>
          <p:cNvPr id="62" name="object 62"/>
          <p:cNvSpPr/>
          <p:nvPr/>
        </p:nvSpPr>
        <p:spPr>
          <a:xfrm>
            <a:off x="2004900" y="3545034"/>
            <a:ext cx="55244" cy="82550"/>
          </a:xfrm>
          <a:custGeom>
            <a:avLst/>
            <a:gdLst/>
            <a:ahLst/>
            <a:cxnLst/>
            <a:rect l="l" t="t" r="r" b="b"/>
            <a:pathLst>
              <a:path w="55244" h="82550">
                <a:moveTo>
                  <a:pt x="27478" y="0"/>
                </a:moveTo>
                <a:lnTo>
                  <a:pt x="12646" y="4876"/>
                </a:lnTo>
                <a:lnTo>
                  <a:pt x="4371" y="16542"/>
                </a:lnTo>
                <a:lnTo>
                  <a:pt x="780" y="30548"/>
                </a:lnTo>
                <a:lnTo>
                  <a:pt x="0" y="42448"/>
                </a:lnTo>
                <a:lnTo>
                  <a:pt x="448" y="51866"/>
                </a:lnTo>
                <a:lnTo>
                  <a:pt x="1717" y="59490"/>
                </a:lnTo>
                <a:lnTo>
                  <a:pt x="3688" y="65459"/>
                </a:lnTo>
                <a:lnTo>
                  <a:pt x="6245" y="69914"/>
                </a:lnTo>
                <a:lnTo>
                  <a:pt x="8743" y="76240"/>
                </a:lnTo>
                <a:lnTo>
                  <a:pt x="16237" y="82399"/>
                </a:lnTo>
                <a:lnTo>
                  <a:pt x="37487" y="82399"/>
                </a:lnTo>
                <a:lnTo>
                  <a:pt x="43732" y="77405"/>
                </a:lnTo>
                <a:lnTo>
                  <a:pt x="46325" y="73743"/>
                </a:lnTo>
                <a:lnTo>
                  <a:pt x="27478" y="73743"/>
                </a:lnTo>
                <a:lnTo>
                  <a:pt x="19672" y="71293"/>
                </a:lnTo>
                <a:lnTo>
                  <a:pt x="14676" y="64504"/>
                </a:lnTo>
                <a:lnTo>
                  <a:pt x="12021" y="54220"/>
                </a:lnTo>
                <a:lnTo>
                  <a:pt x="11311" y="42448"/>
                </a:lnTo>
                <a:lnTo>
                  <a:pt x="11315" y="39951"/>
                </a:lnTo>
                <a:lnTo>
                  <a:pt x="11846" y="30382"/>
                </a:lnTo>
                <a:lnTo>
                  <a:pt x="14207" y="19871"/>
                </a:lnTo>
                <a:lnTo>
                  <a:pt x="19145" y="11951"/>
                </a:lnTo>
                <a:lnTo>
                  <a:pt x="27478" y="8822"/>
                </a:lnTo>
                <a:lnTo>
                  <a:pt x="45616" y="8822"/>
                </a:lnTo>
                <a:lnTo>
                  <a:pt x="41793" y="4135"/>
                </a:lnTo>
                <a:lnTo>
                  <a:pt x="27478" y="0"/>
                </a:lnTo>
                <a:close/>
              </a:path>
              <a:path w="55244" h="82550">
                <a:moveTo>
                  <a:pt x="45616" y="8822"/>
                </a:moveTo>
                <a:lnTo>
                  <a:pt x="27478" y="8822"/>
                </a:lnTo>
                <a:lnTo>
                  <a:pt x="35294" y="11249"/>
                </a:lnTo>
                <a:lnTo>
                  <a:pt x="40295" y="17998"/>
                </a:lnTo>
                <a:lnTo>
                  <a:pt x="42951" y="28275"/>
                </a:lnTo>
                <a:lnTo>
                  <a:pt x="43652" y="39951"/>
                </a:lnTo>
                <a:lnTo>
                  <a:pt x="43670" y="42448"/>
                </a:lnTo>
                <a:lnTo>
                  <a:pt x="43170" y="51866"/>
                </a:lnTo>
                <a:lnTo>
                  <a:pt x="43014" y="53177"/>
                </a:lnTo>
                <a:lnTo>
                  <a:pt x="40764" y="63131"/>
                </a:lnTo>
                <a:lnTo>
                  <a:pt x="35821" y="70778"/>
                </a:lnTo>
                <a:lnTo>
                  <a:pt x="27478" y="73743"/>
                </a:lnTo>
                <a:lnTo>
                  <a:pt x="46325" y="73743"/>
                </a:lnTo>
                <a:lnTo>
                  <a:pt x="48123" y="71202"/>
                </a:lnTo>
                <a:lnTo>
                  <a:pt x="51695" y="63360"/>
                </a:lnTo>
                <a:lnTo>
                  <a:pt x="54095" y="53177"/>
                </a:lnTo>
                <a:lnTo>
                  <a:pt x="54973" y="39951"/>
                </a:lnTo>
                <a:lnTo>
                  <a:pt x="54017" y="27388"/>
                </a:lnTo>
                <a:lnTo>
                  <a:pt x="50131" y="14357"/>
                </a:lnTo>
                <a:lnTo>
                  <a:pt x="45616" y="8822"/>
                </a:lnTo>
                <a:close/>
              </a:path>
            </a:pathLst>
          </a:custGeom>
          <a:solidFill>
            <a:srgbClr val="000000"/>
          </a:solidFill>
        </p:spPr>
        <p:txBody>
          <a:bodyPr wrap="square" lIns="0" tIns="0" rIns="0" bIns="0" rtlCol="0"/>
          <a:lstStyle/>
          <a:p>
            <a:endParaRPr/>
          </a:p>
        </p:txBody>
      </p:sp>
      <p:sp>
        <p:nvSpPr>
          <p:cNvPr id="63" name="object 63"/>
          <p:cNvSpPr/>
          <p:nvPr/>
        </p:nvSpPr>
        <p:spPr>
          <a:xfrm>
            <a:off x="2071116" y="3546366"/>
            <a:ext cx="30480" cy="80010"/>
          </a:xfrm>
          <a:custGeom>
            <a:avLst/>
            <a:gdLst/>
            <a:ahLst/>
            <a:cxnLst/>
            <a:rect l="l" t="t" r="r" b="b"/>
            <a:pathLst>
              <a:path w="30480" h="80010">
                <a:moveTo>
                  <a:pt x="29993" y="12484"/>
                </a:moveTo>
                <a:lnTo>
                  <a:pt x="18735" y="12484"/>
                </a:lnTo>
                <a:lnTo>
                  <a:pt x="18735" y="79902"/>
                </a:lnTo>
                <a:lnTo>
                  <a:pt x="29993" y="79902"/>
                </a:lnTo>
                <a:lnTo>
                  <a:pt x="29993" y="12484"/>
                </a:lnTo>
                <a:close/>
              </a:path>
              <a:path w="30480" h="80010">
                <a:moveTo>
                  <a:pt x="29993" y="0"/>
                </a:moveTo>
                <a:lnTo>
                  <a:pt x="19984" y="0"/>
                </a:lnTo>
                <a:lnTo>
                  <a:pt x="14988" y="3662"/>
                </a:lnTo>
                <a:lnTo>
                  <a:pt x="7494" y="8656"/>
                </a:lnTo>
                <a:lnTo>
                  <a:pt x="0" y="12484"/>
                </a:lnTo>
                <a:lnTo>
                  <a:pt x="0" y="23637"/>
                </a:lnTo>
                <a:lnTo>
                  <a:pt x="6245" y="21140"/>
                </a:lnTo>
                <a:lnTo>
                  <a:pt x="13739" y="16147"/>
                </a:lnTo>
                <a:lnTo>
                  <a:pt x="18735" y="12484"/>
                </a:lnTo>
                <a:lnTo>
                  <a:pt x="29993" y="12484"/>
                </a:lnTo>
                <a:lnTo>
                  <a:pt x="29993" y="0"/>
                </a:lnTo>
                <a:close/>
              </a:path>
            </a:pathLst>
          </a:custGeom>
          <a:solidFill>
            <a:srgbClr val="000000"/>
          </a:solidFill>
        </p:spPr>
        <p:txBody>
          <a:bodyPr wrap="square" lIns="0" tIns="0" rIns="0" bIns="0" rtlCol="0"/>
          <a:lstStyle/>
          <a:p>
            <a:endParaRPr/>
          </a:p>
        </p:txBody>
      </p:sp>
      <p:sp>
        <p:nvSpPr>
          <p:cNvPr id="64" name="object 64"/>
          <p:cNvSpPr/>
          <p:nvPr/>
        </p:nvSpPr>
        <p:spPr>
          <a:xfrm>
            <a:off x="2161081" y="3595639"/>
            <a:ext cx="29209" cy="0"/>
          </a:xfrm>
          <a:custGeom>
            <a:avLst/>
            <a:gdLst/>
            <a:ahLst/>
            <a:cxnLst/>
            <a:rect l="l" t="t" r="r" b="b"/>
            <a:pathLst>
              <a:path w="29210">
                <a:moveTo>
                  <a:pt x="0" y="0"/>
                </a:moveTo>
                <a:lnTo>
                  <a:pt x="28727" y="0"/>
                </a:lnTo>
              </a:path>
            </a:pathLst>
          </a:custGeom>
          <a:ln w="8656">
            <a:solidFill>
              <a:srgbClr val="000000"/>
            </a:solidFill>
          </a:ln>
        </p:spPr>
        <p:txBody>
          <a:bodyPr wrap="square" lIns="0" tIns="0" rIns="0" bIns="0" rtlCol="0"/>
          <a:lstStyle/>
          <a:p>
            <a:endParaRPr/>
          </a:p>
        </p:txBody>
      </p:sp>
      <p:sp>
        <p:nvSpPr>
          <p:cNvPr id="65" name="object 65"/>
          <p:cNvSpPr/>
          <p:nvPr/>
        </p:nvSpPr>
        <p:spPr>
          <a:xfrm>
            <a:off x="2231042" y="3545034"/>
            <a:ext cx="59055" cy="81280"/>
          </a:xfrm>
          <a:custGeom>
            <a:avLst/>
            <a:gdLst/>
            <a:ahLst/>
            <a:cxnLst/>
            <a:rect l="l" t="t" r="r" b="b"/>
            <a:pathLst>
              <a:path w="59055" h="81279">
                <a:moveTo>
                  <a:pt x="46230" y="63755"/>
                </a:moveTo>
                <a:lnTo>
                  <a:pt x="36221" y="63755"/>
                </a:lnTo>
                <a:lnTo>
                  <a:pt x="36221" y="81234"/>
                </a:lnTo>
                <a:lnTo>
                  <a:pt x="46230" y="81234"/>
                </a:lnTo>
                <a:lnTo>
                  <a:pt x="46230" y="63755"/>
                </a:lnTo>
                <a:close/>
              </a:path>
              <a:path w="59055" h="81279">
                <a:moveTo>
                  <a:pt x="46230" y="0"/>
                </a:moveTo>
                <a:lnTo>
                  <a:pt x="33723" y="0"/>
                </a:lnTo>
                <a:lnTo>
                  <a:pt x="0" y="49939"/>
                </a:lnTo>
                <a:lnTo>
                  <a:pt x="0" y="63755"/>
                </a:lnTo>
                <a:lnTo>
                  <a:pt x="58721" y="63755"/>
                </a:lnTo>
                <a:lnTo>
                  <a:pt x="58721" y="54933"/>
                </a:lnTo>
                <a:lnTo>
                  <a:pt x="8743" y="54933"/>
                </a:lnTo>
                <a:lnTo>
                  <a:pt x="36221" y="12484"/>
                </a:lnTo>
                <a:lnTo>
                  <a:pt x="46230" y="12484"/>
                </a:lnTo>
                <a:lnTo>
                  <a:pt x="46230" y="0"/>
                </a:lnTo>
                <a:close/>
              </a:path>
              <a:path w="59055" h="81279">
                <a:moveTo>
                  <a:pt x="46230" y="12484"/>
                </a:moveTo>
                <a:lnTo>
                  <a:pt x="36221" y="12484"/>
                </a:lnTo>
                <a:lnTo>
                  <a:pt x="36221" y="54933"/>
                </a:lnTo>
                <a:lnTo>
                  <a:pt x="46230" y="54933"/>
                </a:lnTo>
                <a:lnTo>
                  <a:pt x="46230" y="12484"/>
                </a:lnTo>
                <a:close/>
              </a:path>
            </a:pathLst>
          </a:custGeom>
          <a:solidFill>
            <a:srgbClr val="000000"/>
          </a:solidFill>
        </p:spPr>
        <p:txBody>
          <a:bodyPr wrap="square" lIns="0" tIns="0" rIns="0" bIns="0" rtlCol="0"/>
          <a:lstStyle/>
          <a:p>
            <a:endParaRPr/>
          </a:p>
        </p:txBody>
      </p:sp>
      <p:sp>
        <p:nvSpPr>
          <p:cNvPr id="66" name="object 66"/>
          <p:cNvSpPr/>
          <p:nvPr/>
        </p:nvSpPr>
        <p:spPr>
          <a:xfrm>
            <a:off x="2297258" y="3545034"/>
            <a:ext cx="53975" cy="82550"/>
          </a:xfrm>
          <a:custGeom>
            <a:avLst/>
            <a:gdLst/>
            <a:ahLst/>
            <a:cxnLst/>
            <a:rect l="l" t="t" r="r" b="b"/>
            <a:pathLst>
              <a:path w="53975" h="82550">
                <a:moveTo>
                  <a:pt x="26229" y="0"/>
                </a:moveTo>
                <a:lnTo>
                  <a:pt x="11592" y="4876"/>
                </a:lnTo>
                <a:lnTo>
                  <a:pt x="3747" y="16542"/>
                </a:lnTo>
                <a:lnTo>
                  <a:pt x="585" y="30548"/>
                </a:lnTo>
                <a:lnTo>
                  <a:pt x="0" y="42448"/>
                </a:lnTo>
                <a:lnTo>
                  <a:pt x="429" y="51866"/>
                </a:lnTo>
                <a:lnTo>
                  <a:pt x="16237" y="82399"/>
                </a:lnTo>
                <a:lnTo>
                  <a:pt x="37487" y="82399"/>
                </a:lnTo>
                <a:lnTo>
                  <a:pt x="42483" y="77405"/>
                </a:lnTo>
                <a:lnTo>
                  <a:pt x="45387" y="73743"/>
                </a:lnTo>
                <a:lnTo>
                  <a:pt x="26229" y="73743"/>
                </a:lnTo>
                <a:lnTo>
                  <a:pt x="19145" y="71293"/>
                </a:lnTo>
                <a:lnTo>
                  <a:pt x="14519" y="64504"/>
                </a:lnTo>
                <a:lnTo>
                  <a:pt x="12002" y="54220"/>
                </a:lnTo>
                <a:lnTo>
                  <a:pt x="11309" y="42448"/>
                </a:lnTo>
                <a:lnTo>
                  <a:pt x="11293" y="39951"/>
                </a:lnTo>
                <a:lnTo>
                  <a:pt x="11670" y="30382"/>
                </a:lnTo>
                <a:lnTo>
                  <a:pt x="13739" y="19871"/>
                </a:lnTo>
                <a:lnTo>
                  <a:pt x="18618" y="11951"/>
                </a:lnTo>
                <a:lnTo>
                  <a:pt x="27478" y="8822"/>
                </a:lnTo>
                <a:lnTo>
                  <a:pt x="44867" y="8822"/>
                </a:lnTo>
                <a:lnTo>
                  <a:pt x="41071" y="4135"/>
                </a:lnTo>
                <a:lnTo>
                  <a:pt x="26229" y="0"/>
                </a:lnTo>
                <a:close/>
              </a:path>
              <a:path w="53975" h="82550">
                <a:moveTo>
                  <a:pt x="44867" y="8822"/>
                </a:moveTo>
                <a:lnTo>
                  <a:pt x="27478" y="8822"/>
                </a:lnTo>
                <a:lnTo>
                  <a:pt x="34572" y="11249"/>
                </a:lnTo>
                <a:lnTo>
                  <a:pt x="39202" y="17998"/>
                </a:lnTo>
                <a:lnTo>
                  <a:pt x="41722" y="28275"/>
                </a:lnTo>
                <a:lnTo>
                  <a:pt x="42405" y="39951"/>
                </a:lnTo>
                <a:lnTo>
                  <a:pt x="42421" y="42448"/>
                </a:lnTo>
                <a:lnTo>
                  <a:pt x="41921" y="51866"/>
                </a:lnTo>
                <a:lnTo>
                  <a:pt x="41764" y="53177"/>
                </a:lnTo>
                <a:lnTo>
                  <a:pt x="39515" y="63131"/>
                </a:lnTo>
                <a:lnTo>
                  <a:pt x="34572" y="70778"/>
                </a:lnTo>
                <a:lnTo>
                  <a:pt x="26229" y="73743"/>
                </a:lnTo>
                <a:lnTo>
                  <a:pt x="45387" y="73743"/>
                </a:lnTo>
                <a:lnTo>
                  <a:pt x="47401" y="71202"/>
                </a:lnTo>
                <a:lnTo>
                  <a:pt x="50914" y="63360"/>
                </a:lnTo>
                <a:lnTo>
                  <a:pt x="53022" y="53177"/>
                </a:lnTo>
                <a:lnTo>
                  <a:pt x="53724" y="39951"/>
                </a:lnTo>
                <a:lnTo>
                  <a:pt x="52944" y="27388"/>
                </a:lnTo>
                <a:lnTo>
                  <a:pt x="49351" y="14357"/>
                </a:lnTo>
                <a:lnTo>
                  <a:pt x="44867" y="8822"/>
                </a:lnTo>
                <a:close/>
              </a:path>
            </a:pathLst>
          </a:custGeom>
          <a:solidFill>
            <a:srgbClr val="000000"/>
          </a:solidFill>
        </p:spPr>
        <p:txBody>
          <a:bodyPr wrap="square" lIns="0" tIns="0" rIns="0" bIns="0" rtlCol="0"/>
          <a:lstStyle/>
          <a:p>
            <a:endParaRPr/>
          </a:p>
        </p:txBody>
      </p:sp>
      <p:sp>
        <p:nvSpPr>
          <p:cNvPr id="67" name="object 67"/>
          <p:cNvSpPr/>
          <p:nvPr/>
        </p:nvSpPr>
        <p:spPr>
          <a:xfrm>
            <a:off x="2367221" y="3545034"/>
            <a:ext cx="53975" cy="82550"/>
          </a:xfrm>
          <a:custGeom>
            <a:avLst/>
            <a:gdLst/>
            <a:ahLst/>
            <a:cxnLst/>
            <a:rect l="l" t="t" r="r" b="b"/>
            <a:pathLst>
              <a:path w="53975" h="82550">
                <a:moveTo>
                  <a:pt x="26246" y="0"/>
                </a:moveTo>
                <a:lnTo>
                  <a:pt x="11599" y="4876"/>
                </a:lnTo>
                <a:lnTo>
                  <a:pt x="3749" y="16542"/>
                </a:lnTo>
                <a:lnTo>
                  <a:pt x="585" y="30548"/>
                </a:lnTo>
                <a:lnTo>
                  <a:pt x="0" y="42448"/>
                </a:lnTo>
                <a:lnTo>
                  <a:pt x="429" y="51866"/>
                </a:lnTo>
                <a:lnTo>
                  <a:pt x="14988" y="82399"/>
                </a:lnTo>
                <a:lnTo>
                  <a:pt x="36238" y="82399"/>
                </a:lnTo>
                <a:lnTo>
                  <a:pt x="42483" y="77405"/>
                </a:lnTo>
                <a:lnTo>
                  <a:pt x="45387" y="73743"/>
                </a:lnTo>
                <a:lnTo>
                  <a:pt x="26246" y="73743"/>
                </a:lnTo>
                <a:lnTo>
                  <a:pt x="18430" y="71293"/>
                </a:lnTo>
                <a:lnTo>
                  <a:pt x="13429" y="64504"/>
                </a:lnTo>
                <a:lnTo>
                  <a:pt x="10773" y="54220"/>
                </a:lnTo>
                <a:lnTo>
                  <a:pt x="10062" y="42448"/>
                </a:lnTo>
                <a:lnTo>
                  <a:pt x="10066" y="39951"/>
                </a:lnTo>
                <a:lnTo>
                  <a:pt x="10597" y="30382"/>
                </a:lnTo>
                <a:lnTo>
                  <a:pt x="12960" y="19871"/>
                </a:lnTo>
                <a:lnTo>
                  <a:pt x="17903" y="11951"/>
                </a:lnTo>
                <a:lnTo>
                  <a:pt x="26246" y="8822"/>
                </a:lnTo>
                <a:lnTo>
                  <a:pt x="44372" y="8822"/>
                </a:lnTo>
                <a:lnTo>
                  <a:pt x="40551" y="4135"/>
                </a:lnTo>
                <a:lnTo>
                  <a:pt x="26246" y="0"/>
                </a:lnTo>
                <a:close/>
              </a:path>
              <a:path w="53975" h="82550">
                <a:moveTo>
                  <a:pt x="44372" y="8822"/>
                </a:moveTo>
                <a:lnTo>
                  <a:pt x="26246" y="8822"/>
                </a:lnTo>
                <a:lnTo>
                  <a:pt x="34052" y="11249"/>
                </a:lnTo>
                <a:lnTo>
                  <a:pt x="39048" y="17998"/>
                </a:lnTo>
                <a:lnTo>
                  <a:pt x="41703" y="28275"/>
                </a:lnTo>
                <a:lnTo>
                  <a:pt x="42403" y="39951"/>
                </a:lnTo>
                <a:lnTo>
                  <a:pt x="42421" y="42448"/>
                </a:lnTo>
                <a:lnTo>
                  <a:pt x="41921" y="51866"/>
                </a:lnTo>
                <a:lnTo>
                  <a:pt x="41765" y="53177"/>
                </a:lnTo>
                <a:lnTo>
                  <a:pt x="39517" y="63131"/>
                </a:lnTo>
                <a:lnTo>
                  <a:pt x="34579" y="70778"/>
                </a:lnTo>
                <a:lnTo>
                  <a:pt x="26246" y="73743"/>
                </a:lnTo>
                <a:lnTo>
                  <a:pt x="45387" y="73743"/>
                </a:lnTo>
                <a:lnTo>
                  <a:pt x="47401" y="71202"/>
                </a:lnTo>
                <a:lnTo>
                  <a:pt x="50914" y="63360"/>
                </a:lnTo>
                <a:lnTo>
                  <a:pt x="53022" y="53177"/>
                </a:lnTo>
                <a:lnTo>
                  <a:pt x="53724" y="39951"/>
                </a:lnTo>
                <a:lnTo>
                  <a:pt x="52768" y="27388"/>
                </a:lnTo>
                <a:lnTo>
                  <a:pt x="48884" y="14357"/>
                </a:lnTo>
                <a:lnTo>
                  <a:pt x="44372" y="8822"/>
                </a:lnTo>
                <a:close/>
              </a:path>
            </a:pathLst>
          </a:custGeom>
          <a:solidFill>
            <a:srgbClr val="000000"/>
          </a:solidFill>
        </p:spPr>
        <p:txBody>
          <a:bodyPr wrap="square" lIns="0" tIns="0" rIns="0" bIns="0" rtlCol="0"/>
          <a:lstStyle/>
          <a:p>
            <a:endParaRPr/>
          </a:p>
        </p:txBody>
      </p:sp>
      <p:sp>
        <p:nvSpPr>
          <p:cNvPr id="68" name="object 68"/>
          <p:cNvSpPr/>
          <p:nvPr/>
        </p:nvSpPr>
        <p:spPr>
          <a:xfrm>
            <a:off x="1903695" y="4958632"/>
            <a:ext cx="67945" cy="83820"/>
          </a:xfrm>
          <a:custGeom>
            <a:avLst/>
            <a:gdLst/>
            <a:ahLst/>
            <a:cxnLst/>
            <a:rect l="l" t="t" r="r" b="b"/>
            <a:pathLst>
              <a:path w="67944" h="83820">
                <a:moveTo>
                  <a:pt x="16237" y="0"/>
                </a:moveTo>
                <a:lnTo>
                  <a:pt x="0" y="0"/>
                </a:lnTo>
                <a:lnTo>
                  <a:pt x="0" y="83664"/>
                </a:lnTo>
                <a:lnTo>
                  <a:pt x="9992" y="83664"/>
                </a:lnTo>
                <a:lnTo>
                  <a:pt x="9992" y="12484"/>
                </a:lnTo>
                <a:lnTo>
                  <a:pt x="23734" y="12484"/>
                </a:lnTo>
                <a:lnTo>
                  <a:pt x="16237" y="0"/>
                </a:lnTo>
                <a:close/>
              </a:path>
              <a:path w="67944" h="83820">
                <a:moveTo>
                  <a:pt x="23734" y="12484"/>
                </a:moveTo>
                <a:lnTo>
                  <a:pt x="9992" y="12484"/>
                </a:lnTo>
                <a:lnTo>
                  <a:pt x="52475" y="83664"/>
                </a:lnTo>
                <a:lnTo>
                  <a:pt x="67464" y="83664"/>
                </a:lnTo>
                <a:lnTo>
                  <a:pt x="67464" y="68666"/>
                </a:lnTo>
                <a:lnTo>
                  <a:pt x="57472" y="68666"/>
                </a:lnTo>
                <a:lnTo>
                  <a:pt x="23734" y="12484"/>
                </a:lnTo>
                <a:close/>
              </a:path>
              <a:path w="67944" h="83820">
                <a:moveTo>
                  <a:pt x="67464" y="0"/>
                </a:moveTo>
                <a:lnTo>
                  <a:pt x="57472" y="0"/>
                </a:lnTo>
                <a:lnTo>
                  <a:pt x="57472" y="68666"/>
                </a:lnTo>
                <a:lnTo>
                  <a:pt x="67464" y="68666"/>
                </a:lnTo>
                <a:lnTo>
                  <a:pt x="67464" y="0"/>
                </a:lnTo>
                <a:close/>
              </a:path>
            </a:pathLst>
          </a:custGeom>
          <a:solidFill>
            <a:srgbClr val="000000"/>
          </a:solidFill>
        </p:spPr>
        <p:txBody>
          <a:bodyPr wrap="square" lIns="0" tIns="0" rIns="0" bIns="0" rtlCol="0"/>
          <a:lstStyle/>
          <a:p>
            <a:endParaRPr/>
          </a:p>
        </p:txBody>
      </p:sp>
      <p:sp>
        <p:nvSpPr>
          <p:cNvPr id="69" name="object 69"/>
          <p:cNvSpPr/>
          <p:nvPr/>
        </p:nvSpPr>
        <p:spPr>
          <a:xfrm>
            <a:off x="1992410" y="4958632"/>
            <a:ext cx="12700" cy="83820"/>
          </a:xfrm>
          <a:custGeom>
            <a:avLst/>
            <a:gdLst/>
            <a:ahLst/>
            <a:cxnLst/>
            <a:rect l="l" t="t" r="r" b="b"/>
            <a:pathLst>
              <a:path w="12700" h="83820">
                <a:moveTo>
                  <a:pt x="12490" y="0"/>
                </a:moveTo>
                <a:lnTo>
                  <a:pt x="0" y="0"/>
                </a:lnTo>
                <a:lnTo>
                  <a:pt x="0" y="12484"/>
                </a:lnTo>
                <a:lnTo>
                  <a:pt x="12490" y="12484"/>
                </a:lnTo>
                <a:lnTo>
                  <a:pt x="12490" y="0"/>
                </a:lnTo>
                <a:close/>
              </a:path>
              <a:path w="12700" h="83820">
                <a:moveTo>
                  <a:pt x="12490" y="24969"/>
                </a:moveTo>
                <a:lnTo>
                  <a:pt x="1249" y="24969"/>
                </a:lnTo>
                <a:lnTo>
                  <a:pt x="1249" y="83664"/>
                </a:lnTo>
                <a:lnTo>
                  <a:pt x="12490" y="83664"/>
                </a:lnTo>
                <a:lnTo>
                  <a:pt x="12490" y="24969"/>
                </a:lnTo>
                <a:close/>
              </a:path>
            </a:pathLst>
          </a:custGeom>
          <a:solidFill>
            <a:srgbClr val="000000"/>
          </a:solidFill>
        </p:spPr>
        <p:txBody>
          <a:bodyPr wrap="square" lIns="0" tIns="0" rIns="0" bIns="0" rtlCol="0"/>
          <a:lstStyle/>
          <a:p>
            <a:endParaRPr/>
          </a:p>
        </p:txBody>
      </p:sp>
      <p:sp>
        <p:nvSpPr>
          <p:cNvPr id="70" name="object 70"/>
          <p:cNvSpPr/>
          <p:nvPr/>
        </p:nvSpPr>
        <p:spPr>
          <a:xfrm>
            <a:off x="2021137" y="4983601"/>
            <a:ext cx="55244" cy="82550"/>
          </a:xfrm>
          <a:custGeom>
            <a:avLst/>
            <a:gdLst/>
            <a:ahLst/>
            <a:cxnLst/>
            <a:rect l="l" t="t" r="r" b="b"/>
            <a:pathLst>
              <a:path w="55244" h="82550">
                <a:moveTo>
                  <a:pt x="14988" y="63689"/>
                </a:moveTo>
                <a:lnTo>
                  <a:pt x="3747" y="63689"/>
                </a:lnTo>
                <a:lnTo>
                  <a:pt x="4293" y="69775"/>
                </a:lnTo>
                <a:lnTo>
                  <a:pt x="7184" y="75861"/>
                </a:lnTo>
                <a:lnTo>
                  <a:pt x="14292" y="80543"/>
                </a:lnTo>
                <a:lnTo>
                  <a:pt x="27495" y="82416"/>
                </a:lnTo>
                <a:lnTo>
                  <a:pt x="34384" y="82065"/>
                </a:lnTo>
                <a:lnTo>
                  <a:pt x="41390" y="80543"/>
                </a:lnTo>
                <a:lnTo>
                  <a:pt x="47694" y="77149"/>
                </a:lnTo>
                <a:lnTo>
                  <a:pt x="49475" y="74925"/>
                </a:lnTo>
                <a:lnTo>
                  <a:pt x="18752" y="74925"/>
                </a:lnTo>
                <a:lnTo>
                  <a:pt x="14988" y="69931"/>
                </a:lnTo>
                <a:lnTo>
                  <a:pt x="14988" y="63689"/>
                </a:lnTo>
                <a:close/>
              </a:path>
              <a:path w="55244" h="82550">
                <a:moveTo>
                  <a:pt x="54973" y="47442"/>
                </a:moveTo>
                <a:lnTo>
                  <a:pt x="43732" y="47442"/>
                </a:lnTo>
                <a:lnTo>
                  <a:pt x="43498" y="58590"/>
                </a:lnTo>
                <a:lnTo>
                  <a:pt x="41859" y="67276"/>
                </a:lnTo>
                <a:lnTo>
                  <a:pt x="37409" y="72916"/>
                </a:lnTo>
                <a:lnTo>
                  <a:pt x="28744" y="74925"/>
                </a:lnTo>
                <a:lnTo>
                  <a:pt x="49475" y="74925"/>
                </a:lnTo>
                <a:lnTo>
                  <a:pt x="52475" y="71180"/>
                </a:lnTo>
                <a:lnTo>
                  <a:pt x="54973" y="67434"/>
                </a:lnTo>
                <a:lnTo>
                  <a:pt x="54973" y="47442"/>
                </a:lnTo>
                <a:close/>
              </a:path>
              <a:path w="55244" h="82550">
                <a:moveTo>
                  <a:pt x="38736" y="0"/>
                </a:moveTo>
                <a:lnTo>
                  <a:pt x="26246" y="0"/>
                </a:lnTo>
                <a:lnTo>
                  <a:pt x="16342" y="1677"/>
                </a:lnTo>
                <a:lnTo>
                  <a:pt x="7964" y="6866"/>
                </a:lnTo>
                <a:lnTo>
                  <a:pt x="2166" y="15801"/>
                </a:lnTo>
                <a:lnTo>
                  <a:pt x="0" y="28715"/>
                </a:lnTo>
                <a:lnTo>
                  <a:pt x="0" y="36205"/>
                </a:lnTo>
                <a:lnTo>
                  <a:pt x="2498" y="44945"/>
                </a:lnTo>
                <a:lnTo>
                  <a:pt x="7494" y="49939"/>
                </a:lnTo>
                <a:lnTo>
                  <a:pt x="12490" y="56198"/>
                </a:lnTo>
                <a:lnTo>
                  <a:pt x="20001" y="57446"/>
                </a:lnTo>
                <a:lnTo>
                  <a:pt x="39985" y="57446"/>
                </a:lnTo>
                <a:lnTo>
                  <a:pt x="42797" y="49939"/>
                </a:lnTo>
                <a:lnTo>
                  <a:pt x="27495" y="49939"/>
                </a:lnTo>
                <a:lnTo>
                  <a:pt x="19679" y="47851"/>
                </a:lnTo>
                <a:lnTo>
                  <a:pt x="14678" y="42604"/>
                </a:lnTo>
                <a:lnTo>
                  <a:pt x="12022" y="35718"/>
                </a:lnTo>
                <a:lnTo>
                  <a:pt x="11241" y="28715"/>
                </a:lnTo>
                <a:lnTo>
                  <a:pt x="11846" y="22238"/>
                </a:lnTo>
                <a:lnTo>
                  <a:pt x="14209" y="15293"/>
                </a:lnTo>
                <a:lnTo>
                  <a:pt x="19152" y="9753"/>
                </a:lnTo>
                <a:lnTo>
                  <a:pt x="27495" y="7490"/>
                </a:lnTo>
                <a:lnTo>
                  <a:pt x="44149" y="7490"/>
                </a:lnTo>
                <a:lnTo>
                  <a:pt x="42483" y="4993"/>
                </a:lnTo>
                <a:lnTo>
                  <a:pt x="38736" y="0"/>
                </a:lnTo>
                <a:close/>
              </a:path>
              <a:path w="55244" h="82550">
                <a:moveTo>
                  <a:pt x="44149" y="7490"/>
                </a:moveTo>
                <a:lnTo>
                  <a:pt x="32491" y="7490"/>
                </a:lnTo>
                <a:lnTo>
                  <a:pt x="37487" y="9987"/>
                </a:lnTo>
                <a:lnTo>
                  <a:pt x="42483" y="14981"/>
                </a:lnTo>
                <a:lnTo>
                  <a:pt x="44981" y="19975"/>
                </a:lnTo>
                <a:lnTo>
                  <a:pt x="44981" y="37454"/>
                </a:lnTo>
                <a:lnTo>
                  <a:pt x="42483" y="41199"/>
                </a:lnTo>
                <a:lnTo>
                  <a:pt x="39985" y="43696"/>
                </a:lnTo>
                <a:lnTo>
                  <a:pt x="37487" y="47442"/>
                </a:lnTo>
                <a:lnTo>
                  <a:pt x="33740" y="49939"/>
                </a:lnTo>
                <a:lnTo>
                  <a:pt x="42797" y="49939"/>
                </a:lnTo>
                <a:lnTo>
                  <a:pt x="43732" y="47442"/>
                </a:lnTo>
                <a:lnTo>
                  <a:pt x="54973" y="47442"/>
                </a:lnTo>
                <a:lnTo>
                  <a:pt x="54973" y="8739"/>
                </a:lnTo>
                <a:lnTo>
                  <a:pt x="44981" y="8739"/>
                </a:lnTo>
                <a:lnTo>
                  <a:pt x="44149" y="7490"/>
                </a:lnTo>
                <a:close/>
              </a:path>
              <a:path w="55244" h="82550">
                <a:moveTo>
                  <a:pt x="54973" y="0"/>
                </a:moveTo>
                <a:lnTo>
                  <a:pt x="44981" y="0"/>
                </a:lnTo>
                <a:lnTo>
                  <a:pt x="44981" y="8739"/>
                </a:lnTo>
                <a:lnTo>
                  <a:pt x="54973" y="8739"/>
                </a:lnTo>
                <a:lnTo>
                  <a:pt x="54973" y="0"/>
                </a:lnTo>
                <a:close/>
              </a:path>
            </a:pathLst>
          </a:custGeom>
          <a:solidFill>
            <a:srgbClr val="000000"/>
          </a:solidFill>
        </p:spPr>
        <p:txBody>
          <a:bodyPr wrap="square" lIns="0" tIns="0" rIns="0" bIns="0" rtlCol="0"/>
          <a:lstStyle/>
          <a:p>
            <a:endParaRPr/>
          </a:p>
        </p:txBody>
      </p:sp>
      <p:sp>
        <p:nvSpPr>
          <p:cNvPr id="71" name="object 71"/>
          <p:cNvSpPr/>
          <p:nvPr/>
        </p:nvSpPr>
        <p:spPr>
          <a:xfrm>
            <a:off x="2092351" y="4982352"/>
            <a:ext cx="53975" cy="61594"/>
          </a:xfrm>
          <a:custGeom>
            <a:avLst/>
            <a:gdLst/>
            <a:ahLst/>
            <a:cxnLst/>
            <a:rect l="l" t="t" r="r" b="b"/>
            <a:pathLst>
              <a:path w="53975" h="61595">
                <a:moveTo>
                  <a:pt x="27495" y="0"/>
                </a:moveTo>
                <a:lnTo>
                  <a:pt x="17503" y="0"/>
                </a:lnTo>
                <a:lnTo>
                  <a:pt x="12506" y="4993"/>
                </a:lnTo>
                <a:lnTo>
                  <a:pt x="6337" y="10163"/>
                </a:lnTo>
                <a:lnTo>
                  <a:pt x="2506" y="16386"/>
                </a:lnTo>
                <a:lnTo>
                  <a:pt x="569" y="23701"/>
                </a:lnTo>
                <a:lnTo>
                  <a:pt x="0" y="32460"/>
                </a:lnTo>
                <a:lnTo>
                  <a:pt x="1661" y="44323"/>
                </a:lnTo>
                <a:lnTo>
                  <a:pt x="6721" y="53380"/>
                </a:lnTo>
                <a:lnTo>
                  <a:pt x="15295" y="59160"/>
                </a:lnTo>
                <a:lnTo>
                  <a:pt x="27495" y="61192"/>
                </a:lnTo>
                <a:lnTo>
                  <a:pt x="38736" y="61192"/>
                </a:lnTo>
                <a:lnTo>
                  <a:pt x="44981" y="57446"/>
                </a:lnTo>
                <a:lnTo>
                  <a:pt x="47479" y="53684"/>
                </a:lnTo>
                <a:lnTo>
                  <a:pt x="27495" y="53684"/>
                </a:lnTo>
                <a:lnTo>
                  <a:pt x="20215" y="52124"/>
                </a:lnTo>
                <a:lnTo>
                  <a:pt x="15161" y="47754"/>
                </a:lnTo>
                <a:lnTo>
                  <a:pt x="12214" y="41043"/>
                </a:lnTo>
                <a:lnTo>
                  <a:pt x="11257" y="32460"/>
                </a:lnTo>
                <a:lnTo>
                  <a:pt x="53724" y="32460"/>
                </a:lnTo>
                <a:lnTo>
                  <a:pt x="53374" y="24969"/>
                </a:lnTo>
                <a:lnTo>
                  <a:pt x="11257" y="24969"/>
                </a:lnTo>
                <a:lnTo>
                  <a:pt x="12506" y="12484"/>
                </a:lnTo>
                <a:lnTo>
                  <a:pt x="20001" y="7490"/>
                </a:lnTo>
                <a:lnTo>
                  <a:pt x="45777" y="7490"/>
                </a:lnTo>
                <a:lnTo>
                  <a:pt x="42659" y="3842"/>
                </a:lnTo>
                <a:lnTo>
                  <a:pt x="27495" y="0"/>
                </a:lnTo>
                <a:close/>
              </a:path>
              <a:path w="53975" h="61595">
                <a:moveTo>
                  <a:pt x="52475" y="41199"/>
                </a:moveTo>
                <a:lnTo>
                  <a:pt x="41234" y="41199"/>
                </a:lnTo>
                <a:lnTo>
                  <a:pt x="41234" y="49939"/>
                </a:lnTo>
                <a:lnTo>
                  <a:pt x="34989" y="53684"/>
                </a:lnTo>
                <a:lnTo>
                  <a:pt x="47479" y="53684"/>
                </a:lnTo>
                <a:lnTo>
                  <a:pt x="52475" y="49939"/>
                </a:lnTo>
                <a:lnTo>
                  <a:pt x="52475" y="41199"/>
                </a:lnTo>
                <a:close/>
              </a:path>
              <a:path w="53975" h="61595">
                <a:moveTo>
                  <a:pt x="45777" y="7490"/>
                </a:moveTo>
                <a:lnTo>
                  <a:pt x="41234" y="7490"/>
                </a:lnTo>
                <a:lnTo>
                  <a:pt x="42483" y="19975"/>
                </a:lnTo>
                <a:lnTo>
                  <a:pt x="42483" y="24969"/>
                </a:lnTo>
                <a:lnTo>
                  <a:pt x="53374" y="24969"/>
                </a:lnTo>
                <a:lnTo>
                  <a:pt x="53315" y="23701"/>
                </a:lnTo>
                <a:lnTo>
                  <a:pt x="50446" y="12952"/>
                </a:lnTo>
                <a:lnTo>
                  <a:pt x="45777" y="7490"/>
                </a:lnTo>
                <a:close/>
              </a:path>
            </a:pathLst>
          </a:custGeom>
          <a:solidFill>
            <a:srgbClr val="000000"/>
          </a:solidFill>
        </p:spPr>
        <p:txBody>
          <a:bodyPr wrap="square" lIns="0" tIns="0" rIns="0" bIns="0" rtlCol="0"/>
          <a:lstStyle/>
          <a:p>
            <a:endParaRPr/>
          </a:p>
        </p:txBody>
      </p:sp>
      <p:sp>
        <p:nvSpPr>
          <p:cNvPr id="72" name="object 72"/>
          <p:cNvSpPr/>
          <p:nvPr/>
        </p:nvSpPr>
        <p:spPr>
          <a:xfrm>
            <a:off x="2162328" y="4983601"/>
            <a:ext cx="33020" cy="59055"/>
          </a:xfrm>
          <a:custGeom>
            <a:avLst/>
            <a:gdLst/>
            <a:ahLst/>
            <a:cxnLst/>
            <a:rect l="l" t="t" r="r" b="b"/>
            <a:pathLst>
              <a:path w="33019" h="59054">
                <a:moveTo>
                  <a:pt x="9992" y="0"/>
                </a:moveTo>
                <a:lnTo>
                  <a:pt x="0" y="0"/>
                </a:lnTo>
                <a:lnTo>
                  <a:pt x="0" y="58695"/>
                </a:lnTo>
                <a:lnTo>
                  <a:pt x="11241" y="58695"/>
                </a:lnTo>
                <a:lnTo>
                  <a:pt x="11241" y="17478"/>
                </a:lnTo>
                <a:lnTo>
                  <a:pt x="13322" y="11236"/>
                </a:lnTo>
                <a:lnTo>
                  <a:pt x="11241" y="11236"/>
                </a:lnTo>
                <a:lnTo>
                  <a:pt x="9992" y="0"/>
                </a:lnTo>
                <a:close/>
              </a:path>
              <a:path w="33019" h="59054">
                <a:moveTo>
                  <a:pt x="32474" y="0"/>
                </a:moveTo>
                <a:lnTo>
                  <a:pt x="24980" y="0"/>
                </a:lnTo>
                <a:lnTo>
                  <a:pt x="19984" y="1248"/>
                </a:lnTo>
                <a:lnTo>
                  <a:pt x="12490" y="3745"/>
                </a:lnTo>
                <a:lnTo>
                  <a:pt x="11241" y="11236"/>
                </a:lnTo>
                <a:lnTo>
                  <a:pt x="13322" y="11236"/>
                </a:lnTo>
                <a:lnTo>
                  <a:pt x="13739" y="9987"/>
                </a:lnTo>
                <a:lnTo>
                  <a:pt x="32474" y="9987"/>
                </a:lnTo>
                <a:lnTo>
                  <a:pt x="32474" y="0"/>
                </a:lnTo>
                <a:close/>
              </a:path>
              <a:path w="33019" h="59054">
                <a:moveTo>
                  <a:pt x="32474" y="9987"/>
                </a:moveTo>
                <a:lnTo>
                  <a:pt x="31225" y="9987"/>
                </a:lnTo>
                <a:lnTo>
                  <a:pt x="32474" y="11236"/>
                </a:lnTo>
                <a:lnTo>
                  <a:pt x="32474" y="9987"/>
                </a:lnTo>
                <a:close/>
              </a:path>
            </a:pathLst>
          </a:custGeom>
          <a:solidFill>
            <a:srgbClr val="000000"/>
          </a:solidFill>
        </p:spPr>
        <p:txBody>
          <a:bodyPr wrap="square" lIns="0" tIns="0" rIns="0" bIns="0" rtlCol="0"/>
          <a:lstStyle/>
          <a:p>
            <a:endParaRPr/>
          </a:p>
        </p:txBody>
      </p:sp>
      <p:sp>
        <p:nvSpPr>
          <p:cNvPr id="73" name="object 73"/>
          <p:cNvSpPr/>
          <p:nvPr/>
        </p:nvSpPr>
        <p:spPr>
          <a:xfrm>
            <a:off x="2206044" y="4958632"/>
            <a:ext cx="13970" cy="83820"/>
          </a:xfrm>
          <a:custGeom>
            <a:avLst/>
            <a:gdLst/>
            <a:ahLst/>
            <a:cxnLst/>
            <a:rect l="l" t="t" r="r" b="b"/>
            <a:pathLst>
              <a:path w="13969" h="83820">
                <a:moveTo>
                  <a:pt x="13755" y="0"/>
                </a:moveTo>
                <a:lnTo>
                  <a:pt x="0" y="0"/>
                </a:lnTo>
                <a:lnTo>
                  <a:pt x="0" y="12484"/>
                </a:lnTo>
                <a:lnTo>
                  <a:pt x="13755" y="12484"/>
                </a:lnTo>
                <a:lnTo>
                  <a:pt x="13755" y="0"/>
                </a:lnTo>
                <a:close/>
              </a:path>
              <a:path w="13969" h="83820">
                <a:moveTo>
                  <a:pt x="12506" y="24969"/>
                </a:moveTo>
                <a:lnTo>
                  <a:pt x="1249" y="24969"/>
                </a:lnTo>
                <a:lnTo>
                  <a:pt x="1249" y="83664"/>
                </a:lnTo>
                <a:lnTo>
                  <a:pt x="12506" y="83664"/>
                </a:lnTo>
                <a:lnTo>
                  <a:pt x="12506" y="24969"/>
                </a:lnTo>
                <a:close/>
              </a:path>
            </a:pathLst>
          </a:custGeom>
          <a:solidFill>
            <a:srgbClr val="000000"/>
          </a:solidFill>
        </p:spPr>
        <p:txBody>
          <a:bodyPr wrap="square" lIns="0" tIns="0" rIns="0" bIns="0" rtlCol="0"/>
          <a:lstStyle/>
          <a:p>
            <a:endParaRPr/>
          </a:p>
        </p:txBody>
      </p:sp>
      <p:sp>
        <p:nvSpPr>
          <p:cNvPr id="74" name="object 74"/>
          <p:cNvSpPr/>
          <p:nvPr/>
        </p:nvSpPr>
        <p:spPr>
          <a:xfrm>
            <a:off x="2236039" y="4982352"/>
            <a:ext cx="48895" cy="62865"/>
          </a:xfrm>
          <a:custGeom>
            <a:avLst/>
            <a:gdLst/>
            <a:ahLst/>
            <a:cxnLst/>
            <a:rect l="l" t="t" r="r" b="b"/>
            <a:pathLst>
              <a:path w="48894" h="62864">
                <a:moveTo>
                  <a:pt x="45731" y="7490"/>
                </a:moveTo>
                <a:lnTo>
                  <a:pt x="28727" y="7490"/>
                </a:lnTo>
                <a:lnTo>
                  <a:pt x="33740" y="8739"/>
                </a:lnTo>
                <a:lnTo>
                  <a:pt x="36238" y="11236"/>
                </a:lnTo>
                <a:lnTo>
                  <a:pt x="37487" y="13733"/>
                </a:lnTo>
                <a:lnTo>
                  <a:pt x="37487" y="23721"/>
                </a:lnTo>
                <a:lnTo>
                  <a:pt x="16237" y="23721"/>
                </a:lnTo>
                <a:lnTo>
                  <a:pt x="9992" y="27466"/>
                </a:lnTo>
                <a:lnTo>
                  <a:pt x="1249" y="32460"/>
                </a:lnTo>
                <a:lnTo>
                  <a:pt x="0" y="39951"/>
                </a:lnTo>
                <a:lnTo>
                  <a:pt x="0" y="44945"/>
                </a:lnTo>
                <a:lnTo>
                  <a:pt x="1190" y="51892"/>
                </a:lnTo>
                <a:lnTo>
                  <a:pt x="4839" y="57438"/>
                </a:lnTo>
                <a:lnTo>
                  <a:pt x="11065" y="61111"/>
                </a:lnTo>
                <a:lnTo>
                  <a:pt x="19984" y="62440"/>
                </a:lnTo>
                <a:lnTo>
                  <a:pt x="24980" y="62440"/>
                </a:lnTo>
                <a:lnTo>
                  <a:pt x="32491" y="61192"/>
                </a:lnTo>
                <a:lnTo>
                  <a:pt x="37177" y="53684"/>
                </a:lnTo>
                <a:lnTo>
                  <a:pt x="12490" y="53684"/>
                </a:lnTo>
                <a:lnTo>
                  <a:pt x="9992" y="47442"/>
                </a:lnTo>
                <a:lnTo>
                  <a:pt x="9992" y="31212"/>
                </a:lnTo>
                <a:lnTo>
                  <a:pt x="48728" y="31212"/>
                </a:lnTo>
                <a:lnTo>
                  <a:pt x="48728" y="12484"/>
                </a:lnTo>
                <a:lnTo>
                  <a:pt x="46230" y="8739"/>
                </a:lnTo>
                <a:lnTo>
                  <a:pt x="45731" y="7490"/>
                </a:lnTo>
                <a:close/>
              </a:path>
              <a:path w="48894" h="62864">
                <a:moveTo>
                  <a:pt x="48728" y="51187"/>
                </a:moveTo>
                <a:lnTo>
                  <a:pt x="38736" y="51187"/>
                </a:lnTo>
                <a:lnTo>
                  <a:pt x="38736" y="59943"/>
                </a:lnTo>
                <a:lnTo>
                  <a:pt x="48728" y="59943"/>
                </a:lnTo>
                <a:lnTo>
                  <a:pt x="48728" y="51187"/>
                </a:lnTo>
                <a:close/>
              </a:path>
              <a:path w="48894" h="62864">
                <a:moveTo>
                  <a:pt x="48728" y="31212"/>
                </a:moveTo>
                <a:lnTo>
                  <a:pt x="37487" y="31212"/>
                </a:lnTo>
                <a:lnTo>
                  <a:pt x="37487" y="42448"/>
                </a:lnTo>
                <a:lnTo>
                  <a:pt x="34989" y="47442"/>
                </a:lnTo>
                <a:lnTo>
                  <a:pt x="32491" y="51187"/>
                </a:lnTo>
                <a:lnTo>
                  <a:pt x="28727" y="53684"/>
                </a:lnTo>
                <a:lnTo>
                  <a:pt x="37177" y="53684"/>
                </a:lnTo>
                <a:lnTo>
                  <a:pt x="38736" y="51187"/>
                </a:lnTo>
                <a:lnTo>
                  <a:pt x="48728" y="51187"/>
                </a:lnTo>
                <a:lnTo>
                  <a:pt x="48728" y="31212"/>
                </a:lnTo>
                <a:close/>
              </a:path>
              <a:path w="48894" h="62864">
                <a:moveTo>
                  <a:pt x="34989" y="0"/>
                </a:moveTo>
                <a:lnTo>
                  <a:pt x="19984" y="0"/>
                </a:lnTo>
                <a:lnTo>
                  <a:pt x="11241" y="1248"/>
                </a:lnTo>
                <a:lnTo>
                  <a:pt x="7494" y="6242"/>
                </a:lnTo>
                <a:lnTo>
                  <a:pt x="3747" y="9987"/>
                </a:lnTo>
                <a:lnTo>
                  <a:pt x="3747" y="13733"/>
                </a:lnTo>
                <a:lnTo>
                  <a:pt x="2498" y="17478"/>
                </a:lnTo>
                <a:lnTo>
                  <a:pt x="13739" y="17478"/>
                </a:lnTo>
                <a:lnTo>
                  <a:pt x="13739" y="14981"/>
                </a:lnTo>
                <a:lnTo>
                  <a:pt x="14988" y="7490"/>
                </a:lnTo>
                <a:lnTo>
                  <a:pt x="45731" y="7490"/>
                </a:lnTo>
                <a:lnTo>
                  <a:pt x="43732" y="2496"/>
                </a:lnTo>
                <a:lnTo>
                  <a:pt x="34989" y="0"/>
                </a:lnTo>
                <a:close/>
              </a:path>
            </a:pathLst>
          </a:custGeom>
          <a:solidFill>
            <a:srgbClr val="000000"/>
          </a:solidFill>
        </p:spPr>
        <p:txBody>
          <a:bodyPr wrap="square" lIns="0" tIns="0" rIns="0" bIns="0" rtlCol="0"/>
          <a:lstStyle/>
          <a:p>
            <a:endParaRPr/>
          </a:p>
        </p:txBody>
      </p:sp>
      <p:sp>
        <p:nvSpPr>
          <p:cNvPr id="75" name="object 75"/>
          <p:cNvSpPr/>
          <p:nvPr/>
        </p:nvSpPr>
        <p:spPr>
          <a:xfrm>
            <a:off x="1893703" y="5312020"/>
            <a:ext cx="1530462" cy="99895"/>
          </a:xfrm>
          <a:prstGeom prst="rect">
            <a:avLst/>
          </a:prstGeom>
          <a:blipFill>
            <a:blip r:embed="rId3" cstate="print"/>
            <a:stretch>
              <a:fillRect/>
            </a:stretch>
          </a:blipFill>
        </p:spPr>
        <p:txBody>
          <a:bodyPr wrap="square" lIns="0" tIns="0" rIns="0" bIns="0" rtlCol="0"/>
          <a:lstStyle/>
          <a:p>
            <a:endParaRPr/>
          </a:p>
        </p:txBody>
      </p:sp>
      <p:sp>
        <p:nvSpPr>
          <p:cNvPr id="76" name="object 76"/>
          <p:cNvSpPr/>
          <p:nvPr/>
        </p:nvSpPr>
        <p:spPr>
          <a:xfrm>
            <a:off x="1893703" y="5130955"/>
            <a:ext cx="81280" cy="83820"/>
          </a:xfrm>
          <a:custGeom>
            <a:avLst/>
            <a:gdLst/>
            <a:ahLst/>
            <a:cxnLst/>
            <a:rect l="l" t="t" r="r" b="b"/>
            <a:pathLst>
              <a:path w="81280" h="83820">
                <a:moveTo>
                  <a:pt x="47479" y="0"/>
                </a:moveTo>
                <a:lnTo>
                  <a:pt x="34989" y="0"/>
                </a:lnTo>
                <a:lnTo>
                  <a:pt x="0" y="83648"/>
                </a:lnTo>
                <a:lnTo>
                  <a:pt x="11241" y="83648"/>
                </a:lnTo>
                <a:lnTo>
                  <a:pt x="21233" y="61175"/>
                </a:lnTo>
                <a:lnTo>
                  <a:pt x="72143" y="61175"/>
                </a:lnTo>
                <a:lnTo>
                  <a:pt x="68620" y="52436"/>
                </a:lnTo>
                <a:lnTo>
                  <a:pt x="24980" y="52436"/>
                </a:lnTo>
                <a:lnTo>
                  <a:pt x="41234" y="11236"/>
                </a:lnTo>
                <a:lnTo>
                  <a:pt x="52009" y="11236"/>
                </a:lnTo>
                <a:lnTo>
                  <a:pt x="47479" y="0"/>
                </a:lnTo>
                <a:close/>
              </a:path>
              <a:path w="81280" h="83820">
                <a:moveTo>
                  <a:pt x="72143" y="61175"/>
                </a:moveTo>
                <a:lnTo>
                  <a:pt x="59970" y="61175"/>
                </a:lnTo>
                <a:lnTo>
                  <a:pt x="68713" y="83648"/>
                </a:lnTo>
                <a:lnTo>
                  <a:pt x="81203" y="83648"/>
                </a:lnTo>
                <a:lnTo>
                  <a:pt x="72143" y="61175"/>
                </a:lnTo>
                <a:close/>
              </a:path>
              <a:path w="81280" h="83820">
                <a:moveTo>
                  <a:pt x="52009" y="11236"/>
                </a:moveTo>
                <a:lnTo>
                  <a:pt x="41234" y="11236"/>
                </a:lnTo>
                <a:lnTo>
                  <a:pt x="56223" y="52436"/>
                </a:lnTo>
                <a:lnTo>
                  <a:pt x="68620" y="52436"/>
                </a:lnTo>
                <a:lnTo>
                  <a:pt x="52009" y="11236"/>
                </a:lnTo>
                <a:close/>
              </a:path>
            </a:pathLst>
          </a:custGeom>
          <a:solidFill>
            <a:srgbClr val="000000"/>
          </a:solidFill>
        </p:spPr>
        <p:txBody>
          <a:bodyPr wrap="square" lIns="0" tIns="0" rIns="0" bIns="0" rtlCol="0"/>
          <a:lstStyle/>
          <a:p>
            <a:endParaRPr/>
          </a:p>
        </p:txBody>
      </p:sp>
      <p:sp>
        <p:nvSpPr>
          <p:cNvPr id="77" name="object 77"/>
          <p:cNvSpPr/>
          <p:nvPr/>
        </p:nvSpPr>
        <p:spPr>
          <a:xfrm>
            <a:off x="1992410" y="5130955"/>
            <a:ext cx="0" cy="83820"/>
          </a:xfrm>
          <a:custGeom>
            <a:avLst/>
            <a:gdLst/>
            <a:ahLst/>
            <a:cxnLst/>
            <a:rect l="l" t="t" r="r" b="b"/>
            <a:pathLst>
              <a:path h="83820">
                <a:moveTo>
                  <a:pt x="0" y="0"/>
                </a:moveTo>
                <a:lnTo>
                  <a:pt x="0" y="83648"/>
                </a:lnTo>
              </a:path>
            </a:pathLst>
          </a:custGeom>
          <a:ln w="9992">
            <a:solidFill>
              <a:srgbClr val="000000"/>
            </a:solidFill>
          </a:ln>
        </p:spPr>
        <p:txBody>
          <a:bodyPr wrap="square" lIns="0" tIns="0" rIns="0" bIns="0" rtlCol="0"/>
          <a:lstStyle/>
          <a:p>
            <a:endParaRPr/>
          </a:p>
        </p:txBody>
      </p:sp>
      <p:sp>
        <p:nvSpPr>
          <p:cNvPr id="78" name="object 78"/>
          <p:cNvSpPr/>
          <p:nvPr/>
        </p:nvSpPr>
        <p:spPr>
          <a:xfrm>
            <a:off x="2014892" y="5155925"/>
            <a:ext cx="55244" cy="82550"/>
          </a:xfrm>
          <a:custGeom>
            <a:avLst/>
            <a:gdLst/>
            <a:ahLst/>
            <a:cxnLst/>
            <a:rect l="l" t="t" r="r" b="b"/>
            <a:pathLst>
              <a:path w="55244" h="82550">
                <a:moveTo>
                  <a:pt x="14988" y="62440"/>
                </a:moveTo>
                <a:lnTo>
                  <a:pt x="3747" y="62440"/>
                </a:lnTo>
                <a:lnTo>
                  <a:pt x="4293" y="69248"/>
                </a:lnTo>
                <a:lnTo>
                  <a:pt x="7184" y="75705"/>
                </a:lnTo>
                <a:lnTo>
                  <a:pt x="14292" y="80524"/>
                </a:lnTo>
                <a:lnTo>
                  <a:pt x="27495" y="82416"/>
                </a:lnTo>
                <a:lnTo>
                  <a:pt x="34384" y="82065"/>
                </a:lnTo>
                <a:lnTo>
                  <a:pt x="41427" y="80524"/>
                </a:lnTo>
                <a:lnTo>
                  <a:pt x="47694" y="77149"/>
                </a:lnTo>
                <a:lnTo>
                  <a:pt x="49475" y="74925"/>
                </a:lnTo>
                <a:lnTo>
                  <a:pt x="17486" y="74925"/>
                </a:lnTo>
                <a:lnTo>
                  <a:pt x="14988" y="69931"/>
                </a:lnTo>
                <a:lnTo>
                  <a:pt x="14988" y="62440"/>
                </a:lnTo>
                <a:close/>
              </a:path>
              <a:path w="55244" h="82550">
                <a:moveTo>
                  <a:pt x="54973" y="47442"/>
                </a:moveTo>
                <a:lnTo>
                  <a:pt x="43732" y="47442"/>
                </a:lnTo>
                <a:lnTo>
                  <a:pt x="43498" y="58590"/>
                </a:lnTo>
                <a:lnTo>
                  <a:pt x="41859" y="67276"/>
                </a:lnTo>
                <a:lnTo>
                  <a:pt x="37409" y="72916"/>
                </a:lnTo>
                <a:lnTo>
                  <a:pt x="28744" y="74925"/>
                </a:lnTo>
                <a:lnTo>
                  <a:pt x="49475" y="74925"/>
                </a:lnTo>
                <a:lnTo>
                  <a:pt x="52475" y="71180"/>
                </a:lnTo>
                <a:lnTo>
                  <a:pt x="53724" y="67434"/>
                </a:lnTo>
                <a:lnTo>
                  <a:pt x="54973" y="61192"/>
                </a:lnTo>
                <a:lnTo>
                  <a:pt x="54973" y="47442"/>
                </a:lnTo>
                <a:close/>
              </a:path>
              <a:path w="55244" h="82550">
                <a:moveTo>
                  <a:pt x="37487" y="0"/>
                </a:moveTo>
                <a:lnTo>
                  <a:pt x="26246" y="0"/>
                </a:lnTo>
                <a:lnTo>
                  <a:pt x="15815" y="1677"/>
                </a:lnTo>
                <a:lnTo>
                  <a:pt x="7496" y="6866"/>
                </a:lnTo>
                <a:lnTo>
                  <a:pt x="1990" y="15801"/>
                </a:lnTo>
                <a:lnTo>
                  <a:pt x="0" y="28715"/>
                </a:lnTo>
                <a:lnTo>
                  <a:pt x="0" y="36205"/>
                </a:lnTo>
                <a:lnTo>
                  <a:pt x="1249" y="44945"/>
                </a:lnTo>
                <a:lnTo>
                  <a:pt x="6245" y="49939"/>
                </a:lnTo>
                <a:lnTo>
                  <a:pt x="11241" y="56181"/>
                </a:lnTo>
                <a:lnTo>
                  <a:pt x="19984" y="57430"/>
                </a:lnTo>
                <a:lnTo>
                  <a:pt x="38736" y="57430"/>
                </a:lnTo>
                <a:lnTo>
                  <a:pt x="42483" y="49939"/>
                </a:lnTo>
                <a:lnTo>
                  <a:pt x="27495" y="49939"/>
                </a:lnTo>
                <a:lnTo>
                  <a:pt x="19152" y="47851"/>
                </a:lnTo>
                <a:lnTo>
                  <a:pt x="14209" y="42604"/>
                </a:lnTo>
                <a:lnTo>
                  <a:pt x="11846" y="35718"/>
                </a:lnTo>
                <a:lnTo>
                  <a:pt x="11241" y="28715"/>
                </a:lnTo>
                <a:lnTo>
                  <a:pt x="11846" y="22238"/>
                </a:lnTo>
                <a:lnTo>
                  <a:pt x="14209" y="15293"/>
                </a:lnTo>
                <a:lnTo>
                  <a:pt x="19152" y="9753"/>
                </a:lnTo>
                <a:lnTo>
                  <a:pt x="27495" y="7490"/>
                </a:lnTo>
                <a:lnTo>
                  <a:pt x="44149" y="7490"/>
                </a:lnTo>
                <a:lnTo>
                  <a:pt x="42483" y="4993"/>
                </a:lnTo>
                <a:lnTo>
                  <a:pt x="37487" y="0"/>
                </a:lnTo>
                <a:close/>
              </a:path>
              <a:path w="55244" h="82550">
                <a:moveTo>
                  <a:pt x="44149" y="7490"/>
                </a:moveTo>
                <a:lnTo>
                  <a:pt x="32491" y="7490"/>
                </a:lnTo>
                <a:lnTo>
                  <a:pt x="36238" y="8739"/>
                </a:lnTo>
                <a:lnTo>
                  <a:pt x="42483" y="14981"/>
                </a:lnTo>
                <a:lnTo>
                  <a:pt x="43732" y="19975"/>
                </a:lnTo>
                <a:lnTo>
                  <a:pt x="43732" y="37454"/>
                </a:lnTo>
                <a:lnTo>
                  <a:pt x="42483" y="39951"/>
                </a:lnTo>
                <a:lnTo>
                  <a:pt x="37487" y="47442"/>
                </a:lnTo>
                <a:lnTo>
                  <a:pt x="33740" y="49939"/>
                </a:lnTo>
                <a:lnTo>
                  <a:pt x="42483" y="49939"/>
                </a:lnTo>
                <a:lnTo>
                  <a:pt x="43732" y="47442"/>
                </a:lnTo>
                <a:lnTo>
                  <a:pt x="54973" y="47442"/>
                </a:lnTo>
                <a:lnTo>
                  <a:pt x="54973" y="8739"/>
                </a:lnTo>
                <a:lnTo>
                  <a:pt x="44981" y="8739"/>
                </a:lnTo>
                <a:lnTo>
                  <a:pt x="44149" y="7490"/>
                </a:lnTo>
                <a:close/>
              </a:path>
              <a:path w="55244" h="82550">
                <a:moveTo>
                  <a:pt x="54973" y="0"/>
                </a:moveTo>
                <a:lnTo>
                  <a:pt x="44981" y="0"/>
                </a:lnTo>
                <a:lnTo>
                  <a:pt x="44981" y="8739"/>
                </a:lnTo>
                <a:lnTo>
                  <a:pt x="54973" y="8739"/>
                </a:lnTo>
                <a:lnTo>
                  <a:pt x="54973" y="0"/>
                </a:lnTo>
                <a:close/>
              </a:path>
            </a:pathLst>
          </a:custGeom>
          <a:solidFill>
            <a:srgbClr val="000000"/>
          </a:solidFill>
        </p:spPr>
        <p:txBody>
          <a:bodyPr wrap="square" lIns="0" tIns="0" rIns="0" bIns="0" rtlCol="0"/>
          <a:lstStyle/>
          <a:p>
            <a:endParaRPr/>
          </a:p>
        </p:txBody>
      </p:sp>
      <p:sp>
        <p:nvSpPr>
          <p:cNvPr id="79" name="object 79"/>
          <p:cNvSpPr/>
          <p:nvPr/>
        </p:nvSpPr>
        <p:spPr>
          <a:xfrm>
            <a:off x="2086104" y="5154678"/>
            <a:ext cx="53340" cy="61594"/>
          </a:xfrm>
          <a:custGeom>
            <a:avLst/>
            <a:gdLst/>
            <a:ahLst/>
            <a:cxnLst/>
            <a:rect l="l" t="t" r="r" b="b"/>
            <a:pathLst>
              <a:path w="53339" h="61595">
                <a:moveTo>
                  <a:pt x="27495" y="0"/>
                </a:moveTo>
                <a:lnTo>
                  <a:pt x="17503" y="0"/>
                </a:lnTo>
                <a:lnTo>
                  <a:pt x="11257" y="3745"/>
                </a:lnTo>
                <a:lnTo>
                  <a:pt x="5803" y="9617"/>
                </a:lnTo>
                <a:lnTo>
                  <a:pt x="2344" y="16074"/>
                </a:lnTo>
                <a:lnTo>
                  <a:pt x="542" y="23174"/>
                </a:lnTo>
                <a:lnTo>
                  <a:pt x="0" y="31212"/>
                </a:lnTo>
                <a:lnTo>
                  <a:pt x="1661" y="43797"/>
                </a:lnTo>
                <a:lnTo>
                  <a:pt x="6721" y="53224"/>
                </a:lnTo>
                <a:lnTo>
                  <a:pt x="15295" y="59141"/>
                </a:lnTo>
                <a:lnTo>
                  <a:pt x="27495" y="61192"/>
                </a:lnTo>
                <a:lnTo>
                  <a:pt x="38736" y="61192"/>
                </a:lnTo>
                <a:lnTo>
                  <a:pt x="44981" y="56181"/>
                </a:lnTo>
                <a:lnTo>
                  <a:pt x="47479" y="53684"/>
                </a:lnTo>
                <a:lnTo>
                  <a:pt x="27495" y="53684"/>
                </a:lnTo>
                <a:lnTo>
                  <a:pt x="20215" y="52124"/>
                </a:lnTo>
                <a:lnTo>
                  <a:pt x="15161" y="47754"/>
                </a:lnTo>
                <a:lnTo>
                  <a:pt x="12214" y="41043"/>
                </a:lnTo>
                <a:lnTo>
                  <a:pt x="11257" y="32460"/>
                </a:lnTo>
                <a:lnTo>
                  <a:pt x="52475" y="32460"/>
                </a:lnTo>
                <a:lnTo>
                  <a:pt x="52727" y="24969"/>
                </a:lnTo>
                <a:lnTo>
                  <a:pt x="11257" y="24969"/>
                </a:lnTo>
                <a:lnTo>
                  <a:pt x="11257" y="12484"/>
                </a:lnTo>
                <a:lnTo>
                  <a:pt x="20001" y="7490"/>
                </a:lnTo>
                <a:lnTo>
                  <a:pt x="45957" y="7490"/>
                </a:lnTo>
                <a:lnTo>
                  <a:pt x="42639" y="3667"/>
                </a:lnTo>
                <a:lnTo>
                  <a:pt x="27495" y="0"/>
                </a:lnTo>
                <a:close/>
              </a:path>
              <a:path w="53339" h="61595">
                <a:moveTo>
                  <a:pt x="52475" y="41199"/>
                </a:moveTo>
                <a:lnTo>
                  <a:pt x="41234" y="41199"/>
                </a:lnTo>
                <a:lnTo>
                  <a:pt x="39985" y="49939"/>
                </a:lnTo>
                <a:lnTo>
                  <a:pt x="34989" y="53684"/>
                </a:lnTo>
                <a:lnTo>
                  <a:pt x="47479" y="53684"/>
                </a:lnTo>
                <a:lnTo>
                  <a:pt x="51226" y="48690"/>
                </a:lnTo>
                <a:lnTo>
                  <a:pt x="52475" y="44945"/>
                </a:lnTo>
                <a:lnTo>
                  <a:pt x="52475" y="41199"/>
                </a:lnTo>
                <a:close/>
              </a:path>
              <a:path w="53339" h="61595">
                <a:moveTo>
                  <a:pt x="45957" y="7490"/>
                </a:moveTo>
                <a:lnTo>
                  <a:pt x="41234" y="7490"/>
                </a:lnTo>
                <a:lnTo>
                  <a:pt x="42483" y="18727"/>
                </a:lnTo>
                <a:lnTo>
                  <a:pt x="41234" y="24969"/>
                </a:lnTo>
                <a:lnTo>
                  <a:pt x="52727" y="24969"/>
                </a:lnTo>
                <a:lnTo>
                  <a:pt x="52788" y="23174"/>
                </a:lnTo>
                <a:lnTo>
                  <a:pt x="50290" y="12484"/>
                </a:lnTo>
                <a:lnTo>
                  <a:pt x="45957" y="7490"/>
                </a:lnTo>
                <a:close/>
              </a:path>
            </a:pathLst>
          </a:custGeom>
          <a:solidFill>
            <a:srgbClr val="000000"/>
          </a:solidFill>
        </p:spPr>
        <p:txBody>
          <a:bodyPr wrap="square" lIns="0" tIns="0" rIns="0" bIns="0" rtlCol="0"/>
          <a:lstStyle/>
          <a:p>
            <a:endParaRPr/>
          </a:p>
        </p:txBody>
      </p:sp>
      <p:sp>
        <p:nvSpPr>
          <p:cNvPr id="80" name="object 80"/>
          <p:cNvSpPr/>
          <p:nvPr/>
        </p:nvSpPr>
        <p:spPr>
          <a:xfrm>
            <a:off x="2154833" y="5155926"/>
            <a:ext cx="34290" cy="59055"/>
          </a:xfrm>
          <a:custGeom>
            <a:avLst/>
            <a:gdLst/>
            <a:ahLst/>
            <a:cxnLst/>
            <a:rect l="l" t="t" r="r" b="b"/>
            <a:pathLst>
              <a:path w="34289" h="59054">
                <a:moveTo>
                  <a:pt x="11241" y="0"/>
                </a:moveTo>
                <a:lnTo>
                  <a:pt x="0" y="0"/>
                </a:lnTo>
                <a:lnTo>
                  <a:pt x="1249" y="3745"/>
                </a:lnTo>
                <a:lnTo>
                  <a:pt x="1249" y="58678"/>
                </a:lnTo>
                <a:lnTo>
                  <a:pt x="12490" y="58678"/>
                </a:lnTo>
                <a:lnTo>
                  <a:pt x="12490" y="17478"/>
                </a:lnTo>
                <a:lnTo>
                  <a:pt x="14572" y="11236"/>
                </a:lnTo>
                <a:lnTo>
                  <a:pt x="11241" y="11236"/>
                </a:lnTo>
                <a:lnTo>
                  <a:pt x="11241" y="0"/>
                </a:lnTo>
                <a:close/>
              </a:path>
              <a:path w="34289" h="59054">
                <a:moveTo>
                  <a:pt x="33723" y="0"/>
                </a:moveTo>
                <a:lnTo>
                  <a:pt x="26229" y="0"/>
                </a:lnTo>
                <a:lnTo>
                  <a:pt x="21233" y="1248"/>
                </a:lnTo>
                <a:lnTo>
                  <a:pt x="13739" y="3745"/>
                </a:lnTo>
                <a:lnTo>
                  <a:pt x="11241" y="11236"/>
                </a:lnTo>
                <a:lnTo>
                  <a:pt x="14572" y="11236"/>
                </a:lnTo>
                <a:lnTo>
                  <a:pt x="14988" y="9987"/>
                </a:lnTo>
                <a:lnTo>
                  <a:pt x="33723" y="9987"/>
                </a:lnTo>
                <a:lnTo>
                  <a:pt x="33723" y="0"/>
                </a:lnTo>
                <a:close/>
              </a:path>
            </a:pathLst>
          </a:custGeom>
          <a:solidFill>
            <a:srgbClr val="000000"/>
          </a:solidFill>
        </p:spPr>
        <p:txBody>
          <a:bodyPr wrap="square" lIns="0" tIns="0" rIns="0" bIns="0" rtlCol="0"/>
          <a:lstStyle/>
          <a:p>
            <a:endParaRPr/>
          </a:p>
        </p:txBody>
      </p:sp>
      <p:sp>
        <p:nvSpPr>
          <p:cNvPr id="81" name="object 81"/>
          <p:cNvSpPr/>
          <p:nvPr/>
        </p:nvSpPr>
        <p:spPr>
          <a:xfrm>
            <a:off x="2199799" y="5130955"/>
            <a:ext cx="12700" cy="83820"/>
          </a:xfrm>
          <a:custGeom>
            <a:avLst/>
            <a:gdLst/>
            <a:ahLst/>
            <a:cxnLst/>
            <a:rect l="l" t="t" r="r" b="b"/>
            <a:pathLst>
              <a:path w="12700" h="83820">
                <a:moveTo>
                  <a:pt x="12506" y="0"/>
                </a:moveTo>
                <a:lnTo>
                  <a:pt x="0" y="0"/>
                </a:lnTo>
                <a:lnTo>
                  <a:pt x="0" y="11236"/>
                </a:lnTo>
                <a:lnTo>
                  <a:pt x="12506" y="11236"/>
                </a:lnTo>
                <a:lnTo>
                  <a:pt x="12506" y="0"/>
                </a:lnTo>
                <a:close/>
              </a:path>
              <a:path w="12700" h="83820">
                <a:moveTo>
                  <a:pt x="12506" y="24969"/>
                </a:moveTo>
                <a:lnTo>
                  <a:pt x="1249" y="24969"/>
                </a:lnTo>
                <a:lnTo>
                  <a:pt x="1249" y="83648"/>
                </a:lnTo>
                <a:lnTo>
                  <a:pt x="12506" y="83648"/>
                </a:lnTo>
                <a:lnTo>
                  <a:pt x="12506" y="24969"/>
                </a:lnTo>
                <a:close/>
              </a:path>
            </a:pathLst>
          </a:custGeom>
          <a:solidFill>
            <a:srgbClr val="000000"/>
          </a:solidFill>
        </p:spPr>
        <p:txBody>
          <a:bodyPr wrap="square" lIns="0" tIns="0" rIns="0" bIns="0" rtlCol="0"/>
          <a:lstStyle/>
          <a:p>
            <a:endParaRPr/>
          </a:p>
        </p:txBody>
      </p:sp>
      <p:sp>
        <p:nvSpPr>
          <p:cNvPr id="82" name="object 82"/>
          <p:cNvSpPr/>
          <p:nvPr/>
        </p:nvSpPr>
        <p:spPr>
          <a:xfrm>
            <a:off x="2228545" y="5154678"/>
            <a:ext cx="50165" cy="61594"/>
          </a:xfrm>
          <a:custGeom>
            <a:avLst/>
            <a:gdLst/>
            <a:ahLst/>
            <a:cxnLst/>
            <a:rect l="l" t="t" r="r" b="b"/>
            <a:pathLst>
              <a:path w="50164" h="61595">
                <a:moveTo>
                  <a:pt x="46980" y="7490"/>
                </a:moveTo>
                <a:lnTo>
                  <a:pt x="34972" y="7490"/>
                </a:lnTo>
                <a:lnTo>
                  <a:pt x="36221" y="11236"/>
                </a:lnTo>
                <a:lnTo>
                  <a:pt x="38719" y="13733"/>
                </a:lnTo>
                <a:lnTo>
                  <a:pt x="38719" y="23721"/>
                </a:lnTo>
                <a:lnTo>
                  <a:pt x="17486" y="23721"/>
                </a:lnTo>
                <a:lnTo>
                  <a:pt x="11241" y="27466"/>
                </a:lnTo>
                <a:lnTo>
                  <a:pt x="2498" y="32460"/>
                </a:lnTo>
                <a:lnTo>
                  <a:pt x="0" y="39951"/>
                </a:lnTo>
                <a:lnTo>
                  <a:pt x="0" y="44945"/>
                </a:lnTo>
                <a:lnTo>
                  <a:pt x="1398" y="51187"/>
                </a:lnTo>
                <a:lnTo>
                  <a:pt x="5464" y="56346"/>
                </a:lnTo>
                <a:lnTo>
                  <a:pt x="12119" y="59882"/>
                </a:lnTo>
                <a:lnTo>
                  <a:pt x="21233" y="61192"/>
                </a:lnTo>
                <a:lnTo>
                  <a:pt x="33723" y="61192"/>
                </a:lnTo>
                <a:lnTo>
                  <a:pt x="38096" y="52436"/>
                </a:lnTo>
                <a:lnTo>
                  <a:pt x="13739" y="52436"/>
                </a:lnTo>
                <a:lnTo>
                  <a:pt x="11241" y="46193"/>
                </a:lnTo>
                <a:lnTo>
                  <a:pt x="11241" y="31212"/>
                </a:lnTo>
                <a:lnTo>
                  <a:pt x="49353" y="31212"/>
                </a:lnTo>
                <a:lnTo>
                  <a:pt x="49977" y="17478"/>
                </a:lnTo>
                <a:lnTo>
                  <a:pt x="49977" y="11236"/>
                </a:lnTo>
                <a:lnTo>
                  <a:pt x="47479" y="8739"/>
                </a:lnTo>
                <a:lnTo>
                  <a:pt x="46980" y="7490"/>
                </a:lnTo>
                <a:close/>
              </a:path>
              <a:path w="50164" h="61595">
                <a:moveTo>
                  <a:pt x="48728" y="51187"/>
                </a:moveTo>
                <a:lnTo>
                  <a:pt x="38719" y="51187"/>
                </a:lnTo>
                <a:lnTo>
                  <a:pt x="38719" y="57430"/>
                </a:lnTo>
                <a:lnTo>
                  <a:pt x="39985" y="59927"/>
                </a:lnTo>
                <a:lnTo>
                  <a:pt x="49977" y="59927"/>
                </a:lnTo>
                <a:lnTo>
                  <a:pt x="48728" y="53684"/>
                </a:lnTo>
                <a:lnTo>
                  <a:pt x="48728" y="51187"/>
                </a:lnTo>
                <a:close/>
              </a:path>
              <a:path w="50164" h="61595">
                <a:moveTo>
                  <a:pt x="49353" y="31212"/>
                </a:moveTo>
                <a:lnTo>
                  <a:pt x="38719" y="31212"/>
                </a:lnTo>
                <a:lnTo>
                  <a:pt x="38719" y="42448"/>
                </a:lnTo>
                <a:lnTo>
                  <a:pt x="36221" y="46193"/>
                </a:lnTo>
                <a:lnTo>
                  <a:pt x="33723" y="51187"/>
                </a:lnTo>
                <a:lnTo>
                  <a:pt x="28727" y="52436"/>
                </a:lnTo>
                <a:lnTo>
                  <a:pt x="38096" y="52436"/>
                </a:lnTo>
                <a:lnTo>
                  <a:pt x="38719" y="51187"/>
                </a:lnTo>
                <a:lnTo>
                  <a:pt x="48728" y="51187"/>
                </a:lnTo>
                <a:lnTo>
                  <a:pt x="48842" y="42448"/>
                </a:lnTo>
                <a:lnTo>
                  <a:pt x="49353" y="31212"/>
                </a:lnTo>
                <a:close/>
              </a:path>
              <a:path w="50164" h="61595">
                <a:moveTo>
                  <a:pt x="34972" y="0"/>
                </a:moveTo>
                <a:lnTo>
                  <a:pt x="21233" y="0"/>
                </a:lnTo>
                <a:lnTo>
                  <a:pt x="12490" y="1248"/>
                </a:lnTo>
                <a:lnTo>
                  <a:pt x="7494" y="6242"/>
                </a:lnTo>
                <a:lnTo>
                  <a:pt x="4996" y="9987"/>
                </a:lnTo>
                <a:lnTo>
                  <a:pt x="3747" y="13733"/>
                </a:lnTo>
                <a:lnTo>
                  <a:pt x="3747" y="17478"/>
                </a:lnTo>
                <a:lnTo>
                  <a:pt x="14988" y="17478"/>
                </a:lnTo>
                <a:lnTo>
                  <a:pt x="14988" y="14981"/>
                </a:lnTo>
                <a:lnTo>
                  <a:pt x="16237" y="7490"/>
                </a:lnTo>
                <a:lnTo>
                  <a:pt x="46980" y="7490"/>
                </a:lnTo>
                <a:lnTo>
                  <a:pt x="44981" y="2496"/>
                </a:lnTo>
                <a:lnTo>
                  <a:pt x="34972" y="0"/>
                </a:lnTo>
                <a:close/>
              </a:path>
            </a:pathLst>
          </a:custGeom>
          <a:solidFill>
            <a:srgbClr val="000000"/>
          </a:solidFill>
        </p:spPr>
        <p:txBody>
          <a:bodyPr wrap="square" lIns="0" tIns="0" rIns="0" bIns="0" rtlCol="0"/>
          <a:lstStyle/>
          <a:p>
            <a:endParaRPr/>
          </a:p>
        </p:txBody>
      </p:sp>
      <p:sp>
        <p:nvSpPr>
          <p:cNvPr id="83" name="object 83"/>
          <p:cNvSpPr/>
          <p:nvPr/>
        </p:nvSpPr>
        <p:spPr>
          <a:xfrm>
            <a:off x="2293509" y="5200872"/>
            <a:ext cx="21590" cy="29209"/>
          </a:xfrm>
          <a:custGeom>
            <a:avLst/>
            <a:gdLst/>
            <a:ahLst/>
            <a:cxnLst/>
            <a:rect l="l" t="t" r="r" b="b"/>
            <a:pathLst>
              <a:path w="21589" h="29210">
                <a:moveTo>
                  <a:pt x="21233" y="0"/>
                </a:moveTo>
                <a:lnTo>
                  <a:pt x="7494" y="0"/>
                </a:lnTo>
                <a:lnTo>
                  <a:pt x="0" y="28731"/>
                </a:lnTo>
                <a:lnTo>
                  <a:pt x="7494" y="28731"/>
                </a:lnTo>
                <a:lnTo>
                  <a:pt x="21233" y="0"/>
                </a:lnTo>
                <a:close/>
              </a:path>
            </a:pathLst>
          </a:custGeom>
          <a:solidFill>
            <a:srgbClr val="000000"/>
          </a:solidFill>
        </p:spPr>
        <p:txBody>
          <a:bodyPr wrap="square" lIns="0" tIns="0" rIns="0" bIns="0" rtlCol="0"/>
          <a:lstStyle/>
          <a:p>
            <a:endParaRPr/>
          </a:p>
        </p:txBody>
      </p:sp>
      <p:sp>
        <p:nvSpPr>
          <p:cNvPr id="84" name="object 84"/>
          <p:cNvSpPr/>
          <p:nvPr/>
        </p:nvSpPr>
        <p:spPr>
          <a:xfrm>
            <a:off x="2362223" y="5124711"/>
            <a:ext cx="2253850" cy="104891"/>
          </a:xfrm>
          <a:prstGeom prst="rect">
            <a:avLst/>
          </a:prstGeom>
          <a:blipFill>
            <a:blip r:embed="rId4" cstate="print"/>
            <a:stretch>
              <a:fillRect/>
            </a:stretch>
          </a:blipFill>
        </p:spPr>
        <p:txBody>
          <a:bodyPr wrap="square" lIns="0" tIns="0" rIns="0" bIns="0" rtlCol="0"/>
          <a:lstStyle/>
          <a:p>
            <a:endParaRPr/>
          </a:p>
        </p:txBody>
      </p:sp>
      <p:sp>
        <p:nvSpPr>
          <p:cNvPr id="85" name="object 85"/>
          <p:cNvSpPr/>
          <p:nvPr/>
        </p:nvSpPr>
        <p:spPr>
          <a:xfrm>
            <a:off x="1908067" y="5508065"/>
            <a:ext cx="0" cy="83820"/>
          </a:xfrm>
          <a:custGeom>
            <a:avLst/>
            <a:gdLst/>
            <a:ahLst/>
            <a:cxnLst/>
            <a:rect l="l" t="t" r="r" b="b"/>
            <a:pathLst>
              <a:path h="83820">
                <a:moveTo>
                  <a:pt x="0" y="0"/>
                </a:moveTo>
                <a:lnTo>
                  <a:pt x="0" y="83661"/>
                </a:lnTo>
              </a:path>
            </a:pathLst>
          </a:custGeom>
          <a:ln w="11241">
            <a:solidFill>
              <a:srgbClr val="000000"/>
            </a:solidFill>
          </a:ln>
        </p:spPr>
        <p:txBody>
          <a:bodyPr wrap="square" lIns="0" tIns="0" rIns="0" bIns="0" rtlCol="0"/>
          <a:lstStyle/>
          <a:p>
            <a:endParaRPr/>
          </a:p>
        </p:txBody>
      </p:sp>
      <p:sp>
        <p:nvSpPr>
          <p:cNvPr id="86" name="object 86"/>
          <p:cNvSpPr/>
          <p:nvPr/>
        </p:nvSpPr>
        <p:spPr>
          <a:xfrm>
            <a:off x="1929943" y="5531787"/>
            <a:ext cx="47625" cy="61594"/>
          </a:xfrm>
          <a:custGeom>
            <a:avLst/>
            <a:gdLst/>
            <a:ahLst/>
            <a:cxnLst/>
            <a:rect l="l" t="t" r="r" b="b"/>
            <a:pathLst>
              <a:path w="47625" h="61595">
                <a:moveTo>
                  <a:pt x="11241" y="42456"/>
                </a:moveTo>
                <a:lnTo>
                  <a:pt x="0" y="42456"/>
                </a:lnTo>
                <a:lnTo>
                  <a:pt x="1932" y="51177"/>
                </a:lnTo>
                <a:lnTo>
                  <a:pt x="7025" y="56972"/>
                </a:lnTo>
                <a:lnTo>
                  <a:pt x="14227" y="60192"/>
                </a:lnTo>
                <a:lnTo>
                  <a:pt x="22482" y="61187"/>
                </a:lnTo>
                <a:lnTo>
                  <a:pt x="34972" y="61187"/>
                </a:lnTo>
                <a:lnTo>
                  <a:pt x="39968" y="57441"/>
                </a:lnTo>
                <a:lnTo>
                  <a:pt x="43716" y="54943"/>
                </a:lnTo>
                <a:lnTo>
                  <a:pt x="44652" y="53694"/>
                </a:lnTo>
                <a:lnTo>
                  <a:pt x="13739" y="53694"/>
                </a:lnTo>
                <a:lnTo>
                  <a:pt x="11241" y="47450"/>
                </a:lnTo>
                <a:lnTo>
                  <a:pt x="11241" y="42456"/>
                </a:lnTo>
                <a:close/>
              </a:path>
              <a:path w="47625" h="61595">
                <a:moveTo>
                  <a:pt x="31225" y="0"/>
                </a:moveTo>
                <a:lnTo>
                  <a:pt x="23731" y="0"/>
                </a:lnTo>
                <a:lnTo>
                  <a:pt x="14422" y="1326"/>
                </a:lnTo>
                <a:lnTo>
                  <a:pt x="7338" y="4994"/>
                </a:lnTo>
                <a:lnTo>
                  <a:pt x="2829" y="10536"/>
                </a:lnTo>
                <a:lnTo>
                  <a:pt x="1249" y="17482"/>
                </a:lnTo>
                <a:lnTo>
                  <a:pt x="3005" y="25130"/>
                </a:lnTo>
                <a:lnTo>
                  <a:pt x="7806" y="29969"/>
                </a:lnTo>
                <a:lnTo>
                  <a:pt x="14949" y="32935"/>
                </a:lnTo>
                <a:lnTo>
                  <a:pt x="23731" y="34964"/>
                </a:lnTo>
                <a:lnTo>
                  <a:pt x="32474" y="37461"/>
                </a:lnTo>
                <a:lnTo>
                  <a:pt x="36221" y="38711"/>
                </a:lnTo>
                <a:lnTo>
                  <a:pt x="36221" y="46202"/>
                </a:lnTo>
                <a:lnTo>
                  <a:pt x="34972" y="48700"/>
                </a:lnTo>
                <a:lnTo>
                  <a:pt x="34972" y="49949"/>
                </a:lnTo>
                <a:lnTo>
                  <a:pt x="32474" y="52446"/>
                </a:lnTo>
                <a:lnTo>
                  <a:pt x="28727" y="53694"/>
                </a:lnTo>
                <a:lnTo>
                  <a:pt x="44652" y="53694"/>
                </a:lnTo>
                <a:lnTo>
                  <a:pt x="47463" y="49949"/>
                </a:lnTo>
                <a:lnTo>
                  <a:pt x="47463" y="38711"/>
                </a:lnTo>
                <a:lnTo>
                  <a:pt x="46214" y="34964"/>
                </a:lnTo>
                <a:lnTo>
                  <a:pt x="39968" y="28720"/>
                </a:lnTo>
                <a:lnTo>
                  <a:pt x="36221" y="27471"/>
                </a:lnTo>
                <a:lnTo>
                  <a:pt x="19984" y="23726"/>
                </a:lnTo>
                <a:lnTo>
                  <a:pt x="17486" y="23726"/>
                </a:lnTo>
                <a:lnTo>
                  <a:pt x="12490" y="22477"/>
                </a:lnTo>
                <a:lnTo>
                  <a:pt x="12490" y="8741"/>
                </a:lnTo>
                <a:lnTo>
                  <a:pt x="44340" y="8741"/>
                </a:lnTo>
                <a:lnTo>
                  <a:pt x="41218" y="2496"/>
                </a:lnTo>
                <a:lnTo>
                  <a:pt x="31225" y="0"/>
                </a:lnTo>
                <a:close/>
              </a:path>
              <a:path w="47625" h="61595">
                <a:moveTo>
                  <a:pt x="44340" y="8741"/>
                </a:moveTo>
                <a:lnTo>
                  <a:pt x="34972" y="8741"/>
                </a:lnTo>
                <a:lnTo>
                  <a:pt x="34972" y="17482"/>
                </a:lnTo>
                <a:lnTo>
                  <a:pt x="46214" y="17482"/>
                </a:lnTo>
                <a:lnTo>
                  <a:pt x="46214" y="12486"/>
                </a:lnTo>
                <a:lnTo>
                  <a:pt x="44340" y="8741"/>
                </a:lnTo>
                <a:close/>
              </a:path>
            </a:pathLst>
          </a:custGeom>
          <a:solidFill>
            <a:srgbClr val="000000"/>
          </a:solidFill>
        </p:spPr>
        <p:txBody>
          <a:bodyPr wrap="square" lIns="0" tIns="0" rIns="0" bIns="0" rtlCol="0"/>
          <a:lstStyle/>
          <a:p>
            <a:endParaRPr/>
          </a:p>
        </p:txBody>
      </p:sp>
      <p:sp>
        <p:nvSpPr>
          <p:cNvPr id="87" name="object 87"/>
          <p:cNvSpPr/>
          <p:nvPr/>
        </p:nvSpPr>
        <p:spPr>
          <a:xfrm>
            <a:off x="1993659" y="5533035"/>
            <a:ext cx="33020" cy="59055"/>
          </a:xfrm>
          <a:custGeom>
            <a:avLst/>
            <a:gdLst/>
            <a:ahLst/>
            <a:cxnLst/>
            <a:rect l="l" t="t" r="r" b="b"/>
            <a:pathLst>
              <a:path w="33019" h="59054">
                <a:moveTo>
                  <a:pt x="11241" y="0"/>
                </a:moveTo>
                <a:lnTo>
                  <a:pt x="0" y="0"/>
                </a:lnTo>
                <a:lnTo>
                  <a:pt x="0" y="58690"/>
                </a:lnTo>
                <a:lnTo>
                  <a:pt x="11241" y="58690"/>
                </a:lnTo>
                <a:lnTo>
                  <a:pt x="11241" y="17482"/>
                </a:lnTo>
                <a:lnTo>
                  <a:pt x="14363" y="11238"/>
                </a:lnTo>
                <a:lnTo>
                  <a:pt x="11241" y="11238"/>
                </a:lnTo>
                <a:lnTo>
                  <a:pt x="11241" y="0"/>
                </a:lnTo>
                <a:close/>
              </a:path>
              <a:path w="33019" h="59054">
                <a:moveTo>
                  <a:pt x="32474" y="0"/>
                </a:moveTo>
                <a:lnTo>
                  <a:pt x="24980" y="0"/>
                </a:lnTo>
                <a:lnTo>
                  <a:pt x="19984" y="1248"/>
                </a:lnTo>
                <a:lnTo>
                  <a:pt x="12490" y="3747"/>
                </a:lnTo>
                <a:lnTo>
                  <a:pt x="11241" y="11238"/>
                </a:lnTo>
                <a:lnTo>
                  <a:pt x="14363" y="11238"/>
                </a:lnTo>
                <a:lnTo>
                  <a:pt x="14988" y="9989"/>
                </a:lnTo>
                <a:lnTo>
                  <a:pt x="32474" y="9989"/>
                </a:lnTo>
                <a:lnTo>
                  <a:pt x="32474" y="0"/>
                </a:lnTo>
                <a:close/>
              </a:path>
            </a:pathLst>
          </a:custGeom>
          <a:solidFill>
            <a:srgbClr val="000000"/>
          </a:solidFill>
        </p:spPr>
        <p:txBody>
          <a:bodyPr wrap="square" lIns="0" tIns="0" rIns="0" bIns="0" rtlCol="0"/>
          <a:lstStyle/>
          <a:p>
            <a:endParaRPr/>
          </a:p>
        </p:txBody>
      </p:sp>
      <p:sp>
        <p:nvSpPr>
          <p:cNvPr id="88" name="object 88"/>
          <p:cNvSpPr/>
          <p:nvPr/>
        </p:nvSpPr>
        <p:spPr>
          <a:xfrm>
            <a:off x="2034877" y="5531786"/>
            <a:ext cx="48895" cy="62865"/>
          </a:xfrm>
          <a:custGeom>
            <a:avLst/>
            <a:gdLst/>
            <a:ahLst/>
            <a:cxnLst/>
            <a:rect l="l" t="t" r="r" b="b"/>
            <a:pathLst>
              <a:path w="48894" h="62864">
                <a:moveTo>
                  <a:pt x="45731" y="7492"/>
                </a:moveTo>
                <a:lnTo>
                  <a:pt x="28744" y="7492"/>
                </a:lnTo>
                <a:lnTo>
                  <a:pt x="33740" y="8741"/>
                </a:lnTo>
                <a:lnTo>
                  <a:pt x="38736" y="13736"/>
                </a:lnTo>
                <a:lnTo>
                  <a:pt x="38736" y="23726"/>
                </a:lnTo>
                <a:lnTo>
                  <a:pt x="16254" y="23726"/>
                </a:lnTo>
                <a:lnTo>
                  <a:pt x="10008" y="27471"/>
                </a:lnTo>
                <a:lnTo>
                  <a:pt x="1249" y="32467"/>
                </a:lnTo>
                <a:lnTo>
                  <a:pt x="0" y="39959"/>
                </a:lnTo>
                <a:lnTo>
                  <a:pt x="0" y="44953"/>
                </a:lnTo>
                <a:lnTo>
                  <a:pt x="1368" y="51899"/>
                </a:lnTo>
                <a:lnTo>
                  <a:pt x="5318" y="57441"/>
                </a:lnTo>
                <a:lnTo>
                  <a:pt x="11606" y="61108"/>
                </a:lnTo>
                <a:lnTo>
                  <a:pt x="20001" y="62435"/>
                </a:lnTo>
                <a:lnTo>
                  <a:pt x="24997" y="62435"/>
                </a:lnTo>
                <a:lnTo>
                  <a:pt x="33740" y="61187"/>
                </a:lnTo>
                <a:lnTo>
                  <a:pt x="37487" y="53694"/>
                </a:lnTo>
                <a:lnTo>
                  <a:pt x="13755" y="53694"/>
                </a:lnTo>
                <a:lnTo>
                  <a:pt x="11257" y="47450"/>
                </a:lnTo>
                <a:lnTo>
                  <a:pt x="11257" y="31218"/>
                </a:lnTo>
                <a:lnTo>
                  <a:pt x="48728" y="31218"/>
                </a:lnTo>
                <a:lnTo>
                  <a:pt x="48728" y="12486"/>
                </a:lnTo>
                <a:lnTo>
                  <a:pt x="46230" y="8741"/>
                </a:lnTo>
                <a:lnTo>
                  <a:pt x="45731" y="7492"/>
                </a:lnTo>
                <a:close/>
              </a:path>
              <a:path w="48894" h="62864">
                <a:moveTo>
                  <a:pt x="48728" y="51197"/>
                </a:moveTo>
                <a:lnTo>
                  <a:pt x="38736" y="51197"/>
                </a:lnTo>
                <a:lnTo>
                  <a:pt x="38736" y="57441"/>
                </a:lnTo>
                <a:lnTo>
                  <a:pt x="39985" y="59938"/>
                </a:lnTo>
                <a:lnTo>
                  <a:pt x="48728" y="59938"/>
                </a:lnTo>
                <a:lnTo>
                  <a:pt x="48728" y="51197"/>
                </a:lnTo>
                <a:close/>
              </a:path>
              <a:path w="48894" h="62864">
                <a:moveTo>
                  <a:pt x="48728" y="31218"/>
                </a:moveTo>
                <a:lnTo>
                  <a:pt x="38736" y="31218"/>
                </a:lnTo>
                <a:lnTo>
                  <a:pt x="37487" y="39959"/>
                </a:lnTo>
                <a:lnTo>
                  <a:pt x="37487" y="43705"/>
                </a:lnTo>
                <a:lnTo>
                  <a:pt x="32491" y="51197"/>
                </a:lnTo>
                <a:lnTo>
                  <a:pt x="28744" y="53694"/>
                </a:lnTo>
                <a:lnTo>
                  <a:pt x="37487" y="53694"/>
                </a:lnTo>
                <a:lnTo>
                  <a:pt x="38736" y="51197"/>
                </a:lnTo>
                <a:lnTo>
                  <a:pt x="48728" y="51197"/>
                </a:lnTo>
                <a:lnTo>
                  <a:pt x="48728" y="31218"/>
                </a:lnTo>
                <a:close/>
              </a:path>
              <a:path w="48894" h="62864">
                <a:moveTo>
                  <a:pt x="34989" y="0"/>
                </a:moveTo>
                <a:lnTo>
                  <a:pt x="20001" y="0"/>
                </a:lnTo>
                <a:lnTo>
                  <a:pt x="11257" y="1248"/>
                </a:lnTo>
                <a:lnTo>
                  <a:pt x="7510" y="6244"/>
                </a:lnTo>
                <a:lnTo>
                  <a:pt x="3763" y="9989"/>
                </a:lnTo>
                <a:lnTo>
                  <a:pt x="3763" y="17482"/>
                </a:lnTo>
                <a:lnTo>
                  <a:pt x="13755" y="17482"/>
                </a:lnTo>
                <a:lnTo>
                  <a:pt x="13755" y="14985"/>
                </a:lnTo>
                <a:lnTo>
                  <a:pt x="15005" y="7492"/>
                </a:lnTo>
                <a:lnTo>
                  <a:pt x="45731" y="7492"/>
                </a:lnTo>
                <a:lnTo>
                  <a:pt x="43732" y="2496"/>
                </a:lnTo>
                <a:lnTo>
                  <a:pt x="34989" y="0"/>
                </a:lnTo>
                <a:close/>
              </a:path>
            </a:pathLst>
          </a:custGeom>
          <a:solidFill>
            <a:srgbClr val="000000"/>
          </a:solidFill>
        </p:spPr>
        <p:txBody>
          <a:bodyPr wrap="square" lIns="0" tIns="0" rIns="0" bIns="0" rtlCol="0"/>
          <a:lstStyle/>
          <a:p>
            <a:endParaRPr/>
          </a:p>
        </p:txBody>
      </p:sp>
      <p:sp>
        <p:nvSpPr>
          <p:cNvPr id="89" name="object 89"/>
          <p:cNvSpPr/>
          <p:nvPr/>
        </p:nvSpPr>
        <p:spPr>
          <a:xfrm>
            <a:off x="2099861" y="5531787"/>
            <a:ext cx="52705" cy="61594"/>
          </a:xfrm>
          <a:custGeom>
            <a:avLst/>
            <a:gdLst/>
            <a:ahLst/>
            <a:cxnLst/>
            <a:rect l="l" t="t" r="r" b="b"/>
            <a:pathLst>
              <a:path w="52705" h="61595">
                <a:moveTo>
                  <a:pt x="27478" y="0"/>
                </a:moveTo>
                <a:lnTo>
                  <a:pt x="16237" y="0"/>
                </a:lnTo>
                <a:lnTo>
                  <a:pt x="11241" y="4995"/>
                </a:lnTo>
                <a:lnTo>
                  <a:pt x="5269" y="10165"/>
                </a:lnTo>
                <a:lnTo>
                  <a:pt x="1873" y="16389"/>
                </a:lnTo>
                <a:lnTo>
                  <a:pt x="367" y="23706"/>
                </a:lnTo>
                <a:lnTo>
                  <a:pt x="0" y="32467"/>
                </a:lnTo>
                <a:lnTo>
                  <a:pt x="1639" y="44329"/>
                </a:lnTo>
                <a:lnTo>
                  <a:pt x="6557" y="53383"/>
                </a:lnTo>
                <a:lnTo>
                  <a:pt x="14754" y="59158"/>
                </a:lnTo>
                <a:lnTo>
                  <a:pt x="26229" y="61187"/>
                </a:lnTo>
                <a:lnTo>
                  <a:pt x="38719" y="61187"/>
                </a:lnTo>
                <a:lnTo>
                  <a:pt x="43716" y="57441"/>
                </a:lnTo>
                <a:lnTo>
                  <a:pt x="46214" y="53694"/>
                </a:lnTo>
                <a:lnTo>
                  <a:pt x="27478" y="53694"/>
                </a:lnTo>
                <a:lnTo>
                  <a:pt x="19477" y="52133"/>
                </a:lnTo>
                <a:lnTo>
                  <a:pt x="14051" y="47763"/>
                </a:lnTo>
                <a:lnTo>
                  <a:pt x="10968" y="41051"/>
                </a:lnTo>
                <a:lnTo>
                  <a:pt x="9992" y="32467"/>
                </a:lnTo>
                <a:lnTo>
                  <a:pt x="52475" y="32467"/>
                </a:lnTo>
                <a:lnTo>
                  <a:pt x="52141" y="24974"/>
                </a:lnTo>
                <a:lnTo>
                  <a:pt x="11241" y="24974"/>
                </a:lnTo>
                <a:lnTo>
                  <a:pt x="11241" y="12486"/>
                </a:lnTo>
                <a:lnTo>
                  <a:pt x="19984" y="7492"/>
                </a:lnTo>
                <a:lnTo>
                  <a:pt x="44901" y="7492"/>
                </a:lnTo>
                <a:lnTo>
                  <a:pt x="41930" y="3843"/>
                </a:lnTo>
                <a:lnTo>
                  <a:pt x="27478" y="0"/>
                </a:lnTo>
                <a:close/>
              </a:path>
              <a:path w="52705" h="61595">
                <a:moveTo>
                  <a:pt x="51210" y="42456"/>
                </a:moveTo>
                <a:lnTo>
                  <a:pt x="41218" y="42456"/>
                </a:lnTo>
                <a:lnTo>
                  <a:pt x="39968" y="49949"/>
                </a:lnTo>
                <a:lnTo>
                  <a:pt x="33723" y="53694"/>
                </a:lnTo>
                <a:lnTo>
                  <a:pt x="46214" y="53694"/>
                </a:lnTo>
                <a:lnTo>
                  <a:pt x="51210" y="49949"/>
                </a:lnTo>
                <a:lnTo>
                  <a:pt x="51210" y="42456"/>
                </a:lnTo>
                <a:close/>
              </a:path>
              <a:path w="52705" h="61595">
                <a:moveTo>
                  <a:pt x="44901" y="7492"/>
                </a:moveTo>
                <a:lnTo>
                  <a:pt x="39968" y="7492"/>
                </a:lnTo>
                <a:lnTo>
                  <a:pt x="41218" y="19979"/>
                </a:lnTo>
                <a:lnTo>
                  <a:pt x="41218" y="24974"/>
                </a:lnTo>
                <a:lnTo>
                  <a:pt x="52141" y="24974"/>
                </a:lnTo>
                <a:lnTo>
                  <a:pt x="52085" y="23706"/>
                </a:lnTo>
                <a:lnTo>
                  <a:pt x="49351" y="12955"/>
                </a:lnTo>
                <a:lnTo>
                  <a:pt x="44901" y="7492"/>
                </a:lnTo>
                <a:close/>
              </a:path>
            </a:pathLst>
          </a:custGeom>
          <a:solidFill>
            <a:srgbClr val="000000"/>
          </a:solidFill>
        </p:spPr>
        <p:txBody>
          <a:bodyPr wrap="square" lIns="0" tIns="0" rIns="0" bIns="0" rtlCol="0"/>
          <a:lstStyle/>
          <a:p>
            <a:endParaRPr/>
          </a:p>
        </p:txBody>
      </p:sp>
      <p:sp>
        <p:nvSpPr>
          <p:cNvPr id="90" name="object 90"/>
          <p:cNvSpPr/>
          <p:nvPr/>
        </p:nvSpPr>
        <p:spPr>
          <a:xfrm>
            <a:off x="2174194" y="5508065"/>
            <a:ext cx="0" cy="83820"/>
          </a:xfrm>
          <a:custGeom>
            <a:avLst/>
            <a:gdLst/>
            <a:ahLst/>
            <a:cxnLst/>
            <a:rect l="l" t="t" r="r" b="b"/>
            <a:pathLst>
              <a:path h="83820">
                <a:moveTo>
                  <a:pt x="0" y="0"/>
                </a:moveTo>
                <a:lnTo>
                  <a:pt x="0" y="83661"/>
                </a:lnTo>
              </a:path>
            </a:pathLst>
          </a:custGeom>
          <a:ln w="11241">
            <a:solidFill>
              <a:srgbClr val="000000"/>
            </a:solidFill>
          </a:ln>
        </p:spPr>
        <p:txBody>
          <a:bodyPr wrap="square" lIns="0" tIns="0" rIns="0" bIns="0" rtlCol="0"/>
          <a:lstStyle/>
          <a:p>
            <a:endParaRPr/>
          </a:p>
        </p:txBody>
      </p:sp>
      <p:sp>
        <p:nvSpPr>
          <p:cNvPr id="91" name="object 91"/>
          <p:cNvSpPr/>
          <p:nvPr/>
        </p:nvSpPr>
        <p:spPr>
          <a:xfrm>
            <a:off x="1637578" y="1851761"/>
            <a:ext cx="85090" cy="121285"/>
          </a:xfrm>
          <a:custGeom>
            <a:avLst/>
            <a:gdLst/>
            <a:ahLst/>
            <a:cxnLst/>
            <a:rect l="l" t="t" r="r" b="b"/>
            <a:pathLst>
              <a:path w="85089" h="121285">
                <a:moveTo>
                  <a:pt x="76599" y="107369"/>
                </a:moveTo>
                <a:lnTo>
                  <a:pt x="24987" y="107369"/>
                </a:lnTo>
                <a:lnTo>
                  <a:pt x="31526" y="115357"/>
                </a:lnTo>
                <a:lnTo>
                  <a:pt x="38886" y="119458"/>
                </a:lnTo>
                <a:lnTo>
                  <a:pt x="45543" y="120970"/>
                </a:lnTo>
                <a:lnTo>
                  <a:pt x="49974" y="121185"/>
                </a:lnTo>
                <a:lnTo>
                  <a:pt x="62819" y="118930"/>
                </a:lnTo>
                <a:lnTo>
                  <a:pt x="74025" y="111635"/>
                </a:lnTo>
                <a:lnTo>
                  <a:pt x="76599" y="107369"/>
                </a:lnTo>
                <a:close/>
              </a:path>
              <a:path w="85089" h="121285">
                <a:moveTo>
                  <a:pt x="24987" y="0"/>
                </a:moveTo>
                <a:lnTo>
                  <a:pt x="0" y="0"/>
                </a:lnTo>
                <a:lnTo>
                  <a:pt x="0" y="119854"/>
                </a:lnTo>
                <a:lnTo>
                  <a:pt x="23738" y="119854"/>
                </a:lnTo>
                <a:lnTo>
                  <a:pt x="24987" y="113695"/>
                </a:lnTo>
                <a:lnTo>
                  <a:pt x="24987" y="107369"/>
                </a:lnTo>
                <a:lnTo>
                  <a:pt x="76599" y="107369"/>
                </a:lnTo>
                <a:lnTo>
                  <a:pt x="78106" y="104872"/>
                </a:lnTo>
                <a:lnTo>
                  <a:pt x="43727" y="104872"/>
                </a:lnTo>
                <a:lnTo>
                  <a:pt x="35860" y="103207"/>
                </a:lnTo>
                <a:lnTo>
                  <a:pt x="29516" y="98047"/>
                </a:lnTo>
                <a:lnTo>
                  <a:pt x="25280" y="89141"/>
                </a:lnTo>
                <a:lnTo>
                  <a:pt x="23738" y="76240"/>
                </a:lnTo>
                <a:lnTo>
                  <a:pt x="24031" y="70232"/>
                </a:lnTo>
                <a:lnTo>
                  <a:pt x="26080" y="61883"/>
                </a:lnTo>
                <a:lnTo>
                  <a:pt x="31644" y="54470"/>
                </a:lnTo>
                <a:lnTo>
                  <a:pt x="42478" y="51270"/>
                </a:lnTo>
                <a:lnTo>
                  <a:pt x="77300" y="51270"/>
                </a:lnTo>
                <a:lnTo>
                  <a:pt x="74467" y="46277"/>
                </a:lnTo>
                <a:lnTo>
                  <a:pt x="24987" y="46277"/>
                </a:lnTo>
                <a:lnTo>
                  <a:pt x="24987" y="0"/>
                </a:lnTo>
                <a:close/>
              </a:path>
              <a:path w="85089" h="121285">
                <a:moveTo>
                  <a:pt x="77300" y="51270"/>
                </a:moveTo>
                <a:lnTo>
                  <a:pt x="42478" y="51270"/>
                </a:lnTo>
                <a:lnTo>
                  <a:pt x="52590" y="54691"/>
                </a:lnTo>
                <a:lnTo>
                  <a:pt x="57783" y="62777"/>
                </a:lnTo>
                <a:lnTo>
                  <a:pt x="59696" y="72268"/>
                </a:lnTo>
                <a:lnTo>
                  <a:pt x="59970" y="79902"/>
                </a:lnTo>
                <a:lnTo>
                  <a:pt x="59716" y="85419"/>
                </a:lnTo>
                <a:lnTo>
                  <a:pt x="57939" y="93823"/>
                </a:lnTo>
                <a:lnTo>
                  <a:pt x="53117" y="101509"/>
                </a:lnTo>
                <a:lnTo>
                  <a:pt x="43727" y="104872"/>
                </a:lnTo>
                <a:lnTo>
                  <a:pt x="78106" y="104872"/>
                </a:lnTo>
                <a:lnTo>
                  <a:pt x="81951" y="98502"/>
                </a:lnTo>
                <a:lnTo>
                  <a:pt x="84957" y="78737"/>
                </a:lnTo>
                <a:lnTo>
                  <a:pt x="82107" y="59747"/>
                </a:lnTo>
                <a:lnTo>
                  <a:pt x="77300" y="51270"/>
                </a:lnTo>
                <a:close/>
              </a:path>
              <a:path w="85089" h="121285">
                <a:moveTo>
                  <a:pt x="48725" y="34957"/>
                </a:moveTo>
                <a:lnTo>
                  <a:pt x="44664" y="35134"/>
                </a:lnTo>
                <a:lnTo>
                  <a:pt x="38729" y="36372"/>
                </a:lnTo>
                <a:lnTo>
                  <a:pt x="31858" y="39732"/>
                </a:lnTo>
                <a:lnTo>
                  <a:pt x="24987" y="46277"/>
                </a:lnTo>
                <a:lnTo>
                  <a:pt x="74467" y="46277"/>
                </a:lnTo>
                <a:lnTo>
                  <a:pt x="74338" y="46048"/>
                </a:lnTo>
                <a:lnTo>
                  <a:pt x="62820" y="37748"/>
                </a:lnTo>
                <a:lnTo>
                  <a:pt x="48725" y="34957"/>
                </a:lnTo>
                <a:close/>
              </a:path>
            </a:pathLst>
          </a:custGeom>
          <a:solidFill>
            <a:srgbClr val="000000"/>
          </a:solidFill>
        </p:spPr>
        <p:txBody>
          <a:bodyPr wrap="square" lIns="0" tIns="0" rIns="0" bIns="0" rtlCol="0"/>
          <a:lstStyle/>
          <a:p>
            <a:endParaRPr/>
          </a:p>
        </p:txBody>
      </p:sp>
      <p:sp>
        <p:nvSpPr>
          <p:cNvPr id="92" name="object 92"/>
          <p:cNvSpPr/>
          <p:nvPr/>
        </p:nvSpPr>
        <p:spPr>
          <a:xfrm>
            <a:off x="1676310" y="2270084"/>
            <a:ext cx="67945" cy="83820"/>
          </a:xfrm>
          <a:custGeom>
            <a:avLst/>
            <a:gdLst/>
            <a:ahLst/>
            <a:cxnLst/>
            <a:rect l="l" t="t" r="r" b="b"/>
            <a:pathLst>
              <a:path w="67944" h="83819">
                <a:moveTo>
                  <a:pt x="16242" y="0"/>
                </a:moveTo>
                <a:lnTo>
                  <a:pt x="0" y="0"/>
                </a:lnTo>
                <a:lnTo>
                  <a:pt x="0" y="83731"/>
                </a:lnTo>
                <a:lnTo>
                  <a:pt x="9995" y="83731"/>
                </a:lnTo>
                <a:lnTo>
                  <a:pt x="9995" y="12484"/>
                </a:lnTo>
                <a:lnTo>
                  <a:pt x="23604" y="12484"/>
                </a:lnTo>
                <a:lnTo>
                  <a:pt x="16242" y="0"/>
                </a:lnTo>
                <a:close/>
              </a:path>
              <a:path w="67944" h="83819">
                <a:moveTo>
                  <a:pt x="23604" y="12484"/>
                </a:moveTo>
                <a:lnTo>
                  <a:pt x="9995" y="12484"/>
                </a:lnTo>
                <a:lnTo>
                  <a:pt x="52472" y="83731"/>
                </a:lnTo>
                <a:lnTo>
                  <a:pt x="67460" y="83731"/>
                </a:lnTo>
                <a:lnTo>
                  <a:pt x="67460" y="69914"/>
                </a:lnTo>
                <a:lnTo>
                  <a:pt x="57468" y="69914"/>
                </a:lnTo>
                <a:lnTo>
                  <a:pt x="23604" y="12484"/>
                </a:lnTo>
                <a:close/>
              </a:path>
              <a:path w="67944" h="83819">
                <a:moveTo>
                  <a:pt x="67460" y="0"/>
                </a:moveTo>
                <a:lnTo>
                  <a:pt x="57468" y="0"/>
                </a:lnTo>
                <a:lnTo>
                  <a:pt x="57468" y="69914"/>
                </a:lnTo>
                <a:lnTo>
                  <a:pt x="67460" y="69914"/>
                </a:lnTo>
                <a:lnTo>
                  <a:pt x="67460" y="0"/>
                </a:lnTo>
                <a:close/>
              </a:path>
            </a:pathLst>
          </a:custGeom>
          <a:solidFill>
            <a:srgbClr val="000000"/>
          </a:solidFill>
        </p:spPr>
        <p:txBody>
          <a:bodyPr wrap="square" lIns="0" tIns="0" rIns="0" bIns="0" rtlCol="0"/>
          <a:lstStyle/>
          <a:p>
            <a:endParaRPr/>
          </a:p>
        </p:txBody>
      </p:sp>
      <p:sp>
        <p:nvSpPr>
          <p:cNvPr id="93" name="object 93"/>
          <p:cNvSpPr/>
          <p:nvPr/>
        </p:nvSpPr>
        <p:spPr>
          <a:xfrm>
            <a:off x="1758111" y="2264455"/>
            <a:ext cx="1611096" cy="112998"/>
          </a:xfrm>
          <a:prstGeom prst="rect">
            <a:avLst/>
          </a:prstGeom>
          <a:blipFill>
            <a:blip r:embed="rId5" cstate="print"/>
            <a:stretch>
              <a:fillRect/>
            </a:stretch>
          </a:blipFill>
        </p:spPr>
        <p:txBody>
          <a:bodyPr wrap="square" lIns="0" tIns="0" rIns="0" bIns="0" rtlCol="0"/>
          <a:lstStyle/>
          <a:p>
            <a:endParaRPr/>
          </a:p>
        </p:txBody>
      </p:sp>
      <p:sp>
        <p:nvSpPr>
          <p:cNvPr id="95" name="object 2"/>
          <p:cNvSpPr txBox="1">
            <a:spLocks noGrp="1"/>
          </p:cNvSpPr>
          <p:nvPr>
            <p:ph type="title"/>
          </p:nvPr>
        </p:nvSpPr>
        <p:spPr>
          <a:xfrm>
            <a:off x="533402" y="381000"/>
            <a:ext cx="8053324" cy="492443"/>
          </a:xfrm>
          <a:prstGeom prst="rect">
            <a:avLst/>
          </a:prstGeom>
        </p:spPr>
        <p:txBody>
          <a:bodyPr vert="horz" wrap="square" lIns="0" tIns="0" rIns="0" bIns="0" rtlCol="0">
            <a:spAutoFit/>
          </a:bodyPr>
          <a:lstStyle/>
          <a:p>
            <a:pPr marL="1192933"/>
            <a:r>
              <a:rPr sz="3200" b="1" dirty="0"/>
              <a:t>ASCT in </a:t>
            </a:r>
            <a:r>
              <a:rPr sz="3200" b="1" spc="-5" dirty="0"/>
              <a:t>Europe (2014</a:t>
            </a:r>
            <a:r>
              <a:rPr sz="3200" b="1" spc="-85" dirty="0"/>
              <a:t> </a:t>
            </a:r>
            <a:r>
              <a:rPr sz="3200" b="1" dirty="0"/>
              <a:t>Survey)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42401" y="5197344"/>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4" name="object 4"/>
          <p:cNvSpPr/>
          <p:nvPr/>
        </p:nvSpPr>
        <p:spPr>
          <a:xfrm>
            <a:off x="1942401" y="4571209"/>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5" name="object 5"/>
          <p:cNvSpPr/>
          <p:nvPr/>
        </p:nvSpPr>
        <p:spPr>
          <a:xfrm>
            <a:off x="1942401" y="3945200"/>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6" name="object 6"/>
          <p:cNvSpPr/>
          <p:nvPr/>
        </p:nvSpPr>
        <p:spPr>
          <a:xfrm>
            <a:off x="1942401" y="3319573"/>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7" name="object 7"/>
          <p:cNvSpPr/>
          <p:nvPr/>
        </p:nvSpPr>
        <p:spPr>
          <a:xfrm>
            <a:off x="1942401" y="2695343"/>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8" name="object 8"/>
          <p:cNvSpPr/>
          <p:nvPr/>
        </p:nvSpPr>
        <p:spPr>
          <a:xfrm>
            <a:off x="1942401" y="2069335"/>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9" name="object 9"/>
          <p:cNvSpPr/>
          <p:nvPr/>
        </p:nvSpPr>
        <p:spPr>
          <a:xfrm>
            <a:off x="1942401" y="2069335"/>
            <a:ext cx="0" cy="3798570"/>
          </a:xfrm>
          <a:custGeom>
            <a:avLst/>
            <a:gdLst/>
            <a:ahLst/>
            <a:cxnLst/>
            <a:rect l="l" t="t" r="r" b="b"/>
            <a:pathLst>
              <a:path h="3798570">
                <a:moveTo>
                  <a:pt x="0" y="0"/>
                </a:moveTo>
                <a:lnTo>
                  <a:pt x="0" y="3798104"/>
                </a:lnTo>
              </a:path>
            </a:pathLst>
          </a:custGeom>
          <a:ln w="8519">
            <a:solidFill>
              <a:srgbClr val="858585"/>
            </a:solidFill>
          </a:ln>
        </p:spPr>
        <p:txBody>
          <a:bodyPr wrap="square" lIns="0" tIns="0" rIns="0" bIns="0" rtlCol="0"/>
          <a:lstStyle/>
          <a:p>
            <a:endParaRPr/>
          </a:p>
        </p:txBody>
      </p:sp>
      <p:sp>
        <p:nvSpPr>
          <p:cNvPr id="10" name="object 10"/>
          <p:cNvSpPr/>
          <p:nvPr/>
        </p:nvSpPr>
        <p:spPr>
          <a:xfrm>
            <a:off x="1896641" y="5821422"/>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1" name="object 11"/>
          <p:cNvSpPr/>
          <p:nvPr/>
        </p:nvSpPr>
        <p:spPr>
          <a:xfrm>
            <a:off x="1896641" y="5197344"/>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2" name="object 12"/>
          <p:cNvSpPr/>
          <p:nvPr/>
        </p:nvSpPr>
        <p:spPr>
          <a:xfrm>
            <a:off x="1896641" y="4571209"/>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3" name="object 13"/>
          <p:cNvSpPr/>
          <p:nvPr/>
        </p:nvSpPr>
        <p:spPr>
          <a:xfrm>
            <a:off x="1896641" y="3945200"/>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4" name="object 14"/>
          <p:cNvSpPr/>
          <p:nvPr/>
        </p:nvSpPr>
        <p:spPr>
          <a:xfrm>
            <a:off x="1896641" y="3319573"/>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5" name="object 15"/>
          <p:cNvSpPr/>
          <p:nvPr/>
        </p:nvSpPr>
        <p:spPr>
          <a:xfrm>
            <a:off x="1896641" y="2695343"/>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6" name="object 16"/>
          <p:cNvSpPr/>
          <p:nvPr/>
        </p:nvSpPr>
        <p:spPr>
          <a:xfrm>
            <a:off x="1896641" y="2069335"/>
            <a:ext cx="46355" cy="0"/>
          </a:xfrm>
          <a:custGeom>
            <a:avLst/>
            <a:gdLst/>
            <a:ahLst/>
            <a:cxnLst/>
            <a:rect l="l" t="t" r="r" b="b"/>
            <a:pathLst>
              <a:path w="46355">
                <a:moveTo>
                  <a:pt x="0" y="0"/>
                </a:moveTo>
                <a:lnTo>
                  <a:pt x="0" y="0"/>
                </a:lnTo>
                <a:lnTo>
                  <a:pt x="45760" y="0"/>
                </a:lnTo>
              </a:path>
            </a:pathLst>
          </a:custGeom>
          <a:ln w="8510">
            <a:solidFill>
              <a:srgbClr val="858585"/>
            </a:solidFill>
          </a:ln>
        </p:spPr>
        <p:txBody>
          <a:bodyPr wrap="square" lIns="0" tIns="0" rIns="0" bIns="0" rtlCol="0"/>
          <a:lstStyle/>
          <a:p>
            <a:endParaRPr/>
          </a:p>
        </p:txBody>
      </p:sp>
      <p:sp>
        <p:nvSpPr>
          <p:cNvPr id="17" name="object 17"/>
          <p:cNvSpPr/>
          <p:nvPr/>
        </p:nvSpPr>
        <p:spPr>
          <a:xfrm>
            <a:off x="1942401" y="5821422"/>
            <a:ext cx="5043170" cy="0"/>
          </a:xfrm>
          <a:custGeom>
            <a:avLst/>
            <a:gdLst/>
            <a:ahLst/>
            <a:cxnLst/>
            <a:rect l="l" t="t" r="r" b="b"/>
            <a:pathLst>
              <a:path w="5043170">
                <a:moveTo>
                  <a:pt x="0" y="0"/>
                </a:moveTo>
                <a:lnTo>
                  <a:pt x="0" y="0"/>
                </a:lnTo>
                <a:lnTo>
                  <a:pt x="5042797" y="0"/>
                </a:lnTo>
              </a:path>
            </a:pathLst>
          </a:custGeom>
          <a:ln w="8510">
            <a:solidFill>
              <a:srgbClr val="858585"/>
            </a:solidFill>
          </a:ln>
        </p:spPr>
        <p:txBody>
          <a:bodyPr wrap="square" lIns="0" tIns="0" rIns="0" bIns="0" rtlCol="0"/>
          <a:lstStyle/>
          <a:p>
            <a:endParaRPr/>
          </a:p>
        </p:txBody>
      </p:sp>
      <p:sp>
        <p:nvSpPr>
          <p:cNvPr id="18" name="object 18"/>
          <p:cNvSpPr/>
          <p:nvPr/>
        </p:nvSpPr>
        <p:spPr>
          <a:xfrm>
            <a:off x="2153547"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19" name="object 19"/>
          <p:cNvSpPr/>
          <p:nvPr/>
        </p:nvSpPr>
        <p:spPr>
          <a:xfrm>
            <a:off x="2362392"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0" name="object 20"/>
          <p:cNvSpPr/>
          <p:nvPr/>
        </p:nvSpPr>
        <p:spPr>
          <a:xfrm>
            <a:off x="2573525"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1" name="object 21"/>
          <p:cNvSpPr/>
          <p:nvPr/>
        </p:nvSpPr>
        <p:spPr>
          <a:xfrm>
            <a:off x="2784276"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2" name="object 22"/>
          <p:cNvSpPr/>
          <p:nvPr/>
        </p:nvSpPr>
        <p:spPr>
          <a:xfrm>
            <a:off x="299350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3" name="object 23"/>
          <p:cNvSpPr/>
          <p:nvPr/>
        </p:nvSpPr>
        <p:spPr>
          <a:xfrm>
            <a:off x="3204254"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4" name="object 24"/>
          <p:cNvSpPr/>
          <p:nvPr/>
        </p:nvSpPr>
        <p:spPr>
          <a:xfrm>
            <a:off x="3413480"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5" name="object 25"/>
          <p:cNvSpPr/>
          <p:nvPr/>
        </p:nvSpPr>
        <p:spPr>
          <a:xfrm>
            <a:off x="3624232"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6" name="object 26"/>
          <p:cNvSpPr/>
          <p:nvPr/>
        </p:nvSpPr>
        <p:spPr>
          <a:xfrm>
            <a:off x="3835365"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7" name="object 27"/>
          <p:cNvSpPr/>
          <p:nvPr/>
        </p:nvSpPr>
        <p:spPr>
          <a:xfrm>
            <a:off x="4044210"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8" name="object 28"/>
          <p:cNvSpPr/>
          <p:nvPr/>
        </p:nvSpPr>
        <p:spPr>
          <a:xfrm>
            <a:off x="425534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29" name="object 29"/>
          <p:cNvSpPr/>
          <p:nvPr/>
        </p:nvSpPr>
        <p:spPr>
          <a:xfrm>
            <a:off x="4464315"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0" name="object 30"/>
          <p:cNvSpPr/>
          <p:nvPr/>
        </p:nvSpPr>
        <p:spPr>
          <a:xfrm>
            <a:off x="4675320"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1" name="object 31"/>
          <p:cNvSpPr/>
          <p:nvPr/>
        </p:nvSpPr>
        <p:spPr>
          <a:xfrm>
            <a:off x="488429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2" name="object 32"/>
          <p:cNvSpPr/>
          <p:nvPr/>
        </p:nvSpPr>
        <p:spPr>
          <a:xfrm>
            <a:off x="5095425"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3" name="object 33"/>
          <p:cNvSpPr/>
          <p:nvPr/>
        </p:nvSpPr>
        <p:spPr>
          <a:xfrm>
            <a:off x="5305160"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4" name="object 34"/>
          <p:cNvSpPr/>
          <p:nvPr/>
        </p:nvSpPr>
        <p:spPr>
          <a:xfrm>
            <a:off x="551540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5" name="object 35"/>
          <p:cNvSpPr/>
          <p:nvPr/>
        </p:nvSpPr>
        <p:spPr>
          <a:xfrm>
            <a:off x="5725138"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6" name="object 36"/>
          <p:cNvSpPr/>
          <p:nvPr/>
        </p:nvSpPr>
        <p:spPr>
          <a:xfrm>
            <a:off x="5935000"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7" name="object 37"/>
          <p:cNvSpPr/>
          <p:nvPr/>
        </p:nvSpPr>
        <p:spPr>
          <a:xfrm>
            <a:off x="614524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8" name="object 38"/>
          <p:cNvSpPr/>
          <p:nvPr/>
        </p:nvSpPr>
        <p:spPr>
          <a:xfrm>
            <a:off x="6355995"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39" name="object 39"/>
          <p:cNvSpPr/>
          <p:nvPr/>
        </p:nvSpPr>
        <p:spPr>
          <a:xfrm>
            <a:off x="6565221"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40" name="object 40"/>
          <p:cNvSpPr/>
          <p:nvPr/>
        </p:nvSpPr>
        <p:spPr>
          <a:xfrm>
            <a:off x="6775973"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41" name="object 41"/>
          <p:cNvSpPr/>
          <p:nvPr/>
        </p:nvSpPr>
        <p:spPr>
          <a:xfrm>
            <a:off x="6985199" y="5821422"/>
            <a:ext cx="0" cy="46355"/>
          </a:xfrm>
          <a:custGeom>
            <a:avLst/>
            <a:gdLst/>
            <a:ahLst/>
            <a:cxnLst/>
            <a:rect l="l" t="t" r="r" b="b"/>
            <a:pathLst>
              <a:path h="46354">
                <a:moveTo>
                  <a:pt x="-4259" y="23008"/>
                </a:moveTo>
                <a:lnTo>
                  <a:pt x="4259" y="23008"/>
                </a:lnTo>
              </a:path>
            </a:pathLst>
          </a:custGeom>
          <a:ln w="46017">
            <a:solidFill>
              <a:srgbClr val="858585"/>
            </a:solidFill>
          </a:ln>
        </p:spPr>
        <p:txBody>
          <a:bodyPr wrap="square" lIns="0" tIns="0" rIns="0" bIns="0" rtlCol="0"/>
          <a:lstStyle/>
          <a:p>
            <a:endParaRPr/>
          </a:p>
        </p:txBody>
      </p:sp>
      <p:sp>
        <p:nvSpPr>
          <p:cNvPr id="42" name="object 42"/>
          <p:cNvSpPr/>
          <p:nvPr/>
        </p:nvSpPr>
        <p:spPr>
          <a:xfrm>
            <a:off x="2048425" y="2758071"/>
            <a:ext cx="4832985" cy="3023870"/>
          </a:xfrm>
          <a:custGeom>
            <a:avLst/>
            <a:gdLst/>
            <a:ahLst/>
            <a:cxnLst/>
            <a:rect l="l" t="t" r="r" b="b"/>
            <a:pathLst>
              <a:path w="4832984" h="3023870">
                <a:moveTo>
                  <a:pt x="0" y="3023314"/>
                </a:moveTo>
                <a:lnTo>
                  <a:pt x="52332" y="3014360"/>
                </a:lnTo>
                <a:lnTo>
                  <a:pt x="104724" y="3005077"/>
                </a:lnTo>
                <a:lnTo>
                  <a:pt x="157283" y="2996322"/>
                </a:lnTo>
                <a:lnTo>
                  <a:pt x="210116" y="2988954"/>
                </a:lnTo>
                <a:lnTo>
                  <a:pt x="262390" y="2984700"/>
                </a:lnTo>
                <a:lnTo>
                  <a:pt x="314951" y="2982575"/>
                </a:lnTo>
                <a:lnTo>
                  <a:pt x="367560" y="2979384"/>
                </a:lnTo>
                <a:lnTo>
                  <a:pt x="419977" y="2971938"/>
                </a:lnTo>
                <a:lnTo>
                  <a:pt x="472453" y="2960622"/>
                </a:lnTo>
                <a:lnTo>
                  <a:pt x="525083" y="2946441"/>
                </a:lnTo>
                <a:lnTo>
                  <a:pt x="577690" y="2928537"/>
                </a:lnTo>
                <a:lnTo>
                  <a:pt x="630093" y="2906049"/>
                </a:lnTo>
                <a:lnTo>
                  <a:pt x="672273" y="2882599"/>
                </a:lnTo>
                <a:lnTo>
                  <a:pt x="714325" y="2854971"/>
                </a:lnTo>
                <a:lnTo>
                  <a:pt x="756273" y="2825418"/>
                </a:lnTo>
                <a:lnTo>
                  <a:pt x="798141" y="2796196"/>
                </a:lnTo>
                <a:lnTo>
                  <a:pt x="839955" y="2769559"/>
                </a:lnTo>
                <a:lnTo>
                  <a:pt x="882260" y="2745883"/>
                </a:lnTo>
                <a:lnTo>
                  <a:pt x="924394" y="2724248"/>
                </a:lnTo>
                <a:lnTo>
                  <a:pt x="966400" y="2703293"/>
                </a:lnTo>
                <a:lnTo>
                  <a:pt x="1008321" y="2681658"/>
                </a:lnTo>
                <a:lnTo>
                  <a:pt x="1050198" y="2657982"/>
                </a:lnTo>
                <a:lnTo>
                  <a:pt x="1092324" y="2631929"/>
                </a:lnTo>
                <a:lnTo>
                  <a:pt x="1134395" y="2604667"/>
                </a:lnTo>
                <a:lnTo>
                  <a:pt x="1176478" y="2576498"/>
                </a:lnTo>
                <a:lnTo>
                  <a:pt x="1218641" y="2547724"/>
                </a:lnTo>
                <a:lnTo>
                  <a:pt x="1260950" y="2518648"/>
                </a:lnTo>
                <a:lnTo>
                  <a:pt x="1302766" y="2487548"/>
                </a:lnTo>
                <a:lnTo>
                  <a:pt x="1344649" y="2454378"/>
                </a:lnTo>
                <a:lnTo>
                  <a:pt x="1386635" y="2421379"/>
                </a:lnTo>
                <a:lnTo>
                  <a:pt x="1428762" y="2390794"/>
                </a:lnTo>
                <a:lnTo>
                  <a:pt x="1471066" y="2364863"/>
                </a:lnTo>
                <a:lnTo>
                  <a:pt x="1512843" y="2345382"/>
                </a:lnTo>
                <a:lnTo>
                  <a:pt x="1554822" y="2331527"/>
                </a:lnTo>
                <a:lnTo>
                  <a:pt x="1596898" y="2319781"/>
                </a:lnTo>
                <a:lnTo>
                  <a:pt x="1638968" y="2306627"/>
                </a:lnTo>
                <a:lnTo>
                  <a:pt x="1680928" y="2288548"/>
                </a:lnTo>
                <a:lnTo>
                  <a:pt x="1722888" y="2263935"/>
                </a:lnTo>
                <a:lnTo>
                  <a:pt x="1764958" y="2235694"/>
                </a:lnTo>
                <a:lnTo>
                  <a:pt x="1807034" y="2205260"/>
                </a:lnTo>
                <a:lnTo>
                  <a:pt x="1849013" y="2174064"/>
                </a:lnTo>
                <a:lnTo>
                  <a:pt x="1890790" y="2143538"/>
                </a:lnTo>
                <a:lnTo>
                  <a:pt x="1932703" y="2114302"/>
                </a:lnTo>
                <a:lnTo>
                  <a:pt x="1974781" y="2085554"/>
                </a:lnTo>
                <a:lnTo>
                  <a:pt x="2016914" y="2056135"/>
                </a:lnTo>
                <a:lnTo>
                  <a:pt x="2058992" y="2024888"/>
                </a:lnTo>
                <a:lnTo>
                  <a:pt x="2100906" y="1990655"/>
                </a:lnTo>
                <a:lnTo>
                  <a:pt x="2135862" y="1957900"/>
                </a:lnTo>
                <a:lnTo>
                  <a:pt x="2170907" y="1921202"/>
                </a:lnTo>
                <a:lnTo>
                  <a:pt x="2205980" y="1883008"/>
                </a:lnTo>
                <a:lnTo>
                  <a:pt x="2241021" y="1845767"/>
                </a:lnTo>
                <a:lnTo>
                  <a:pt x="2275970" y="1811925"/>
                </a:lnTo>
                <a:lnTo>
                  <a:pt x="2310767" y="1783932"/>
                </a:lnTo>
                <a:lnTo>
                  <a:pt x="2353071" y="1759901"/>
                </a:lnTo>
                <a:lnTo>
                  <a:pt x="2395198" y="1744207"/>
                </a:lnTo>
                <a:lnTo>
                  <a:pt x="2437185" y="1731628"/>
                </a:lnTo>
                <a:lnTo>
                  <a:pt x="2479068" y="1716940"/>
                </a:lnTo>
                <a:lnTo>
                  <a:pt x="2520884" y="1694920"/>
                </a:lnTo>
                <a:lnTo>
                  <a:pt x="2556154" y="1669545"/>
                </a:lnTo>
                <a:lnTo>
                  <a:pt x="2591318" y="1639980"/>
                </a:lnTo>
                <a:lnTo>
                  <a:pt x="2626418" y="1607685"/>
                </a:lnTo>
                <a:lnTo>
                  <a:pt x="2661498" y="1574120"/>
                </a:lnTo>
                <a:lnTo>
                  <a:pt x="2696598" y="1540746"/>
                </a:lnTo>
                <a:lnTo>
                  <a:pt x="2731762" y="1509022"/>
                </a:lnTo>
                <a:lnTo>
                  <a:pt x="2773578" y="1472653"/>
                </a:lnTo>
                <a:lnTo>
                  <a:pt x="2815461" y="1436150"/>
                </a:lnTo>
                <a:lnTo>
                  <a:pt x="2857447" y="1400080"/>
                </a:lnTo>
                <a:lnTo>
                  <a:pt x="2899574" y="1365009"/>
                </a:lnTo>
                <a:lnTo>
                  <a:pt x="2941878" y="1331505"/>
                </a:lnTo>
                <a:lnTo>
                  <a:pt x="2983668" y="1298829"/>
                </a:lnTo>
                <a:lnTo>
                  <a:pt x="3025487" y="1266171"/>
                </a:lnTo>
                <a:lnTo>
                  <a:pt x="3067399" y="1235134"/>
                </a:lnTo>
                <a:lnTo>
                  <a:pt x="3109463" y="1207321"/>
                </a:lnTo>
                <a:lnTo>
                  <a:pt x="3151740" y="1184336"/>
                </a:lnTo>
                <a:lnTo>
                  <a:pt x="3204144" y="1164692"/>
                </a:lnTo>
                <a:lnTo>
                  <a:pt x="3256750" y="1153083"/>
                </a:lnTo>
                <a:lnTo>
                  <a:pt x="3309381" y="1143070"/>
                </a:lnTo>
                <a:lnTo>
                  <a:pt x="3361856" y="1128211"/>
                </a:lnTo>
                <a:lnTo>
                  <a:pt x="3403780" y="1109970"/>
                </a:lnTo>
                <a:lnTo>
                  <a:pt x="3445776" y="1088730"/>
                </a:lnTo>
                <a:lnTo>
                  <a:pt x="3487798" y="1066490"/>
                </a:lnTo>
                <a:lnTo>
                  <a:pt x="3529794" y="1045250"/>
                </a:lnTo>
                <a:lnTo>
                  <a:pt x="3571718" y="1027008"/>
                </a:lnTo>
                <a:lnTo>
                  <a:pt x="3624569" y="1011880"/>
                </a:lnTo>
                <a:lnTo>
                  <a:pt x="3677157" y="1001216"/>
                </a:lnTo>
                <a:lnTo>
                  <a:pt x="3729555" y="989099"/>
                </a:lnTo>
                <a:lnTo>
                  <a:pt x="3781834" y="969614"/>
                </a:lnTo>
                <a:lnTo>
                  <a:pt x="3824099" y="947998"/>
                </a:lnTo>
                <a:lnTo>
                  <a:pt x="3866139" y="922396"/>
                </a:lnTo>
                <a:lnTo>
                  <a:pt x="3908032" y="893393"/>
                </a:lnTo>
                <a:lnTo>
                  <a:pt x="3949858" y="861574"/>
                </a:lnTo>
                <a:lnTo>
                  <a:pt x="3991696" y="827524"/>
                </a:lnTo>
                <a:lnTo>
                  <a:pt x="4026967" y="797196"/>
                </a:lnTo>
                <a:lnTo>
                  <a:pt x="4062139" y="764537"/>
                </a:lnTo>
                <a:lnTo>
                  <a:pt x="4097262" y="729988"/>
                </a:lnTo>
                <a:lnTo>
                  <a:pt x="4132385" y="693989"/>
                </a:lnTo>
                <a:lnTo>
                  <a:pt x="4167558" y="656981"/>
                </a:lnTo>
                <a:lnTo>
                  <a:pt x="4202829" y="619405"/>
                </a:lnTo>
                <a:lnTo>
                  <a:pt x="4237644" y="580828"/>
                </a:lnTo>
                <a:lnTo>
                  <a:pt x="4272463" y="540118"/>
                </a:lnTo>
                <a:lnTo>
                  <a:pt x="4307331" y="498378"/>
                </a:lnTo>
                <a:lnTo>
                  <a:pt x="4342294" y="456711"/>
                </a:lnTo>
                <a:lnTo>
                  <a:pt x="4377399" y="416223"/>
                </a:lnTo>
                <a:lnTo>
                  <a:pt x="4412691" y="378017"/>
                </a:lnTo>
                <a:lnTo>
                  <a:pt x="4447595" y="342647"/>
                </a:lnTo>
                <a:lnTo>
                  <a:pt x="4482616" y="308804"/>
                </a:lnTo>
                <a:lnTo>
                  <a:pt x="4517701" y="276132"/>
                </a:lnTo>
                <a:lnTo>
                  <a:pt x="4552796" y="244275"/>
                </a:lnTo>
                <a:lnTo>
                  <a:pt x="4587849" y="212876"/>
                </a:lnTo>
                <a:lnTo>
                  <a:pt x="4622807" y="181580"/>
                </a:lnTo>
                <a:lnTo>
                  <a:pt x="4664584" y="144386"/>
                </a:lnTo>
                <a:lnTo>
                  <a:pt x="4706562" y="108082"/>
                </a:lnTo>
                <a:lnTo>
                  <a:pt x="4748638" y="72217"/>
                </a:lnTo>
                <a:lnTo>
                  <a:pt x="4790708" y="36340"/>
                </a:lnTo>
                <a:lnTo>
                  <a:pt x="4832668" y="0"/>
                </a:lnTo>
              </a:path>
            </a:pathLst>
          </a:custGeom>
          <a:ln w="30585">
            <a:solidFill>
              <a:srgbClr val="97B853"/>
            </a:solidFill>
          </a:ln>
        </p:spPr>
        <p:txBody>
          <a:bodyPr wrap="square" lIns="0" tIns="0" rIns="0" bIns="0" rtlCol="0"/>
          <a:lstStyle/>
          <a:p>
            <a:endParaRPr/>
          </a:p>
        </p:txBody>
      </p:sp>
      <p:sp>
        <p:nvSpPr>
          <p:cNvPr id="43" name="object 43"/>
          <p:cNvSpPr/>
          <p:nvPr/>
        </p:nvSpPr>
        <p:spPr>
          <a:xfrm>
            <a:off x="2048425" y="3331420"/>
            <a:ext cx="4832985" cy="2235835"/>
          </a:xfrm>
          <a:custGeom>
            <a:avLst/>
            <a:gdLst/>
            <a:ahLst/>
            <a:cxnLst/>
            <a:rect l="l" t="t" r="r" b="b"/>
            <a:pathLst>
              <a:path w="4832984" h="2235835">
                <a:moveTo>
                  <a:pt x="0" y="2235306"/>
                </a:moveTo>
                <a:lnTo>
                  <a:pt x="52332" y="2215615"/>
                </a:lnTo>
                <a:lnTo>
                  <a:pt x="104724" y="2196217"/>
                </a:lnTo>
                <a:lnTo>
                  <a:pt x="157283" y="2176346"/>
                </a:lnTo>
                <a:lnTo>
                  <a:pt x="210116" y="2155233"/>
                </a:lnTo>
                <a:lnTo>
                  <a:pt x="251905" y="2137448"/>
                </a:lnTo>
                <a:lnTo>
                  <a:pt x="293908" y="2119845"/>
                </a:lnTo>
                <a:lnTo>
                  <a:pt x="336002" y="2101018"/>
                </a:lnTo>
                <a:lnTo>
                  <a:pt x="378066" y="2079557"/>
                </a:lnTo>
                <a:lnTo>
                  <a:pt x="419977" y="2054056"/>
                </a:lnTo>
                <a:lnTo>
                  <a:pt x="461940" y="2023199"/>
                </a:lnTo>
                <a:lnTo>
                  <a:pt x="504024" y="1988094"/>
                </a:lnTo>
                <a:lnTo>
                  <a:pt x="546139" y="1950391"/>
                </a:lnTo>
                <a:lnTo>
                  <a:pt x="588192" y="1911741"/>
                </a:lnTo>
                <a:lnTo>
                  <a:pt x="630093" y="1873796"/>
                </a:lnTo>
                <a:lnTo>
                  <a:pt x="665253" y="1842251"/>
                </a:lnTo>
                <a:lnTo>
                  <a:pt x="700320" y="1809958"/>
                </a:lnTo>
                <a:lnTo>
                  <a:pt x="735310" y="1777292"/>
                </a:lnTo>
                <a:lnTo>
                  <a:pt x="770237" y="1744625"/>
                </a:lnTo>
                <a:lnTo>
                  <a:pt x="805114" y="1712332"/>
                </a:lnTo>
                <a:lnTo>
                  <a:pt x="839955" y="1680787"/>
                </a:lnTo>
                <a:lnTo>
                  <a:pt x="882260" y="1643650"/>
                </a:lnTo>
                <a:lnTo>
                  <a:pt x="924394" y="1606365"/>
                </a:lnTo>
                <a:lnTo>
                  <a:pt x="966400" y="1570190"/>
                </a:lnTo>
                <a:lnTo>
                  <a:pt x="1008321" y="1536380"/>
                </a:lnTo>
                <a:lnTo>
                  <a:pt x="1050198" y="1506191"/>
                </a:lnTo>
                <a:lnTo>
                  <a:pt x="1092324" y="1482014"/>
                </a:lnTo>
                <a:lnTo>
                  <a:pt x="1134395" y="1463597"/>
                </a:lnTo>
                <a:lnTo>
                  <a:pt x="1176478" y="1446399"/>
                </a:lnTo>
                <a:lnTo>
                  <a:pt x="1218641" y="1425879"/>
                </a:lnTo>
                <a:lnTo>
                  <a:pt x="1260950" y="1397497"/>
                </a:lnTo>
                <a:lnTo>
                  <a:pt x="1295793" y="1365264"/>
                </a:lnTo>
                <a:lnTo>
                  <a:pt x="1330678" y="1326887"/>
                </a:lnTo>
                <a:lnTo>
                  <a:pt x="1365627" y="1285088"/>
                </a:lnTo>
                <a:lnTo>
                  <a:pt x="1400660" y="1242591"/>
                </a:lnTo>
                <a:lnTo>
                  <a:pt x="1435800" y="1202119"/>
                </a:lnTo>
                <a:lnTo>
                  <a:pt x="1471066" y="1166394"/>
                </a:lnTo>
                <a:lnTo>
                  <a:pt x="1512843" y="1127182"/>
                </a:lnTo>
                <a:lnTo>
                  <a:pt x="1554822" y="1089762"/>
                </a:lnTo>
                <a:lnTo>
                  <a:pt x="1596898" y="1055834"/>
                </a:lnTo>
                <a:lnTo>
                  <a:pt x="1638968" y="1027099"/>
                </a:lnTo>
                <a:lnTo>
                  <a:pt x="1680928" y="1005257"/>
                </a:lnTo>
                <a:lnTo>
                  <a:pt x="1722888" y="995496"/>
                </a:lnTo>
                <a:lnTo>
                  <a:pt x="1764958" y="996621"/>
                </a:lnTo>
                <a:lnTo>
                  <a:pt x="1807034" y="1000988"/>
                </a:lnTo>
                <a:lnTo>
                  <a:pt x="1849013" y="1000954"/>
                </a:lnTo>
                <a:lnTo>
                  <a:pt x="1890790" y="988877"/>
                </a:lnTo>
                <a:lnTo>
                  <a:pt x="1925703" y="965901"/>
                </a:lnTo>
                <a:lnTo>
                  <a:pt x="1960744" y="933994"/>
                </a:lnTo>
                <a:lnTo>
                  <a:pt x="1995848" y="897261"/>
                </a:lnTo>
                <a:lnTo>
                  <a:pt x="2030952" y="859810"/>
                </a:lnTo>
                <a:lnTo>
                  <a:pt x="2065992" y="825744"/>
                </a:lnTo>
                <a:lnTo>
                  <a:pt x="2100906" y="799170"/>
                </a:lnTo>
                <a:lnTo>
                  <a:pt x="2153377" y="772455"/>
                </a:lnTo>
                <a:lnTo>
                  <a:pt x="2205980" y="754394"/>
                </a:lnTo>
                <a:lnTo>
                  <a:pt x="2258511" y="741547"/>
                </a:lnTo>
                <a:lnTo>
                  <a:pt x="2310767" y="730474"/>
                </a:lnTo>
                <a:lnTo>
                  <a:pt x="2363618" y="721486"/>
                </a:lnTo>
                <a:lnTo>
                  <a:pt x="2416207" y="716475"/>
                </a:lnTo>
                <a:lnTo>
                  <a:pt x="2468605" y="711510"/>
                </a:lnTo>
                <a:lnTo>
                  <a:pt x="2520884" y="702666"/>
                </a:lnTo>
                <a:lnTo>
                  <a:pt x="2573746" y="688825"/>
                </a:lnTo>
                <a:lnTo>
                  <a:pt x="2626418" y="672032"/>
                </a:lnTo>
                <a:lnTo>
                  <a:pt x="2679043" y="653382"/>
                </a:lnTo>
                <a:lnTo>
                  <a:pt x="2731762" y="633970"/>
                </a:lnTo>
                <a:lnTo>
                  <a:pt x="2784041" y="614566"/>
                </a:lnTo>
                <a:lnTo>
                  <a:pt x="2836439" y="594066"/>
                </a:lnTo>
                <a:lnTo>
                  <a:pt x="2889028" y="573043"/>
                </a:lnTo>
                <a:lnTo>
                  <a:pt x="2941878" y="552068"/>
                </a:lnTo>
                <a:lnTo>
                  <a:pt x="2994117" y="528956"/>
                </a:lnTo>
                <a:lnTo>
                  <a:pt x="3046428" y="504784"/>
                </a:lnTo>
                <a:lnTo>
                  <a:pt x="3098929" y="482731"/>
                </a:lnTo>
                <a:lnTo>
                  <a:pt x="3151740" y="465976"/>
                </a:lnTo>
                <a:lnTo>
                  <a:pt x="3204144" y="455919"/>
                </a:lnTo>
                <a:lnTo>
                  <a:pt x="3256750" y="450945"/>
                </a:lnTo>
                <a:lnTo>
                  <a:pt x="3309381" y="448280"/>
                </a:lnTo>
                <a:lnTo>
                  <a:pt x="3361856" y="445151"/>
                </a:lnTo>
                <a:lnTo>
                  <a:pt x="3414274" y="443396"/>
                </a:lnTo>
                <a:lnTo>
                  <a:pt x="3466787" y="443104"/>
                </a:lnTo>
                <a:lnTo>
                  <a:pt x="3519300" y="441169"/>
                </a:lnTo>
                <a:lnTo>
                  <a:pt x="3571718" y="434485"/>
                </a:lnTo>
                <a:lnTo>
                  <a:pt x="3624569" y="421569"/>
                </a:lnTo>
                <a:lnTo>
                  <a:pt x="3677157" y="404582"/>
                </a:lnTo>
                <a:lnTo>
                  <a:pt x="3729555" y="384166"/>
                </a:lnTo>
                <a:lnTo>
                  <a:pt x="3781834" y="360964"/>
                </a:lnTo>
                <a:lnTo>
                  <a:pt x="3824099" y="339898"/>
                </a:lnTo>
                <a:lnTo>
                  <a:pt x="3866139" y="316314"/>
                </a:lnTo>
                <a:lnTo>
                  <a:pt x="3908032" y="291353"/>
                </a:lnTo>
                <a:lnTo>
                  <a:pt x="3949858" y="266154"/>
                </a:lnTo>
                <a:lnTo>
                  <a:pt x="3991696" y="241857"/>
                </a:lnTo>
                <a:lnTo>
                  <a:pt x="4034008" y="217110"/>
                </a:lnTo>
                <a:lnTo>
                  <a:pt x="4076192" y="191710"/>
                </a:lnTo>
                <a:lnTo>
                  <a:pt x="4118333" y="166925"/>
                </a:lnTo>
                <a:lnTo>
                  <a:pt x="4160517" y="144024"/>
                </a:lnTo>
                <a:lnTo>
                  <a:pt x="4202829" y="124275"/>
                </a:lnTo>
                <a:lnTo>
                  <a:pt x="4255050" y="105464"/>
                </a:lnTo>
                <a:lnTo>
                  <a:pt x="4307331" y="91117"/>
                </a:lnTo>
                <a:lnTo>
                  <a:pt x="4359826" y="78366"/>
                </a:lnTo>
                <a:lnTo>
                  <a:pt x="4412691" y="64340"/>
                </a:lnTo>
                <a:lnTo>
                  <a:pt x="4465094" y="47035"/>
                </a:lnTo>
                <a:lnTo>
                  <a:pt x="4517701" y="28088"/>
                </a:lnTo>
                <a:lnTo>
                  <a:pt x="4570331" y="11521"/>
                </a:lnTo>
                <a:lnTo>
                  <a:pt x="4622807" y="1359"/>
                </a:lnTo>
                <a:lnTo>
                  <a:pt x="4675064" y="0"/>
                </a:lnTo>
                <a:lnTo>
                  <a:pt x="4727595" y="4866"/>
                </a:lnTo>
                <a:lnTo>
                  <a:pt x="4780197" y="12233"/>
                </a:lnTo>
                <a:lnTo>
                  <a:pt x="4832668" y="18374"/>
                </a:lnTo>
              </a:path>
            </a:pathLst>
          </a:custGeom>
          <a:ln w="30582">
            <a:solidFill>
              <a:srgbClr val="BD4A47"/>
            </a:solidFill>
          </a:ln>
        </p:spPr>
        <p:txBody>
          <a:bodyPr wrap="square" lIns="0" tIns="0" rIns="0" bIns="0" rtlCol="0"/>
          <a:lstStyle/>
          <a:p>
            <a:endParaRPr/>
          </a:p>
        </p:txBody>
      </p:sp>
      <p:sp>
        <p:nvSpPr>
          <p:cNvPr id="44" name="object 44"/>
          <p:cNvSpPr/>
          <p:nvPr/>
        </p:nvSpPr>
        <p:spPr>
          <a:xfrm>
            <a:off x="2048425" y="4517044"/>
            <a:ext cx="4832985" cy="1187450"/>
          </a:xfrm>
          <a:custGeom>
            <a:avLst/>
            <a:gdLst/>
            <a:ahLst/>
            <a:cxnLst/>
            <a:rect l="l" t="t" r="r" b="b"/>
            <a:pathLst>
              <a:path w="4832984" h="1187450">
                <a:moveTo>
                  <a:pt x="0" y="1187112"/>
                </a:moveTo>
                <a:lnTo>
                  <a:pt x="52332" y="1175835"/>
                </a:lnTo>
                <a:lnTo>
                  <a:pt x="104724" y="1164733"/>
                </a:lnTo>
                <a:lnTo>
                  <a:pt x="157283" y="1153158"/>
                </a:lnTo>
                <a:lnTo>
                  <a:pt x="210116" y="1140459"/>
                </a:lnTo>
                <a:lnTo>
                  <a:pt x="262390" y="1126400"/>
                </a:lnTo>
                <a:lnTo>
                  <a:pt x="314951" y="1112132"/>
                </a:lnTo>
                <a:lnTo>
                  <a:pt x="367560" y="1096266"/>
                </a:lnTo>
                <a:lnTo>
                  <a:pt x="419977" y="1077414"/>
                </a:lnTo>
                <a:lnTo>
                  <a:pt x="461940" y="1060589"/>
                </a:lnTo>
                <a:lnTo>
                  <a:pt x="504024" y="1043356"/>
                </a:lnTo>
                <a:lnTo>
                  <a:pt x="546139" y="1023944"/>
                </a:lnTo>
                <a:lnTo>
                  <a:pt x="588192" y="1000583"/>
                </a:lnTo>
                <a:lnTo>
                  <a:pt x="630093" y="971501"/>
                </a:lnTo>
                <a:lnTo>
                  <a:pt x="665253" y="940315"/>
                </a:lnTo>
                <a:lnTo>
                  <a:pt x="700320" y="903682"/>
                </a:lnTo>
                <a:lnTo>
                  <a:pt x="735310" y="863775"/>
                </a:lnTo>
                <a:lnTo>
                  <a:pt x="770237" y="822765"/>
                </a:lnTo>
                <a:lnTo>
                  <a:pt x="805114" y="782824"/>
                </a:lnTo>
                <a:lnTo>
                  <a:pt x="839955" y="746125"/>
                </a:lnTo>
                <a:lnTo>
                  <a:pt x="875222" y="714565"/>
                </a:lnTo>
                <a:lnTo>
                  <a:pt x="910366" y="686832"/>
                </a:lnTo>
                <a:lnTo>
                  <a:pt x="945410" y="660227"/>
                </a:lnTo>
                <a:lnTo>
                  <a:pt x="980381" y="632049"/>
                </a:lnTo>
                <a:lnTo>
                  <a:pt x="1015302" y="599599"/>
                </a:lnTo>
                <a:lnTo>
                  <a:pt x="1050198" y="560177"/>
                </a:lnTo>
                <a:lnTo>
                  <a:pt x="1076537" y="524110"/>
                </a:lnTo>
                <a:lnTo>
                  <a:pt x="1102845" y="482991"/>
                </a:lnTo>
                <a:lnTo>
                  <a:pt x="1129137" y="438447"/>
                </a:lnTo>
                <a:lnTo>
                  <a:pt x="1155431" y="392103"/>
                </a:lnTo>
                <a:lnTo>
                  <a:pt x="1181743" y="345588"/>
                </a:lnTo>
                <a:lnTo>
                  <a:pt x="1208089" y="300526"/>
                </a:lnTo>
                <a:lnTo>
                  <a:pt x="1234486" y="258544"/>
                </a:lnTo>
                <a:lnTo>
                  <a:pt x="1260950" y="221269"/>
                </a:lnTo>
                <a:lnTo>
                  <a:pt x="1295793" y="175832"/>
                </a:lnTo>
                <a:lnTo>
                  <a:pt x="1330678" y="132134"/>
                </a:lnTo>
                <a:lnTo>
                  <a:pt x="1365627" y="91956"/>
                </a:lnTo>
                <a:lnTo>
                  <a:pt x="1400660" y="57080"/>
                </a:lnTo>
                <a:lnTo>
                  <a:pt x="1435800" y="29286"/>
                </a:lnTo>
                <a:lnTo>
                  <a:pt x="1471066" y="10356"/>
                </a:lnTo>
                <a:lnTo>
                  <a:pt x="1512843" y="0"/>
                </a:lnTo>
                <a:lnTo>
                  <a:pt x="1554822" y="1010"/>
                </a:lnTo>
                <a:lnTo>
                  <a:pt x="1596898" y="11682"/>
                </a:lnTo>
                <a:lnTo>
                  <a:pt x="1638968" y="30307"/>
                </a:lnTo>
                <a:lnTo>
                  <a:pt x="1680928" y="55180"/>
                </a:lnTo>
                <a:lnTo>
                  <a:pt x="1715884" y="82099"/>
                </a:lnTo>
                <a:lnTo>
                  <a:pt x="1750929" y="115791"/>
                </a:lnTo>
                <a:lnTo>
                  <a:pt x="1786002" y="154604"/>
                </a:lnTo>
                <a:lnTo>
                  <a:pt x="1821043" y="196889"/>
                </a:lnTo>
                <a:lnTo>
                  <a:pt x="1855992" y="240993"/>
                </a:lnTo>
                <a:lnTo>
                  <a:pt x="1890790" y="285266"/>
                </a:lnTo>
                <a:lnTo>
                  <a:pt x="1920706" y="326683"/>
                </a:lnTo>
                <a:lnTo>
                  <a:pt x="1950723" y="372398"/>
                </a:lnTo>
                <a:lnTo>
                  <a:pt x="1980799" y="420195"/>
                </a:lnTo>
                <a:lnTo>
                  <a:pt x="2010896" y="467856"/>
                </a:lnTo>
                <a:lnTo>
                  <a:pt x="2040973" y="513165"/>
                </a:lnTo>
                <a:lnTo>
                  <a:pt x="2070989" y="553904"/>
                </a:lnTo>
                <a:lnTo>
                  <a:pt x="2100906" y="587858"/>
                </a:lnTo>
                <a:lnTo>
                  <a:pt x="2142866" y="624160"/>
                </a:lnTo>
                <a:lnTo>
                  <a:pt x="2184936" y="651262"/>
                </a:lnTo>
                <a:lnTo>
                  <a:pt x="2227012" y="671943"/>
                </a:lnTo>
                <a:lnTo>
                  <a:pt x="2268990" y="688979"/>
                </a:lnTo>
                <a:lnTo>
                  <a:pt x="2310767" y="705149"/>
                </a:lnTo>
                <a:lnTo>
                  <a:pt x="2363618" y="723420"/>
                </a:lnTo>
                <a:lnTo>
                  <a:pt x="2416207" y="736667"/>
                </a:lnTo>
                <a:lnTo>
                  <a:pt x="2468605" y="747078"/>
                </a:lnTo>
                <a:lnTo>
                  <a:pt x="2520884" y="756842"/>
                </a:lnTo>
                <a:lnTo>
                  <a:pt x="2573746" y="766354"/>
                </a:lnTo>
                <a:lnTo>
                  <a:pt x="2626418" y="774805"/>
                </a:lnTo>
                <a:lnTo>
                  <a:pt x="2679043" y="781839"/>
                </a:lnTo>
                <a:lnTo>
                  <a:pt x="2731762" y="787101"/>
                </a:lnTo>
                <a:lnTo>
                  <a:pt x="2784041" y="789590"/>
                </a:lnTo>
                <a:lnTo>
                  <a:pt x="2836439" y="789741"/>
                </a:lnTo>
                <a:lnTo>
                  <a:pt x="2889028" y="790071"/>
                </a:lnTo>
                <a:lnTo>
                  <a:pt x="2941878" y="793095"/>
                </a:lnTo>
                <a:lnTo>
                  <a:pt x="2994117" y="800557"/>
                </a:lnTo>
                <a:lnTo>
                  <a:pt x="3046428" y="810269"/>
                </a:lnTo>
                <a:lnTo>
                  <a:pt x="3098929" y="820219"/>
                </a:lnTo>
                <a:lnTo>
                  <a:pt x="3151740" y="828395"/>
                </a:lnTo>
                <a:lnTo>
                  <a:pt x="3204144" y="833402"/>
                </a:lnTo>
                <a:lnTo>
                  <a:pt x="3256750" y="836549"/>
                </a:lnTo>
                <a:lnTo>
                  <a:pt x="3309381" y="839164"/>
                </a:lnTo>
                <a:lnTo>
                  <a:pt x="3361856" y="842579"/>
                </a:lnTo>
                <a:lnTo>
                  <a:pt x="3414274" y="846832"/>
                </a:lnTo>
                <a:lnTo>
                  <a:pt x="3466787" y="851797"/>
                </a:lnTo>
                <a:lnTo>
                  <a:pt x="3519300" y="856410"/>
                </a:lnTo>
                <a:lnTo>
                  <a:pt x="3571718" y="859607"/>
                </a:lnTo>
                <a:lnTo>
                  <a:pt x="3624569" y="860535"/>
                </a:lnTo>
                <a:lnTo>
                  <a:pt x="3677157" y="859721"/>
                </a:lnTo>
                <a:lnTo>
                  <a:pt x="3729555" y="858849"/>
                </a:lnTo>
                <a:lnTo>
                  <a:pt x="3781834" y="859607"/>
                </a:lnTo>
                <a:lnTo>
                  <a:pt x="3834627" y="864175"/>
                </a:lnTo>
                <a:lnTo>
                  <a:pt x="3887099" y="870873"/>
                </a:lnTo>
                <a:lnTo>
                  <a:pt x="3939403" y="876270"/>
                </a:lnTo>
                <a:lnTo>
                  <a:pt x="3991696" y="876939"/>
                </a:lnTo>
                <a:lnTo>
                  <a:pt x="4044562" y="869724"/>
                </a:lnTo>
                <a:lnTo>
                  <a:pt x="4097262" y="857042"/>
                </a:lnTo>
                <a:lnTo>
                  <a:pt x="4149962" y="843826"/>
                </a:lnTo>
                <a:lnTo>
                  <a:pt x="4202829" y="835011"/>
                </a:lnTo>
                <a:lnTo>
                  <a:pt x="4255050" y="832901"/>
                </a:lnTo>
                <a:lnTo>
                  <a:pt x="4307331" y="834425"/>
                </a:lnTo>
                <a:lnTo>
                  <a:pt x="4359826" y="836480"/>
                </a:lnTo>
                <a:lnTo>
                  <a:pt x="4412691" y="835963"/>
                </a:lnTo>
                <a:lnTo>
                  <a:pt x="4465094" y="831034"/>
                </a:lnTo>
                <a:lnTo>
                  <a:pt x="4517701" y="823035"/>
                </a:lnTo>
                <a:lnTo>
                  <a:pt x="4570331" y="815748"/>
                </a:lnTo>
                <a:lnTo>
                  <a:pt x="4622807" y="812954"/>
                </a:lnTo>
                <a:lnTo>
                  <a:pt x="4675064" y="816502"/>
                </a:lnTo>
                <a:lnTo>
                  <a:pt x="4727595" y="824102"/>
                </a:lnTo>
                <a:lnTo>
                  <a:pt x="4780197" y="833298"/>
                </a:lnTo>
                <a:lnTo>
                  <a:pt x="4832668" y="841639"/>
                </a:lnTo>
              </a:path>
            </a:pathLst>
          </a:custGeom>
          <a:ln w="30578">
            <a:solidFill>
              <a:srgbClr val="7C5F9F"/>
            </a:solidFill>
          </a:ln>
        </p:spPr>
        <p:txBody>
          <a:bodyPr wrap="square" lIns="0" tIns="0" rIns="0" bIns="0" rtlCol="0"/>
          <a:lstStyle/>
          <a:p>
            <a:endParaRPr/>
          </a:p>
        </p:txBody>
      </p:sp>
      <p:sp>
        <p:nvSpPr>
          <p:cNvPr id="45" name="object 45"/>
          <p:cNvSpPr/>
          <p:nvPr/>
        </p:nvSpPr>
        <p:spPr>
          <a:xfrm>
            <a:off x="2048425" y="5290380"/>
            <a:ext cx="4832985" cy="383540"/>
          </a:xfrm>
          <a:custGeom>
            <a:avLst/>
            <a:gdLst/>
            <a:ahLst/>
            <a:cxnLst/>
            <a:rect l="l" t="t" r="r" b="b"/>
            <a:pathLst>
              <a:path w="4832984" h="383539">
                <a:moveTo>
                  <a:pt x="0" y="295253"/>
                </a:moveTo>
                <a:lnTo>
                  <a:pt x="52332" y="279959"/>
                </a:lnTo>
                <a:lnTo>
                  <a:pt x="104724" y="263894"/>
                </a:lnTo>
                <a:lnTo>
                  <a:pt x="157283" y="249246"/>
                </a:lnTo>
                <a:lnTo>
                  <a:pt x="210116" y="238201"/>
                </a:lnTo>
                <a:lnTo>
                  <a:pt x="262390" y="233119"/>
                </a:lnTo>
                <a:lnTo>
                  <a:pt x="314951" y="231582"/>
                </a:lnTo>
                <a:lnTo>
                  <a:pt x="367560" y="230755"/>
                </a:lnTo>
                <a:lnTo>
                  <a:pt x="419977" y="227802"/>
                </a:lnTo>
                <a:lnTo>
                  <a:pt x="472453" y="221262"/>
                </a:lnTo>
                <a:lnTo>
                  <a:pt x="525083" y="213572"/>
                </a:lnTo>
                <a:lnTo>
                  <a:pt x="577690" y="204879"/>
                </a:lnTo>
                <a:lnTo>
                  <a:pt x="630093" y="195333"/>
                </a:lnTo>
                <a:lnTo>
                  <a:pt x="682797" y="184297"/>
                </a:lnTo>
                <a:lnTo>
                  <a:pt x="735310" y="172083"/>
                </a:lnTo>
                <a:lnTo>
                  <a:pt x="787680" y="159517"/>
                </a:lnTo>
                <a:lnTo>
                  <a:pt x="839955" y="147424"/>
                </a:lnTo>
                <a:lnTo>
                  <a:pt x="892808" y="134646"/>
                </a:lnTo>
                <a:lnTo>
                  <a:pt x="945410" y="121371"/>
                </a:lnTo>
                <a:lnTo>
                  <a:pt x="997846" y="108986"/>
                </a:lnTo>
                <a:lnTo>
                  <a:pt x="1050198" y="98880"/>
                </a:lnTo>
                <a:lnTo>
                  <a:pt x="1102845" y="92294"/>
                </a:lnTo>
                <a:lnTo>
                  <a:pt x="1155431" y="87604"/>
                </a:lnTo>
                <a:lnTo>
                  <a:pt x="1208089" y="83980"/>
                </a:lnTo>
                <a:lnTo>
                  <a:pt x="1260950" y="80594"/>
                </a:lnTo>
                <a:lnTo>
                  <a:pt x="1313229" y="78832"/>
                </a:lnTo>
                <a:lnTo>
                  <a:pt x="1365627" y="78580"/>
                </a:lnTo>
                <a:lnTo>
                  <a:pt x="1418215" y="76736"/>
                </a:lnTo>
                <a:lnTo>
                  <a:pt x="1471066" y="70195"/>
                </a:lnTo>
                <a:lnTo>
                  <a:pt x="1523323" y="55215"/>
                </a:lnTo>
                <a:lnTo>
                  <a:pt x="1575854" y="34533"/>
                </a:lnTo>
                <a:lnTo>
                  <a:pt x="1628456" y="14736"/>
                </a:lnTo>
                <a:lnTo>
                  <a:pt x="1680928" y="2413"/>
                </a:lnTo>
                <a:lnTo>
                  <a:pt x="1733399" y="0"/>
                </a:lnTo>
                <a:lnTo>
                  <a:pt x="1786002" y="4350"/>
                </a:lnTo>
                <a:lnTo>
                  <a:pt x="1838533" y="11595"/>
                </a:lnTo>
                <a:lnTo>
                  <a:pt x="1890790" y="17867"/>
                </a:lnTo>
                <a:lnTo>
                  <a:pt x="1943211" y="21452"/>
                </a:lnTo>
                <a:lnTo>
                  <a:pt x="1995848" y="24598"/>
                </a:lnTo>
                <a:lnTo>
                  <a:pt x="2048484" y="28632"/>
                </a:lnTo>
                <a:lnTo>
                  <a:pt x="2100906" y="34882"/>
                </a:lnTo>
                <a:lnTo>
                  <a:pt x="2153377" y="44683"/>
                </a:lnTo>
                <a:lnTo>
                  <a:pt x="2205980" y="57029"/>
                </a:lnTo>
                <a:lnTo>
                  <a:pt x="2258511" y="69729"/>
                </a:lnTo>
                <a:lnTo>
                  <a:pt x="2310767" y="80594"/>
                </a:lnTo>
                <a:lnTo>
                  <a:pt x="2363618" y="89743"/>
                </a:lnTo>
                <a:lnTo>
                  <a:pt x="2416207" y="97297"/>
                </a:lnTo>
                <a:lnTo>
                  <a:pt x="2468605" y="103906"/>
                </a:lnTo>
                <a:lnTo>
                  <a:pt x="2520884" y="110219"/>
                </a:lnTo>
                <a:lnTo>
                  <a:pt x="2573746" y="117286"/>
                </a:lnTo>
                <a:lnTo>
                  <a:pt x="2626418" y="124680"/>
                </a:lnTo>
                <a:lnTo>
                  <a:pt x="2679043" y="130834"/>
                </a:lnTo>
                <a:lnTo>
                  <a:pt x="2731762" y="134180"/>
                </a:lnTo>
                <a:lnTo>
                  <a:pt x="2784041" y="130804"/>
                </a:lnTo>
                <a:lnTo>
                  <a:pt x="2836439" y="123028"/>
                </a:lnTo>
                <a:lnTo>
                  <a:pt x="2889028" y="116495"/>
                </a:lnTo>
                <a:lnTo>
                  <a:pt x="2941878" y="116847"/>
                </a:lnTo>
                <a:lnTo>
                  <a:pt x="2994117" y="128588"/>
                </a:lnTo>
                <a:lnTo>
                  <a:pt x="3046428" y="146948"/>
                </a:lnTo>
                <a:lnTo>
                  <a:pt x="3098929" y="166488"/>
                </a:lnTo>
                <a:lnTo>
                  <a:pt x="3151740" y="181772"/>
                </a:lnTo>
                <a:lnTo>
                  <a:pt x="3204144" y="191204"/>
                </a:lnTo>
                <a:lnTo>
                  <a:pt x="3256750" y="197179"/>
                </a:lnTo>
                <a:lnTo>
                  <a:pt x="3309381" y="203094"/>
                </a:lnTo>
                <a:lnTo>
                  <a:pt x="3361856" y="212348"/>
                </a:lnTo>
                <a:lnTo>
                  <a:pt x="3414274" y="229071"/>
                </a:lnTo>
                <a:lnTo>
                  <a:pt x="3466787" y="250375"/>
                </a:lnTo>
                <a:lnTo>
                  <a:pt x="3519300" y="269846"/>
                </a:lnTo>
                <a:lnTo>
                  <a:pt x="3571718" y="281069"/>
                </a:lnTo>
                <a:lnTo>
                  <a:pt x="3624569" y="277593"/>
                </a:lnTo>
                <a:lnTo>
                  <a:pt x="3677157" y="264835"/>
                </a:lnTo>
                <a:lnTo>
                  <a:pt x="3729555" y="252078"/>
                </a:lnTo>
                <a:lnTo>
                  <a:pt x="3781834" y="248601"/>
                </a:lnTo>
                <a:lnTo>
                  <a:pt x="3834627" y="260135"/>
                </a:lnTo>
                <a:lnTo>
                  <a:pt x="3887099" y="280123"/>
                </a:lnTo>
                <a:lnTo>
                  <a:pt x="3939403" y="301531"/>
                </a:lnTo>
                <a:lnTo>
                  <a:pt x="3991696" y="317322"/>
                </a:lnTo>
                <a:lnTo>
                  <a:pt x="4044562" y="326323"/>
                </a:lnTo>
                <a:lnTo>
                  <a:pt x="4097262" y="331425"/>
                </a:lnTo>
                <a:lnTo>
                  <a:pt x="4149962" y="334520"/>
                </a:lnTo>
                <a:lnTo>
                  <a:pt x="4202829" y="337499"/>
                </a:lnTo>
                <a:lnTo>
                  <a:pt x="4255050" y="339612"/>
                </a:lnTo>
                <a:lnTo>
                  <a:pt x="4307331" y="340924"/>
                </a:lnTo>
                <a:lnTo>
                  <a:pt x="4359826" y="342413"/>
                </a:lnTo>
                <a:lnTo>
                  <a:pt x="4412691" y="345054"/>
                </a:lnTo>
                <a:lnTo>
                  <a:pt x="4465094" y="348381"/>
                </a:lnTo>
                <a:lnTo>
                  <a:pt x="4517701" y="352506"/>
                </a:lnTo>
                <a:lnTo>
                  <a:pt x="4570331" y="357163"/>
                </a:lnTo>
                <a:lnTo>
                  <a:pt x="4622807" y="362082"/>
                </a:lnTo>
                <a:lnTo>
                  <a:pt x="4675064" y="367376"/>
                </a:lnTo>
                <a:lnTo>
                  <a:pt x="4727595" y="372760"/>
                </a:lnTo>
                <a:lnTo>
                  <a:pt x="4780197" y="378083"/>
                </a:lnTo>
                <a:lnTo>
                  <a:pt x="4832668" y="383199"/>
                </a:lnTo>
              </a:path>
            </a:pathLst>
          </a:custGeom>
          <a:ln w="30576">
            <a:solidFill>
              <a:srgbClr val="497DBA"/>
            </a:solidFill>
          </a:ln>
        </p:spPr>
        <p:txBody>
          <a:bodyPr wrap="square" lIns="0" tIns="0" rIns="0" bIns="0" rtlCol="0"/>
          <a:lstStyle/>
          <a:p>
            <a:endParaRPr/>
          </a:p>
        </p:txBody>
      </p:sp>
      <p:sp>
        <p:nvSpPr>
          <p:cNvPr id="46" name="object 46"/>
          <p:cNvSpPr/>
          <p:nvPr/>
        </p:nvSpPr>
        <p:spPr>
          <a:xfrm>
            <a:off x="2048425" y="5760269"/>
            <a:ext cx="4833620" cy="61594"/>
          </a:xfrm>
          <a:custGeom>
            <a:avLst/>
            <a:gdLst/>
            <a:ahLst/>
            <a:cxnLst/>
            <a:rect l="l" t="t" r="r" b="b"/>
            <a:pathLst>
              <a:path w="4833620" h="61595">
                <a:moveTo>
                  <a:pt x="0" y="61153"/>
                </a:moveTo>
                <a:lnTo>
                  <a:pt x="210116" y="61153"/>
                </a:lnTo>
                <a:lnTo>
                  <a:pt x="1260950" y="61153"/>
                </a:lnTo>
                <a:lnTo>
                  <a:pt x="1469795" y="52645"/>
                </a:lnTo>
                <a:lnTo>
                  <a:pt x="1680928" y="38462"/>
                </a:lnTo>
                <a:lnTo>
                  <a:pt x="1889773" y="29624"/>
                </a:lnTo>
                <a:lnTo>
                  <a:pt x="2100906" y="29624"/>
                </a:lnTo>
                <a:lnTo>
                  <a:pt x="2311657" y="35300"/>
                </a:lnTo>
                <a:lnTo>
                  <a:pt x="2520884" y="40354"/>
                </a:lnTo>
                <a:lnTo>
                  <a:pt x="2731762" y="43185"/>
                </a:lnTo>
                <a:lnTo>
                  <a:pt x="2940861" y="38462"/>
                </a:lnTo>
                <a:lnTo>
                  <a:pt x="3151740" y="35300"/>
                </a:lnTo>
                <a:lnTo>
                  <a:pt x="3360966" y="22069"/>
                </a:lnTo>
                <a:lnTo>
                  <a:pt x="3571718" y="11656"/>
                </a:lnTo>
                <a:lnTo>
                  <a:pt x="3782851" y="7885"/>
                </a:lnTo>
                <a:lnTo>
                  <a:pt x="3991696" y="5041"/>
                </a:lnTo>
                <a:lnTo>
                  <a:pt x="4202829" y="11656"/>
                </a:lnTo>
                <a:lnTo>
                  <a:pt x="4411674" y="19224"/>
                </a:lnTo>
                <a:lnTo>
                  <a:pt x="4622807" y="0"/>
                </a:lnTo>
                <a:lnTo>
                  <a:pt x="4833558" y="6933"/>
                </a:lnTo>
              </a:path>
            </a:pathLst>
          </a:custGeom>
          <a:ln w="30576">
            <a:solidFill>
              <a:srgbClr val="46AAC5"/>
            </a:solidFill>
          </a:ln>
        </p:spPr>
        <p:txBody>
          <a:bodyPr wrap="square" lIns="0" tIns="0" rIns="0" bIns="0" rtlCol="0"/>
          <a:lstStyle/>
          <a:p>
            <a:endParaRPr/>
          </a:p>
        </p:txBody>
      </p:sp>
      <p:sp>
        <p:nvSpPr>
          <p:cNvPr id="47" name="object 47"/>
          <p:cNvSpPr txBox="1"/>
          <p:nvPr/>
        </p:nvSpPr>
        <p:spPr>
          <a:xfrm>
            <a:off x="1459222" y="5094695"/>
            <a:ext cx="364490"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2</a:t>
            </a:r>
            <a:r>
              <a:rPr sz="1200" spc="-10" dirty="0">
                <a:latin typeface="Arial"/>
                <a:cs typeface="Arial"/>
              </a:rPr>
              <a:t>0</a:t>
            </a:r>
            <a:r>
              <a:rPr sz="1200" spc="-5" dirty="0">
                <a:latin typeface="Arial"/>
                <a:cs typeface="Arial"/>
              </a:rPr>
              <a:t>00</a:t>
            </a:r>
            <a:endParaRPr sz="1200">
              <a:latin typeface="Arial"/>
              <a:cs typeface="Arial"/>
            </a:endParaRPr>
          </a:p>
        </p:txBody>
      </p:sp>
      <p:sp>
        <p:nvSpPr>
          <p:cNvPr id="48" name="object 48"/>
          <p:cNvSpPr txBox="1"/>
          <p:nvPr/>
        </p:nvSpPr>
        <p:spPr>
          <a:xfrm>
            <a:off x="1459222" y="4468712"/>
            <a:ext cx="364490"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4</a:t>
            </a:r>
            <a:r>
              <a:rPr sz="1200" spc="-10" dirty="0">
                <a:latin typeface="Arial"/>
                <a:cs typeface="Arial"/>
              </a:rPr>
              <a:t>0</a:t>
            </a:r>
            <a:r>
              <a:rPr sz="1200" spc="-5" dirty="0">
                <a:latin typeface="Arial"/>
                <a:cs typeface="Arial"/>
              </a:rPr>
              <a:t>00</a:t>
            </a:r>
            <a:endParaRPr sz="1200">
              <a:latin typeface="Arial"/>
              <a:cs typeface="Arial"/>
            </a:endParaRPr>
          </a:p>
        </p:txBody>
      </p:sp>
      <p:sp>
        <p:nvSpPr>
          <p:cNvPr id="49" name="object 49"/>
          <p:cNvSpPr txBox="1"/>
          <p:nvPr/>
        </p:nvSpPr>
        <p:spPr>
          <a:xfrm>
            <a:off x="1459222" y="3842576"/>
            <a:ext cx="364490"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6</a:t>
            </a:r>
            <a:r>
              <a:rPr sz="1200" spc="-10" dirty="0">
                <a:latin typeface="Arial"/>
                <a:cs typeface="Arial"/>
              </a:rPr>
              <a:t>0</a:t>
            </a:r>
            <a:r>
              <a:rPr sz="1200" spc="-5" dirty="0">
                <a:latin typeface="Arial"/>
                <a:cs typeface="Arial"/>
              </a:rPr>
              <a:t>00</a:t>
            </a:r>
            <a:endParaRPr sz="1200">
              <a:latin typeface="Arial"/>
              <a:cs typeface="Arial"/>
            </a:endParaRPr>
          </a:p>
        </p:txBody>
      </p:sp>
      <p:sp>
        <p:nvSpPr>
          <p:cNvPr id="50" name="object 50"/>
          <p:cNvSpPr txBox="1"/>
          <p:nvPr/>
        </p:nvSpPr>
        <p:spPr>
          <a:xfrm>
            <a:off x="1459222" y="3217584"/>
            <a:ext cx="364490"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8</a:t>
            </a:r>
            <a:r>
              <a:rPr sz="1200" spc="-10" dirty="0">
                <a:latin typeface="Arial"/>
                <a:cs typeface="Arial"/>
              </a:rPr>
              <a:t>0</a:t>
            </a:r>
            <a:r>
              <a:rPr sz="1200" spc="-5" dirty="0">
                <a:latin typeface="Arial"/>
                <a:cs typeface="Arial"/>
              </a:rPr>
              <a:t>00</a:t>
            </a:r>
            <a:endParaRPr sz="1200">
              <a:latin typeface="Arial"/>
              <a:cs typeface="Arial"/>
            </a:endParaRPr>
          </a:p>
        </p:txBody>
      </p:sp>
      <p:sp>
        <p:nvSpPr>
          <p:cNvPr id="51" name="object 51"/>
          <p:cNvSpPr txBox="1"/>
          <p:nvPr/>
        </p:nvSpPr>
        <p:spPr>
          <a:xfrm>
            <a:off x="1374336" y="2591576"/>
            <a:ext cx="448945"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1</a:t>
            </a:r>
            <a:r>
              <a:rPr sz="1200" spc="-10" dirty="0">
                <a:latin typeface="Arial"/>
                <a:cs typeface="Arial"/>
              </a:rPr>
              <a:t>0</a:t>
            </a:r>
            <a:r>
              <a:rPr sz="1200" spc="-5" dirty="0">
                <a:latin typeface="Arial"/>
                <a:cs typeface="Arial"/>
              </a:rPr>
              <a:t>000</a:t>
            </a:r>
            <a:endParaRPr sz="1200">
              <a:latin typeface="Arial"/>
              <a:cs typeface="Arial"/>
            </a:endParaRPr>
          </a:p>
        </p:txBody>
      </p:sp>
      <p:sp>
        <p:nvSpPr>
          <p:cNvPr id="52" name="object 52"/>
          <p:cNvSpPr txBox="1"/>
          <p:nvPr/>
        </p:nvSpPr>
        <p:spPr>
          <a:xfrm>
            <a:off x="1374336" y="1965568"/>
            <a:ext cx="451484"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12000</a:t>
            </a:r>
            <a:endParaRPr sz="1200">
              <a:latin typeface="Arial"/>
              <a:cs typeface="Arial"/>
            </a:endParaRPr>
          </a:p>
        </p:txBody>
      </p:sp>
      <p:sp>
        <p:nvSpPr>
          <p:cNvPr id="53" name="object 53"/>
          <p:cNvSpPr txBox="1"/>
          <p:nvPr/>
        </p:nvSpPr>
        <p:spPr>
          <a:xfrm>
            <a:off x="1714183" y="5720715"/>
            <a:ext cx="5055235" cy="375285"/>
          </a:xfrm>
          <a:prstGeom prst="rect">
            <a:avLst/>
          </a:prstGeom>
        </p:spPr>
        <p:txBody>
          <a:bodyPr vert="horz" wrap="square" lIns="0" tIns="0" rIns="0" bIns="0" rtlCol="0">
            <a:spAutoFit/>
          </a:bodyPr>
          <a:lstStyle/>
          <a:p>
            <a:pPr marL="12700">
              <a:lnSpc>
                <a:spcPts val="1435"/>
              </a:lnSpc>
            </a:pPr>
            <a:r>
              <a:rPr sz="1200" dirty="0">
                <a:latin typeface="Arial"/>
                <a:cs typeface="Arial"/>
              </a:rPr>
              <a:t>0</a:t>
            </a:r>
            <a:endParaRPr sz="1200">
              <a:latin typeface="Arial"/>
              <a:cs typeface="Arial"/>
            </a:endParaRPr>
          </a:p>
          <a:p>
            <a:pPr marL="248920">
              <a:lnSpc>
                <a:spcPts val="1435"/>
              </a:lnSpc>
              <a:tabLst>
                <a:tab pos="668655" algn="l"/>
                <a:tab pos="1089025" algn="l"/>
                <a:tab pos="1510030" algn="l"/>
                <a:tab pos="1929764" algn="l"/>
                <a:tab pos="2350770" algn="l"/>
                <a:tab pos="2771140" algn="l"/>
                <a:tab pos="3190875" algn="l"/>
                <a:tab pos="3611879" algn="l"/>
                <a:tab pos="4031615" algn="l"/>
                <a:tab pos="4451350" algn="l"/>
                <a:tab pos="4872355" algn="l"/>
              </a:tabLst>
            </a:pPr>
            <a:r>
              <a:rPr sz="1200" spc="-5" dirty="0">
                <a:latin typeface="Arial"/>
                <a:cs typeface="Arial"/>
              </a:rPr>
              <a:t>9</a:t>
            </a:r>
            <a:r>
              <a:rPr sz="1200" dirty="0">
                <a:latin typeface="Arial"/>
                <a:cs typeface="Arial"/>
              </a:rPr>
              <a:t>0	</a:t>
            </a:r>
            <a:r>
              <a:rPr sz="1200" spc="-5" dirty="0">
                <a:latin typeface="Arial"/>
                <a:cs typeface="Arial"/>
              </a:rPr>
              <a:t>9</a:t>
            </a:r>
            <a:r>
              <a:rPr sz="1200" dirty="0">
                <a:latin typeface="Arial"/>
                <a:cs typeface="Arial"/>
              </a:rPr>
              <a:t>2	</a:t>
            </a:r>
            <a:r>
              <a:rPr sz="1200" spc="-5" dirty="0">
                <a:latin typeface="Arial"/>
                <a:cs typeface="Arial"/>
              </a:rPr>
              <a:t>9</a:t>
            </a:r>
            <a:r>
              <a:rPr sz="1200" dirty="0">
                <a:latin typeface="Arial"/>
                <a:cs typeface="Arial"/>
              </a:rPr>
              <a:t>4	</a:t>
            </a:r>
            <a:r>
              <a:rPr sz="1200" spc="-5" dirty="0">
                <a:latin typeface="Arial"/>
                <a:cs typeface="Arial"/>
              </a:rPr>
              <a:t>9</a:t>
            </a:r>
            <a:r>
              <a:rPr sz="1200" dirty="0">
                <a:latin typeface="Arial"/>
                <a:cs typeface="Arial"/>
              </a:rPr>
              <a:t>6	</a:t>
            </a:r>
            <a:r>
              <a:rPr sz="1200" spc="-5" dirty="0">
                <a:latin typeface="Arial"/>
                <a:cs typeface="Arial"/>
              </a:rPr>
              <a:t>9</a:t>
            </a:r>
            <a:r>
              <a:rPr sz="1200" dirty="0">
                <a:latin typeface="Arial"/>
                <a:cs typeface="Arial"/>
              </a:rPr>
              <a:t>8	</a:t>
            </a:r>
            <a:r>
              <a:rPr sz="1200" spc="-5" dirty="0">
                <a:latin typeface="Arial"/>
                <a:cs typeface="Arial"/>
              </a:rPr>
              <a:t>0</a:t>
            </a:r>
            <a:r>
              <a:rPr sz="1200" dirty="0">
                <a:latin typeface="Arial"/>
                <a:cs typeface="Arial"/>
              </a:rPr>
              <a:t>0	</a:t>
            </a:r>
            <a:r>
              <a:rPr sz="1200" spc="-5" dirty="0">
                <a:latin typeface="Arial"/>
                <a:cs typeface="Arial"/>
              </a:rPr>
              <a:t>0</a:t>
            </a:r>
            <a:r>
              <a:rPr sz="1200" dirty="0">
                <a:latin typeface="Arial"/>
                <a:cs typeface="Arial"/>
              </a:rPr>
              <a:t>2	</a:t>
            </a:r>
            <a:r>
              <a:rPr sz="1200" spc="-5" dirty="0">
                <a:latin typeface="Arial"/>
                <a:cs typeface="Arial"/>
              </a:rPr>
              <a:t>0</a:t>
            </a:r>
            <a:r>
              <a:rPr sz="1200" dirty="0">
                <a:latin typeface="Arial"/>
                <a:cs typeface="Arial"/>
              </a:rPr>
              <a:t>4	</a:t>
            </a:r>
            <a:r>
              <a:rPr sz="1200" spc="-5" dirty="0">
                <a:latin typeface="Arial"/>
                <a:cs typeface="Arial"/>
              </a:rPr>
              <a:t>0</a:t>
            </a:r>
            <a:r>
              <a:rPr sz="1200" dirty="0">
                <a:latin typeface="Arial"/>
                <a:cs typeface="Arial"/>
              </a:rPr>
              <a:t>6	</a:t>
            </a:r>
            <a:r>
              <a:rPr sz="1200" spc="-5" dirty="0">
                <a:latin typeface="Arial"/>
                <a:cs typeface="Arial"/>
              </a:rPr>
              <a:t>0</a:t>
            </a:r>
            <a:r>
              <a:rPr sz="1200" dirty="0">
                <a:latin typeface="Arial"/>
                <a:cs typeface="Arial"/>
              </a:rPr>
              <a:t>8	</a:t>
            </a:r>
            <a:r>
              <a:rPr sz="1200" spc="-5" dirty="0">
                <a:latin typeface="Arial"/>
                <a:cs typeface="Arial"/>
              </a:rPr>
              <a:t>1</a:t>
            </a:r>
            <a:r>
              <a:rPr sz="1200" dirty="0">
                <a:latin typeface="Arial"/>
                <a:cs typeface="Arial"/>
              </a:rPr>
              <a:t>0	</a:t>
            </a:r>
            <a:r>
              <a:rPr sz="1200" spc="-5" dirty="0">
                <a:latin typeface="Arial"/>
                <a:cs typeface="Arial"/>
              </a:rPr>
              <a:t>12</a:t>
            </a:r>
            <a:endParaRPr sz="1200">
              <a:latin typeface="Arial"/>
              <a:cs typeface="Arial"/>
            </a:endParaRPr>
          </a:p>
        </p:txBody>
      </p:sp>
      <p:sp>
        <p:nvSpPr>
          <p:cNvPr id="54" name="object 54"/>
          <p:cNvSpPr txBox="1"/>
          <p:nvPr/>
        </p:nvSpPr>
        <p:spPr>
          <a:xfrm>
            <a:off x="1181533" y="3546169"/>
            <a:ext cx="135890" cy="806450"/>
          </a:xfrm>
          <a:prstGeom prst="rect">
            <a:avLst/>
          </a:prstGeom>
        </p:spPr>
        <p:txBody>
          <a:bodyPr vert="horz" wrap="square" lIns="0" tIns="0" rIns="0" bIns="0" rtlCol="0">
            <a:spAutoFit/>
          </a:bodyPr>
          <a:lstStyle/>
          <a:p>
            <a:pPr marL="12700" marR="5080" algn="just">
              <a:lnSpc>
                <a:spcPct val="108700"/>
              </a:lnSpc>
            </a:pPr>
            <a:r>
              <a:rPr sz="1200" dirty="0">
                <a:latin typeface="Arial"/>
                <a:cs typeface="Arial"/>
              </a:rPr>
              <a:t>H  S  C  T</a:t>
            </a:r>
            <a:endParaRPr sz="1200">
              <a:latin typeface="Arial"/>
              <a:cs typeface="Arial"/>
            </a:endParaRPr>
          </a:p>
        </p:txBody>
      </p:sp>
      <p:sp>
        <p:nvSpPr>
          <p:cNvPr id="55" name="object 55"/>
          <p:cNvSpPr/>
          <p:nvPr/>
        </p:nvSpPr>
        <p:spPr>
          <a:xfrm>
            <a:off x="7208535" y="2795656"/>
            <a:ext cx="244475" cy="0"/>
          </a:xfrm>
          <a:custGeom>
            <a:avLst/>
            <a:gdLst/>
            <a:ahLst/>
            <a:cxnLst/>
            <a:rect l="l" t="t" r="r" b="b"/>
            <a:pathLst>
              <a:path w="244475">
                <a:moveTo>
                  <a:pt x="0" y="0"/>
                </a:moveTo>
                <a:lnTo>
                  <a:pt x="0" y="0"/>
                </a:lnTo>
                <a:lnTo>
                  <a:pt x="244309" y="0"/>
                </a:lnTo>
              </a:path>
            </a:pathLst>
          </a:custGeom>
          <a:ln w="30576">
            <a:solidFill>
              <a:srgbClr val="97B853"/>
            </a:solidFill>
          </a:ln>
        </p:spPr>
        <p:txBody>
          <a:bodyPr wrap="square" lIns="0" tIns="0" rIns="0" bIns="0" rtlCol="0"/>
          <a:lstStyle/>
          <a:p>
            <a:endParaRPr/>
          </a:p>
        </p:txBody>
      </p:sp>
      <p:sp>
        <p:nvSpPr>
          <p:cNvPr id="56" name="object 56"/>
          <p:cNvSpPr txBox="1"/>
          <p:nvPr/>
        </p:nvSpPr>
        <p:spPr>
          <a:xfrm>
            <a:off x="7466965" y="2693668"/>
            <a:ext cx="347345" cy="194310"/>
          </a:xfrm>
          <a:prstGeom prst="rect">
            <a:avLst/>
          </a:prstGeom>
        </p:spPr>
        <p:txBody>
          <a:bodyPr vert="horz" wrap="square" lIns="0" tIns="0" rIns="0" bIns="0" rtlCol="0">
            <a:spAutoFit/>
          </a:bodyPr>
          <a:lstStyle/>
          <a:p>
            <a:pPr marL="12700">
              <a:lnSpc>
                <a:spcPct val="100000"/>
              </a:lnSpc>
            </a:pPr>
            <a:r>
              <a:rPr sz="1200" dirty="0">
                <a:latin typeface="Arial"/>
                <a:cs typeface="Arial"/>
              </a:rPr>
              <a:t>P</a:t>
            </a:r>
            <a:r>
              <a:rPr sz="1200" spc="-5" dirty="0">
                <a:latin typeface="Arial"/>
                <a:cs typeface="Arial"/>
              </a:rPr>
              <a:t>CD</a:t>
            </a:r>
            <a:endParaRPr sz="1200">
              <a:latin typeface="Arial"/>
              <a:cs typeface="Arial"/>
            </a:endParaRPr>
          </a:p>
        </p:txBody>
      </p:sp>
      <p:sp>
        <p:nvSpPr>
          <p:cNvPr id="57" name="object 57"/>
          <p:cNvSpPr/>
          <p:nvPr/>
        </p:nvSpPr>
        <p:spPr>
          <a:xfrm>
            <a:off x="7208535" y="3432077"/>
            <a:ext cx="244475" cy="0"/>
          </a:xfrm>
          <a:custGeom>
            <a:avLst/>
            <a:gdLst/>
            <a:ahLst/>
            <a:cxnLst/>
            <a:rect l="l" t="t" r="r" b="b"/>
            <a:pathLst>
              <a:path w="244475">
                <a:moveTo>
                  <a:pt x="0" y="0"/>
                </a:moveTo>
                <a:lnTo>
                  <a:pt x="0" y="0"/>
                </a:lnTo>
                <a:lnTo>
                  <a:pt x="244309" y="0"/>
                </a:lnTo>
              </a:path>
            </a:pathLst>
          </a:custGeom>
          <a:ln w="30576">
            <a:solidFill>
              <a:srgbClr val="BD4A47"/>
            </a:solidFill>
          </a:ln>
        </p:spPr>
        <p:txBody>
          <a:bodyPr wrap="square" lIns="0" tIns="0" rIns="0" bIns="0" rtlCol="0"/>
          <a:lstStyle/>
          <a:p>
            <a:endParaRPr/>
          </a:p>
        </p:txBody>
      </p:sp>
      <p:sp>
        <p:nvSpPr>
          <p:cNvPr id="58" name="object 58"/>
          <p:cNvSpPr txBox="1"/>
          <p:nvPr/>
        </p:nvSpPr>
        <p:spPr>
          <a:xfrm>
            <a:off x="7466965" y="3330088"/>
            <a:ext cx="915035"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NHL,HD,CLL</a:t>
            </a:r>
            <a:endParaRPr sz="1200">
              <a:latin typeface="Arial"/>
              <a:cs typeface="Arial"/>
            </a:endParaRPr>
          </a:p>
        </p:txBody>
      </p:sp>
      <p:sp>
        <p:nvSpPr>
          <p:cNvPr id="59" name="object 59"/>
          <p:cNvSpPr/>
          <p:nvPr/>
        </p:nvSpPr>
        <p:spPr>
          <a:xfrm>
            <a:off x="7208535" y="4069386"/>
            <a:ext cx="244475" cy="0"/>
          </a:xfrm>
          <a:custGeom>
            <a:avLst/>
            <a:gdLst/>
            <a:ahLst/>
            <a:cxnLst/>
            <a:rect l="l" t="t" r="r" b="b"/>
            <a:pathLst>
              <a:path w="244475">
                <a:moveTo>
                  <a:pt x="0" y="0"/>
                </a:moveTo>
                <a:lnTo>
                  <a:pt x="0" y="0"/>
                </a:lnTo>
                <a:lnTo>
                  <a:pt x="244309" y="0"/>
                </a:lnTo>
              </a:path>
            </a:pathLst>
          </a:custGeom>
          <a:ln w="30576">
            <a:solidFill>
              <a:srgbClr val="7C5F9F"/>
            </a:solidFill>
          </a:ln>
        </p:spPr>
        <p:txBody>
          <a:bodyPr wrap="square" lIns="0" tIns="0" rIns="0" bIns="0" rtlCol="0"/>
          <a:lstStyle/>
          <a:p>
            <a:endParaRPr/>
          </a:p>
        </p:txBody>
      </p:sp>
      <p:sp>
        <p:nvSpPr>
          <p:cNvPr id="60" name="object 60"/>
          <p:cNvSpPr txBox="1"/>
          <p:nvPr/>
        </p:nvSpPr>
        <p:spPr>
          <a:xfrm>
            <a:off x="7466965" y="3966508"/>
            <a:ext cx="221615" cy="194310"/>
          </a:xfrm>
          <a:prstGeom prst="rect">
            <a:avLst/>
          </a:prstGeom>
        </p:spPr>
        <p:txBody>
          <a:bodyPr vert="horz" wrap="square" lIns="0" tIns="0" rIns="0" bIns="0" rtlCol="0">
            <a:spAutoFit/>
          </a:bodyPr>
          <a:lstStyle/>
          <a:p>
            <a:pPr marL="12700">
              <a:lnSpc>
                <a:spcPct val="100000"/>
              </a:lnSpc>
            </a:pPr>
            <a:r>
              <a:rPr sz="1200" dirty="0">
                <a:latin typeface="Arial"/>
                <a:cs typeface="Arial"/>
              </a:rPr>
              <a:t>ST</a:t>
            </a:r>
          </a:p>
        </p:txBody>
      </p:sp>
      <p:sp>
        <p:nvSpPr>
          <p:cNvPr id="61" name="object 61"/>
          <p:cNvSpPr/>
          <p:nvPr/>
        </p:nvSpPr>
        <p:spPr>
          <a:xfrm>
            <a:off x="7208535" y="4705807"/>
            <a:ext cx="244475" cy="0"/>
          </a:xfrm>
          <a:custGeom>
            <a:avLst/>
            <a:gdLst/>
            <a:ahLst/>
            <a:cxnLst/>
            <a:rect l="l" t="t" r="r" b="b"/>
            <a:pathLst>
              <a:path w="244475">
                <a:moveTo>
                  <a:pt x="0" y="0"/>
                </a:moveTo>
                <a:lnTo>
                  <a:pt x="0" y="0"/>
                </a:lnTo>
                <a:lnTo>
                  <a:pt x="244309" y="0"/>
                </a:lnTo>
              </a:path>
            </a:pathLst>
          </a:custGeom>
          <a:ln w="30576">
            <a:solidFill>
              <a:srgbClr val="497DBA"/>
            </a:solidFill>
          </a:ln>
        </p:spPr>
        <p:txBody>
          <a:bodyPr wrap="square" lIns="0" tIns="0" rIns="0" bIns="0" rtlCol="0"/>
          <a:lstStyle/>
          <a:p>
            <a:endParaRPr/>
          </a:p>
        </p:txBody>
      </p:sp>
      <p:sp>
        <p:nvSpPr>
          <p:cNvPr id="62" name="object 62"/>
          <p:cNvSpPr txBox="1"/>
          <p:nvPr/>
        </p:nvSpPr>
        <p:spPr>
          <a:xfrm>
            <a:off x="7466965" y="4603310"/>
            <a:ext cx="686435"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Leukemia</a:t>
            </a:r>
            <a:endParaRPr sz="1200" dirty="0">
              <a:latin typeface="Arial"/>
              <a:cs typeface="Arial"/>
            </a:endParaRPr>
          </a:p>
        </p:txBody>
      </p:sp>
      <p:sp>
        <p:nvSpPr>
          <p:cNvPr id="63" name="object 63"/>
          <p:cNvSpPr/>
          <p:nvPr/>
        </p:nvSpPr>
        <p:spPr>
          <a:xfrm>
            <a:off x="7208535" y="5342291"/>
            <a:ext cx="244475" cy="0"/>
          </a:xfrm>
          <a:custGeom>
            <a:avLst/>
            <a:gdLst/>
            <a:ahLst/>
            <a:cxnLst/>
            <a:rect l="l" t="t" r="r" b="b"/>
            <a:pathLst>
              <a:path w="244475">
                <a:moveTo>
                  <a:pt x="0" y="0"/>
                </a:moveTo>
                <a:lnTo>
                  <a:pt x="0" y="0"/>
                </a:lnTo>
                <a:lnTo>
                  <a:pt x="244309" y="0"/>
                </a:lnTo>
              </a:path>
            </a:pathLst>
          </a:custGeom>
          <a:ln w="30576">
            <a:solidFill>
              <a:srgbClr val="46AAC5"/>
            </a:solidFill>
          </a:ln>
        </p:spPr>
        <p:txBody>
          <a:bodyPr wrap="square" lIns="0" tIns="0" rIns="0" bIns="0" rtlCol="0"/>
          <a:lstStyle/>
          <a:p>
            <a:endParaRPr/>
          </a:p>
        </p:txBody>
      </p:sp>
      <p:sp>
        <p:nvSpPr>
          <p:cNvPr id="64" name="object 64"/>
          <p:cNvSpPr txBox="1"/>
          <p:nvPr/>
        </p:nvSpPr>
        <p:spPr>
          <a:xfrm>
            <a:off x="7466965" y="5240632"/>
            <a:ext cx="373380" cy="194310"/>
          </a:xfrm>
          <a:prstGeom prst="rect">
            <a:avLst/>
          </a:prstGeom>
        </p:spPr>
        <p:txBody>
          <a:bodyPr vert="horz" wrap="square" lIns="0" tIns="0" rIns="0" bIns="0" rtlCol="0">
            <a:spAutoFit/>
          </a:bodyPr>
          <a:lstStyle/>
          <a:p>
            <a:pPr marL="12700">
              <a:lnSpc>
                <a:spcPct val="100000"/>
              </a:lnSpc>
            </a:pPr>
            <a:r>
              <a:rPr sz="1200" spc="-5" dirty="0">
                <a:latin typeface="Arial"/>
                <a:cs typeface="Arial"/>
              </a:rPr>
              <a:t>N</a:t>
            </a:r>
            <a:r>
              <a:rPr sz="1200" dirty="0">
                <a:latin typeface="Arial"/>
                <a:cs typeface="Arial"/>
              </a:rPr>
              <a:t>MD</a:t>
            </a:r>
            <a:endParaRPr sz="1200">
              <a:latin typeface="Arial"/>
              <a:cs typeface="Arial"/>
            </a:endParaRPr>
          </a:p>
        </p:txBody>
      </p:sp>
      <p:sp>
        <p:nvSpPr>
          <p:cNvPr id="65" name="object 65"/>
          <p:cNvSpPr txBox="1">
            <a:spLocks noGrp="1"/>
          </p:cNvSpPr>
          <p:nvPr>
            <p:ph type="title"/>
          </p:nvPr>
        </p:nvSpPr>
        <p:spPr>
          <a:xfrm>
            <a:off x="1219200" y="1600200"/>
            <a:ext cx="6681724" cy="369332"/>
          </a:xfrm>
          <a:prstGeom prst="rect">
            <a:avLst/>
          </a:prstGeom>
        </p:spPr>
        <p:txBody>
          <a:bodyPr vert="horz" wrap="square" lIns="0" tIns="0" rIns="0" bIns="0" rtlCol="0">
            <a:spAutoFit/>
          </a:bodyPr>
          <a:lstStyle/>
          <a:p>
            <a:pPr marL="2280285" marR="5080" indent="-611505">
              <a:lnSpc>
                <a:spcPct val="100000"/>
              </a:lnSpc>
            </a:pPr>
            <a:r>
              <a:rPr sz="2400" spc="-5" dirty="0" smtClean="0">
                <a:solidFill>
                  <a:srgbClr val="C00000"/>
                </a:solidFill>
              </a:rPr>
              <a:t> </a:t>
            </a:r>
            <a:r>
              <a:rPr sz="2400" spc="-5" dirty="0">
                <a:solidFill>
                  <a:srgbClr val="C00000"/>
                </a:solidFill>
              </a:rPr>
              <a:t>Main </a:t>
            </a:r>
            <a:r>
              <a:rPr sz="2400" dirty="0">
                <a:solidFill>
                  <a:srgbClr val="C00000"/>
                </a:solidFill>
              </a:rPr>
              <a:t>Indication</a:t>
            </a:r>
            <a:r>
              <a:rPr sz="2400" spc="-240" dirty="0">
                <a:solidFill>
                  <a:srgbClr val="C00000"/>
                </a:solidFill>
              </a:rPr>
              <a:t> </a:t>
            </a:r>
            <a:r>
              <a:rPr sz="2400" dirty="0">
                <a:solidFill>
                  <a:srgbClr val="C00000"/>
                </a:solidFill>
              </a:rPr>
              <a:t>ASCT</a:t>
            </a:r>
          </a:p>
        </p:txBody>
      </p:sp>
      <p:sp>
        <p:nvSpPr>
          <p:cNvPr id="67" name="object 67"/>
          <p:cNvSpPr txBox="1">
            <a:spLocks noGrp="1"/>
          </p:cNvSpPr>
          <p:nvPr>
            <p:ph type="sldNum" sz="quarter" idx="7"/>
          </p:nvPr>
        </p:nvSpPr>
        <p:spPr>
          <a:prstGeom prst="rect">
            <a:avLst/>
          </a:prstGeom>
        </p:spPr>
        <p:txBody>
          <a:bodyPr vert="horz" wrap="square" lIns="0" tIns="362379" rIns="0" bIns="0" rtlCol="0">
            <a:spAutoFit/>
          </a:bodyPr>
          <a:lstStyle/>
          <a:p>
            <a:pPr marL="1666875">
              <a:lnSpc>
                <a:spcPts val="1105"/>
              </a:lnSpc>
            </a:pPr>
            <a:fld id="{81D60167-4931-47E6-BA6A-407CBD079E47}" type="slidenum">
              <a:rPr spc="-5" dirty="0"/>
              <a:pPr marL="1666875">
                <a:lnSpc>
                  <a:spcPts val="1105"/>
                </a:lnSpc>
              </a:pPr>
              <a:t>3</a:t>
            </a:fld>
            <a:endParaRPr spc="-5" dirty="0"/>
          </a:p>
        </p:txBody>
      </p:sp>
      <p:sp>
        <p:nvSpPr>
          <p:cNvPr id="66" name="object 2"/>
          <p:cNvSpPr txBox="1">
            <a:spLocks/>
          </p:cNvSpPr>
          <p:nvPr/>
        </p:nvSpPr>
        <p:spPr>
          <a:xfrm>
            <a:off x="533402" y="381000"/>
            <a:ext cx="8053324" cy="492443"/>
          </a:xfrm>
          <a:prstGeom prst="rect">
            <a:avLst/>
          </a:prstGeom>
        </p:spPr>
        <p:txBody>
          <a:bodyPr vert="horz" wrap="square" lIns="0" tIns="0" rIns="0" bIns="0" rtlCol="0">
            <a:spAutoFit/>
          </a:bodyPr>
          <a:lstStyle/>
          <a:p>
            <a:pPr marL="1192933"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smtClean="0">
                <a:ln>
                  <a:noFill/>
                </a:ln>
                <a:solidFill>
                  <a:srgbClr val="0F4480"/>
                </a:solidFill>
                <a:effectLst/>
                <a:uLnTx/>
                <a:uFillTx/>
                <a:latin typeface="Arial"/>
                <a:ea typeface="+mj-ea"/>
                <a:cs typeface="Arial"/>
              </a:rPr>
              <a:t>ASCT in </a:t>
            </a:r>
            <a:r>
              <a:rPr kumimoji="0" lang="tr-TR" sz="3200" b="1" i="0" u="none" strike="noStrike" kern="0" cap="none" spc="-5" normalizeH="0" baseline="0" noProof="0" smtClean="0">
                <a:ln>
                  <a:noFill/>
                </a:ln>
                <a:solidFill>
                  <a:srgbClr val="0F4480"/>
                </a:solidFill>
                <a:effectLst/>
                <a:uLnTx/>
                <a:uFillTx/>
                <a:latin typeface="Arial"/>
                <a:ea typeface="+mj-ea"/>
                <a:cs typeface="Arial"/>
              </a:rPr>
              <a:t>Europe (2014</a:t>
            </a:r>
            <a:r>
              <a:rPr kumimoji="0" lang="tr-TR" sz="3200" b="1" i="0" u="none" strike="noStrike" kern="0" cap="none" spc="-85" normalizeH="0" baseline="0" noProof="0" smtClean="0">
                <a:ln>
                  <a:noFill/>
                </a:ln>
                <a:solidFill>
                  <a:srgbClr val="0F4480"/>
                </a:solidFill>
                <a:effectLst/>
                <a:uLnTx/>
                <a:uFillTx/>
                <a:latin typeface="Arial"/>
                <a:ea typeface="+mj-ea"/>
                <a:cs typeface="Arial"/>
              </a:rPr>
              <a:t> </a:t>
            </a:r>
            <a:r>
              <a:rPr kumimoji="0" lang="tr-TR" sz="3200" b="1" i="0" u="none" strike="noStrike" kern="0" cap="none" spc="0" normalizeH="0" baseline="0" noProof="0" smtClean="0">
                <a:ln>
                  <a:noFill/>
                </a:ln>
                <a:solidFill>
                  <a:srgbClr val="0F4480"/>
                </a:solidFill>
                <a:effectLst/>
                <a:uLnTx/>
                <a:uFillTx/>
                <a:latin typeface="Arial"/>
                <a:ea typeface="+mj-ea"/>
                <a:cs typeface="Arial"/>
              </a:rPr>
              <a:t>Survey)</a:t>
            </a:r>
            <a:endParaRPr kumimoji="0" lang="tr-TR" sz="32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99378" y="6187339"/>
            <a:ext cx="2399030" cy="215444"/>
          </a:xfrm>
          <a:prstGeom prst="rect">
            <a:avLst/>
          </a:prstGeom>
        </p:spPr>
        <p:txBody>
          <a:bodyPr vert="horz" wrap="square" lIns="0" tIns="0" rIns="0" bIns="0" rtlCol="0">
            <a:spAutoFit/>
          </a:bodyPr>
          <a:lstStyle/>
          <a:p>
            <a:pPr marL="12698"/>
            <a:r>
              <a:rPr sz="1400" spc="-5" dirty="0">
                <a:latin typeface="Arial"/>
                <a:cs typeface="Arial"/>
              </a:rPr>
              <a:t>Passweg </a:t>
            </a:r>
            <a:r>
              <a:rPr sz="1400" dirty="0">
                <a:latin typeface="Arial"/>
                <a:cs typeface="Arial"/>
              </a:rPr>
              <a:t>et al. </a:t>
            </a:r>
            <a:r>
              <a:rPr sz="1400" spc="-5" dirty="0">
                <a:latin typeface="Arial"/>
                <a:cs typeface="Arial"/>
              </a:rPr>
              <a:t>BMT Feb</a:t>
            </a:r>
            <a:r>
              <a:rPr sz="1400" spc="-120" dirty="0">
                <a:latin typeface="Arial"/>
                <a:cs typeface="Arial"/>
              </a:rPr>
              <a:t> </a:t>
            </a:r>
            <a:r>
              <a:rPr sz="1400" dirty="0">
                <a:latin typeface="Arial"/>
                <a:cs typeface="Arial"/>
              </a:rPr>
              <a:t>2016</a:t>
            </a:r>
          </a:p>
        </p:txBody>
      </p:sp>
      <p:sp>
        <p:nvSpPr>
          <p:cNvPr id="4" name="object 4"/>
          <p:cNvSpPr/>
          <p:nvPr/>
        </p:nvSpPr>
        <p:spPr>
          <a:xfrm>
            <a:off x="1808622" y="1513099"/>
            <a:ext cx="5619100" cy="333832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541375" y="1790395"/>
            <a:ext cx="66040" cy="91440"/>
          </a:xfrm>
          <a:custGeom>
            <a:avLst/>
            <a:gdLst/>
            <a:ahLst/>
            <a:cxnLst/>
            <a:rect l="l" t="t" r="r" b="b"/>
            <a:pathLst>
              <a:path w="66040" h="91439">
                <a:moveTo>
                  <a:pt x="51770" y="71518"/>
                </a:moveTo>
                <a:lnTo>
                  <a:pt x="40576" y="71518"/>
                </a:lnTo>
                <a:lnTo>
                  <a:pt x="40576" y="91124"/>
                </a:lnTo>
                <a:lnTo>
                  <a:pt x="51770" y="91124"/>
                </a:lnTo>
                <a:lnTo>
                  <a:pt x="51770" y="71518"/>
                </a:lnTo>
                <a:close/>
              </a:path>
              <a:path w="66040" h="91439">
                <a:moveTo>
                  <a:pt x="51770" y="0"/>
                </a:moveTo>
                <a:lnTo>
                  <a:pt x="37778" y="0"/>
                </a:lnTo>
                <a:lnTo>
                  <a:pt x="0" y="56019"/>
                </a:lnTo>
                <a:lnTo>
                  <a:pt x="0" y="71518"/>
                </a:lnTo>
                <a:lnTo>
                  <a:pt x="65762" y="71518"/>
                </a:lnTo>
                <a:lnTo>
                  <a:pt x="65762" y="61621"/>
                </a:lnTo>
                <a:lnTo>
                  <a:pt x="9793" y="61621"/>
                </a:lnTo>
                <a:lnTo>
                  <a:pt x="40576" y="14004"/>
                </a:lnTo>
                <a:lnTo>
                  <a:pt x="51770" y="14004"/>
                </a:lnTo>
                <a:lnTo>
                  <a:pt x="51770" y="0"/>
                </a:lnTo>
                <a:close/>
              </a:path>
              <a:path w="66040" h="91439">
                <a:moveTo>
                  <a:pt x="51770" y="14004"/>
                </a:moveTo>
                <a:lnTo>
                  <a:pt x="40576" y="14004"/>
                </a:lnTo>
                <a:lnTo>
                  <a:pt x="40576" y="61621"/>
                </a:lnTo>
                <a:lnTo>
                  <a:pt x="51770" y="61621"/>
                </a:lnTo>
                <a:lnTo>
                  <a:pt x="51770" y="14004"/>
                </a:lnTo>
                <a:close/>
              </a:path>
            </a:pathLst>
          </a:custGeom>
          <a:solidFill>
            <a:srgbClr val="000000"/>
          </a:solidFill>
        </p:spPr>
        <p:txBody>
          <a:bodyPr wrap="square" lIns="0" tIns="0" rIns="0" bIns="0" rtlCol="0"/>
          <a:lstStyle/>
          <a:p>
            <a:endParaRPr/>
          </a:p>
        </p:txBody>
      </p:sp>
      <p:sp>
        <p:nvSpPr>
          <p:cNvPr id="6" name="object 6"/>
          <p:cNvSpPr/>
          <p:nvPr/>
        </p:nvSpPr>
        <p:spPr>
          <a:xfrm>
            <a:off x="1615534" y="1790395"/>
            <a:ext cx="60325" cy="93980"/>
          </a:xfrm>
          <a:custGeom>
            <a:avLst/>
            <a:gdLst/>
            <a:ahLst/>
            <a:cxnLst/>
            <a:rect l="l" t="t" r="r" b="b"/>
            <a:pathLst>
              <a:path w="60325" h="93980">
                <a:moveTo>
                  <a:pt x="30783" y="0"/>
                </a:moveTo>
                <a:lnTo>
                  <a:pt x="13576" y="5470"/>
                </a:lnTo>
                <a:lnTo>
                  <a:pt x="4372" y="18556"/>
                </a:lnTo>
                <a:lnTo>
                  <a:pt x="677" y="34268"/>
                </a:lnTo>
                <a:lnTo>
                  <a:pt x="0" y="47616"/>
                </a:lnTo>
                <a:lnTo>
                  <a:pt x="480" y="58181"/>
                </a:lnTo>
                <a:lnTo>
                  <a:pt x="21534" y="92685"/>
                </a:lnTo>
                <a:lnTo>
                  <a:pt x="29382" y="93925"/>
                </a:lnTo>
                <a:lnTo>
                  <a:pt x="33580" y="93925"/>
                </a:lnTo>
                <a:lnTo>
                  <a:pt x="41975" y="92432"/>
                </a:lnTo>
                <a:lnTo>
                  <a:pt x="47576" y="86830"/>
                </a:lnTo>
                <a:lnTo>
                  <a:pt x="50827" y="82722"/>
                </a:lnTo>
                <a:lnTo>
                  <a:pt x="29382" y="82722"/>
                </a:lnTo>
                <a:lnTo>
                  <a:pt x="21446" y="79973"/>
                </a:lnTo>
                <a:lnTo>
                  <a:pt x="16265" y="72358"/>
                </a:lnTo>
                <a:lnTo>
                  <a:pt x="13445" y="60821"/>
                </a:lnTo>
                <a:lnTo>
                  <a:pt x="12669" y="47616"/>
                </a:lnTo>
                <a:lnTo>
                  <a:pt x="12651" y="44815"/>
                </a:lnTo>
                <a:lnTo>
                  <a:pt x="13073" y="34081"/>
                </a:lnTo>
                <a:lnTo>
                  <a:pt x="15391" y="22291"/>
                </a:lnTo>
                <a:lnTo>
                  <a:pt x="20857" y="13406"/>
                </a:lnTo>
                <a:lnTo>
                  <a:pt x="30783" y="9896"/>
                </a:lnTo>
                <a:lnTo>
                  <a:pt x="50649" y="9896"/>
                </a:lnTo>
                <a:lnTo>
                  <a:pt x="46589" y="4639"/>
                </a:lnTo>
                <a:lnTo>
                  <a:pt x="30783" y="0"/>
                </a:lnTo>
                <a:close/>
              </a:path>
              <a:path w="60325" h="93980">
                <a:moveTo>
                  <a:pt x="50649" y="9896"/>
                </a:moveTo>
                <a:lnTo>
                  <a:pt x="30783" y="9896"/>
                </a:lnTo>
                <a:lnTo>
                  <a:pt x="38718" y="12618"/>
                </a:lnTo>
                <a:lnTo>
                  <a:pt x="43901" y="20190"/>
                </a:lnTo>
                <a:lnTo>
                  <a:pt x="46722" y="31718"/>
                </a:lnTo>
                <a:lnTo>
                  <a:pt x="47488" y="44815"/>
                </a:lnTo>
                <a:lnTo>
                  <a:pt x="47506" y="47616"/>
                </a:lnTo>
                <a:lnTo>
                  <a:pt x="46946" y="58181"/>
                </a:lnTo>
                <a:lnTo>
                  <a:pt x="46770" y="59651"/>
                </a:lnTo>
                <a:lnTo>
                  <a:pt x="44251" y="70817"/>
                </a:lnTo>
                <a:lnTo>
                  <a:pt x="38718" y="79395"/>
                </a:lnTo>
                <a:lnTo>
                  <a:pt x="29382" y="82722"/>
                </a:lnTo>
                <a:lnTo>
                  <a:pt x="50827" y="82722"/>
                </a:lnTo>
                <a:lnTo>
                  <a:pt x="53084" y="79871"/>
                </a:lnTo>
                <a:lnTo>
                  <a:pt x="57018" y="71074"/>
                </a:lnTo>
                <a:lnTo>
                  <a:pt x="59378" y="59651"/>
                </a:lnTo>
                <a:lnTo>
                  <a:pt x="60165" y="44815"/>
                </a:lnTo>
                <a:lnTo>
                  <a:pt x="59312" y="30723"/>
                </a:lnTo>
                <a:lnTo>
                  <a:pt x="55443" y="16105"/>
                </a:lnTo>
                <a:lnTo>
                  <a:pt x="50649" y="9896"/>
                </a:lnTo>
                <a:close/>
              </a:path>
            </a:pathLst>
          </a:custGeom>
          <a:solidFill>
            <a:srgbClr val="000000"/>
          </a:solidFill>
        </p:spPr>
        <p:txBody>
          <a:bodyPr wrap="square" lIns="0" tIns="0" rIns="0" bIns="0" rtlCol="0"/>
          <a:lstStyle/>
          <a:p>
            <a:endParaRPr/>
          </a:p>
        </p:txBody>
      </p:sp>
      <p:sp>
        <p:nvSpPr>
          <p:cNvPr id="7" name="object 7"/>
          <p:cNvSpPr/>
          <p:nvPr/>
        </p:nvSpPr>
        <p:spPr>
          <a:xfrm>
            <a:off x="1693884" y="1790395"/>
            <a:ext cx="60325" cy="93980"/>
          </a:xfrm>
          <a:custGeom>
            <a:avLst/>
            <a:gdLst/>
            <a:ahLst/>
            <a:cxnLst/>
            <a:rect l="l" t="t" r="r" b="b"/>
            <a:pathLst>
              <a:path w="60325" h="93980">
                <a:moveTo>
                  <a:pt x="29393" y="0"/>
                </a:moveTo>
                <a:lnTo>
                  <a:pt x="12990" y="5470"/>
                </a:lnTo>
                <a:lnTo>
                  <a:pt x="4198" y="18556"/>
                </a:lnTo>
                <a:lnTo>
                  <a:pt x="655" y="34268"/>
                </a:lnTo>
                <a:lnTo>
                  <a:pt x="0" y="47616"/>
                </a:lnTo>
                <a:lnTo>
                  <a:pt x="480" y="58181"/>
                </a:lnTo>
                <a:lnTo>
                  <a:pt x="20954" y="92685"/>
                </a:lnTo>
                <a:lnTo>
                  <a:pt x="29393" y="93925"/>
                </a:lnTo>
                <a:lnTo>
                  <a:pt x="33590" y="93925"/>
                </a:lnTo>
                <a:lnTo>
                  <a:pt x="40584" y="92432"/>
                </a:lnTo>
                <a:lnTo>
                  <a:pt x="47578" y="86830"/>
                </a:lnTo>
                <a:lnTo>
                  <a:pt x="50829" y="82722"/>
                </a:lnTo>
                <a:lnTo>
                  <a:pt x="29393" y="82722"/>
                </a:lnTo>
                <a:lnTo>
                  <a:pt x="20648" y="79973"/>
                </a:lnTo>
                <a:lnTo>
                  <a:pt x="15046" y="72358"/>
                </a:lnTo>
                <a:lnTo>
                  <a:pt x="12067" y="60821"/>
                </a:lnTo>
                <a:lnTo>
                  <a:pt x="11269" y="47616"/>
                </a:lnTo>
                <a:lnTo>
                  <a:pt x="11273" y="44815"/>
                </a:lnTo>
                <a:lnTo>
                  <a:pt x="11868" y="34081"/>
                </a:lnTo>
                <a:lnTo>
                  <a:pt x="14514" y="22291"/>
                </a:lnTo>
                <a:lnTo>
                  <a:pt x="20050" y="13406"/>
                </a:lnTo>
                <a:lnTo>
                  <a:pt x="29393" y="9896"/>
                </a:lnTo>
                <a:lnTo>
                  <a:pt x="49693" y="9896"/>
                </a:lnTo>
                <a:lnTo>
                  <a:pt x="45414" y="4639"/>
                </a:lnTo>
                <a:lnTo>
                  <a:pt x="29393" y="0"/>
                </a:lnTo>
                <a:close/>
              </a:path>
              <a:path w="60325" h="93980">
                <a:moveTo>
                  <a:pt x="49693" y="9896"/>
                </a:moveTo>
                <a:lnTo>
                  <a:pt x="29393" y="9896"/>
                </a:lnTo>
                <a:lnTo>
                  <a:pt x="38136" y="12618"/>
                </a:lnTo>
                <a:lnTo>
                  <a:pt x="43731" y="20190"/>
                </a:lnTo>
                <a:lnTo>
                  <a:pt x="46703" y="31718"/>
                </a:lnTo>
                <a:lnTo>
                  <a:pt x="47488" y="44815"/>
                </a:lnTo>
                <a:lnTo>
                  <a:pt x="47508" y="47616"/>
                </a:lnTo>
                <a:lnTo>
                  <a:pt x="46948" y="58181"/>
                </a:lnTo>
                <a:lnTo>
                  <a:pt x="46773" y="59651"/>
                </a:lnTo>
                <a:lnTo>
                  <a:pt x="44255" y="70817"/>
                </a:lnTo>
                <a:lnTo>
                  <a:pt x="38726" y="79395"/>
                </a:lnTo>
                <a:lnTo>
                  <a:pt x="29393" y="82722"/>
                </a:lnTo>
                <a:lnTo>
                  <a:pt x="50829" y="82722"/>
                </a:lnTo>
                <a:lnTo>
                  <a:pt x="53085" y="79871"/>
                </a:lnTo>
                <a:lnTo>
                  <a:pt x="57020" y="71074"/>
                </a:lnTo>
                <a:lnTo>
                  <a:pt x="59380" y="59651"/>
                </a:lnTo>
                <a:lnTo>
                  <a:pt x="60167" y="44815"/>
                </a:lnTo>
                <a:lnTo>
                  <a:pt x="59096" y="30723"/>
                </a:lnTo>
                <a:lnTo>
                  <a:pt x="54746" y="16105"/>
                </a:lnTo>
                <a:lnTo>
                  <a:pt x="49693" y="9896"/>
                </a:lnTo>
                <a:close/>
              </a:path>
            </a:pathLst>
          </a:custGeom>
          <a:solidFill>
            <a:srgbClr val="000000"/>
          </a:solidFill>
        </p:spPr>
        <p:txBody>
          <a:bodyPr wrap="square" lIns="0" tIns="0" rIns="0" bIns="0" rtlCol="0"/>
          <a:lstStyle/>
          <a:p>
            <a:endParaRPr/>
          </a:p>
        </p:txBody>
      </p:sp>
      <p:sp>
        <p:nvSpPr>
          <p:cNvPr id="8" name="object 8"/>
          <p:cNvSpPr/>
          <p:nvPr/>
        </p:nvSpPr>
        <p:spPr>
          <a:xfrm>
            <a:off x="1530183" y="2530038"/>
            <a:ext cx="61594" cy="93980"/>
          </a:xfrm>
          <a:custGeom>
            <a:avLst/>
            <a:gdLst/>
            <a:ahLst/>
            <a:cxnLst/>
            <a:rect l="l" t="t" r="r" b="b"/>
            <a:pathLst>
              <a:path w="61594" h="93980">
                <a:moveTo>
                  <a:pt x="13991" y="68717"/>
                </a:moveTo>
                <a:lnTo>
                  <a:pt x="0" y="68717"/>
                </a:lnTo>
                <a:lnTo>
                  <a:pt x="1398" y="72825"/>
                </a:lnTo>
                <a:lnTo>
                  <a:pt x="1398" y="79921"/>
                </a:lnTo>
                <a:lnTo>
                  <a:pt x="30783" y="93925"/>
                </a:lnTo>
                <a:lnTo>
                  <a:pt x="44446" y="91746"/>
                </a:lnTo>
                <a:lnTo>
                  <a:pt x="54044" y="86013"/>
                </a:lnTo>
                <a:lnTo>
                  <a:pt x="55434" y="84029"/>
                </a:lnTo>
                <a:lnTo>
                  <a:pt x="19588" y="84029"/>
                </a:lnTo>
                <a:lnTo>
                  <a:pt x="13991" y="77120"/>
                </a:lnTo>
                <a:lnTo>
                  <a:pt x="13991" y="68717"/>
                </a:lnTo>
                <a:close/>
              </a:path>
              <a:path w="61594" h="93980">
                <a:moveTo>
                  <a:pt x="52822" y="50417"/>
                </a:moveTo>
                <a:lnTo>
                  <a:pt x="30783" y="50417"/>
                </a:lnTo>
                <a:lnTo>
                  <a:pt x="36380" y="51911"/>
                </a:lnTo>
                <a:lnTo>
                  <a:pt x="41975" y="53218"/>
                </a:lnTo>
                <a:lnTo>
                  <a:pt x="48973" y="58820"/>
                </a:lnTo>
                <a:lnTo>
                  <a:pt x="48973" y="75626"/>
                </a:lnTo>
                <a:lnTo>
                  <a:pt x="43376" y="84029"/>
                </a:lnTo>
                <a:lnTo>
                  <a:pt x="55434" y="84029"/>
                </a:lnTo>
                <a:lnTo>
                  <a:pt x="59706" y="77934"/>
                </a:lnTo>
                <a:lnTo>
                  <a:pt x="61564" y="68717"/>
                </a:lnTo>
                <a:lnTo>
                  <a:pt x="61258" y="64428"/>
                </a:lnTo>
                <a:lnTo>
                  <a:pt x="59115" y="57513"/>
                </a:lnTo>
                <a:lnTo>
                  <a:pt x="53300" y="50598"/>
                </a:lnTo>
                <a:lnTo>
                  <a:pt x="52822" y="50417"/>
                </a:lnTo>
                <a:close/>
              </a:path>
              <a:path w="61594" h="93980">
                <a:moveTo>
                  <a:pt x="23787" y="40707"/>
                </a:moveTo>
                <a:lnTo>
                  <a:pt x="23787" y="51911"/>
                </a:lnTo>
                <a:lnTo>
                  <a:pt x="27983" y="51911"/>
                </a:lnTo>
                <a:lnTo>
                  <a:pt x="30783" y="50417"/>
                </a:lnTo>
                <a:lnTo>
                  <a:pt x="52822" y="50417"/>
                </a:lnTo>
                <a:lnTo>
                  <a:pt x="41975" y="46309"/>
                </a:lnTo>
                <a:lnTo>
                  <a:pt x="50721" y="42828"/>
                </a:lnTo>
                <a:lnTo>
                  <a:pt x="52794" y="40806"/>
                </a:lnTo>
                <a:lnTo>
                  <a:pt x="31045" y="40806"/>
                </a:lnTo>
                <a:lnTo>
                  <a:pt x="23787" y="40707"/>
                </a:lnTo>
                <a:close/>
              </a:path>
              <a:path w="61594" h="93980">
                <a:moveTo>
                  <a:pt x="55064" y="11203"/>
                </a:moveTo>
                <a:lnTo>
                  <a:pt x="40576" y="11203"/>
                </a:lnTo>
                <a:lnTo>
                  <a:pt x="47572" y="15498"/>
                </a:lnTo>
                <a:lnTo>
                  <a:pt x="47572" y="25208"/>
                </a:lnTo>
                <a:lnTo>
                  <a:pt x="45036" y="33722"/>
                </a:lnTo>
                <a:lnTo>
                  <a:pt x="38827" y="38700"/>
                </a:lnTo>
                <a:lnTo>
                  <a:pt x="31045" y="40806"/>
                </a:lnTo>
                <a:lnTo>
                  <a:pt x="52794" y="40806"/>
                </a:lnTo>
                <a:lnTo>
                  <a:pt x="56318" y="37369"/>
                </a:lnTo>
                <a:lnTo>
                  <a:pt x="59291" y="31105"/>
                </a:lnTo>
                <a:lnTo>
                  <a:pt x="60165" y="25208"/>
                </a:lnTo>
                <a:lnTo>
                  <a:pt x="58329" y="15991"/>
                </a:lnTo>
                <a:lnTo>
                  <a:pt x="55064" y="11203"/>
                </a:lnTo>
                <a:close/>
              </a:path>
              <a:path w="61594" h="93980">
                <a:moveTo>
                  <a:pt x="30783" y="0"/>
                </a:moveTo>
                <a:lnTo>
                  <a:pt x="23437" y="787"/>
                </a:lnTo>
                <a:lnTo>
                  <a:pt x="13992" y="4201"/>
                </a:lnTo>
                <a:lnTo>
                  <a:pt x="5597" y="11816"/>
                </a:lnTo>
                <a:lnTo>
                  <a:pt x="1398" y="25208"/>
                </a:lnTo>
                <a:lnTo>
                  <a:pt x="15390" y="25208"/>
                </a:lnTo>
                <a:lnTo>
                  <a:pt x="16791" y="14004"/>
                </a:lnTo>
                <a:lnTo>
                  <a:pt x="25185" y="11203"/>
                </a:lnTo>
                <a:lnTo>
                  <a:pt x="55064" y="11203"/>
                </a:lnTo>
                <a:lnTo>
                  <a:pt x="52820" y="7912"/>
                </a:lnTo>
                <a:lnTo>
                  <a:pt x="43638" y="2179"/>
                </a:lnTo>
                <a:lnTo>
                  <a:pt x="30783" y="0"/>
                </a:lnTo>
                <a:close/>
              </a:path>
            </a:pathLst>
          </a:custGeom>
          <a:solidFill>
            <a:srgbClr val="000000"/>
          </a:solidFill>
        </p:spPr>
        <p:txBody>
          <a:bodyPr wrap="square" lIns="0" tIns="0" rIns="0" bIns="0" rtlCol="0"/>
          <a:lstStyle/>
          <a:p>
            <a:endParaRPr/>
          </a:p>
        </p:txBody>
      </p:sp>
      <p:sp>
        <p:nvSpPr>
          <p:cNvPr id="9" name="object 9"/>
          <p:cNvSpPr/>
          <p:nvPr/>
        </p:nvSpPr>
        <p:spPr>
          <a:xfrm>
            <a:off x="1604340" y="2530038"/>
            <a:ext cx="60325" cy="93980"/>
          </a:xfrm>
          <a:custGeom>
            <a:avLst/>
            <a:gdLst/>
            <a:ahLst/>
            <a:cxnLst/>
            <a:rect l="l" t="t" r="r" b="b"/>
            <a:pathLst>
              <a:path w="60325" h="93980">
                <a:moveTo>
                  <a:pt x="29384" y="0"/>
                </a:moveTo>
                <a:lnTo>
                  <a:pt x="12986" y="5680"/>
                </a:lnTo>
                <a:lnTo>
                  <a:pt x="4197" y="19116"/>
                </a:lnTo>
                <a:lnTo>
                  <a:pt x="655" y="34898"/>
                </a:lnTo>
                <a:lnTo>
                  <a:pt x="0" y="47616"/>
                </a:lnTo>
                <a:lnTo>
                  <a:pt x="481" y="58756"/>
                </a:lnTo>
                <a:lnTo>
                  <a:pt x="21535" y="92709"/>
                </a:lnTo>
                <a:lnTo>
                  <a:pt x="29384" y="93925"/>
                </a:lnTo>
                <a:lnTo>
                  <a:pt x="41977" y="93925"/>
                </a:lnTo>
                <a:lnTo>
                  <a:pt x="47572" y="86830"/>
                </a:lnTo>
                <a:lnTo>
                  <a:pt x="51162" y="82722"/>
                </a:lnTo>
                <a:lnTo>
                  <a:pt x="29384" y="82722"/>
                </a:lnTo>
                <a:lnTo>
                  <a:pt x="21447" y="79993"/>
                </a:lnTo>
                <a:lnTo>
                  <a:pt x="16266" y="72521"/>
                </a:lnTo>
                <a:lnTo>
                  <a:pt x="13445" y="61373"/>
                </a:lnTo>
                <a:lnTo>
                  <a:pt x="12592" y="47616"/>
                </a:lnTo>
                <a:lnTo>
                  <a:pt x="13073" y="34837"/>
                </a:lnTo>
                <a:lnTo>
                  <a:pt x="15391" y="23108"/>
                </a:lnTo>
                <a:lnTo>
                  <a:pt x="20857" y="14530"/>
                </a:lnTo>
                <a:lnTo>
                  <a:pt x="30783" y="11203"/>
                </a:lnTo>
                <a:lnTo>
                  <a:pt x="50899" y="11203"/>
                </a:lnTo>
                <a:lnTo>
                  <a:pt x="45999" y="4872"/>
                </a:lnTo>
                <a:lnTo>
                  <a:pt x="29384" y="0"/>
                </a:lnTo>
                <a:close/>
              </a:path>
              <a:path w="60325" h="93980">
                <a:moveTo>
                  <a:pt x="50899" y="11203"/>
                </a:moveTo>
                <a:lnTo>
                  <a:pt x="30783" y="11203"/>
                </a:lnTo>
                <a:lnTo>
                  <a:pt x="38719" y="13742"/>
                </a:lnTo>
                <a:lnTo>
                  <a:pt x="43900" y="21007"/>
                </a:lnTo>
                <a:lnTo>
                  <a:pt x="46720" y="32473"/>
                </a:lnTo>
                <a:lnTo>
                  <a:pt x="47572" y="47616"/>
                </a:lnTo>
                <a:lnTo>
                  <a:pt x="46894" y="59640"/>
                </a:lnTo>
                <a:lnTo>
                  <a:pt x="44249" y="70981"/>
                </a:lnTo>
                <a:lnTo>
                  <a:pt x="38719" y="79416"/>
                </a:lnTo>
                <a:lnTo>
                  <a:pt x="29384" y="82722"/>
                </a:lnTo>
                <a:lnTo>
                  <a:pt x="51162" y="82722"/>
                </a:lnTo>
                <a:lnTo>
                  <a:pt x="53083" y="80524"/>
                </a:lnTo>
                <a:lnTo>
                  <a:pt x="57019" y="71821"/>
                </a:lnTo>
                <a:lnTo>
                  <a:pt x="59381" y="60492"/>
                </a:lnTo>
                <a:lnTo>
                  <a:pt x="60169" y="46309"/>
                </a:lnTo>
                <a:lnTo>
                  <a:pt x="59294" y="31983"/>
                </a:lnTo>
                <a:lnTo>
                  <a:pt x="55270" y="16852"/>
                </a:lnTo>
                <a:lnTo>
                  <a:pt x="50899" y="11203"/>
                </a:lnTo>
                <a:close/>
              </a:path>
            </a:pathLst>
          </a:custGeom>
          <a:solidFill>
            <a:srgbClr val="000000"/>
          </a:solidFill>
        </p:spPr>
        <p:txBody>
          <a:bodyPr wrap="square" lIns="0" tIns="0" rIns="0" bIns="0" rtlCol="0"/>
          <a:lstStyle/>
          <a:p>
            <a:endParaRPr/>
          </a:p>
        </p:txBody>
      </p:sp>
      <p:sp>
        <p:nvSpPr>
          <p:cNvPr id="10" name="object 10"/>
          <p:cNvSpPr/>
          <p:nvPr/>
        </p:nvSpPr>
        <p:spPr>
          <a:xfrm>
            <a:off x="1681295" y="2530038"/>
            <a:ext cx="61594" cy="93980"/>
          </a:xfrm>
          <a:custGeom>
            <a:avLst/>
            <a:gdLst/>
            <a:ahLst/>
            <a:cxnLst/>
            <a:rect l="l" t="t" r="r" b="b"/>
            <a:pathLst>
              <a:path w="61594" h="93980">
                <a:moveTo>
                  <a:pt x="30792" y="0"/>
                </a:moveTo>
                <a:lnTo>
                  <a:pt x="14170" y="5680"/>
                </a:lnTo>
                <a:lnTo>
                  <a:pt x="4898" y="19116"/>
                </a:lnTo>
                <a:lnTo>
                  <a:pt x="874" y="34898"/>
                </a:lnTo>
                <a:lnTo>
                  <a:pt x="0" y="47616"/>
                </a:lnTo>
                <a:lnTo>
                  <a:pt x="699" y="58756"/>
                </a:lnTo>
                <a:lnTo>
                  <a:pt x="22148" y="92709"/>
                </a:lnTo>
                <a:lnTo>
                  <a:pt x="30792" y="93925"/>
                </a:lnTo>
                <a:lnTo>
                  <a:pt x="41982" y="93925"/>
                </a:lnTo>
                <a:lnTo>
                  <a:pt x="48976" y="86830"/>
                </a:lnTo>
                <a:lnTo>
                  <a:pt x="52565" y="82722"/>
                </a:lnTo>
                <a:lnTo>
                  <a:pt x="30792" y="82722"/>
                </a:lnTo>
                <a:lnTo>
                  <a:pt x="22039" y="79993"/>
                </a:lnTo>
                <a:lnTo>
                  <a:pt x="16438" y="72521"/>
                </a:lnTo>
                <a:lnTo>
                  <a:pt x="13463" y="61373"/>
                </a:lnTo>
                <a:lnTo>
                  <a:pt x="12589" y="47616"/>
                </a:lnTo>
                <a:lnTo>
                  <a:pt x="13267" y="34837"/>
                </a:lnTo>
                <a:lnTo>
                  <a:pt x="15913" y="23108"/>
                </a:lnTo>
                <a:lnTo>
                  <a:pt x="21448" y="14530"/>
                </a:lnTo>
                <a:lnTo>
                  <a:pt x="30792" y="11203"/>
                </a:lnTo>
                <a:lnTo>
                  <a:pt x="51745" y="11203"/>
                </a:lnTo>
                <a:lnTo>
                  <a:pt x="46813" y="4872"/>
                </a:lnTo>
                <a:lnTo>
                  <a:pt x="30792" y="0"/>
                </a:lnTo>
                <a:close/>
              </a:path>
              <a:path w="61594" h="93980">
                <a:moveTo>
                  <a:pt x="51745" y="11203"/>
                </a:moveTo>
                <a:lnTo>
                  <a:pt x="30792" y="11203"/>
                </a:lnTo>
                <a:lnTo>
                  <a:pt x="39534" y="13742"/>
                </a:lnTo>
                <a:lnTo>
                  <a:pt x="45130" y="21007"/>
                </a:lnTo>
                <a:lnTo>
                  <a:pt x="48102" y="32473"/>
                </a:lnTo>
                <a:lnTo>
                  <a:pt x="48976" y="47616"/>
                </a:lnTo>
                <a:lnTo>
                  <a:pt x="48299" y="59640"/>
                </a:lnTo>
                <a:lnTo>
                  <a:pt x="45654" y="70981"/>
                </a:lnTo>
                <a:lnTo>
                  <a:pt x="40125" y="79416"/>
                </a:lnTo>
                <a:lnTo>
                  <a:pt x="30792" y="82722"/>
                </a:lnTo>
                <a:lnTo>
                  <a:pt x="52565" y="82722"/>
                </a:lnTo>
                <a:lnTo>
                  <a:pt x="54484" y="80524"/>
                </a:lnTo>
                <a:lnTo>
                  <a:pt x="58418" y="71821"/>
                </a:lnTo>
                <a:lnTo>
                  <a:pt x="60779" y="60492"/>
                </a:lnTo>
                <a:lnTo>
                  <a:pt x="61566" y="46309"/>
                </a:lnTo>
                <a:lnTo>
                  <a:pt x="60495" y="31983"/>
                </a:lnTo>
                <a:lnTo>
                  <a:pt x="56145" y="16852"/>
                </a:lnTo>
                <a:lnTo>
                  <a:pt x="51745" y="11203"/>
                </a:lnTo>
                <a:close/>
              </a:path>
            </a:pathLst>
          </a:custGeom>
          <a:solidFill>
            <a:srgbClr val="000000"/>
          </a:solidFill>
        </p:spPr>
        <p:txBody>
          <a:bodyPr wrap="square" lIns="0" tIns="0" rIns="0" bIns="0" rtlCol="0"/>
          <a:lstStyle/>
          <a:p>
            <a:endParaRPr/>
          </a:p>
        </p:txBody>
      </p:sp>
      <p:sp>
        <p:nvSpPr>
          <p:cNvPr id="11" name="object 11"/>
          <p:cNvSpPr/>
          <p:nvPr/>
        </p:nvSpPr>
        <p:spPr>
          <a:xfrm>
            <a:off x="1534381" y="3271175"/>
            <a:ext cx="57785" cy="91440"/>
          </a:xfrm>
          <a:custGeom>
            <a:avLst/>
            <a:gdLst/>
            <a:ahLst/>
            <a:cxnLst/>
            <a:rect l="l" t="t" r="r" b="b"/>
            <a:pathLst>
              <a:path w="57784" h="91439">
                <a:moveTo>
                  <a:pt x="51613" y="9896"/>
                </a:moveTo>
                <a:lnTo>
                  <a:pt x="43374" y="9896"/>
                </a:lnTo>
                <a:lnTo>
                  <a:pt x="44774" y="21100"/>
                </a:lnTo>
                <a:lnTo>
                  <a:pt x="44774" y="29503"/>
                </a:lnTo>
                <a:lnTo>
                  <a:pt x="43374" y="33611"/>
                </a:lnTo>
                <a:lnTo>
                  <a:pt x="37777" y="40707"/>
                </a:lnTo>
                <a:lnTo>
                  <a:pt x="29382" y="51911"/>
                </a:lnTo>
                <a:lnTo>
                  <a:pt x="23785" y="56019"/>
                </a:lnTo>
                <a:lnTo>
                  <a:pt x="0" y="79921"/>
                </a:lnTo>
                <a:lnTo>
                  <a:pt x="0" y="91124"/>
                </a:lnTo>
                <a:lnTo>
                  <a:pt x="57366" y="91124"/>
                </a:lnTo>
                <a:lnTo>
                  <a:pt x="57366" y="81228"/>
                </a:lnTo>
                <a:lnTo>
                  <a:pt x="15390" y="81228"/>
                </a:lnTo>
                <a:lnTo>
                  <a:pt x="30781" y="65916"/>
                </a:lnTo>
                <a:lnTo>
                  <a:pt x="33580" y="64422"/>
                </a:lnTo>
                <a:lnTo>
                  <a:pt x="44774" y="51911"/>
                </a:lnTo>
                <a:lnTo>
                  <a:pt x="47572" y="49110"/>
                </a:lnTo>
                <a:lnTo>
                  <a:pt x="57366" y="36412"/>
                </a:lnTo>
                <a:lnTo>
                  <a:pt x="57366" y="26702"/>
                </a:lnTo>
                <a:lnTo>
                  <a:pt x="54961" y="14258"/>
                </a:lnTo>
                <a:lnTo>
                  <a:pt x="51613" y="9896"/>
                </a:lnTo>
                <a:close/>
              </a:path>
              <a:path w="57784" h="91439">
                <a:moveTo>
                  <a:pt x="29382" y="0"/>
                </a:moveTo>
                <a:lnTo>
                  <a:pt x="23785" y="0"/>
                </a:lnTo>
                <a:lnTo>
                  <a:pt x="16789" y="1493"/>
                </a:lnTo>
                <a:lnTo>
                  <a:pt x="2797" y="12697"/>
                </a:lnTo>
                <a:lnTo>
                  <a:pt x="2797" y="22407"/>
                </a:lnTo>
                <a:lnTo>
                  <a:pt x="1398" y="26702"/>
                </a:lnTo>
                <a:lnTo>
                  <a:pt x="15390" y="26702"/>
                </a:lnTo>
                <a:lnTo>
                  <a:pt x="15390" y="9896"/>
                </a:lnTo>
                <a:lnTo>
                  <a:pt x="51613" y="9896"/>
                </a:lnTo>
                <a:lnTo>
                  <a:pt x="48621" y="5998"/>
                </a:lnTo>
                <a:lnTo>
                  <a:pt x="39657" y="1415"/>
                </a:lnTo>
                <a:lnTo>
                  <a:pt x="29382" y="0"/>
                </a:lnTo>
                <a:close/>
              </a:path>
            </a:pathLst>
          </a:custGeom>
          <a:solidFill>
            <a:srgbClr val="000000"/>
          </a:solidFill>
        </p:spPr>
        <p:txBody>
          <a:bodyPr wrap="square" lIns="0" tIns="0" rIns="0" bIns="0" rtlCol="0"/>
          <a:lstStyle/>
          <a:p>
            <a:endParaRPr/>
          </a:p>
        </p:txBody>
      </p:sp>
      <p:sp>
        <p:nvSpPr>
          <p:cNvPr id="12" name="object 12"/>
          <p:cNvSpPr/>
          <p:nvPr/>
        </p:nvSpPr>
        <p:spPr>
          <a:xfrm>
            <a:off x="1607140" y="3271175"/>
            <a:ext cx="60325" cy="93980"/>
          </a:xfrm>
          <a:custGeom>
            <a:avLst/>
            <a:gdLst/>
            <a:ahLst/>
            <a:cxnLst/>
            <a:rect l="l" t="t" r="r" b="b"/>
            <a:pathLst>
              <a:path w="60325" h="93979">
                <a:moveTo>
                  <a:pt x="29382" y="0"/>
                </a:moveTo>
                <a:lnTo>
                  <a:pt x="12985" y="5470"/>
                </a:lnTo>
                <a:lnTo>
                  <a:pt x="4197" y="18556"/>
                </a:lnTo>
                <a:lnTo>
                  <a:pt x="655" y="34268"/>
                </a:lnTo>
                <a:lnTo>
                  <a:pt x="0" y="47616"/>
                </a:lnTo>
                <a:lnTo>
                  <a:pt x="480" y="58732"/>
                </a:lnTo>
                <a:lnTo>
                  <a:pt x="20943" y="92685"/>
                </a:lnTo>
                <a:lnTo>
                  <a:pt x="29382" y="93925"/>
                </a:lnTo>
                <a:lnTo>
                  <a:pt x="33580" y="93925"/>
                </a:lnTo>
                <a:lnTo>
                  <a:pt x="40576" y="92432"/>
                </a:lnTo>
                <a:lnTo>
                  <a:pt x="47572" y="86830"/>
                </a:lnTo>
                <a:lnTo>
                  <a:pt x="50836" y="82722"/>
                </a:lnTo>
                <a:lnTo>
                  <a:pt x="29382" y="82722"/>
                </a:lnTo>
                <a:lnTo>
                  <a:pt x="20637" y="79993"/>
                </a:lnTo>
                <a:lnTo>
                  <a:pt x="15040" y="72521"/>
                </a:lnTo>
                <a:lnTo>
                  <a:pt x="12066" y="61373"/>
                </a:lnTo>
                <a:lnTo>
                  <a:pt x="11192" y="47616"/>
                </a:lnTo>
                <a:lnTo>
                  <a:pt x="11870" y="34632"/>
                </a:lnTo>
                <a:lnTo>
                  <a:pt x="14515" y="22454"/>
                </a:lnTo>
                <a:lnTo>
                  <a:pt x="20047" y="13427"/>
                </a:lnTo>
                <a:lnTo>
                  <a:pt x="29382" y="9896"/>
                </a:lnTo>
                <a:lnTo>
                  <a:pt x="49611" y="9896"/>
                </a:lnTo>
                <a:lnTo>
                  <a:pt x="45409" y="4662"/>
                </a:lnTo>
                <a:lnTo>
                  <a:pt x="29382" y="0"/>
                </a:lnTo>
                <a:close/>
              </a:path>
              <a:path w="60325" h="93979">
                <a:moveTo>
                  <a:pt x="49611" y="9896"/>
                </a:moveTo>
                <a:lnTo>
                  <a:pt x="29382" y="9896"/>
                </a:lnTo>
                <a:lnTo>
                  <a:pt x="38127" y="12618"/>
                </a:lnTo>
                <a:lnTo>
                  <a:pt x="43724" y="20190"/>
                </a:lnTo>
                <a:lnTo>
                  <a:pt x="46697" y="31718"/>
                </a:lnTo>
                <a:lnTo>
                  <a:pt x="47572" y="46309"/>
                </a:lnTo>
                <a:lnTo>
                  <a:pt x="46894" y="59088"/>
                </a:lnTo>
                <a:lnTo>
                  <a:pt x="44248" y="70817"/>
                </a:lnTo>
                <a:lnTo>
                  <a:pt x="38717" y="79395"/>
                </a:lnTo>
                <a:lnTo>
                  <a:pt x="29382" y="82722"/>
                </a:lnTo>
                <a:lnTo>
                  <a:pt x="50836" y="82722"/>
                </a:lnTo>
                <a:lnTo>
                  <a:pt x="53083" y="79894"/>
                </a:lnTo>
                <a:lnTo>
                  <a:pt x="57019" y="71261"/>
                </a:lnTo>
                <a:lnTo>
                  <a:pt x="59380" y="60282"/>
                </a:lnTo>
                <a:lnTo>
                  <a:pt x="60167" y="46309"/>
                </a:lnTo>
                <a:lnTo>
                  <a:pt x="59096" y="31353"/>
                </a:lnTo>
                <a:lnTo>
                  <a:pt x="54745" y="16292"/>
                </a:lnTo>
                <a:lnTo>
                  <a:pt x="49611" y="9896"/>
                </a:lnTo>
                <a:close/>
              </a:path>
            </a:pathLst>
          </a:custGeom>
          <a:solidFill>
            <a:srgbClr val="000000"/>
          </a:solidFill>
        </p:spPr>
        <p:txBody>
          <a:bodyPr wrap="square" lIns="0" tIns="0" rIns="0" bIns="0" rtlCol="0"/>
          <a:lstStyle/>
          <a:p>
            <a:endParaRPr/>
          </a:p>
        </p:txBody>
      </p:sp>
      <p:sp>
        <p:nvSpPr>
          <p:cNvPr id="13" name="object 13"/>
          <p:cNvSpPr/>
          <p:nvPr/>
        </p:nvSpPr>
        <p:spPr>
          <a:xfrm>
            <a:off x="1684093" y="3271175"/>
            <a:ext cx="60325" cy="93980"/>
          </a:xfrm>
          <a:custGeom>
            <a:avLst/>
            <a:gdLst/>
            <a:ahLst/>
            <a:cxnLst/>
            <a:rect l="l" t="t" r="r" b="b"/>
            <a:pathLst>
              <a:path w="60325" h="93979">
                <a:moveTo>
                  <a:pt x="30792" y="0"/>
                </a:moveTo>
                <a:lnTo>
                  <a:pt x="13580" y="5470"/>
                </a:lnTo>
                <a:lnTo>
                  <a:pt x="4373" y="18556"/>
                </a:lnTo>
                <a:lnTo>
                  <a:pt x="677" y="34268"/>
                </a:lnTo>
                <a:lnTo>
                  <a:pt x="0" y="47616"/>
                </a:lnTo>
                <a:lnTo>
                  <a:pt x="480" y="58732"/>
                </a:lnTo>
                <a:lnTo>
                  <a:pt x="22126" y="92685"/>
                </a:lnTo>
                <a:lnTo>
                  <a:pt x="30792" y="93925"/>
                </a:lnTo>
                <a:lnTo>
                  <a:pt x="33590" y="93925"/>
                </a:lnTo>
                <a:lnTo>
                  <a:pt x="41982" y="92432"/>
                </a:lnTo>
                <a:lnTo>
                  <a:pt x="47578" y="86830"/>
                </a:lnTo>
                <a:lnTo>
                  <a:pt x="50840" y="82722"/>
                </a:lnTo>
                <a:lnTo>
                  <a:pt x="30792" y="82722"/>
                </a:lnTo>
                <a:lnTo>
                  <a:pt x="22039" y="79993"/>
                </a:lnTo>
                <a:lnTo>
                  <a:pt x="16438" y="72521"/>
                </a:lnTo>
                <a:lnTo>
                  <a:pt x="13463" y="61373"/>
                </a:lnTo>
                <a:lnTo>
                  <a:pt x="12589" y="47616"/>
                </a:lnTo>
                <a:lnTo>
                  <a:pt x="13267" y="34632"/>
                </a:lnTo>
                <a:lnTo>
                  <a:pt x="15913" y="22454"/>
                </a:lnTo>
                <a:lnTo>
                  <a:pt x="21448" y="13427"/>
                </a:lnTo>
                <a:lnTo>
                  <a:pt x="30792" y="9896"/>
                </a:lnTo>
                <a:lnTo>
                  <a:pt x="50578" y="9896"/>
                </a:lnTo>
                <a:lnTo>
                  <a:pt x="46594" y="4662"/>
                </a:lnTo>
                <a:lnTo>
                  <a:pt x="30792" y="0"/>
                </a:lnTo>
                <a:close/>
              </a:path>
              <a:path w="60325" h="93979">
                <a:moveTo>
                  <a:pt x="50578" y="9896"/>
                </a:moveTo>
                <a:lnTo>
                  <a:pt x="30792" y="9896"/>
                </a:lnTo>
                <a:lnTo>
                  <a:pt x="39316" y="12618"/>
                </a:lnTo>
                <a:lnTo>
                  <a:pt x="44430" y="20190"/>
                </a:lnTo>
                <a:lnTo>
                  <a:pt x="46922" y="31718"/>
                </a:lnTo>
                <a:lnTo>
                  <a:pt x="47578" y="46309"/>
                </a:lnTo>
                <a:lnTo>
                  <a:pt x="46922" y="59088"/>
                </a:lnTo>
                <a:lnTo>
                  <a:pt x="44430" y="70817"/>
                </a:lnTo>
                <a:lnTo>
                  <a:pt x="39316" y="79395"/>
                </a:lnTo>
                <a:lnTo>
                  <a:pt x="30792" y="82722"/>
                </a:lnTo>
                <a:lnTo>
                  <a:pt x="50840" y="82722"/>
                </a:lnTo>
                <a:lnTo>
                  <a:pt x="53085" y="79894"/>
                </a:lnTo>
                <a:lnTo>
                  <a:pt x="57020" y="71261"/>
                </a:lnTo>
                <a:lnTo>
                  <a:pt x="59380" y="60282"/>
                </a:lnTo>
                <a:lnTo>
                  <a:pt x="60167" y="46309"/>
                </a:lnTo>
                <a:lnTo>
                  <a:pt x="59314" y="31353"/>
                </a:lnTo>
                <a:lnTo>
                  <a:pt x="55446" y="16292"/>
                </a:lnTo>
                <a:lnTo>
                  <a:pt x="50578" y="9896"/>
                </a:lnTo>
                <a:close/>
              </a:path>
            </a:pathLst>
          </a:custGeom>
          <a:solidFill>
            <a:srgbClr val="000000"/>
          </a:solidFill>
        </p:spPr>
        <p:txBody>
          <a:bodyPr wrap="square" lIns="0" tIns="0" rIns="0" bIns="0" rtlCol="0"/>
          <a:lstStyle/>
          <a:p>
            <a:endParaRPr/>
          </a:p>
        </p:txBody>
      </p:sp>
      <p:sp>
        <p:nvSpPr>
          <p:cNvPr id="14" name="object 14"/>
          <p:cNvSpPr/>
          <p:nvPr/>
        </p:nvSpPr>
        <p:spPr>
          <a:xfrm>
            <a:off x="1548371" y="4013619"/>
            <a:ext cx="33655" cy="90170"/>
          </a:xfrm>
          <a:custGeom>
            <a:avLst/>
            <a:gdLst/>
            <a:ahLst/>
            <a:cxnLst/>
            <a:rect l="l" t="t" r="r" b="b"/>
            <a:pathLst>
              <a:path w="33655" h="90170">
                <a:moveTo>
                  <a:pt x="33580" y="14004"/>
                </a:moveTo>
                <a:lnTo>
                  <a:pt x="20987" y="14004"/>
                </a:lnTo>
                <a:lnTo>
                  <a:pt x="20987" y="89705"/>
                </a:lnTo>
                <a:lnTo>
                  <a:pt x="33580" y="89705"/>
                </a:lnTo>
                <a:lnTo>
                  <a:pt x="33580" y="14004"/>
                </a:lnTo>
                <a:close/>
              </a:path>
              <a:path w="33655" h="90170">
                <a:moveTo>
                  <a:pt x="33580" y="0"/>
                </a:moveTo>
                <a:lnTo>
                  <a:pt x="22386" y="0"/>
                </a:lnTo>
                <a:lnTo>
                  <a:pt x="17707" y="3422"/>
                </a:lnTo>
                <a:lnTo>
                  <a:pt x="12242" y="7072"/>
                </a:lnTo>
                <a:lnTo>
                  <a:pt x="6252" y="10687"/>
                </a:lnTo>
                <a:lnTo>
                  <a:pt x="0" y="14004"/>
                </a:lnTo>
                <a:lnTo>
                  <a:pt x="0" y="26702"/>
                </a:lnTo>
                <a:lnTo>
                  <a:pt x="6995" y="23901"/>
                </a:lnTo>
                <a:lnTo>
                  <a:pt x="15390" y="18299"/>
                </a:lnTo>
                <a:lnTo>
                  <a:pt x="20987" y="14004"/>
                </a:lnTo>
                <a:lnTo>
                  <a:pt x="33580" y="14004"/>
                </a:lnTo>
                <a:lnTo>
                  <a:pt x="33580" y="0"/>
                </a:lnTo>
                <a:close/>
              </a:path>
            </a:pathLst>
          </a:custGeom>
          <a:solidFill>
            <a:srgbClr val="000000"/>
          </a:solidFill>
        </p:spPr>
        <p:txBody>
          <a:bodyPr wrap="square" lIns="0" tIns="0" rIns="0" bIns="0" rtlCol="0"/>
          <a:lstStyle/>
          <a:p>
            <a:endParaRPr/>
          </a:p>
        </p:txBody>
      </p:sp>
      <p:sp>
        <p:nvSpPr>
          <p:cNvPr id="15" name="object 15"/>
          <p:cNvSpPr/>
          <p:nvPr/>
        </p:nvSpPr>
        <p:spPr>
          <a:xfrm>
            <a:off x="1605739" y="4010818"/>
            <a:ext cx="60325" cy="93980"/>
          </a:xfrm>
          <a:custGeom>
            <a:avLst/>
            <a:gdLst/>
            <a:ahLst/>
            <a:cxnLst/>
            <a:rect l="l" t="t" r="r" b="b"/>
            <a:pathLst>
              <a:path w="60325" h="93979">
                <a:moveTo>
                  <a:pt x="29384" y="0"/>
                </a:moveTo>
                <a:lnTo>
                  <a:pt x="12987" y="5704"/>
                </a:lnTo>
                <a:lnTo>
                  <a:pt x="4198" y="19303"/>
                </a:lnTo>
                <a:lnTo>
                  <a:pt x="656" y="35528"/>
                </a:lnTo>
                <a:lnTo>
                  <a:pt x="0" y="49110"/>
                </a:lnTo>
                <a:lnTo>
                  <a:pt x="481" y="59396"/>
                </a:lnTo>
                <a:lnTo>
                  <a:pt x="21535" y="92703"/>
                </a:lnTo>
                <a:lnTo>
                  <a:pt x="29384" y="93907"/>
                </a:lnTo>
                <a:lnTo>
                  <a:pt x="41977" y="93907"/>
                </a:lnTo>
                <a:lnTo>
                  <a:pt x="47574" y="86904"/>
                </a:lnTo>
                <a:lnTo>
                  <a:pt x="50002" y="84103"/>
                </a:lnTo>
                <a:lnTo>
                  <a:pt x="29384" y="84103"/>
                </a:lnTo>
                <a:lnTo>
                  <a:pt x="21447" y="81159"/>
                </a:lnTo>
                <a:lnTo>
                  <a:pt x="16266" y="73212"/>
                </a:lnTo>
                <a:lnTo>
                  <a:pt x="13445" y="61589"/>
                </a:lnTo>
                <a:lnTo>
                  <a:pt x="12684" y="49110"/>
                </a:lnTo>
                <a:lnTo>
                  <a:pt x="12644" y="46309"/>
                </a:lnTo>
                <a:lnTo>
                  <a:pt x="13074" y="35467"/>
                </a:lnTo>
                <a:lnTo>
                  <a:pt x="15392" y="23668"/>
                </a:lnTo>
                <a:lnTo>
                  <a:pt x="20857" y="14740"/>
                </a:lnTo>
                <a:lnTo>
                  <a:pt x="30783" y="11203"/>
                </a:lnTo>
                <a:lnTo>
                  <a:pt x="50900" y="11203"/>
                </a:lnTo>
                <a:lnTo>
                  <a:pt x="46001" y="4872"/>
                </a:lnTo>
                <a:lnTo>
                  <a:pt x="29384" y="0"/>
                </a:lnTo>
                <a:close/>
              </a:path>
              <a:path w="60325" h="93979">
                <a:moveTo>
                  <a:pt x="50900" y="11203"/>
                </a:moveTo>
                <a:lnTo>
                  <a:pt x="30783" y="11203"/>
                </a:lnTo>
                <a:lnTo>
                  <a:pt x="38719" y="13742"/>
                </a:lnTo>
                <a:lnTo>
                  <a:pt x="43901" y="21007"/>
                </a:lnTo>
                <a:lnTo>
                  <a:pt x="46721" y="32473"/>
                </a:lnTo>
                <a:lnTo>
                  <a:pt x="47500" y="46309"/>
                </a:lnTo>
                <a:lnTo>
                  <a:pt x="47491" y="49110"/>
                </a:lnTo>
                <a:lnTo>
                  <a:pt x="29384" y="84103"/>
                </a:lnTo>
                <a:lnTo>
                  <a:pt x="50002" y="84103"/>
                </a:lnTo>
                <a:lnTo>
                  <a:pt x="53083" y="80548"/>
                </a:lnTo>
                <a:lnTo>
                  <a:pt x="57019" y="71823"/>
                </a:lnTo>
                <a:lnTo>
                  <a:pt x="59381" y="60490"/>
                </a:lnTo>
                <a:lnTo>
                  <a:pt x="60169" y="46309"/>
                </a:lnTo>
                <a:lnTo>
                  <a:pt x="59294" y="31983"/>
                </a:lnTo>
                <a:lnTo>
                  <a:pt x="55271" y="16852"/>
                </a:lnTo>
                <a:lnTo>
                  <a:pt x="50900" y="11203"/>
                </a:lnTo>
                <a:close/>
              </a:path>
            </a:pathLst>
          </a:custGeom>
          <a:solidFill>
            <a:srgbClr val="000000"/>
          </a:solidFill>
        </p:spPr>
        <p:txBody>
          <a:bodyPr wrap="square" lIns="0" tIns="0" rIns="0" bIns="0" rtlCol="0"/>
          <a:lstStyle/>
          <a:p>
            <a:endParaRPr/>
          </a:p>
        </p:txBody>
      </p:sp>
      <p:sp>
        <p:nvSpPr>
          <p:cNvPr id="16" name="object 16"/>
          <p:cNvSpPr/>
          <p:nvPr/>
        </p:nvSpPr>
        <p:spPr>
          <a:xfrm>
            <a:off x="1682694" y="4010818"/>
            <a:ext cx="61594" cy="93980"/>
          </a:xfrm>
          <a:custGeom>
            <a:avLst/>
            <a:gdLst/>
            <a:ahLst/>
            <a:cxnLst/>
            <a:rect l="l" t="t" r="r" b="b"/>
            <a:pathLst>
              <a:path w="61594" h="93979">
                <a:moveTo>
                  <a:pt x="30792" y="0"/>
                </a:moveTo>
                <a:lnTo>
                  <a:pt x="14170" y="5704"/>
                </a:lnTo>
                <a:lnTo>
                  <a:pt x="4898" y="19303"/>
                </a:lnTo>
                <a:lnTo>
                  <a:pt x="874" y="35528"/>
                </a:lnTo>
                <a:lnTo>
                  <a:pt x="0" y="49110"/>
                </a:lnTo>
                <a:lnTo>
                  <a:pt x="699" y="59396"/>
                </a:lnTo>
                <a:lnTo>
                  <a:pt x="22148" y="92703"/>
                </a:lnTo>
                <a:lnTo>
                  <a:pt x="30792" y="93907"/>
                </a:lnTo>
                <a:lnTo>
                  <a:pt x="41982" y="93907"/>
                </a:lnTo>
                <a:lnTo>
                  <a:pt x="48976" y="86904"/>
                </a:lnTo>
                <a:lnTo>
                  <a:pt x="51404" y="84103"/>
                </a:lnTo>
                <a:lnTo>
                  <a:pt x="30792" y="84103"/>
                </a:lnTo>
                <a:lnTo>
                  <a:pt x="22039" y="81159"/>
                </a:lnTo>
                <a:lnTo>
                  <a:pt x="16438" y="73212"/>
                </a:lnTo>
                <a:lnTo>
                  <a:pt x="13463" y="61589"/>
                </a:lnTo>
                <a:lnTo>
                  <a:pt x="12682" y="49110"/>
                </a:lnTo>
                <a:lnTo>
                  <a:pt x="12662" y="46309"/>
                </a:lnTo>
                <a:lnTo>
                  <a:pt x="13267" y="35467"/>
                </a:lnTo>
                <a:lnTo>
                  <a:pt x="15913" y="23668"/>
                </a:lnTo>
                <a:lnTo>
                  <a:pt x="21448" y="14740"/>
                </a:lnTo>
                <a:lnTo>
                  <a:pt x="30792" y="11203"/>
                </a:lnTo>
                <a:lnTo>
                  <a:pt x="51745" y="11203"/>
                </a:lnTo>
                <a:lnTo>
                  <a:pt x="46813" y="4872"/>
                </a:lnTo>
                <a:lnTo>
                  <a:pt x="30792" y="0"/>
                </a:lnTo>
                <a:close/>
              </a:path>
              <a:path w="61594" h="93979">
                <a:moveTo>
                  <a:pt x="51745" y="11203"/>
                </a:moveTo>
                <a:lnTo>
                  <a:pt x="30792" y="11203"/>
                </a:lnTo>
                <a:lnTo>
                  <a:pt x="39534" y="13742"/>
                </a:lnTo>
                <a:lnTo>
                  <a:pt x="45130" y="21007"/>
                </a:lnTo>
                <a:lnTo>
                  <a:pt x="48102" y="32473"/>
                </a:lnTo>
                <a:lnTo>
                  <a:pt x="48901" y="46309"/>
                </a:lnTo>
                <a:lnTo>
                  <a:pt x="48894" y="49110"/>
                </a:lnTo>
                <a:lnTo>
                  <a:pt x="30792" y="84103"/>
                </a:lnTo>
                <a:lnTo>
                  <a:pt x="51404" y="84103"/>
                </a:lnTo>
                <a:lnTo>
                  <a:pt x="54484" y="80548"/>
                </a:lnTo>
                <a:lnTo>
                  <a:pt x="58418" y="71823"/>
                </a:lnTo>
                <a:lnTo>
                  <a:pt x="60779" y="60490"/>
                </a:lnTo>
                <a:lnTo>
                  <a:pt x="61566" y="46309"/>
                </a:lnTo>
                <a:lnTo>
                  <a:pt x="60495" y="31983"/>
                </a:lnTo>
                <a:lnTo>
                  <a:pt x="56145" y="16852"/>
                </a:lnTo>
                <a:lnTo>
                  <a:pt x="51745" y="11203"/>
                </a:lnTo>
                <a:close/>
              </a:path>
            </a:pathLst>
          </a:custGeom>
          <a:solidFill>
            <a:srgbClr val="000000"/>
          </a:solidFill>
        </p:spPr>
        <p:txBody>
          <a:bodyPr wrap="square" lIns="0" tIns="0" rIns="0" bIns="0" rtlCol="0"/>
          <a:lstStyle/>
          <a:p>
            <a:endParaRPr/>
          </a:p>
        </p:txBody>
      </p:sp>
      <p:sp>
        <p:nvSpPr>
          <p:cNvPr id="17" name="object 17"/>
          <p:cNvSpPr/>
          <p:nvPr/>
        </p:nvSpPr>
        <p:spPr>
          <a:xfrm>
            <a:off x="1695283" y="4751955"/>
            <a:ext cx="60325" cy="93980"/>
          </a:xfrm>
          <a:custGeom>
            <a:avLst/>
            <a:gdLst/>
            <a:ahLst/>
            <a:cxnLst/>
            <a:rect l="l" t="t" r="r" b="b"/>
            <a:pathLst>
              <a:path w="60325" h="93979">
                <a:moveTo>
                  <a:pt x="30792" y="0"/>
                </a:moveTo>
                <a:lnTo>
                  <a:pt x="13580" y="5670"/>
                </a:lnTo>
                <a:lnTo>
                  <a:pt x="4373" y="19090"/>
                </a:lnTo>
                <a:lnTo>
                  <a:pt x="677" y="34874"/>
                </a:lnTo>
                <a:lnTo>
                  <a:pt x="0" y="47635"/>
                </a:lnTo>
                <a:lnTo>
                  <a:pt x="480" y="58751"/>
                </a:lnTo>
                <a:lnTo>
                  <a:pt x="21544" y="92644"/>
                </a:lnTo>
                <a:lnTo>
                  <a:pt x="29393" y="93869"/>
                </a:lnTo>
                <a:lnTo>
                  <a:pt x="33590" y="93869"/>
                </a:lnTo>
                <a:lnTo>
                  <a:pt x="41982" y="92469"/>
                </a:lnTo>
                <a:lnTo>
                  <a:pt x="47578" y="86867"/>
                </a:lnTo>
                <a:lnTo>
                  <a:pt x="50908" y="82665"/>
                </a:lnTo>
                <a:lnTo>
                  <a:pt x="29393" y="82665"/>
                </a:lnTo>
                <a:lnTo>
                  <a:pt x="21456" y="79949"/>
                </a:lnTo>
                <a:lnTo>
                  <a:pt x="16270" y="72503"/>
                </a:lnTo>
                <a:lnTo>
                  <a:pt x="13444" y="61380"/>
                </a:lnTo>
                <a:lnTo>
                  <a:pt x="12589" y="47635"/>
                </a:lnTo>
                <a:lnTo>
                  <a:pt x="13073" y="34634"/>
                </a:lnTo>
                <a:lnTo>
                  <a:pt x="15396" y="22417"/>
                </a:lnTo>
                <a:lnTo>
                  <a:pt x="20866" y="13351"/>
                </a:lnTo>
                <a:lnTo>
                  <a:pt x="30792" y="9803"/>
                </a:lnTo>
                <a:lnTo>
                  <a:pt x="50254" y="9803"/>
                </a:lnTo>
                <a:lnTo>
                  <a:pt x="46594" y="4860"/>
                </a:lnTo>
                <a:lnTo>
                  <a:pt x="30792" y="0"/>
                </a:lnTo>
                <a:close/>
              </a:path>
              <a:path w="60325" h="93979">
                <a:moveTo>
                  <a:pt x="50254" y="9803"/>
                </a:moveTo>
                <a:lnTo>
                  <a:pt x="30792" y="9803"/>
                </a:lnTo>
                <a:lnTo>
                  <a:pt x="38726" y="12541"/>
                </a:lnTo>
                <a:lnTo>
                  <a:pt x="43906" y="20141"/>
                </a:lnTo>
                <a:lnTo>
                  <a:pt x="46725" y="31679"/>
                </a:lnTo>
                <a:lnTo>
                  <a:pt x="47578" y="46234"/>
                </a:lnTo>
                <a:lnTo>
                  <a:pt x="46900" y="59017"/>
                </a:lnTo>
                <a:lnTo>
                  <a:pt x="44255" y="70752"/>
                </a:lnTo>
                <a:lnTo>
                  <a:pt x="38726" y="79336"/>
                </a:lnTo>
                <a:lnTo>
                  <a:pt x="29393" y="82665"/>
                </a:lnTo>
                <a:lnTo>
                  <a:pt x="50908" y="82665"/>
                </a:lnTo>
                <a:lnTo>
                  <a:pt x="53085" y="79919"/>
                </a:lnTo>
                <a:lnTo>
                  <a:pt x="57020" y="71270"/>
                </a:lnTo>
                <a:lnTo>
                  <a:pt x="59380" y="60261"/>
                </a:lnTo>
                <a:lnTo>
                  <a:pt x="60167" y="46234"/>
                </a:lnTo>
                <a:lnTo>
                  <a:pt x="59314" y="31920"/>
                </a:lnTo>
                <a:lnTo>
                  <a:pt x="55446" y="16815"/>
                </a:lnTo>
                <a:lnTo>
                  <a:pt x="50254" y="9803"/>
                </a:lnTo>
                <a:close/>
              </a:path>
            </a:pathLst>
          </a:custGeom>
          <a:solidFill>
            <a:srgbClr val="000000"/>
          </a:solidFill>
        </p:spPr>
        <p:txBody>
          <a:bodyPr wrap="square" lIns="0" tIns="0" rIns="0" bIns="0" rtlCol="0"/>
          <a:lstStyle/>
          <a:p>
            <a:endParaRPr/>
          </a:p>
        </p:txBody>
      </p:sp>
      <p:sp>
        <p:nvSpPr>
          <p:cNvPr id="18" name="object 18"/>
          <p:cNvSpPr/>
          <p:nvPr/>
        </p:nvSpPr>
        <p:spPr>
          <a:xfrm>
            <a:off x="6230064" y="2062089"/>
            <a:ext cx="102235" cy="101600"/>
          </a:xfrm>
          <a:custGeom>
            <a:avLst/>
            <a:gdLst/>
            <a:ahLst/>
            <a:cxnLst/>
            <a:rect l="l" t="t" r="r" b="b"/>
            <a:pathLst>
              <a:path w="102235" h="101600">
                <a:moveTo>
                  <a:pt x="83928" y="0"/>
                </a:moveTo>
                <a:lnTo>
                  <a:pt x="75535" y="0"/>
                </a:lnTo>
                <a:lnTo>
                  <a:pt x="18277" y="101021"/>
                </a:lnTo>
                <a:lnTo>
                  <a:pt x="26670" y="101021"/>
                </a:lnTo>
                <a:lnTo>
                  <a:pt x="83928" y="0"/>
                </a:lnTo>
                <a:close/>
              </a:path>
              <a:path w="102235" h="101600">
                <a:moveTo>
                  <a:pt x="92321" y="50604"/>
                </a:moveTo>
                <a:lnTo>
                  <a:pt x="81130" y="50604"/>
                </a:lnTo>
                <a:lnTo>
                  <a:pt x="73145" y="51946"/>
                </a:lnTo>
                <a:lnTo>
                  <a:pt x="66489" y="56159"/>
                </a:lnTo>
                <a:lnTo>
                  <a:pt x="61932" y="63523"/>
                </a:lnTo>
                <a:lnTo>
                  <a:pt x="60241" y="74319"/>
                </a:lnTo>
                <a:lnTo>
                  <a:pt x="61145" y="81995"/>
                </a:lnTo>
                <a:lnTo>
                  <a:pt x="64391" y="89234"/>
                </a:lnTo>
                <a:lnTo>
                  <a:pt x="70785" y="94617"/>
                </a:lnTo>
                <a:lnTo>
                  <a:pt x="81130" y="96726"/>
                </a:lnTo>
                <a:lnTo>
                  <a:pt x="90325" y="94990"/>
                </a:lnTo>
                <a:lnTo>
                  <a:pt x="96914" y="90121"/>
                </a:lnTo>
                <a:lnTo>
                  <a:pt x="97074" y="89817"/>
                </a:lnTo>
                <a:lnTo>
                  <a:pt x="71432" y="89817"/>
                </a:lnTo>
                <a:lnTo>
                  <a:pt x="69940" y="79921"/>
                </a:lnTo>
                <a:lnTo>
                  <a:pt x="69940" y="57513"/>
                </a:lnTo>
                <a:lnTo>
                  <a:pt x="97916" y="57513"/>
                </a:lnTo>
                <a:lnTo>
                  <a:pt x="96575" y="56159"/>
                </a:lnTo>
                <a:lnTo>
                  <a:pt x="92321" y="50604"/>
                </a:lnTo>
                <a:close/>
              </a:path>
              <a:path w="102235" h="101600">
                <a:moveTo>
                  <a:pt x="97916" y="57513"/>
                </a:moveTo>
                <a:lnTo>
                  <a:pt x="92321" y="57513"/>
                </a:lnTo>
                <a:lnTo>
                  <a:pt x="92321" y="89817"/>
                </a:lnTo>
                <a:lnTo>
                  <a:pt x="97074" y="89817"/>
                </a:lnTo>
                <a:lnTo>
                  <a:pt x="100880" y="82625"/>
                </a:lnTo>
                <a:lnTo>
                  <a:pt x="102025" y="74319"/>
                </a:lnTo>
                <a:lnTo>
                  <a:pt x="102206" y="63115"/>
                </a:lnTo>
                <a:lnTo>
                  <a:pt x="99408" y="59007"/>
                </a:lnTo>
                <a:lnTo>
                  <a:pt x="97916" y="57513"/>
                </a:lnTo>
                <a:close/>
              </a:path>
              <a:path w="102235" h="101600">
                <a:moveTo>
                  <a:pt x="22380" y="2800"/>
                </a:moveTo>
                <a:lnTo>
                  <a:pt x="12982" y="4566"/>
                </a:lnTo>
                <a:lnTo>
                  <a:pt x="5944" y="9499"/>
                </a:lnTo>
                <a:lnTo>
                  <a:pt x="1529" y="17059"/>
                </a:lnTo>
                <a:lnTo>
                  <a:pt x="0" y="26702"/>
                </a:lnTo>
                <a:lnTo>
                  <a:pt x="1719" y="36742"/>
                </a:lnTo>
                <a:lnTo>
                  <a:pt x="6341" y="43718"/>
                </a:lnTo>
                <a:lnTo>
                  <a:pt x="13061" y="47788"/>
                </a:lnTo>
                <a:lnTo>
                  <a:pt x="21075" y="49110"/>
                </a:lnTo>
                <a:lnTo>
                  <a:pt x="29610" y="47768"/>
                </a:lnTo>
                <a:lnTo>
                  <a:pt x="36205" y="43555"/>
                </a:lnTo>
                <a:lnTo>
                  <a:pt x="36987" y="42201"/>
                </a:lnTo>
                <a:lnTo>
                  <a:pt x="9884" y="42201"/>
                </a:lnTo>
                <a:lnTo>
                  <a:pt x="9884" y="9896"/>
                </a:lnTo>
                <a:lnTo>
                  <a:pt x="38007" y="9896"/>
                </a:lnTo>
                <a:lnTo>
                  <a:pt x="31971" y="4729"/>
                </a:lnTo>
                <a:lnTo>
                  <a:pt x="22380" y="2800"/>
                </a:lnTo>
                <a:close/>
              </a:path>
              <a:path w="102235" h="101600">
                <a:moveTo>
                  <a:pt x="38007" y="9896"/>
                </a:moveTo>
                <a:lnTo>
                  <a:pt x="30773" y="9896"/>
                </a:lnTo>
                <a:lnTo>
                  <a:pt x="32265" y="19793"/>
                </a:lnTo>
                <a:lnTo>
                  <a:pt x="32265" y="42201"/>
                </a:lnTo>
                <a:lnTo>
                  <a:pt x="36987" y="42201"/>
                </a:lnTo>
                <a:lnTo>
                  <a:pt x="40457" y="36190"/>
                </a:lnTo>
                <a:lnTo>
                  <a:pt x="41964" y="25395"/>
                </a:lnTo>
                <a:lnTo>
                  <a:pt x="41081" y="17059"/>
                </a:lnTo>
                <a:lnTo>
                  <a:pt x="38007" y="9896"/>
                </a:lnTo>
                <a:close/>
              </a:path>
            </a:pathLst>
          </a:custGeom>
          <a:solidFill>
            <a:srgbClr val="000000"/>
          </a:solidFill>
        </p:spPr>
        <p:txBody>
          <a:bodyPr wrap="square" lIns="0" tIns="0" rIns="0" bIns="0" rtlCol="0"/>
          <a:lstStyle/>
          <a:p>
            <a:endParaRPr/>
          </a:p>
        </p:txBody>
      </p:sp>
      <p:sp>
        <p:nvSpPr>
          <p:cNvPr id="19" name="object 19"/>
          <p:cNvSpPr/>
          <p:nvPr/>
        </p:nvSpPr>
        <p:spPr>
          <a:xfrm>
            <a:off x="6386732" y="2070586"/>
            <a:ext cx="14604" cy="0"/>
          </a:xfrm>
          <a:custGeom>
            <a:avLst/>
            <a:gdLst/>
            <a:ahLst/>
            <a:cxnLst/>
            <a:rect l="l" t="t" r="r" b="b"/>
            <a:pathLst>
              <a:path w="14604">
                <a:moveTo>
                  <a:pt x="0" y="0"/>
                </a:moveTo>
                <a:lnTo>
                  <a:pt x="13988" y="0"/>
                </a:lnTo>
              </a:path>
            </a:pathLst>
          </a:custGeom>
          <a:ln w="14004">
            <a:solidFill>
              <a:srgbClr val="000000"/>
            </a:solidFill>
          </a:ln>
        </p:spPr>
        <p:txBody>
          <a:bodyPr wrap="square" lIns="0" tIns="0" rIns="0" bIns="0" rtlCol="0"/>
          <a:lstStyle/>
          <a:p>
            <a:endParaRPr/>
          </a:p>
        </p:txBody>
      </p:sp>
      <p:sp>
        <p:nvSpPr>
          <p:cNvPr id="20" name="object 20"/>
          <p:cNvSpPr/>
          <p:nvPr/>
        </p:nvSpPr>
        <p:spPr>
          <a:xfrm>
            <a:off x="6393818" y="2091593"/>
            <a:ext cx="0" cy="66040"/>
          </a:xfrm>
          <a:custGeom>
            <a:avLst/>
            <a:gdLst/>
            <a:ahLst/>
            <a:cxnLst/>
            <a:rect l="l" t="t" r="r" b="b"/>
            <a:pathLst>
              <a:path h="66039">
                <a:moveTo>
                  <a:pt x="0" y="0"/>
                </a:moveTo>
                <a:lnTo>
                  <a:pt x="0" y="65916"/>
                </a:lnTo>
              </a:path>
            </a:pathLst>
          </a:custGeom>
          <a:ln w="11190">
            <a:solidFill>
              <a:srgbClr val="000000"/>
            </a:solidFill>
          </a:ln>
        </p:spPr>
        <p:txBody>
          <a:bodyPr wrap="square" lIns="0" tIns="0" rIns="0" bIns="0" rtlCol="0"/>
          <a:lstStyle/>
          <a:p>
            <a:endParaRPr/>
          </a:p>
        </p:txBody>
      </p:sp>
      <p:sp>
        <p:nvSpPr>
          <p:cNvPr id="21" name="object 21"/>
          <p:cNvSpPr/>
          <p:nvPr/>
        </p:nvSpPr>
        <p:spPr>
          <a:xfrm>
            <a:off x="6424593" y="2090286"/>
            <a:ext cx="56515" cy="67310"/>
          </a:xfrm>
          <a:custGeom>
            <a:avLst/>
            <a:gdLst/>
            <a:ahLst/>
            <a:cxnLst/>
            <a:rect l="l" t="t" r="r" b="b"/>
            <a:pathLst>
              <a:path w="56514" h="67310">
                <a:moveTo>
                  <a:pt x="11190" y="1307"/>
                </a:moveTo>
                <a:lnTo>
                  <a:pt x="0" y="1307"/>
                </a:lnTo>
                <a:lnTo>
                  <a:pt x="0" y="67223"/>
                </a:lnTo>
                <a:lnTo>
                  <a:pt x="11190" y="67223"/>
                </a:lnTo>
                <a:lnTo>
                  <a:pt x="11190" y="29316"/>
                </a:lnTo>
                <a:lnTo>
                  <a:pt x="12653" y="20975"/>
                </a:lnTo>
                <a:lnTo>
                  <a:pt x="16599" y="14821"/>
                </a:lnTo>
                <a:lnTo>
                  <a:pt x="20097" y="12511"/>
                </a:lnTo>
                <a:lnTo>
                  <a:pt x="11190" y="12511"/>
                </a:lnTo>
                <a:lnTo>
                  <a:pt x="11190" y="1307"/>
                </a:lnTo>
                <a:close/>
              </a:path>
              <a:path w="56514" h="67310">
                <a:moveTo>
                  <a:pt x="52326" y="9710"/>
                </a:moveTo>
                <a:lnTo>
                  <a:pt x="33571" y="9710"/>
                </a:lnTo>
                <a:lnTo>
                  <a:pt x="37674" y="11203"/>
                </a:lnTo>
                <a:lnTo>
                  <a:pt x="43269" y="16805"/>
                </a:lnTo>
                <a:lnTo>
                  <a:pt x="43269" y="67223"/>
                </a:lnTo>
                <a:lnTo>
                  <a:pt x="55952" y="67223"/>
                </a:lnTo>
                <a:lnTo>
                  <a:pt x="55952" y="22407"/>
                </a:lnTo>
                <a:lnTo>
                  <a:pt x="53218" y="10634"/>
                </a:lnTo>
                <a:lnTo>
                  <a:pt x="52326" y="9710"/>
                </a:lnTo>
                <a:close/>
              </a:path>
              <a:path w="56514" h="67310">
                <a:moveTo>
                  <a:pt x="32079" y="0"/>
                </a:moveTo>
                <a:lnTo>
                  <a:pt x="18091" y="0"/>
                </a:lnTo>
                <a:lnTo>
                  <a:pt x="13988" y="9710"/>
                </a:lnTo>
                <a:lnTo>
                  <a:pt x="11190" y="12511"/>
                </a:lnTo>
                <a:lnTo>
                  <a:pt x="20097" y="12511"/>
                </a:lnTo>
                <a:lnTo>
                  <a:pt x="22363" y="11014"/>
                </a:lnTo>
                <a:lnTo>
                  <a:pt x="29281" y="9710"/>
                </a:lnTo>
                <a:lnTo>
                  <a:pt x="52326" y="9710"/>
                </a:lnTo>
                <a:lnTo>
                  <a:pt x="46673" y="3851"/>
                </a:lnTo>
                <a:lnTo>
                  <a:pt x="38799" y="744"/>
                </a:lnTo>
                <a:lnTo>
                  <a:pt x="32079" y="0"/>
                </a:lnTo>
                <a:close/>
              </a:path>
            </a:pathLst>
          </a:custGeom>
          <a:solidFill>
            <a:srgbClr val="000000"/>
          </a:solidFill>
        </p:spPr>
        <p:txBody>
          <a:bodyPr wrap="square" lIns="0" tIns="0" rIns="0" bIns="0" rtlCol="0"/>
          <a:lstStyle/>
          <a:p>
            <a:endParaRPr/>
          </a:p>
        </p:txBody>
      </p:sp>
      <p:sp>
        <p:nvSpPr>
          <p:cNvPr id="22" name="object 22"/>
          <p:cNvSpPr/>
          <p:nvPr/>
        </p:nvSpPr>
        <p:spPr>
          <a:xfrm>
            <a:off x="6497331" y="2090288"/>
            <a:ext cx="56515" cy="68580"/>
          </a:xfrm>
          <a:custGeom>
            <a:avLst/>
            <a:gdLst/>
            <a:ahLst/>
            <a:cxnLst/>
            <a:rect l="l" t="t" r="r" b="b"/>
            <a:pathLst>
              <a:path w="56515" h="68580">
                <a:moveTo>
                  <a:pt x="35063" y="0"/>
                </a:moveTo>
                <a:lnTo>
                  <a:pt x="30773" y="0"/>
                </a:lnTo>
                <a:lnTo>
                  <a:pt x="20064" y="1727"/>
                </a:lnTo>
                <a:lnTo>
                  <a:pt x="10141" y="7515"/>
                </a:lnTo>
                <a:lnTo>
                  <a:pt x="2841" y="18276"/>
                </a:lnTo>
                <a:lnTo>
                  <a:pt x="0" y="34918"/>
                </a:lnTo>
                <a:lnTo>
                  <a:pt x="734" y="44188"/>
                </a:lnTo>
                <a:lnTo>
                  <a:pt x="2657" y="51234"/>
                </a:lnTo>
                <a:lnTo>
                  <a:pt x="5350" y="56424"/>
                </a:lnTo>
                <a:lnTo>
                  <a:pt x="8392" y="60127"/>
                </a:lnTo>
                <a:lnTo>
                  <a:pt x="15480" y="68530"/>
                </a:lnTo>
                <a:lnTo>
                  <a:pt x="29468" y="68530"/>
                </a:lnTo>
                <a:lnTo>
                  <a:pt x="40687" y="66794"/>
                </a:lnTo>
                <a:lnTo>
                  <a:pt x="49004" y="61924"/>
                </a:lnTo>
                <a:lnTo>
                  <a:pt x="50244" y="60127"/>
                </a:lnTo>
                <a:lnTo>
                  <a:pt x="29468" y="60127"/>
                </a:lnTo>
                <a:lnTo>
                  <a:pt x="21698" y="57953"/>
                </a:lnTo>
                <a:lnTo>
                  <a:pt x="16972" y="52121"/>
                </a:lnTo>
                <a:lnTo>
                  <a:pt x="14623" y="43663"/>
                </a:lnTo>
                <a:lnTo>
                  <a:pt x="13988" y="33611"/>
                </a:lnTo>
                <a:lnTo>
                  <a:pt x="14250" y="28065"/>
                </a:lnTo>
                <a:lnTo>
                  <a:pt x="16086" y="20050"/>
                </a:lnTo>
                <a:lnTo>
                  <a:pt x="21069" y="12840"/>
                </a:lnTo>
                <a:lnTo>
                  <a:pt x="30773" y="9710"/>
                </a:lnTo>
                <a:lnTo>
                  <a:pt x="51357" y="9710"/>
                </a:lnTo>
                <a:lnTo>
                  <a:pt x="50357" y="8402"/>
                </a:lnTo>
                <a:lnTo>
                  <a:pt x="44761" y="1307"/>
                </a:lnTo>
                <a:lnTo>
                  <a:pt x="35063" y="0"/>
                </a:lnTo>
                <a:close/>
              </a:path>
              <a:path w="56515" h="68580">
                <a:moveTo>
                  <a:pt x="55952" y="44815"/>
                </a:moveTo>
                <a:lnTo>
                  <a:pt x="43456" y="44815"/>
                </a:lnTo>
                <a:lnTo>
                  <a:pt x="43324" y="52121"/>
                </a:lnTo>
                <a:lnTo>
                  <a:pt x="40658" y="60127"/>
                </a:lnTo>
                <a:lnTo>
                  <a:pt x="50244" y="60127"/>
                </a:lnTo>
                <a:lnTo>
                  <a:pt x="54174" y="54429"/>
                </a:lnTo>
                <a:lnTo>
                  <a:pt x="55952" y="44815"/>
                </a:lnTo>
                <a:close/>
              </a:path>
              <a:path w="56515" h="68580">
                <a:moveTo>
                  <a:pt x="51357" y="9710"/>
                </a:moveTo>
                <a:lnTo>
                  <a:pt x="41964" y="9710"/>
                </a:lnTo>
                <a:lnTo>
                  <a:pt x="43456" y="19606"/>
                </a:lnTo>
                <a:lnTo>
                  <a:pt x="43456" y="22407"/>
                </a:lnTo>
                <a:lnTo>
                  <a:pt x="55952" y="22407"/>
                </a:lnTo>
                <a:lnTo>
                  <a:pt x="55952" y="19606"/>
                </a:lnTo>
                <a:lnTo>
                  <a:pt x="54646" y="14004"/>
                </a:lnTo>
                <a:lnTo>
                  <a:pt x="51357" y="9710"/>
                </a:lnTo>
                <a:close/>
              </a:path>
            </a:pathLst>
          </a:custGeom>
          <a:solidFill>
            <a:srgbClr val="000000"/>
          </a:solidFill>
        </p:spPr>
        <p:txBody>
          <a:bodyPr wrap="square" lIns="0" tIns="0" rIns="0" bIns="0" rtlCol="0"/>
          <a:lstStyle/>
          <a:p>
            <a:endParaRPr/>
          </a:p>
        </p:txBody>
      </p:sp>
      <p:sp>
        <p:nvSpPr>
          <p:cNvPr id="23" name="object 23"/>
          <p:cNvSpPr/>
          <p:nvPr/>
        </p:nvSpPr>
        <p:spPr>
          <a:xfrm>
            <a:off x="6568762" y="2091593"/>
            <a:ext cx="36830" cy="66040"/>
          </a:xfrm>
          <a:custGeom>
            <a:avLst/>
            <a:gdLst/>
            <a:ahLst/>
            <a:cxnLst/>
            <a:rect l="l" t="t" r="r" b="b"/>
            <a:pathLst>
              <a:path w="36829" h="66039">
                <a:moveTo>
                  <a:pt x="12496" y="0"/>
                </a:moveTo>
                <a:lnTo>
                  <a:pt x="0" y="0"/>
                </a:lnTo>
                <a:lnTo>
                  <a:pt x="0" y="4294"/>
                </a:lnTo>
                <a:lnTo>
                  <a:pt x="1305" y="9896"/>
                </a:lnTo>
                <a:lnTo>
                  <a:pt x="1305" y="65916"/>
                </a:lnTo>
                <a:lnTo>
                  <a:pt x="12496" y="65916"/>
                </a:lnTo>
                <a:lnTo>
                  <a:pt x="12496" y="30810"/>
                </a:lnTo>
                <a:lnTo>
                  <a:pt x="13384" y="23020"/>
                </a:lnTo>
                <a:lnTo>
                  <a:pt x="16389" y="16805"/>
                </a:lnTo>
                <a:lnTo>
                  <a:pt x="22008" y="12697"/>
                </a:lnTo>
                <a:lnTo>
                  <a:pt x="12496" y="12697"/>
                </a:lnTo>
                <a:lnTo>
                  <a:pt x="12496" y="0"/>
                </a:lnTo>
                <a:close/>
              </a:path>
              <a:path w="36829" h="66039">
                <a:moveTo>
                  <a:pt x="36368" y="0"/>
                </a:moveTo>
                <a:lnTo>
                  <a:pt x="27976" y="0"/>
                </a:lnTo>
                <a:lnTo>
                  <a:pt x="22380" y="1493"/>
                </a:lnTo>
                <a:lnTo>
                  <a:pt x="15293" y="4294"/>
                </a:lnTo>
                <a:lnTo>
                  <a:pt x="12496" y="12697"/>
                </a:lnTo>
                <a:lnTo>
                  <a:pt x="22016" y="12691"/>
                </a:lnTo>
                <a:lnTo>
                  <a:pt x="30773" y="11203"/>
                </a:lnTo>
                <a:lnTo>
                  <a:pt x="36368" y="11203"/>
                </a:lnTo>
                <a:lnTo>
                  <a:pt x="36368" y="0"/>
                </a:lnTo>
                <a:close/>
              </a:path>
            </a:pathLst>
          </a:custGeom>
          <a:solidFill>
            <a:srgbClr val="000000"/>
          </a:solidFill>
        </p:spPr>
        <p:txBody>
          <a:bodyPr wrap="square" lIns="0" tIns="0" rIns="0" bIns="0" rtlCol="0"/>
          <a:lstStyle/>
          <a:p>
            <a:endParaRPr/>
          </a:p>
        </p:txBody>
      </p:sp>
      <p:sp>
        <p:nvSpPr>
          <p:cNvPr id="24" name="object 24"/>
          <p:cNvSpPr/>
          <p:nvPr/>
        </p:nvSpPr>
        <p:spPr>
          <a:xfrm>
            <a:off x="6614829" y="2090288"/>
            <a:ext cx="59690" cy="68580"/>
          </a:xfrm>
          <a:custGeom>
            <a:avLst/>
            <a:gdLst/>
            <a:ahLst/>
            <a:cxnLst/>
            <a:rect l="l" t="t" r="r" b="b"/>
            <a:pathLst>
              <a:path w="59690" h="68580">
                <a:moveTo>
                  <a:pt x="30773" y="0"/>
                </a:moveTo>
                <a:lnTo>
                  <a:pt x="19583" y="0"/>
                </a:lnTo>
                <a:lnTo>
                  <a:pt x="12682" y="5601"/>
                </a:lnTo>
                <a:lnTo>
                  <a:pt x="6530" y="11361"/>
                </a:lnTo>
                <a:lnTo>
                  <a:pt x="2634" y="18346"/>
                </a:lnTo>
                <a:lnTo>
                  <a:pt x="619" y="26547"/>
                </a:lnTo>
                <a:lnTo>
                  <a:pt x="0" y="36412"/>
                </a:lnTo>
                <a:lnTo>
                  <a:pt x="1870" y="49702"/>
                </a:lnTo>
                <a:lnTo>
                  <a:pt x="7553" y="59824"/>
                </a:lnTo>
                <a:lnTo>
                  <a:pt x="17152" y="66269"/>
                </a:lnTo>
                <a:lnTo>
                  <a:pt x="30773" y="68530"/>
                </a:lnTo>
                <a:lnTo>
                  <a:pt x="43456" y="68530"/>
                </a:lnTo>
                <a:lnTo>
                  <a:pt x="50357" y="64422"/>
                </a:lnTo>
                <a:lnTo>
                  <a:pt x="53154" y="60127"/>
                </a:lnTo>
                <a:lnTo>
                  <a:pt x="30773" y="60127"/>
                </a:lnTo>
                <a:lnTo>
                  <a:pt x="22675" y="58391"/>
                </a:lnTo>
                <a:lnTo>
                  <a:pt x="17042" y="53521"/>
                </a:lnTo>
                <a:lnTo>
                  <a:pt x="13752" y="46026"/>
                </a:lnTo>
                <a:lnTo>
                  <a:pt x="12682" y="36412"/>
                </a:lnTo>
                <a:lnTo>
                  <a:pt x="58749" y="36412"/>
                </a:lnTo>
                <a:lnTo>
                  <a:pt x="59092" y="28009"/>
                </a:lnTo>
                <a:lnTo>
                  <a:pt x="12682" y="28009"/>
                </a:lnTo>
                <a:lnTo>
                  <a:pt x="14329" y="19037"/>
                </a:lnTo>
                <a:lnTo>
                  <a:pt x="18580" y="12954"/>
                </a:lnTo>
                <a:lnTo>
                  <a:pt x="24406" y="9497"/>
                </a:lnTo>
                <a:lnTo>
                  <a:pt x="30773" y="8402"/>
                </a:lnTo>
                <a:lnTo>
                  <a:pt x="51242" y="8402"/>
                </a:lnTo>
                <a:lnTo>
                  <a:pt x="47786" y="4297"/>
                </a:lnTo>
                <a:lnTo>
                  <a:pt x="30773" y="0"/>
                </a:lnTo>
                <a:close/>
              </a:path>
              <a:path w="59690" h="68580">
                <a:moveTo>
                  <a:pt x="58749" y="46122"/>
                </a:moveTo>
                <a:lnTo>
                  <a:pt x="46253" y="46122"/>
                </a:lnTo>
                <a:lnTo>
                  <a:pt x="44761" y="56019"/>
                </a:lnTo>
                <a:lnTo>
                  <a:pt x="39166" y="60127"/>
                </a:lnTo>
                <a:lnTo>
                  <a:pt x="53154" y="60127"/>
                </a:lnTo>
                <a:lnTo>
                  <a:pt x="57444" y="56019"/>
                </a:lnTo>
                <a:lnTo>
                  <a:pt x="58749" y="50417"/>
                </a:lnTo>
                <a:lnTo>
                  <a:pt x="58749" y="46122"/>
                </a:lnTo>
                <a:close/>
              </a:path>
              <a:path w="59690" h="68580">
                <a:moveTo>
                  <a:pt x="51242" y="8402"/>
                </a:moveTo>
                <a:lnTo>
                  <a:pt x="46253" y="8402"/>
                </a:lnTo>
                <a:lnTo>
                  <a:pt x="46253" y="28009"/>
                </a:lnTo>
                <a:lnTo>
                  <a:pt x="59092" y="28009"/>
                </a:lnTo>
                <a:lnTo>
                  <a:pt x="59152" y="26547"/>
                </a:lnTo>
                <a:lnTo>
                  <a:pt x="56371" y="14495"/>
                </a:lnTo>
                <a:lnTo>
                  <a:pt x="51242" y="8402"/>
                </a:lnTo>
                <a:close/>
              </a:path>
            </a:pathLst>
          </a:custGeom>
          <a:solidFill>
            <a:srgbClr val="000000"/>
          </a:solidFill>
        </p:spPr>
        <p:txBody>
          <a:bodyPr wrap="square" lIns="0" tIns="0" rIns="0" bIns="0" rtlCol="0"/>
          <a:lstStyle/>
          <a:p>
            <a:endParaRPr/>
          </a:p>
        </p:txBody>
      </p:sp>
      <p:sp>
        <p:nvSpPr>
          <p:cNvPr id="25" name="object 25"/>
          <p:cNvSpPr/>
          <p:nvPr/>
        </p:nvSpPr>
        <p:spPr>
          <a:xfrm>
            <a:off x="6687569" y="2090286"/>
            <a:ext cx="56515" cy="70485"/>
          </a:xfrm>
          <a:custGeom>
            <a:avLst/>
            <a:gdLst/>
            <a:ahLst/>
            <a:cxnLst/>
            <a:rect l="l" t="t" r="r" b="b"/>
            <a:pathLst>
              <a:path w="56515" h="70485">
                <a:moveTo>
                  <a:pt x="51954" y="8402"/>
                </a:moveTo>
                <a:lnTo>
                  <a:pt x="33571" y="8402"/>
                </a:lnTo>
                <a:lnTo>
                  <a:pt x="37861" y="9710"/>
                </a:lnTo>
                <a:lnTo>
                  <a:pt x="43456" y="15311"/>
                </a:lnTo>
                <a:lnTo>
                  <a:pt x="43456" y="26515"/>
                </a:lnTo>
                <a:lnTo>
                  <a:pt x="18277" y="26515"/>
                </a:lnTo>
                <a:lnTo>
                  <a:pt x="11190" y="30810"/>
                </a:lnTo>
                <a:lnTo>
                  <a:pt x="1492" y="36412"/>
                </a:lnTo>
                <a:lnTo>
                  <a:pt x="0" y="44815"/>
                </a:lnTo>
                <a:lnTo>
                  <a:pt x="0" y="50417"/>
                </a:lnTo>
                <a:lnTo>
                  <a:pt x="1553" y="57577"/>
                </a:lnTo>
                <a:lnTo>
                  <a:pt x="6131" y="63862"/>
                </a:lnTo>
                <a:lnTo>
                  <a:pt x="13612" y="68326"/>
                </a:lnTo>
                <a:lnTo>
                  <a:pt x="23872" y="70024"/>
                </a:lnTo>
                <a:lnTo>
                  <a:pt x="27976" y="70024"/>
                </a:lnTo>
                <a:lnTo>
                  <a:pt x="37861" y="68530"/>
                </a:lnTo>
                <a:lnTo>
                  <a:pt x="42057" y="60127"/>
                </a:lnTo>
                <a:lnTo>
                  <a:pt x="15480" y="60127"/>
                </a:lnTo>
                <a:lnTo>
                  <a:pt x="12682" y="53218"/>
                </a:lnTo>
                <a:lnTo>
                  <a:pt x="12682" y="48923"/>
                </a:lnTo>
                <a:lnTo>
                  <a:pt x="15596" y="40827"/>
                </a:lnTo>
                <a:lnTo>
                  <a:pt x="22427" y="36669"/>
                </a:lnTo>
                <a:lnTo>
                  <a:pt x="30307" y="35137"/>
                </a:lnTo>
                <a:lnTo>
                  <a:pt x="36368" y="34918"/>
                </a:lnTo>
                <a:lnTo>
                  <a:pt x="54646" y="34918"/>
                </a:lnTo>
                <a:lnTo>
                  <a:pt x="54646" y="14004"/>
                </a:lnTo>
                <a:lnTo>
                  <a:pt x="53154" y="9710"/>
                </a:lnTo>
                <a:lnTo>
                  <a:pt x="51954" y="8402"/>
                </a:lnTo>
                <a:close/>
              </a:path>
              <a:path w="56515" h="70485">
                <a:moveTo>
                  <a:pt x="54646" y="57326"/>
                </a:moveTo>
                <a:lnTo>
                  <a:pt x="43456" y="57326"/>
                </a:lnTo>
                <a:lnTo>
                  <a:pt x="43456" y="64422"/>
                </a:lnTo>
                <a:lnTo>
                  <a:pt x="44761" y="67223"/>
                </a:lnTo>
                <a:lnTo>
                  <a:pt x="55952" y="67223"/>
                </a:lnTo>
                <a:lnTo>
                  <a:pt x="54646" y="60127"/>
                </a:lnTo>
                <a:lnTo>
                  <a:pt x="54646" y="57326"/>
                </a:lnTo>
                <a:close/>
              </a:path>
              <a:path w="56515" h="70485">
                <a:moveTo>
                  <a:pt x="54646" y="34918"/>
                </a:moveTo>
                <a:lnTo>
                  <a:pt x="43456" y="34918"/>
                </a:lnTo>
                <a:lnTo>
                  <a:pt x="43456" y="47616"/>
                </a:lnTo>
                <a:lnTo>
                  <a:pt x="40658" y="53218"/>
                </a:lnTo>
                <a:lnTo>
                  <a:pt x="36368" y="57326"/>
                </a:lnTo>
                <a:lnTo>
                  <a:pt x="32265" y="60127"/>
                </a:lnTo>
                <a:lnTo>
                  <a:pt x="42057" y="60127"/>
                </a:lnTo>
                <a:lnTo>
                  <a:pt x="43456" y="57326"/>
                </a:lnTo>
                <a:lnTo>
                  <a:pt x="54646" y="57326"/>
                </a:lnTo>
                <a:lnTo>
                  <a:pt x="54646" y="34918"/>
                </a:lnTo>
                <a:close/>
              </a:path>
              <a:path w="56515" h="70485">
                <a:moveTo>
                  <a:pt x="29468" y="0"/>
                </a:moveTo>
                <a:lnTo>
                  <a:pt x="22380" y="0"/>
                </a:lnTo>
                <a:lnTo>
                  <a:pt x="13988" y="1307"/>
                </a:lnTo>
                <a:lnTo>
                  <a:pt x="8392" y="6909"/>
                </a:lnTo>
                <a:lnTo>
                  <a:pt x="4289" y="11203"/>
                </a:lnTo>
                <a:lnTo>
                  <a:pt x="4289" y="19606"/>
                </a:lnTo>
                <a:lnTo>
                  <a:pt x="16785" y="19606"/>
                </a:lnTo>
                <a:lnTo>
                  <a:pt x="16785" y="8402"/>
                </a:lnTo>
                <a:lnTo>
                  <a:pt x="51954" y="8402"/>
                </a:lnTo>
                <a:lnTo>
                  <a:pt x="49086" y="5278"/>
                </a:lnTo>
                <a:lnTo>
                  <a:pt x="43409" y="2264"/>
                </a:lnTo>
                <a:lnTo>
                  <a:pt x="36683" y="545"/>
                </a:lnTo>
                <a:lnTo>
                  <a:pt x="29468" y="0"/>
                </a:lnTo>
                <a:close/>
              </a:path>
            </a:pathLst>
          </a:custGeom>
          <a:solidFill>
            <a:srgbClr val="000000"/>
          </a:solidFill>
        </p:spPr>
        <p:txBody>
          <a:bodyPr wrap="square" lIns="0" tIns="0" rIns="0" bIns="0" rtlCol="0"/>
          <a:lstStyle/>
          <a:p>
            <a:endParaRPr/>
          </a:p>
        </p:txBody>
      </p:sp>
      <p:sp>
        <p:nvSpPr>
          <p:cNvPr id="26" name="object 26"/>
          <p:cNvSpPr/>
          <p:nvPr/>
        </p:nvSpPr>
        <p:spPr>
          <a:xfrm>
            <a:off x="6758999" y="2090288"/>
            <a:ext cx="53340" cy="68580"/>
          </a:xfrm>
          <a:custGeom>
            <a:avLst/>
            <a:gdLst/>
            <a:ahLst/>
            <a:cxnLst/>
            <a:rect l="l" t="t" r="r" b="b"/>
            <a:pathLst>
              <a:path w="53340" h="68580">
                <a:moveTo>
                  <a:pt x="12496" y="47616"/>
                </a:moveTo>
                <a:lnTo>
                  <a:pt x="0" y="47616"/>
                </a:lnTo>
                <a:lnTo>
                  <a:pt x="2150" y="57344"/>
                </a:lnTo>
                <a:lnTo>
                  <a:pt x="7833" y="63815"/>
                </a:lnTo>
                <a:lnTo>
                  <a:pt x="15893" y="67415"/>
                </a:lnTo>
                <a:lnTo>
                  <a:pt x="25178" y="68530"/>
                </a:lnTo>
                <a:lnTo>
                  <a:pt x="39166" y="68530"/>
                </a:lnTo>
                <a:lnTo>
                  <a:pt x="44761" y="64422"/>
                </a:lnTo>
                <a:lnTo>
                  <a:pt x="50357" y="61621"/>
                </a:lnTo>
                <a:lnTo>
                  <a:pt x="51103" y="60127"/>
                </a:lnTo>
                <a:lnTo>
                  <a:pt x="15293" y="60127"/>
                </a:lnTo>
                <a:lnTo>
                  <a:pt x="12496" y="53218"/>
                </a:lnTo>
                <a:lnTo>
                  <a:pt x="12496" y="47616"/>
                </a:lnTo>
                <a:close/>
              </a:path>
              <a:path w="53340" h="68580">
                <a:moveTo>
                  <a:pt x="26484" y="0"/>
                </a:moveTo>
                <a:lnTo>
                  <a:pt x="16097" y="1488"/>
                </a:lnTo>
                <a:lnTo>
                  <a:pt x="8159" y="5601"/>
                </a:lnTo>
                <a:lnTo>
                  <a:pt x="3089" y="11816"/>
                </a:lnTo>
                <a:lnTo>
                  <a:pt x="1305" y="19606"/>
                </a:lnTo>
                <a:lnTo>
                  <a:pt x="3272" y="28184"/>
                </a:lnTo>
                <a:lnTo>
                  <a:pt x="8649" y="33611"/>
                </a:lnTo>
                <a:lnTo>
                  <a:pt x="16648" y="36937"/>
                </a:lnTo>
                <a:lnTo>
                  <a:pt x="26484" y="39213"/>
                </a:lnTo>
                <a:lnTo>
                  <a:pt x="36368" y="42014"/>
                </a:lnTo>
                <a:lnTo>
                  <a:pt x="40472" y="43321"/>
                </a:lnTo>
                <a:lnTo>
                  <a:pt x="40472" y="53218"/>
                </a:lnTo>
                <a:lnTo>
                  <a:pt x="39166" y="56019"/>
                </a:lnTo>
                <a:lnTo>
                  <a:pt x="36368" y="58820"/>
                </a:lnTo>
                <a:lnTo>
                  <a:pt x="32079" y="60127"/>
                </a:lnTo>
                <a:lnTo>
                  <a:pt x="51103" y="60127"/>
                </a:lnTo>
                <a:lnTo>
                  <a:pt x="53154" y="56019"/>
                </a:lnTo>
                <a:lnTo>
                  <a:pt x="53154" y="39213"/>
                </a:lnTo>
                <a:lnTo>
                  <a:pt x="48864" y="36412"/>
                </a:lnTo>
                <a:lnTo>
                  <a:pt x="45539" y="33658"/>
                </a:lnTo>
                <a:lnTo>
                  <a:pt x="40868" y="31464"/>
                </a:lnTo>
                <a:lnTo>
                  <a:pt x="33574" y="29270"/>
                </a:lnTo>
                <a:lnTo>
                  <a:pt x="22380" y="26515"/>
                </a:lnTo>
                <a:lnTo>
                  <a:pt x="19583" y="26515"/>
                </a:lnTo>
                <a:lnTo>
                  <a:pt x="13988" y="25208"/>
                </a:lnTo>
                <a:lnTo>
                  <a:pt x="13988" y="9710"/>
                </a:lnTo>
                <a:lnTo>
                  <a:pt x="50357" y="9710"/>
                </a:lnTo>
                <a:lnTo>
                  <a:pt x="45997" y="5278"/>
                </a:lnTo>
                <a:lnTo>
                  <a:pt x="39959" y="2264"/>
                </a:lnTo>
                <a:lnTo>
                  <a:pt x="33151" y="545"/>
                </a:lnTo>
                <a:lnTo>
                  <a:pt x="26484" y="0"/>
                </a:lnTo>
                <a:close/>
              </a:path>
              <a:path w="53340" h="68580">
                <a:moveTo>
                  <a:pt x="50357" y="9710"/>
                </a:moveTo>
                <a:lnTo>
                  <a:pt x="40472" y="9710"/>
                </a:lnTo>
                <a:lnTo>
                  <a:pt x="39166" y="19606"/>
                </a:lnTo>
                <a:lnTo>
                  <a:pt x="51662" y="19606"/>
                </a:lnTo>
                <a:lnTo>
                  <a:pt x="51662" y="14004"/>
                </a:lnTo>
                <a:lnTo>
                  <a:pt x="50357" y="9710"/>
                </a:lnTo>
                <a:close/>
              </a:path>
            </a:pathLst>
          </a:custGeom>
          <a:solidFill>
            <a:srgbClr val="000000"/>
          </a:solidFill>
        </p:spPr>
        <p:txBody>
          <a:bodyPr wrap="square" lIns="0" tIns="0" rIns="0" bIns="0" rtlCol="0"/>
          <a:lstStyle/>
          <a:p>
            <a:endParaRPr/>
          </a:p>
        </p:txBody>
      </p:sp>
      <p:sp>
        <p:nvSpPr>
          <p:cNvPr id="27" name="object 27"/>
          <p:cNvSpPr/>
          <p:nvPr/>
        </p:nvSpPr>
        <p:spPr>
          <a:xfrm>
            <a:off x="6826143" y="2090288"/>
            <a:ext cx="59055" cy="68580"/>
          </a:xfrm>
          <a:custGeom>
            <a:avLst/>
            <a:gdLst/>
            <a:ahLst/>
            <a:cxnLst/>
            <a:rect l="l" t="t" r="r" b="b"/>
            <a:pathLst>
              <a:path w="59054" h="68580">
                <a:moveTo>
                  <a:pt x="30773" y="0"/>
                </a:moveTo>
                <a:lnTo>
                  <a:pt x="18277" y="0"/>
                </a:lnTo>
                <a:lnTo>
                  <a:pt x="12682" y="5601"/>
                </a:lnTo>
                <a:lnTo>
                  <a:pt x="5979" y="11361"/>
                </a:lnTo>
                <a:lnTo>
                  <a:pt x="2144" y="18346"/>
                </a:lnTo>
                <a:lnTo>
                  <a:pt x="431" y="26547"/>
                </a:lnTo>
                <a:lnTo>
                  <a:pt x="0" y="36412"/>
                </a:lnTo>
                <a:lnTo>
                  <a:pt x="1850" y="49702"/>
                </a:lnTo>
                <a:lnTo>
                  <a:pt x="7390" y="59824"/>
                </a:lnTo>
                <a:lnTo>
                  <a:pt x="16602" y="66269"/>
                </a:lnTo>
                <a:lnTo>
                  <a:pt x="29468" y="68530"/>
                </a:lnTo>
                <a:lnTo>
                  <a:pt x="43456" y="68530"/>
                </a:lnTo>
                <a:lnTo>
                  <a:pt x="49051" y="64422"/>
                </a:lnTo>
                <a:lnTo>
                  <a:pt x="51849" y="60127"/>
                </a:lnTo>
                <a:lnTo>
                  <a:pt x="30773" y="60127"/>
                </a:lnTo>
                <a:lnTo>
                  <a:pt x="21812" y="58391"/>
                </a:lnTo>
                <a:lnTo>
                  <a:pt x="15736" y="53521"/>
                </a:lnTo>
                <a:lnTo>
                  <a:pt x="12283" y="46026"/>
                </a:lnTo>
                <a:lnTo>
                  <a:pt x="11190" y="36412"/>
                </a:lnTo>
                <a:lnTo>
                  <a:pt x="58749" y="36412"/>
                </a:lnTo>
                <a:lnTo>
                  <a:pt x="58377" y="28009"/>
                </a:lnTo>
                <a:lnTo>
                  <a:pt x="12682" y="28009"/>
                </a:lnTo>
                <a:lnTo>
                  <a:pt x="14308" y="19037"/>
                </a:lnTo>
                <a:lnTo>
                  <a:pt x="18417" y="12954"/>
                </a:lnTo>
                <a:lnTo>
                  <a:pt x="23855" y="9497"/>
                </a:lnTo>
                <a:lnTo>
                  <a:pt x="29468" y="8402"/>
                </a:lnTo>
                <a:lnTo>
                  <a:pt x="50291" y="8402"/>
                </a:lnTo>
                <a:lnTo>
                  <a:pt x="46947" y="4297"/>
                </a:lnTo>
                <a:lnTo>
                  <a:pt x="30773" y="0"/>
                </a:lnTo>
                <a:close/>
              </a:path>
              <a:path w="59054" h="68580">
                <a:moveTo>
                  <a:pt x="57444" y="46122"/>
                </a:moveTo>
                <a:lnTo>
                  <a:pt x="46253" y="46122"/>
                </a:lnTo>
                <a:lnTo>
                  <a:pt x="44761" y="56019"/>
                </a:lnTo>
                <a:lnTo>
                  <a:pt x="37861" y="60127"/>
                </a:lnTo>
                <a:lnTo>
                  <a:pt x="51849" y="60127"/>
                </a:lnTo>
                <a:lnTo>
                  <a:pt x="57444" y="56019"/>
                </a:lnTo>
                <a:lnTo>
                  <a:pt x="57444" y="46122"/>
                </a:lnTo>
                <a:close/>
              </a:path>
              <a:path w="59054" h="68580">
                <a:moveTo>
                  <a:pt x="50291" y="8402"/>
                </a:moveTo>
                <a:lnTo>
                  <a:pt x="29468" y="8402"/>
                </a:lnTo>
                <a:lnTo>
                  <a:pt x="38542" y="10678"/>
                </a:lnTo>
                <a:lnTo>
                  <a:pt x="43596" y="16105"/>
                </a:lnTo>
                <a:lnTo>
                  <a:pt x="45781" y="22582"/>
                </a:lnTo>
                <a:lnTo>
                  <a:pt x="46253" y="28009"/>
                </a:lnTo>
                <a:lnTo>
                  <a:pt x="58377" y="28009"/>
                </a:lnTo>
                <a:lnTo>
                  <a:pt x="58312" y="26547"/>
                </a:lnTo>
                <a:lnTo>
                  <a:pt x="55252" y="14495"/>
                </a:lnTo>
                <a:lnTo>
                  <a:pt x="50291" y="8402"/>
                </a:lnTo>
                <a:close/>
              </a:path>
            </a:pathLst>
          </a:custGeom>
          <a:solidFill>
            <a:srgbClr val="000000"/>
          </a:solidFill>
        </p:spPr>
        <p:txBody>
          <a:bodyPr wrap="square" lIns="0" tIns="0" rIns="0" bIns="0" rtlCol="0"/>
          <a:lstStyle/>
          <a:p>
            <a:endParaRPr/>
          </a:p>
        </p:txBody>
      </p:sp>
      <p:sp>
        <p:nvSpPr>
          <p:cNvPr id="28" name="object 28"/>
          <p:cNvSpPr/>
          <p:nvPr/>
        </p:nvSpPr>
        <p:spPr>
          <a:xfrm>
            <a:off x="6933946" y="2090286"/>
            <a:ext cx="56515" cy="70485"/>
          </a:xfrm>
          <a:custGeom>
            <a:avLst/>
            <a:gdLst/>
            <a:ahLst/>
            <a:cxnLst/>
            <a:rect l="l" t="t" r="r" b="b"/>
            <a:pathLst>
              <a:path w="56515" h="70485">
                <a:moveTo>
                  <a:pt x="52625" y="8402"/>
                </a:moveTo>
                <a:lnTo>
                  <a:pt x="33571" y="8402"/>
                </a:lnTo>
                <a:lnTo>
                  <a:pt x="39166" y="9710"/>
                </a:lnTo>
                <a:lnTo>
                  <a:pt x="40472" y="12511"/>
                </a:lnTo>
                <a:lnTo>
                  <a:pt x="43269" y="15311"/>
                </a:lnTo>
                <a:lnTo>
                  <a:pt x="43269" y="26515"/>
                </a:lnTo>
                <a:lnTo>
                  <a:pt x="19583" y="26515"/>
                </a:lnTo>
                <a:lnTo>
                  <a:pt x="12496" y="30810"/>
                </a:lnTo>
                <a:lnTo>
                  <a:pt x="2797" y="36412"/>
                </a:lnTo>
                <a:lnTo>
                  <a:pt x="0" y="44815"/>
                </a:lnTo>
                <a:lnTo>
                  <a:pt x="0" y="50417"/>
                </a:lnTo>
                <a:lnTo>
                  <a:pt x="1550" y="57577"/>
                </a:lnTo>
                <a:lnTo>
                  <a:pt x="6108" y="63862"/>
                </a:lnTo>
                <a:lnTo>
                  <a:pt x="13533" y="68326"/>
                </a:lnTo>
                <a:lnTo>
                  <a:pt x="23686" y="70024"/>
                </a:lnTo>
                <a:lnTo>
                  <a:pt x="29281" y="70024"/>
                </a:lnTo>
                <a:lnTo>
                  <a:pt x="37674" y="68530"/>
                </a:lnTo>
                <a:lnTo>
                  <a:pt x="41870" y="60127"/>
                </a:lnTo>
                <a:lnTo>
                  <a:pt x="15293" y="60127"/>
                </a:lnTo>
                <a:lnTo>
                  <a:pt x="12496" y="53218"/>
                </a:lnTo>
                <a:lnTo>
                  <a:pt x="12496" y="48923"/>
                </a:lnTo>
                <a:lnTo>
                  <a:pt x="15622" y="40827"/>
                </a:lnTo>
                <a:lnTo>
                  <a:pt x="22823" y="36669"/>
                </a:lnTo>
                <a:lnTo>
                  <a:pt x="30829" y="35137"/>
                </a:lnTo>
                <a:lnTo>
                  <a:pt x="36368" y="34918"/>
                </a:lnTo>
                <a:lnTo>
                  <a:pt x="55210" y="34918"/>
                </a:lnTo>
                <a:lnTo>
                  <a:pt x="55952" y="19606"/>
                </a:lnTo>
                <a:lnTo>
                  <a:pt x="55952" y="14004"/>
                </a:lnTo>
                <a:lnTo>
                  <a:pt x="53154" y="9710"/>
                </a:lnTo>
                <a:lnTo>
                  <a:pt x="52625" y="8402"/>
                </a:lnTo>
                <a:close/>
              </a:path>
              <a:path w="56515" h="70485">
                <a:moveTo>
                  <a:pt x="54460" y="57326"/>
                </a:moveTo>
                <a:lnTo>
                  <a:pt x="43269" y="57326"/>
                </a:lnTo>
                <a:lnTo>
                  <a:pt x="43269" y="60127"/>
                </a:lnTo>
                <a:lnTo>
                  <a:pt x="44761" y="64422"/>
                </a:lnTo>
                <a:lnTo>
                  <a:pt x="44761" y="67223"/>
                </a:lnTo>
                <a:lnTo>
                  <a:pt x="55952" y="67223"/>
                </a:lnTo>
                <a:lnTo>
                  <a:pt x="54460" y="60127"/>
                </a:lnTo>
                <a:lnTo>
                  <a:pt x="54460" y="57326"/>
                </a:lnTo>
                <a:close/>
              </a:path>
              <a:path w="56515" h="70485">
                <a:moveTo>
                  <a:pt x="55210" y="34918"/>
                </a:moveTo>
                <a:lnTo>
                  <a:pt x="43269" y="34918"/>
                </a:lnTo>
                <a:lnTo>
                  <a:pt x="43269" y="47616"/>
                </a:lnTo>
                <a:lnTo>
                  <a:pt x="40472" y="53218"/>
                </a:lnTo>
                <a:lnTo>
                  <a:pt x="37674" y="57326"/>
                </a:lnTo>
                <a:lnTo>
                  <a:pt x="32079" y="60127"/>
                </a:lnTo>
                <a:lnTo>
                  <a:pt x="41870" y="60127"/>
                </a:lnTo>
                <a:lnTo>
                  <a:pt x="43269" y="57326"/>
                </a:lnTo>
                <a:lnTo>
                  <a:pt x="54460" y="57326"/>
                </a:lnTo>
                <a:lnTo>
                  <a:pt x="54595" y="47616"/>
                </a:lnTo>
                <a:lnTo>
                  <a:pt x="55210" y="34918"/>
                </a:lnTo>
                <a:close/>
              </a:path>
              <a:path w="56515" h="70485">
                <a:moveTo>
                  <a:pt x="39166" y="0"/>
                </a:moveTo>
                <a:lnTo>
                  <a:pt x="23686" y="0"/>
                </a:lnTo>
                <a:lnTo>
                  <a:pt x="13988" y="1307"/>
                </a:lnTo>
                <a:lnTo>
                  <a:pt x="9698" y="6909"/>
                </a:lnTo>
                <a:lnTo>
                  <a:pt x="5595" y="11203"/>
                </a:lnTo>
                <a:lnTo>
                  <a:pt x="5595" y="15311"/>
                </a:lnTo>
                <a:lnTo>
                  <a:pt x="4103" y="19606"/>
                </a:lnTo>
                <a:lnTo>
                  <a:pt x="16785" y="19606"/>
                </a:lnTo>
                <a:lnTo>
                  <a:pt x="16785" y="16805"/>
                </a:lnTo>
                <a:lnTo>
                  <a:pt x="18091" y="8402"/>
                </a:lnTo>
                <a:lnTo>
                  <a:pt x="52625" y="8402"/>
                </a:lnTo>
                <a:lnTo>
                  <a:pt x="50357" y="2800"/>
                </a:lnTo>
                <a:lnTo>
                  <a:pt x="39166" y="0"/>
                </a:lnTo>
                <a:close/>
              </a:path>
            </a:pathLst>
          </a:custGeom>
          <a:solidFill>
            <a:srgbClr val="000000"/>
          </a:solidFill>
        </p:spPr>
        <p:txBody>
          <a:bodyPr wrap="square" lIns="0" tIns="0" rIns="0" bIns="0" rtlCol="0"/>
          <a:lstStyle/>
          <a:p>
            <a:endParaRPr/>
          </a:p>
        </p:txBody>
      </p:sp>
      <p:sp>
        <p:nvSpPr>
          <p:cNvPr id="29" name="object 29"/>
          <p:cNvSpPr/>
          <p:nvPr/>
        </p:nvSpPr>
        <p:spPr>
          <a:xfrm>
            <a:off x="7010785" y="2091593"/>
            <a:ext cx="57785" cy="66040"/>
          </a:xfrm>
          <a:custGeom>
            <a:avLst/>
            <a:gdLst/>
            <a:ahLst/>
            <a:cxnLst/>
            <a:rect l="l" t="t" r="r" b="b"/>
            <a:pathLst>
              <a:path w="57784" h="66039">
                <a:moveTo>
                  <a:pt x="12682" y="0"/>
                </a:moveTo>
                <a:lnTo>
                  <a:pt x="0" y="0"/>
                </a:lnTo>
                <a:lnTo>
                  <a:pt x="0" y="44815"/>
                </a:lnTo>
                <a:lnTo>
                  <a:pt x="1369" y="53469"/>
                </a:lnTo>
                <a:lnTo>
                  <a:pt x="5641" y="60127"/>
                </a:lnTo>
                <a:lnTo>
                  <a:pt x="13061" y="64404"/>
                </a:lnTo>
                <a:lnTo>
                  <a:pt x="23872" y="65916"/>
                </a:lnTo>
                <a:lnTo>
                  <a:pt x="37861" y="65916"/>
                </a:lnTo>
                <a:lnTo>
                  <a:pt x="41964" y="58820"/>
                </a:lnTo>
                <a:lnTo>
                  <a:pt x="42854" y="57513"/>
                </a:lnTo>
                <a:lnTo>
                  <a:pt x="13988" y="57513"/>
                </a:lnTo>
                <a:lnTo>
                  <a:pt x="12682" y="49110"/>
                </a:lnTo>
                <a:lnTo>
                  <a:pt x="12682" y="0"/>
                </a:lnTo>
                <a:close/>
              </a:path>
              <a:path w="57784" h="66039">
                <a:moveTo>
                  <a:pt x="57444" y="54712"/>
                </a:moveTo>
                <a:lnTo>
                  <a:pt x="44761" y="54712"/>
                </a:lnTo>
                <a:lnTo>
                  <a:pt x="44761" y="65916"/>
                </a:lnTo>
                <a:lnTo>
                  <a:pt x="57444" y="65916"/>
                </a:lnTo>
                <a:lnTo>
                  <a:pt x="57444" y="54712"/>
                </a:lnTo>
                <a:close/>
              </a:path>
              <a:path w="57784" h="66039">
                <a:moveTo>
                  <a:pt x="57444" y="0"/>
                </a:moveTo>
                <a:lnTo>
                  <a:pt x="44761" y="0"/>
                </a:lnTo>
                <a:lnTo>
                  <a:pt x="44761" y="46309"/>
                </a:lnTo>
                <a:lnTo>
                  <a:pt x="41964" y="49110"/>
                </a:lnTo>
                <a:lnTo>
                  <a:pt x="37861" y="54712"/>
                </a:lnTo>
                <a:lnTo>
                  <a:pt x="32265" y="57513"/>
                </a:lnTo>
                <a:lnTo>
                  <a:pt x="42854" y="57513"/>
                </a:lnTo>
                <a:lnTo>
                  <a:pt x="44761" y="54712"/>
                </a:lnTo>
                <a:lnTo>
                  <a:pt x="57444" y="54712"/>
                </a:lnTo>
                <a:lnTo>
                  <a:pt x="57444" y="0"/>
                </a:lnTo>
                <a:close/>
              </a:path>
            </a:pathLst>
          </a:custGeom>
          <a:solidFill>
            <a:srgbClr val="000000"/>
          </a:solidFill>
        </p:spPr>
        <p:txBody>
          <a:bodyPr wrap="square" lIns="0" tIns="0" rIns="0" bIns="0" rtlCol="0"/>
          <a:lstStyle/>
          <a:p>
            <a:endParaRPr/>
          </a:p>
        </p:txBody>
      </p:sp>
      <p:sp>
        <p:nvSpPr>
          <p:cNvPr id="30" name="object 30"/>
          <p:cNvSpPr/>
          <p:nvPr/>
        </p:nvSpPr>
        <p:spPr>
          <a:xfrm>
            <a:off x="7080727" y="2074789"/>
            <a:ext cx="39370" cy="84455"/>
          </a:xfrm>
          <a:custGeom>
            <a:avLst/>
            <a:gdLst/>
            <a:ahLst/>
            <a:cxnLst/>
            <a:rect l="l" t="t" r="r" b="b"/>
            <a:pathLst>
              <a:path w="39370" h="84455">
                <a:moveTo>
                  <a:pt x="23872" y="26702"/>
                </a:moveTo>
                <a:lnTo>
                  <a:pt x="12682" y="26702"/>
                </a:lnTo>
                <a:lnTo>
                  <a:pt x="12682" y="79921"/>
                </a:lnTo>
                <a:lnTo>
                  <a:pt x="18277" y="84029"/>
                </a:lnTo>
                <a:lnTo>
                  <a:pt x="33571" y="84029"/>
                </a:lnTo>
                <a:lnTo>
                  <a:pt x="36368" y="82722"/>
                </a:lnTo>
                <a:lnTo>
                  <a:pt x="39166" y="82722"/>
                </a:lnTo>
                <a:lnTo>
                  <a:pt x="39166" y="74319"/>
                </a:lnTo>
                <a:lnTo>
                  <a:pt x="23872" y="74319"/>
                </a:lnTo>
                <a:lnTo>
                  <a:pt x="23872" y="26702"/>
                </a:lnTo>
                <a:close/>
              </a:path>
              <a:path w="39370" h="84455">
                <a:moveTo>
                  <a:pt x="39166" y="72825"/>
                </a:moveTo>
                <a:lnTo>
                  <a:pt x="37861" y="74319"/>
                </a:lnTo>
                <a:lnTo>
                  <a:pt x="39166" y="74319"/>
                </a:lnTo>
                <a:lnTo>
                  <a:pt x="39166" y="72825"/>
                </a:lnTo>
                <a:close/>
              </a:path>
              <a:path w="39370" h="84455">
                <a:moveTo>
                  <a:pt x="39166" y="16805"/>
                </a:moveTo>
                <a:lnTo>
                  <a:pt x="0" y="16805"/>
                </a:lnTo>
                <a:lnTo>
                  <a:pt x="0" y="26702"/>
                </a:lnTo>
                <a:lnTo>
                  <a:pt x="39166" y="26702"/>
                </a:lnTo>
                <a:lnTo>
                  <a:pt x="39166" y="16805"/>
                </a:lnTo>
                <a:close/>
              </a:path>
              <a:path w="39370" h="84455">
                <a:moveTo>
                  <a:pt x="23872" y="0"/>
                </a:moveTo>
                <a:lnTo>
                  <a:pt x="12682" y="2800"/>
                </a:lnTo>
                <a:lnTo>
                  <a:pt x="12682" y="16805"/>
                </a:lnTo>
                <a:lnTo>
                  <a:pt x="23872" y="16805"/>
                </a:lnTo>
                <a:lnTo>
                  <a:pt x="23872" y="0"/>
                </a:lnTo>
                <a:close/>
              </a:path>
            </a:pathLst>
          </a:custGeom>
          <a:solidFill>
            <a:srgbClr val="000000"/>
          </a:solidFill>
        </p:spPr>
        <p:txBody>
          <a:bodyPr wrap="square" lIns="0" tIns="0" rIns="0" bIns="0" rtlCol="0"/>
          <a:lstStyle/>
          <a:p>
            <a:endParaRPr/>
          </a:p>
        </p:txBody>
      </p:sp>
      <p:sp>
        <p:nvSpPr>
          <p:cNvPr id="31" name="object 31"/>
          <p:cNvSpPr/>
          <p:nvPr/>
        </p:nvSpPr>
        <p:spPr>
          <a:xfrm>
            <a:off x="7129777" y="2090286"/>
            <a:ext cx="66040" cy="70485"/>
          </a:xfrm>
          <a:custGeom>
            <a:avLst/>
            <a:gdLst/>
            <a:ahLst/>
            <a:cxnLst/>
            <a:rect l="l" t="t" r="r" b="b"/>
            <a:pathLst>
              <a:path w="66040" h="70485">
                <a:moveTo>
                  <a:pt x="33571" y="0"/>
                </a:moveTo>
                <a:lnTo>
                  <a:pt x="17703" y="3302"/>
                </a:lnTo>
                <a:lnTo>
                  <a:pt x="7343" y="11717"/>
                </a:lnTo>
                <a:lnTo>
                  <a:pt x="1704" y="23002"/>
                </a:lnTo>
                <a:lnTo>
                  <a:pt x="0" y="34918"/>
                </a:lnTo>
                <a:lnTo>
                  <a:pt x="2077" y="48675"/>
                </a:lnTo>
                <a:lnTo>
                  <a:pt x="8229" y="59824"/>
                </a:lnTo>
                <a:lnTo>
                  <a:pt x="18333" y="67296"/>
                </a:lnTo>
                <a:lnTo>
                  <a:pt x="32265" y="70024"/>
                </a:lnTo>
                <a:lnTo>
                  <a:pt x="46953" y="67112"/>
                </a:lnTo>
                <a:lnTo>
                  <a:pt x="56373" y="60127"/>
                </a:lnTo>
                <a:lnTo>
                  <a:pt x="32265" y="60127"/>
                </a:lnTo>
                <a:lnTo>
                  <a:pt x="23826" y="57974"/>
                </a:lnTo>
                <a:lnTo>
                  <a:pt x="17624" y="52284"/>
                </a:lnTo>
                <a:lnTo>
                  <a:pt x="13801" y="44214"/>
                </a:lnTo>
                <a:lnTo>
                  <a:pt x="12496" y="34918"/>
                </a:lnTo>
                <a:lnTo>
                  <a:pt x="14608" y="22156"/>
                </a:lnTo>
                <a:lnTo>
                  <a:pt x="19886" y="14471"/>
                </a:lnTo>
                <a:lnTo>
                  <a:pt x="26737" y="10707"/>
                </a:lnTo>
                <a:lnTo>
                  <a:pt x="33571" y="9710"/>
                </a:lnTo>
                <a:lnTo>
                  <a:pt x="56887" y="9710"/>
                </a:lnTo>
                <a:lnTo>
                  <a:pt x="49864" y="3486"/>
                </a:lnTo>
                <a:lnTo>
                  <a:pt x="33571" y="0"/>
                </a:lnTo>
                <a:close/>
              </a:path>
              <a:path w="66040" h="70485">
                <a:moveTo>
                  <a:pt x="56887" y="9710"/>
                </a:moveTo>
                <a:lnTo>
                  <a:pt x="33571" y="9710"/>
                </a:lnTo>
                <a:lnTo>
                  <a:pt x="41352" y="11265"/>
                </a:lnTo>
                <a:lnTo>
                  <a:pt x="47559" y="15848"/>
                </a:lnTo>
                <a:lnTo>
                  <a:pt x="51668" y="23338"/>
                </a:lnTo>
                <a:lnTo>
                  <a:pt x="53154" y="33611"/>
                </a:lnTo>
                <a:lnTo>
                  <a:pt x="51254" y="46026"/>
                </a:lnTo>
                <a:lnTo>
                  <a:pt x="46347" y="54222"/>
                </a:lnTo>
                <a:lnTo>
                  <a:pt x="39621" y="58741"/>
                </a:lnTo>
                <a:lnTo>
                  <a:pt x="32265" y="60127"/>
                </a:lnTo>
                <a:lnTo>
                  <a:pt x="56373" y="60127"/>
                </a:lnTo>
                <a:lnTo>
                  <a:pt x="57444" y="59333"/>
                </a:lnTo>
                <a:lnTo>
                  <a:pt x="63738" y="48124"/>
                </a:lnTo>
                <a:lnTo>
                  <a:pt x="65837" y="34918"/>
                </a:lnTo>
                <a:lnTo>
                  <a:pt x="64546" y="23554"/>
                </a:lnTo>
                <a:lnTo>
                  <a:pt x="59705" y="12207"/>
                </a:lnTo>
                <a:lnTo>
                  <a:pt x="56887" y="9710"/>
                </a:lnTo>
                <a:close/>
              </a:path>
            </a:pathLst>
          </a:custGeom>
          <a:solidFill>
            <a:srgbClr val="000000"/>
          </a:solidFill>
        </p:spPr>
        <p:txBody>
          <a:bodyPr wrap="square" lIns="0" tIns="0" rIns="0" bIns="0" rtlCol="0"/>
          <a:lstStyle/>
          <a:p>
            <a:endParaRPr/>
          </a:p>
        </p:txBody>
      </p:sp>
      <p:sp>
        <p:nvSpPr>
          <p:cNvPr id="32" name="object 32"/>
          <p:cNvSpPr/>
          <p:nvPr/>
        </p:nvSpPr>
        <p:spPr>
          <a:xfrm>
            <a:off x="1898164" y="5369774"/>
            <a:ext cx="95250" cy="67310"/>
          </a:xfrm>
          <a:custGeom>
            <a:avLst/>
            <a:gdLst/>
            <a:ahLst/>
            <a:cxnLst/>
            <a:rect l="l" t="t" r="r" b="b"/>
            <a:pathLst>
              <a:path w="95250" h="67310">
                <a:moveTo>
                  <a:pt x="30792" y="2800"/>
                </a:moveTo>
                <a:lnTo>
                  <a:pt x="16804" y="2800"/>
                </a:lnTo>
                <a:lnTo>
                  <a:pt x="9791" y="5601"/>
                </a:lnTo>
                <a:lnTo>
                  <a:pt x="5595" y="12604"/>
                </a:lnTo>
                <a:lnTo>
                  <a:pt x="0" y="19606"/>
                </a:lnTo>
                <a:lnTo>
                  <a:pt x="0" y="67241"/>
                </a:lnTo>
                <a:lnTo>
                  <a:pt x="95156" y="67241"/>
                </a:lnTo>
                <a:lnTo>
                  <a:pt x="95156" y="54637"/>
                </a:lnTo>
                <a:lnTo>
                  <a:pt x="11190" y="54637"/>
                </a:lnTo>
                <a:lnTo>
                  <a:pt x="11190" y="15405"/>
                </a:lnTo>
                <a:lnTo>
                  <a:pt x="45713" y="15405"/>
                </a:lnTo>
                <a:lnTo>
                  <a:pt x="44780" y="12604"/>
                </a:lnTo>
                <a:lnTo>
                  <a:pt x="36387" y="4201"/>
                </a:lnTo>
                <a:lnTo>
                  <a:pt x="30792" y="2800"/>
                </a:lnTo>
                <a:close/>
              </a:path>
              <a:path w="95250" h="67310">
                <a:moveTo>
                  <a:pt x="45713" y="15405"/>
                </a:moveTo>
                <a:lnTo>
                  <a:pt x="34988" y="15405"/>
                </a:lnTo>
                <a:lnTo>
                  <a:pt x="37786" y="21007"/>
                </a:lnTo>
                <a:lnTo>
                  <a:pt x="39185" y="22407"/>
                </a:lnTo>
                <a:lnTo>
                  <a:pt x="40584" y="25208"/>
                </a:lnTo>
                <a:lnTo>
                  <a:pt x="40584" y="54637"/>
                </a:lnTo>
                <a:lnTo>
                  <a:pt x="51774" y="54637"/>
                </a:lnTo>
                <a:lnTo>
                  <a:pt x="51774" y="39213"/>
                </a:lnTo>
                <a:lnTo>
                  <a:pt x="52648" y="29038"/>
                </a:lnTo>
                <a:lnTo>
                  <a:pt x="55621" y="22932"/>
                </a:lnTo>
                <a:lnTo>
                  <a:pt x="61216" y="19716"/>
                </a:lnTo>
                <a:lnTo>
                  <a:pt x="61842" y="19606"/>
                </a:lnTo>
                <a:lnTo>
                  <a:pt x="46179" y="19606"/>
                </a:lnTo>
                <a:lnTo>
                  <a:pt x="46179" y="16805"/>
                </a:lnTo>
                <a:lnTo>
                  <a:pt x="45713" y="15405"/>
                </a:lnTo>
                <a:close/>
              </a:path>
              <a:path w="95250" h="67310">
                <a:moveTo>
                  <a:pt x="95156" y="0"/>
                </a:moveTo>
                <a:lnTo>
                  <a:pt x="87197" y="1860"/>
                </a:lnTo>
                <a:lnTo>
                  <a:pt x="79759" y="3326"/>
                </a:lnTo>
                <a:lnTo>
                  <a:pt x="72322" y="4529"/>
                </a:lnTo>
                <a:lnTo>
                  <a:pt x="53173" y="7002"/>
                </a:lnTo>
                <a:lnTo>
                  <a:pt x="48976" y="11203"/>
                </a:lnTo>
                <a:lnTo>
                  <a:pt x="46179" y="19606"/>
                </a:lnTo>
                <a:lnTo>
                  <a:pt x="61842" y="19606"/>
                </a:lnTo>
                <a:lnTo>
                  <a:pt x="75863" y="17155"/>
                </a:lnTo>
                <a:lnTo>
                  <a:pt x="89252" y="15055"/>
                </a:lnTo>
                <a:lnTo>
                  <a:pt x="95156" y="14004"/>
                </a:lnTo>
                <a:lnTo>
                  <a:pt x="95156" y="0"/>
                </a:lnTo>
                <a:close/>
              </a:path>
            </a:pathLst>
          </a:custGeom>
          <a:solidFill>
            <a:srgbClr val="000000"/>
          </a:solidFill>
        </p:spPr>
        <p:txBody>
          <a:bodyPr wrap="square" lIns="0" tIns="0" rIns="0" bIns="0" rtlCol="0"/>
          <a:lstStyle/>
          <a:p>
            <a:endParaRPr/>
          </a:p>
        </p:txBody>
      </p:sp>
      <p:sp>
        <p:nvSpPr>
          <p:cNvPr id="33" name="object 33"/>
          <p:cNvSpPr/>
          <p:nvPr/>
        </p:nvSpPr>
        <p:spPr>
          <a:xfrm>
            <a:off x="1926161" y="5292712"/>
            <a:ext cx="68580" cy="64769"/>
          </a:xfrm>
          <a:custGeom>
            <a:avLst/>
            <a:gdLst/>
            <a:ahLst/>
            <a:cxnLst/>
            <a:rect l="l" t="t" r="r" b="b"/>
            <a:pathLst>
              <a:path w="68580" h="64770">
                <a:moveTo>
                  <a:pt x="33571" y="0"/>
                </a:moveTo>
                <a:lnTo>
                  <a:pt x="22424" y="1291"/>
                </a:lnTo>
                <a:lnTo>
                  <a:pt x="11540" y="6129"/>
                </a:lnTo>
                <a:lnTo>
                  <a:pt x="3278" y="15960"/>
                </a:lnTo>
                <a:lnTo>
                  <a:pt x="0" y="32229"/>
                </a:lnTo>
                <a:lnTo>
                  <a:pt x="3103" y="47897"/>
                </a:lnTo>
                <a:lnTo>
                  <a:pt x="11190" y="57788"/>
                </a:lnTo>
                <a:lnTo>
                  <a:pt x="22424" y="62952"/>
                </a:lnTo>
                <a:lnTo>
                  <a:pt x="34970" y="64440"/>
                </a:lnTo>
                <a:lnTo>
                  <a:pt x="47898" y="62559"/>
                </a:lnTo>
                <a:lnTo>
                  <a:pt x="58591" y="56738"/>
                </a:lnTo>
                <a:lnTo>
                  <a:pt x="62151" y="51836"/>
                </a:lnTo>
                <a:lnTo>
                  <a:pt x="33571" y="51836"/>
                </a:lnTo>
                <a:lnTo>
                  <a:pt x="21375" y="49757"/>
                </a:lnTo>
                <a:lnTo>
                  <a:pt x="13638" y="44659"/>
                </a:lnTo>
                <a:lnTo>
                  <a:pt x="9573" y="38247"/>
                </a:lnTo>
                <a:lnTo>
                  <a:pt x="8392" y="32229"/>
                </a:lnTo>
                <a:lnTo>
                  <a:pt x="9966" y="23845"/>
                </a:lnTo>
                <a:lnTo>
                  <a:pt x="14687" y="17690"/>
                </a:lnTo>
                <a:lnTo>
                  <a:pt x="22555" y="13898"/>
                </a:lnTo>
                <a:lnTo>
                  <a:pt x="33571" y="12604"/>
                </a:lnTo>
                <a:lnTo>
                  <a:pt x="62048" y="12604"/>
                </a:lnTo>
                <a:lnTo>
                  <a:pt x="58416" y="7705"/>
                </a:lnTo>
                <a:lnTo>
                  <a:pt x="47307" y="1882"/>
                </a:lnTo>
                <a:lnTo>
                  <a:pt x="33571" y="0"/>
                </a:lnTo>
                <a:close/>
              </a:path>
              <a:path w="68580" h="64770">
                <a:moveTo>
                  <a:pt x="62048" y="12604"/>
                </a:moveTo>
                <a:lnTo>
                  <a:pt x="33571" y="12604"/>
                </a:lnTo>
                <a:lnTo>
                  <a:pt x="45996" y="14489"/>
                </a:lnTo>
                <a:lnTo>
                  <a:pt x="54220" y="19266"/>
                </a:lnTo>
                <a:lnTo>
                  <a:pt x="58768" y="25618"/>
                </a:lnTo>
                <a:lnTo>
                  <a:pt x="60167" y="32229"/>
                </a:lnTo>
                <a:lnTo>
                  <a:pt x="57978" y="41201"/>
                </a:lnTo>
                <a:lnTo>
                  <a:pt x="52114" y="47285"/>
                </a:lnTo>
                <a:lnTo>
                  <a:pt x="43628" y="50742"/>
                </a:lnTo>
                <a:lnTo>
                  <a:pt x="33571" y="51836"/>
                </a:lnTo>
                <a:lnTo>
                  <a:pt x="62151" y="51836"/>
                </a:lnTo>
                <a:lnTo>
                  <a:pt x="65871" y="46716"/>
                </a:lnTo>
                <a:lnTo>
                  <a:pt x="68560" y="32229"/>
                </a:lnTo>
                <a:lnTo>
                  <a:pt x="65849" y="17732"/>
                </a:lnTo>
                <a:lnTo>
                  <a:pt x="62048" y="12604"/>
                </a:lnTo>
                <a:close/>
              </a:path>
            </a:pathLst>
          </a:custGeom>
          <a:solidFill>
            <a:srgbClr val="000000"/>
          </a:solidFill>
        </p:spPr>
        <p:txBody>
          <a:bodyPr wrap="square" lIns="0" tIns="0" rIns="0" bIns="0" rtlCol="0"/>
          <a:lstStyle/>
          <a:p>
            <a:endParaRPr/>
          </a:p>
        </p:txBody>
      </p:sp>
      <p:sp>
        <p:nvSpPr>
          <p:cNvPr id="34" name="object 34"/>
          <p:cNvSpPr/>
          <p:nvPr/>
        </p:nvSpPr>
        <p:spPr>
          <a:xfrm>
            <a:off x="1926159" y="5172231"/>
            <a:ext cx="67310" cy="100965"/>
          </a:xfrm>
          <a:custGeom>
            <a:avLst/>
            <a:gdLst/>
            <a:ahLst/>
            <a:cxnLst/>
            <a:rect l="l" t="t" r="r" b="b"/>
            <a:pathLst>
              <a:path w="67310" h="100964">
                <a:moveTo>
                  <a:pt x="67161" y="88267"/>
                </a:moveTo>
                <a:lnTo>
                  <a:pt x="1398" y="88267"/>
                </a:lnTo>
                <a:lnTo>
                  <a:pt x="1398" y="100872"/>
                </a:lnTo>
                <a:lnTo>
                  <a:pt x="67161" y="100872"/>
                </a:lnTo>
                <a:lnTo>
                  <a:pt x="67161" y="88267"/>
                </a:lnTo>
                <a:close/>
              </a:path>
              <a:path w="67310" h="100964">
                <a:moveTo>
                  <a:pt x="67161" y="0"/>
                </a:moveTo>
                <a:lnTo>
                  <a:pt x="22380" y="0"/>
                </a:lnTo>
                <a:lnTo>
                  <a:pt x="10622" y="2563"/>
                </a:lnTo>
                <a:lnTo>
                  <a:pt x="3846" y="8937"/>
                </a:lnTo>
                <a:lnTo>
                  <a:pt x="743" y="17149"/>
                </a:lnTo>
                <a:lnTo>
                  <a:pt x="0" y="25227"/>
                </a:lnTo>
                <a:lnTo>
                  <a:pt x="0" y="39232"/>
                </a:lnTo>
                <a:lnTo>
                  <a:pt x="8392" y="44834"/>
                </a:lnTo>
                <a:lnTo>
                  <a:pt x="11190" y="46234"/>
                </a:lnTo>
                <a:lnTo>
                  <a:pt x="6994" y="49035"/>
                </a:lnTo>
                <a:lnTo>
                  <a:pt x="0" y="53237"/>
                </a:lnTo>
                <a:lnTo>
                  <a:pt x="0" y="82665"/>
                </a:lnTo>
                <a:lnTo>
                  <a:pt x="11190" y="88267"/>
                </a:lnTo>
                <a:lnTo>
                  <a:pt x="19583" y="88267"/>
                </a:lnTo>
                <a:lnTo>
                  <a:pt x="16785" y="85466"/>
                </a:lnTo>
                <a:lnTo>
                  <a:pt x="13988" y="84066"/>
                </a:lnTo>
                <a:lnTo>
                  <a:pt x="8392" y="79865"/>
                </a:lnTo>
                <a:lnTo>
                  <a:pt x="8392" y="61640"/>
                </a:lnTo>
                <a:lnTo>
                  <a:pt x="15386" y="57438"/>
                </a:lnTo>
                <a:lnTo>
                  <a:pt x="67161" y="57438"/>
                </a:lnTo>
                <a:lnTo>
                  <a:pt x="67161" y="44834"/>
                </a:lnTo>
                <a:lnTo>
                  <a:pt x="19583" y="44834"/>
                </a:lnTo>
                <a:lnTo>
                  <a:pt x="15386" y="42033"/>
                </a:lnTo>
                <a:lnTo>
                  <a:pt x="8392" y="35030"/>
                </a:lnTo>
                <a:lnTo>
                  <a:pt x="8392" y="21025"/>
                </a:lnTo>
                <a:lnTo>
                  <a:pt x="11190" y="16824"/>
                </a:lnTo>
                <a:lnTo>
                  <a:pt x="16785" y="14004"/>
                </a:lnTo>
                <a:lnTo>
                  <a:pt x="18184" y="12604"/>
                </a:lnTo>
                <a:lnTo>
                  <a:pt x="67161" y="12604"/>
                </a:lnTo>
                <a:lnTo>
                  <a:pt x="67161" y="0"/>
                </a:lnTo>
                <a:close/>
              </a:path>
            </a:pathLst>
          </a:custGeom>
          <a:solidFill>
            <a:srgbClr val="000000"/>
          </a:solidFill>
        </p:spPr>
        <p:txBody>
          <a:bodyPr wrap="square" lIns="0" tIns="0" rIns="0" bIns="0" rtlCol="0"/>
          <a:lstStyle/>
          <a:p>
            <a:endParaRPr/>
          </a:p>
        </p:txBody>
      </p:sp>
      <p:sp>
        <p:nvSpPr>
          <p:cNvPr id="35" name="object 35"/>
          <p:cNvSpPr/>
          <p:nvPr/>
        </p:nvSpPr>
        <p:spPr>
          <a:xfrm>
            <a:off x="1924762" y="5097989"/>
            <a:ext cx="70485" cy="56515"/>
          </a:xfrm>
          <a:custGeom>
            <a:avLst/>
            <a:gdLst/>
            <a:ahLst/>
            <a:cxnLst/>
            <a:rect l="l" t="t" r="r" b="b"/>
            <a:pathLst>
              <a:path w="70485" h="56514">
                <a:moveTo>
                  <a:pt x="36368" y="12604"/>
                </a:moveTo>
                <a:lnTo>
                  <a:pt x="27976" y="12604"/>
                </a:lnTo>
                <a:lnTo>
                  <a:pt x="27976" y="16805"/>
                </a:lnTo>
                <a:lnTo>
                  <a:pt x="26577" y="18206"/>
                </a:lnTo>
                <a:lnTo>
                  <a:pt x="26751" y="28009"/>
                </a:lnTo>
                <a:lnTo>
                  <a:pt x="27976" y="37831"/>
                </a:lnTo>
                <a:lnTo>
                  <a:pt x="32172" y="44834"/>
                </a:lnTo>
                <a:lnTo>
                  <a:pt x="37767" y="54637"/>
                </a:lnTo>
                <a:lnTo>
                  <a:pt x="46160" y="56038"/>
                </a:lnTo>
                <a:lnTo>
                  <a:pt x="50357" y="56038"/>
                </a:lnTo>
                <a:lnTo>
                  <a:pt x="58148" y="54506"/>
                </a:lnTo>
                <a:lnTo>
                  <a:pt x="64361" y="50086"/>
                </a:lnTo>
                <a:lnTo>
                  <a:pt x="68242" y="43433"/>
                </a:lnTo>
                <a:lnTo>
                  <a:pt x="48958" y="43433"/>
                </a:lnTo>
                <a:lnTo>
                  <a:pt x="41680" y="40498"/>
                </a:lnTo>
                <a:lnTo>
                  <a:pt x="37942" y="33620"/>
                </a:lnTo>
                <a:lnTo>
                  <a:pt x="36565" y="25693"/>
                </a:lnTo>
                <a:lnTo>
                  <a:pt x="36504" y="23808"/>
                </a:lnTo>
                <a:lnTo>
                  <a:pt x="36368" y="12604"/>
                </a:lnTo>
                <a:close/>
              </a:path>
              <a:path w="70485" h="56514">
                <a:moveTo>
                  <a:pt x="68560" y="0"/>
                </a:moveTo>
                <a:lnTo>
                  <a:pt x="61566" y="1400"/>
                </a:lnTo>
                <a:lnTo>
                  <a:pt x="13988" y="1400"/>
                </a:lnTo>
                <a:lnTo>
                  <a:pt x="9791" y="2800"/>
                </a:lnTo>
                <a:lnTo>
                  <a:pt x="0" y="33630"/>
                </a:lnTo>
                <a:lnTo>
                  <a:pt x="2797" y="42033"/>
                </a:lnTo>
                <a:lnTo>
                  <a:pt x="6994" y="47635"/>
                </a:lnTo>
                <a:lnTo>
                  <a:pt x="12589" y="51836"/>
                </a:lnTo>
                <a:lnTo>
                  <a:pt x="19583" y="51836"/>
                </a:lnTo>
                <a:lnTo>
                  <a:pt x="19583" y="39232"/>
                </a:lnTo>
                <a:lnTo>
                  <a:pt x="8392" y="39232"/>
                </a:lnTo>
                <a:lnTo>
                  <a:pt x="8392" y="23808"/>
                </a:lnTo>
                <a:lnTo>
                  <a:pt x="9791" y="18206"/>
                </a:lnTo>
                <a:lnTo>
                  <a:pt x="15386" y="12604"/>
                </a:lnTo>
                <a:lnTo>
                  <a:pt x="64363" y="12604"/>
                </a:lnTo>
                <a:lnTo>
                  <a:pt x="68560" y="11203"/>
                </a:lnTo>
                <a:lnTo>
                  <a:pt x="68560" y="0"/>
                </a:lnTo>
                <a:close/>
              </a:path>
              <a:path w="70485" h="56514">
                <a:moveTo>
                  <a:pt x="58768" y="12604"/>
                </a:moveTo>
                <a:lnTo>
                  <a:pt x="44761" y="12604"/>
                </a:lnTo>
                <a:lnTo>
                  <a:pt x="48958" y="14004"/>
                </a:lnTo>
                <a:lnTo>
                  <a:pt x="57369" y="19606"/>
                </a:lnTo>
                <a:lnTo>
                  <a:pt x="60167" y="23808"/>
                </a:lnTo>
                <a:lnTo>
                  <a:pt x="60167" y="40632"/>
                </a:lnTo>
                <a:lnTo>
                  <a:pt x="53173" y="43433"/>
                </a:lnTo>
                <a:lnTo>
                  <a:pt x="68242" y="43433"/>
                </a:lnTo>
                <a:lnTo>
                  <a:pt x="68472" y="43039"/>
                </a:lnTo>
                <a:lnTo>
                  <a:pt x="69958" y="33630"/>
                </a:lnTo>
                <a:lnTo>
                  <a:pt x="69958" y="28009"/>
                </a:lnTo>
                <a:lnTo>
                  <a:pt x="68560" y="18206"/>
                </a:lnTo>
                <a:lnTo>
                  <a:pt x="58768" y="12604"/>
                </a:lnTo>
                <a:close/>
              </a:path>
            </a:pathLst>
          </a:custGeom>
          <a:solidFill>
            <a:srgbClr val="000000"/>
          </a:solidFill>
        </p:spPr>
        <p:txBody>
          <a:bodyPr wrap="square" lIns="0" tIns="0" rIns="0" bIns="0" rtlCol="0"/>
          <a:lstStyle/>
          <a:p>
            <a:endParaRPr/>
          </a:p>
        </p:txBody>
      </p:sp>
      <p:sp>
        <p:nvSpPr>
          <p:cNvPr id="36" name="object 36"/>
          <p:cNvSpPr/>
          <p:nvPr/>
        </p:nvSpPr>
        <p:spPr>
          <a:xfrm>
            <a:off x="1926159" y="5019543"/>
            <a:ext cx="67310" cy="57785"/>
          </a:xfrm>
          <a:custGeom>
            <a:avLst/>
            <a:gdLst/>
            <a:ahLst/>
            <a:cxnLst/>
            <a:rect l="l" t="t" r="r" b="b"/>
            <a:pathLst>
              <a:path w="67310" h="57785">
                <a:moveTo>
                  <a:pt x="67161" y="44815"/>
                </a:moveTo>
                <a:lnTo>
                  <a:pt x="1398" y="44815"/>
                </a:lnTo>
                <a:lnTo>
                  <a:pt x="1398" y="57438"/>
                </a:lnTo>
                <a:lnTo>
                  <a:pt x="67161" y="57438"/>
                </a:lnTo>
                <a:lnTo>
                  <a:pt x="67161" y="44815"/>
                </a:lnTo>
                <a:close/>
              </a:path>
              <a:path w="67310" h="57785">
                <a:moveTo>
                  <a:pt x="67161" y="0"/>
                </a:moveTo>
                <a:lnTo>
                  <a:pt x="22380" y="0"/>
                </a:lnTo>
                <a:lnTo>
                  <a:pt x="10032" y="2932"/>
                </a:lnTo>
                <a:lnTo>
                  <a:pt x="3322" y="9803"/>
                </a:lnTo>
                <a:lnTo>
                  <a:pt x="546" y="17724"/>
                </a:lnTo>
                <a:lnTo>
                  <a:pt x="0" y="23808"/>
                </a:lnTo>
                <a:lnTo>
                  <a:pt x="0" y="37813"/>
                </a:lnTo>
                <a:lnTo>
                  <a:pt x="8392" y="43415"/>
                </a:lnTo>
                <a:lnTo>
                  <a:pt x="11190" y="44815"/>
                </a:lnTo>
                <a:lnTo>
                  <a:pt x="29374" y="44815"/>
                </a:lnTo>
                <a:lnTo>
                  <a:pt x="20413" y="43371"/>
                </a:lnTo>
                <a:lnTo>
                  <a:pt x="14337" y="39563"/>
                </a:lnTo>
                <a:lnTo>
                  <a:pt x="10884" y="34180"/>
                </a:lnTo>
                <a:lnTo>
                  <a:pt x="9791" y="28009"/>
                </a:lnTo>
                <a:lnTo>
                  <a:pt x="9791" y="23808"/>
                </a:lnTo>
                <a:lnTo>
                  <a:pt x="11190" y="19606"/>
                </a:lnTo>
                <a:lnTo>
                  <a:pt x="13988" y="15405"/>
                </a:lnTo>
                <a:lnTo>
                  <a:pt x="16785" y="12604"/>
                </a:lnTo>
                <a:lnTo>
                  <a:pt x="67161" y="12604"/>
                </a:lnTo>
                <a:lnTo>
                  <a:pt x="67161" y="0"/>
                </a:lnTo>
                <a:close/>
              </a:path>
            </a:pathLst>
          </a:custGeom>
          <a:solidFill>
            <a:srgbClr val="000000"/>
          </a:solidFill>
        </p:spPr>
        <p:txBody>
          <a:bodyPr wrap="square" lIns="0" tIns="0" rIns="0" bIns="0" rtlCol="0"/>
          <a:lstStyle/>
          <a:p>
            <a:endParaRPr/>
          </a:p>
        </p:txBody>
      </p:sp>
      <p:sp>
        <p:nvSpPr>
          <p:cNvPr id="37" name="object 37"/>
          <p:cNvSpPr/>
          <p:nvPr/>
        </p:nvSpPr>
        <p:spPr>
          <a:xfrm>
            <a:off x="1899563" y="4990812"/>
            <a:ext cx="12700" cy="0"/>
          </a:xfrm>
          <a:custGeom>
            <a:avLst/>
            <a:gdLst/>
            <a:ahLst/>
            <a:cxnLst/>
            <a:rect l="l" t="t" r="r" b="b"/>
            <a:pathLst>
              <a:path w="12700">
                <a:moveTo>
                  <a:pt x="0" y="0"/>
                </a:moveTo>
                <a:lnTo>
                  <a:pt x="12607" y="0"/>
                </a:lnTo>
              </a:path>
            </a:pathLst>
          </a:custGeom>
          <a:ln w="15405">
            <a:solidFill>
              <a:srgbClr val="000000"/>
            </a:solidFill>
          </a:ln>
        </p:spPr>
        <p:txBody>
          <a:bodyPr wrap="square" lIns="0" tIns="0" rIns="0" bIns="0" rtlCol="0"/>
          <a:lstStyle/>
          <a:p>
            <a:endParaRPr/>
          </a:p>
        </p:txBody>
      </p:sp>
      <p:sp>
        <p:nvSpPr>
          <p:cNvPr id="38" name="object 38"/>
          <p:cNvSpPr/>
          <p:nvPr/>
        </p:nvSpPr>
        <p:spPr>
          <a:xfrm>
            <a:off x="1927558" y="4990812"/>
            <a:ext cx="66040" cy="0"/>
          </a:xfrm>
          <a:custGeom>
            <a:avLst/>
            <a:gdLst/>
            <a:ahLst/>
            <a:cxnLst/>
            <a:rect l="l" t="t" r="r" b="b"/>
            <a:pathLst>
              <a:path w="66039">
                <a:moveTo>
                  <a:pt x="0" y="0"/>
                </a:moveTo>
                <a:lnTo>
                  <a:pt x="65762" y="0"/>
                </a:lnTo>
              </a:path>
            </a:pathLst>
          </a:custGeom>
          <a:ln w="12604">
            <a:solidFill>
              <a:srgbClr val="000000"/>
            </a:solidFill>
          </a:ln>
        </p:spPr>
        <p:txBody>
          <a:bodyPr wrap="square" lIns="0" tIns="0" rIns="0" bIns="0" rtlCol="0"/>
          <a:lstStyle/>
          <a:p>
            <a:endParaRPr/>
          </a:p>
        </p:txBody>
      </p:sp>
      <p:sp>
        <p:nvSpPr>
          <p:cNvPr id="39" name="object 39"/>
          <p:cNvSpPr/>
          <p:nvPr/>
        </p:nvSpPr>
        <p:spPr>
          <a:xfrm>
            <a:off x="1924763" y="4910268"/>
            <a:ext cx="70485" cy="55244"/>
          </a:xfrm>
          <a:custGeom>
            <a:avLst/>
            <a:gdLst/>
            <a:ahLst/>
            <a:cxnLst/>
            <a:rect l="l" t="t" r="r" b="b"/>
            <a:pathLst>
              <a:path w="70485" h="55245">
                <a:moveTo>
                  <a:pt x="36366" y="11203"/>
                </a:moveTo>
                <a:lnTo>
                  <a:pt x="27973" y="11203"/>
                </a:lnTo>
                <a:lnTo>
                  <a:pt x="27973" y="15405"/>
                </a:lnTo>
                <a:lnTo>
                  <a:pt x="26705" y="17943"/>
                </a:lnTo>
                <a:lnTo>
                  <a:pt x="26749" y="26609"/>
                </a:lnTo>
                <a:lnTo>
                  <a:pt x="27973" y="36412"/>
                </a:lnTo>
                <a:lnTo>
                  <a:pt x="32169" y="43433"/>
                </a:lnTo>
                <a:lnTo>
                  <a:pt x="37765" y="53237"/>
                </a:lnTo>
                <a:lnTo>
                  <a:pt x="46157" y="54637"/>
                </a:lnTo>
                <a:lnTo>
                  <a:pt x="50354" y="54637"/>
                </a:lnTo>
                <a:lnTo>
                  <a:pt x="58146" y="53105"/>
                </a:lnTo>
                <a:lnTo>
                  <a:pt x="64358" y="48683"/>
                </a:lnTo>
                <a:lnTo>
                  <a:pt x="68235" y="42033"/>
                </a:lnTo>
                <a:lnTo>
                  <a:pt x="48955" y="42033"/>
                </a:lnTo>
                <a:lnTo>
                  <a:pt x="41677" y="39098"/>
                </a:lnTo>
                <a:lnTo>
                  <a:pt x="37938" y="32211"/>
                </a:lnTo>
                <a:lnTo>
                  <a:pt x="36563" y="24292"/>
                </a:lnTo>
                <a:lnTo>
                  <a:pt x="36502" y="22407"/>
                </a:lnTo>
                <a:lnTo>
                  <a:pt x="36366" y="11203"/>
                </a:lnTo>
                <a:close/>
              </a:path>
              <a:path w="70485" h="55245">
                <a:moveTo>
                  <a:pt x="68557" y="0"/>
                </a:moveTo>
                <a:lnTo>
                  <a:pt x="13985" y="0"/>
                </a:lnTo>
                <a:lnTo>
                  <a:pt x="9788" y="1400"/>
                </a:lnTo>
                <a:lnTo>
                  <a:pt x="0" y="32220"/>
                </a:lnTo>
                <a:lnTo>
                  <a:pt x="2794" y="42033"/>
                </a:lnTo>
                <a:lnTo>
                  <a:pt x="6991" y="46234"/>
                </a:lnTo>
                <a:lnTo>
                  <a:pt x="12586" y="50436"/>
                </a:lnTo>
                <a:lnTo>
                  <a:pt x="19580" y="50436"/>
                </a:lnTo>
                <a:lnTo>
                  <a:pt x="19580" y="39213"/>
                </a:lnTo>
                <a:lnTo>
                  <a:pt x="16783" y="39213"/>
                </a:lnTo>
                <a:lnTo>
                  <a:pt x="8390" y="37813"/>
                </a:lnTo>
                <a:lnTo>
                  <a:pt x="8390" y="22407"/>
                </a:lnTo>
                <a:lnTo>
                  <a:pt x="9788" y="16805"/>
                </a:lnTo>
                <a:lnTo>
                  <a:pt x="15384" y="11203"/>
                </a:lnTo>
                <a:lnTo>
                  <a:pt x="64361" y="11203"/>
                </a:lnTo>
                <a:lnTo>
                  <a:pt x="68557" y="9803"/>
                </a:lnTo>
                <a:lnTo>
                  <a:pt x="68557" y="0"/>
                </a:lnTo>
                <a:close/>
              </a:path>
              <a:path w="70485" h="55245">
                <a:moveTo>
                  <a:pt x="58765" y="11203"/>
                </a:moveTo>
                <a:lnTo>
                  <a:pt x="36366" y="11203"/>
                </a:lnTo>
                <a:lnTo>
                  <a:pt x="44759" y="12604"/>
                </a:lnTo>
                <a:lnTo>
                  <a:pt x="48955" y="12604"/>
                </a:lnTo>
                <a:lnTo>
                  <a:pt x="57367" y="18206"/>
                </a:lnTo>
                <a:lnTo>
                  <a:pt x="60164" y="22407"/>
                </a:lnTo>
                <a:lnTo>
                  <a:pt x="60164" y="39213"/>
                </a:lnTo>
                <a:lnTo>
                  <a:pt x="53170" y="42033"/>
                </a:lnTo>
                <a:lnTo>
                  <a:pt x="68235" y="42033"/>
                </a:lnTo>
                <a:lnTo>
                  <a:pt x="68469" y="41631"/>
                </a:lnTo>
                <a:lnTo>
                  <a:pt x="69954" y="32220"/>
                </a:lnTo>
                <a:lnTo>
                  <a:pt x="69956" y="26609"/>
                </a:lnTo>
                <a:lnTo>
                  <a:pt x="68557" y="16805"/>
                </a:lnTo>
                <a:lnTo>
                  <a:pt x="58765" y="11203"/>
                </a:lnTo>
                <a:close/>
              </a:path>
            </a:pathLst>
          </a:custGeom>
          <a:solidFill>
            <a:srgbClr val="000000"/>
          </a:solidFill>
        </p:spPr>
        <p:txBody>
          <a:bodyPr wrap="square" lIns="0" tIns="0" rIns="0" bIns="0" rtlCol="0"/>
          <a:lstStyle/>
          <a:p>
            <a:endParaRPr/>
          </a:p>
        </p:txBody>
      </p:sp>
      <p:sp>
        <p:nvSpPr>
          <p:cNvPr id="40" name="object 40"/>
          <p:cNvSpPr/>
          <p:nvPr/>
        </p:nvSpPr>
        <p:spPr>
          <a:xfrm>
            <a:off x="2264763" y="5224070"/>
            <a:ext cx="93980" cy="69215"/>
          </a:xfrm>
          <a:custGeom>
            <a:avLst/>
            <a:gdLst/>
            <a:ahLst/>
            <a:cxnLst/>
            <a:rect l="l" t="t" r="r" b="b"/>
            <a:pathLst>
              <a:path w="93980" h="69214">
                <a:moveTo>
                  <a:pt x="30773" y="2800"/>
                </a:moveTo>
                <a:lnTo>
                  <a:pt x="15386" y="2800"/>
                </a:lnTo>
                <a:lnTo>
                  <a:pt x="8392" y="5601"/>
                </a:lnTo>
                <a:lnTo>
                  <a:pt x="0" y="19606"/>
                </a:lnTo>
                <a:lnTo>
                  <a:pt x="0" y="68642"/>
                </a:lnTo>
                <a:lnTo>
                  <a:pt x="93738" y="68642"/>
                </a:lnTo>
                <a:lnTo>
                  <a:pt x="93738" y="56038"/>
                </a:lnTo>
                <a:lnTo>
                  <a:pt x="11190" y="56038"/>
                </a:lnTo>
                <a:lnTo>
                  <a:pt x="11190" y="16805"/>
                </a:lnTo>
                <a:lnTo>
                  <a:pt x="46179" y="16805"/>
                </a:lnTo>
                <a:lnTo>
                  <a:pt x="44761" y="12604"/>
                </a:lnTo>
                <a:lnTo>
                  <a:pt x="40565" y="9803"/>
                </a:lnTo>
                <a:lnTo>
                  <a:pt x="36368" y="5601"/>
                </a:lnTo>
                <a:lnTo>
                  <a:pt x="30773" y="2800"/>
                </a:lnTo>
                <a:close/>
              </a:path>
              <a:path w="93980" h="69214">
                <a:moveTo>
                  <a:pt x="46179" y="16805"/>
                </a:moveTo>
                <a:lnTo>
                  <a:pt x="33571" y="16805"/>
                </a:lnTo>
                <a:lnTo>
                  <a:pt x="37767" y="21007"/>
                </a:lnTo>
                <a:lnTo>
                  <a:pt x="37767" y="22426"/>
                </a:lnTo>
                <a:lnTo>
                  <a:pt x="40565" y="26627"/>
                </a:lnTo>
                <a:lnTo>
                  <a:pt x="40565" y="56038"/>
                </a:lnTo>
                <a:lnTo>
                  <a:pt x="51774" y="56038"/>
                </a:lnTo>
                <a:lnTo>
                  <a:pt x="51774" y="39232"/>
                </a:lnTo>
                <a:lnTo>
                  <a:pt x="52626" y="29644"/>
                </a:lnTo>
                <a:lnTo>
                  <a:pt x="55446" y="23467"/>
                </a:lnTo>
                <a:lnTo>
                  <a:pt x="59034" y="21007"/>
                </a:lnTo>
                <a:lnTo>
                  <a:pt x="46179" y="21007"/>
                </a:lnTo>
                <a:lnTo>
                  <a:pt x="46179" y="16805"/>
                </a:lnTo>
                <a:close/>
              </a:path>
              <a:path w="93980" h="69214">
                <a:moveTo>
                  <a:pt x="93738" y="0"/>
                </a:moveTo>
                <a:lnTo>
                  <a:pt x="86591" y="2450"/>
                </a:lnTo>
                <a:lnTo>
                  <a:pt x="79575" y="3851"/>
                </a:lnTo>
                <a:lnTo>
                  <a:pt x="64363" y="5601"/>
                </a:lnTo>
                <a:lnTo>
                  <a:pt x="53173" y="7002"/>
                </a:lnTo>
                <a:lnTo>
                  <a:pt x="48976" y="11203"/>
                </a:lnTo>
                <a:lnTo>
                  <a:pt x="46179" y="21007"/>
                </a:lnTo>
                <a:lnTo>
                  <a:pt x="59034" y="21007"/>
                </a:lnTo>
                <a:lnTo>
                  <a:pt x="60626" y="19916"/>
                </a:lnTo>
                <a:lnTo>
                  <a:pt x="68560" y="18206"/>
                </a:lnTo>
                <a:lnTo>
                  <a:pt x="75248" y="17352"/>
                </a:lnTo>
                <a:lnTo>
                  <a:pt x="82198" y="16630"/>
                </a:lnTo>
                <a:lnTo>
                  <a:pt x="88624" y="15646"/>
                </a:lnTo>
                <a:lnTo>
                  <a:pt x="93738" y="14004"/>
                </a:lnTo>
                <a:lnTo>
                  <a:pt x="93738" y="0"/>
                </a:lnTo>
                <a:close/>
              </a:path>
            </a:pathLst>
          </a:custGeom>
          <a:solidFill>
            <a:srgbClr val="000000"/>
          </a:solidFill>
        </p:spPr>
        <p:txBody>
          <a:bodyPr wrap="square" lIns="0" tIns="0" rIns="0" bIns="0" rtlCol="0"/>
          <a:lstStyle/>
          <a:p>
            <a:endParaRPr/>
          </a:p>
        </p:txBody>
      </p:sp>
      <p:sp>
        <p:nvSpPr>
          <p:cNvPr id="41" name="object 41"/>
          <p:cNvSpPr/>
          <p:nvPr/>
        </p:nvSpPr>
        <p:spPr>
          <a:xfrm>
            <a:off x="2292740" y="5151226"/>
            <a:ext cx="67310" cy="57785"/>
          </a:xfrm>
          <a:custGeom>
            <a:avLst/>
            <a:gdLst/>
            <a:ahLst/>
            <a:cxnLst/>
            <a:rect l="l" t="t" r="r" b="b"/>
            <a:pathLst>
              <a:path w="67310" h="57785">
                <a:moveTo>
                  <a:pt x="54572" y="12604"/>
                </a:moveTo>
                <a:lnTo>
                  <a:pt x="46179" y="12604"/>
                </a:lnTo>
                <a:lnTo>
                  <a:pt x="50375" y="15405"/>
                </a:lnTo>
                <a:lnTo>
                  <a:pt x="54572" y="19606"/>
                </a:lnTo>
                <a:lnTo>
                  <a:pt x="57369" y="25208"/>
                </a:lnTo>
                <a:lnTo>
                  <a:pt x="57369" y="43433"/>
                </a:lnTo>
                <a:lnTo>
                  <a:pt x="48976" y="44834"/>
                </a:lnTo>
                <a:lnTo>
                  <a:pt x="0" y="44834"/>
                </a:lnTo>
                <a:lnTo>
                  <a:pt x="0" y="57438"/>
                </a:lnTo>
                <a:lnTo>
                  <a:pt x="44780" y="57438"/>
                </a:lnTo>
                <a:lnTo>
                  <a:pt x="53588" y="56081"/>
                </a:lnTo>
                <a:lnTo>
                  <a:pt x="60691" y="51834"/>
                </a:lnTo>
                <a:lnTo>
                  <a:pt x="65434" y="44432"/>
                </a:lnTo>
                <a:lnTo>
                  <a:pt x="67161" y="33611"/>
                </a:lnTo>
                <a:lnTo>
                  <a:pt x="67161" y="19606"/>
                </a:lnTo>
                <a:lnTo>
                  <a:pt x="58768" y="15405"/>
                </a:lnTo>
                <a:lnTo>
                  <a:pt x="54572" y="12604"/>
                </a:lnTo>
                <a:close/>
              </a:path>
              <a:path w="67310" h="57785">
                <a:moveTo>
                  <a:pt x="65762" y="0"/>
                </a:moveTo>
                <a:lnTo>
                  <a:pt x="0" y="0"/>
                </a:lnTo>
                <a:lnTo>
                  <a:pt x="0" y="12604"/>
                </a:lnTo>
                <a:lnTo>
                  <a:pt x="65762" y="12604"/>
                </a:lnTo>
                <a:lnTo>
                  <a:pt x="65762" y="0"/>
                </a:lnTo>
                <a:close/>
              </a:path>
            </a:pathLst>
          </a:custGeom>
          <a:solidFill>
            <a:srgbClr val="000000"/>
          </a:solidFill>
        </p:spPr>
        <p:txBody>
          <a:bodyPr wrap="square" lIns="0" tIns="0" rIns="0" bIns="0" rtlCol="0"/>
          <a:lstStyle/>
          <a:p>
            <a:endParaRPr/>
          </a:p>
        </p:txBody>
      </p:sp>
      <p:sp>
        <p:nvSpPr>
          <p:cNvPr id="42" name="object 42"/>
          <p:cNvSpPr/>
          <p:nvPr/>
        </p:nvSpPr>
        <p:spPr>
          <a:xfrm>
            <a:off x="2291342" y="5079781"/>
            <a:ext cx="68580" cy="53340"/>
          </a:xfrm>
          <a:custGeom>
            <a:avLst/>
            <a:gdLst/>
            <a:ahLst/>
            <a:cxnLst/>
            <a:rect l="l" t="t" r="r" b="b"/>
            <a:pathLst>
              <a:path w="68580" h="53339">
                <a:moveTo>
                  <a:pt x="67511" y="12604"/>
                </a:moveTo>
                <a:lnTo>
                  <a:pt x="51774" y="12604"/>
                </a:lnTo>
                <a:lnTo>
                  <a:pt x="54572" y="14004"/>
                </a:lnTo>
                <a:lnTo>
                  <a:pt x="58768" y="18206"/>
                </a:lnTo>
                <a:lnTo>
                  <a:pt x="60167" y="21007"/>
                </a:lnTo>
                <a:lnTo>
                  <a:pt x="60050" y="37859"/>
                </a:lnTo>
                <a:lnTo>
                  <a:pt x="53173" y="40614"/>
                </a:lnTo>
                <a:lnTo>
                  <a:pt x="47578" y="40614"/>
                </a:lnTo>
                <a:lnTo>
                  <a:pt x="47578" y="53237"/>
                </a:lnTo>
                <a:lnTo>
                  <a:pt x="57937" y="51264"/>
                </a:lnTo>
                <a:lnTo>
                  <a:pt x="64363" y="45875"/>
                </a:lnTo>
                <a:lnTo>
                  <a:pt x="67642" y="37859"/>
                </a:lnTo>
                <a:lnTo>
                  <a:pt x="68560" y="28009"/>
                </a:lnTo>
                <a:lnTo>
                  <a:pt x="68560" y="14004"/>
                </a:lnTo>
                <a:lnTo>
                  <a:pt x="67511" y="12604"/>
                </a:lnTo>
                <a:close/>
              </a:path>
              <a:path w="68580" h="53339">
                <a:moveTo>
                  <a:pt x="19601" y="1400"/>
                </a:moveTo>
                <a:lnTo>
                  <a:pt x="13988" y="1400"/>
                </a:lnTo>
                <a:lnTo>
                  <a:pt x="11190" y="2800"/>
                </a:lnTo>
                <a:lnTo>
                  <a:pt x="5901" y="7111"/>
                </a:lnTo>
                <a:lnTo>
                  <a:pt x="2447" y="13129"/>
                </a:lnTo>
                <a:lnTo>
                  <a:pt x="568" y="19935"/>
                </a:lnTo>
                <a:lnTo>
                  <a:pt x="0" y="26609"/>
                </a:lnTo>
                <a:lnTo>
                  <a:pt x="1508" y="37050"/>
                </a:lnTo>
                <a:lnTo>
                  <a:pt x="5772" y="44999"/>
                </a:lnTo>
                <a:lnTo>
                  <a:pt x="12400" y="50061"/>
                </a:lnTo>
                <a:lnTo>
                  <a:pt x="21000" y="51836"/>
                </a:lnTo>
                <a:lnTo>
                  <a:pt x="28759" y="49864"/>
                </a:lnTo>
                <a:lnTo>
                  <a:pt x="33764" y="44474"/>
                </a:lnTo>
                <a:lnTo>
                  <a:pt x="35291" y="40614"/>
                </a:lnTo>
                <a:lnTo>
                  <a:pt x="9791" y="40614"/>
                </a:lnTo>
                <a:lnTo>
                  <a:pt x="9791" y="14004"/>
                </a:lnTo>
                <a:lnTo>
                  <a:pt x="19601" y="14004"/>
                </a:lnTo>
                <a:lnTo>
                  <a:pt x="19601" y="1400"/>
                </a:lnTo>
                <a:close/>
              </a:path>
              <a:path w="68580" h="53339">
                <a:moveTo>
                  <a:pt x="55970" y="0"/>
                </a:moveTo>
                <a:lnTo>
                  <a:pt x="44780" y="0"/>
                </a:lnTo>
                <a:lnTo>
                  <a:pt x="39185" y="1400"/>
                </a:lnTo>
                <a:lnTo>
                  <a:pt x="36387" y="4201"/>
                </a:lnTo>
                <a:lnTo>
                  <a:pt x="33874" y="7571"/>
                </a:lnTo>
                <a:lnTo>
                  <a:pt x="32016" y="12254"/>
                </a:lnTo>
                <a:lnTo>
                  <a:pt x="26595" y="30810"/>
                </a:lnTo>
                <a:lnTo>
                  <a:pt x="26595" y="33611"/>
                </a:lnTo>
                <a:lnTo>
                  <a:pt x="25197" y="40614"/>
                </a:lnTo>
                <a:lnTo>
                  <a:pt x="35291" y="40614"/>
                </a:lnTo>
                <a:lnTo>
                  <a:pt x="36934" y="36459"/>
                </a:lnTo>
                <a:lnTo>
                  <a:pt x="39185" y="26609"/>
                </a:lnTo>
                <a:lnTo>
                  <a:pt x="41982" y="16805"/>
                </a:lnTo>
                <a:lnTo>
                  <a:pt x="43381" y="12604"/>
                </a:lnTo>
                <a:lnTo>
                  <a:pt x="67511" y="12604"/>
                </a:lnTo>
                <a:lnTo>
                  <a:pt x="64363" y="8402"/>
                </a:lnTo>
                <a:lnTo>
                  <a:pt x="61566" y="4201"/>
                </a:lnTo>
                <a:lnTo>
                  <a:pt x="55970" y="0"/>
                </a:lnTo>
                <a:close/>
              </a:path>
            </a:pathLst>
          </a:custGeom>
          <a:solidFill>
            <a:srgbClr val="000000"/>
          </a:solidFill>
        </p:spPr>
        <p:txBody>
          <a:bodyPr wrap="square" lIns="0" tIns="0" rIns="0" bIns="0" rtlCol="0"/>
          <a:lstStyle/>
          <a:p>
            <a:endParaRPr/>
          </a:p>
        </p:txBody>
      </p:sp>
      <p:sp>
        <p:nvSpPr>
          <p:cNvPr id="43" name="object 43"/>
          <p:cNvSpPr/>
          <p:nvPr/>
        </p:nvSpPr>
        <p:spPr>
          <a:xfrm>
            <a:off x="2291342" y="5013939"/>
            <a:ext cx="68580" cy="54610"/>
          </a:xfrm>
          <a:custGeom>
            <a:avLst/>
            <a:gdLst/>
            <a:ahLst/>
            <a:cxnLst/>
            <a:rect l="l" t="t" r="r" b="b"/>
            <a:pathLst>
              <a:path w="68580" h="54610">
                <a:moveTo>
                  <a:pt x="47578" y="40614"/>
                </a:moveTo>
                <a:lnTo>
                  <a:pt x="47578" y="54618"/>
                </a:lnTo>
                <a:lnTo>
                  <a:pt x="57937" y="52430"/>
                </a:lnTo>
                <a:lnTo>
                  <a:pt x="64363" y="46566"/>
                </a:lnTo>
                <a:lnTo>
                  <a:pt x="66121" y="42014"/>
                </a:lnTo>
                <a:lnTo>
                  <a:pt x="53173" y="42014"/>
                </a:lnTo>
                <a:lnTo>
                  <a:pt x="47578" y="40614"/>
                </a:lnTo>
                <a:close/>
              </a:path>
              <a:path w="68580" h="54610">
                <a:moveTo>
                  <a:pt x="19601" y="1400"/>
                </a:moveTo>
                <a:lnTo>
                  <a:pt x="13988" y="1400"/>
                </a:lnTo>
                <a:lnTo>
                  <a:pt x="11190" y="4201"/>
                </a:lnTo>
                <a:lnTo>
                  <a:pt x="5901" y="7921"/>
                </a:lnTo>
                <a:lnTo>
                  <a:pt x="2447" y="14004"/>
                </a:lnTo>
                <a:lnTo>
                  <a:pt x="568" y="21138"/>
                </a:lnTo>
                <a:lnTo>
                  <a:pt x="0" y="28009"/>
                </a:lnTo>
                <a:lnTo>
                  <a:pt x="1508" y="37856"/>
                </a:lnTo>
                <a:lnTo>
                  <a:pt x="5772" y="45865"/>
                </a:lnTo>
                <a:lnTo>
                  <a:pt x="12400" y="51249"/>
                </a:lnTo>
                <a:lnTo>
                  <a:pt x="21000" y="53218"/>
                </a:lnTo>
                <a:lnTo>
                  <a:pt x="28759" y="51249"/>
                </a:lnTo>
                <a:lnTo>
                  <a:pt x="33764" y="45865"/>
                </a:lnTo>
                <a:lnTo>
                  <a:pt x="35843" y="40614"/>
                </a:lnTo>
                <a:lnTo>
                  <a:pt x="9791" y="40614"/>
                </a:lnTo>
                <a:lnTo>
                  <a:pt x="9791" y="14004"/>
                </a:lnTo>
                <a:lnTo>
                  <a:pt x="19601" y="14004"/>
                </a:lnTo>
                <a:lnTo>
                  <a:pt x="19601" y="1400"/>
                </a:lnTo>
                <a:close/>
              </a:path>
              <a:path w="68580" h="54610">
                <a:moveTo>
                  <a:pt x="67511" y="14004"/>
                </a:moveTo>
                <a:lnTo>
                  <a:pt x="54572" y="14004"/>
                </a:lnTo>
                <a:lnTo>
                  <a:pt x="58768" y="18206"/>
                </a:lnTo>
                <a:lnTo>
                  <a:pt x="60167" y="22407"/>
                </a:lnTo>
                <a:lnTo>
                  <a:pt x="60167" y="39213"/>
                </a:lnTo>
                <a:lnTo>
                  <a:pt x="53173" y="42014"/>
                </a:lnTo>
                <a:lnTo>
                  <a:pt x="66121" y="42014"/>
                </a:lnTo>
                <a:lnTo>
                  <a:pt x="67642" y="38075"/>
                </a:lnTo>
                <a:lnTo>
                  <a:pt x="68560" y="28009"/>
                </a:lnTo>
                <a:lnTo>
                  <a:pt x="68560" y="15405"/>
                </a:lnTo>
                <a:lnTo>
                  <a:pt x="67511" y="14004"/>
                </a:lnTo>
                <a:close/>
              </a:path>
              <a:path w="68580" h="54610">
                <a:moveTo>
                  <a:pt x="55970" y="0"/>
                </a:moveTo>
                <a:lnTo>
                  <a:pt x="44780" y="0"/>
                </a:lnTo>
                <a:lnTo>
                  <a:pt x="39185" y="1400"/>
                </a:lnTo>
                <a:lnTo>
                  <a:pt x="36387" y="5601"/>
                </a:lnTo>
                <a:lnTo>
                  <a:pt x="33874" y="8753"/>
                </a:lnTo>
                <a:lnTo>
                  <a:pt x="32016" y="12954"/>
                </a:lnTo>
                <a:lnTo>
                  <a:pt x="29896" y="19781"/>
                </a:lnTo>
                <a:lnTo>
                  <a:pt x="26595" y="30810"/>
                </a:lnTo>
                <a:lnTo>
                  <a:pt x="26595" y="35012"/>
                </a:lnTo>
                <a:lnTo>
                  <a:pt x="25197" y="40614"/>
                </a:lnTo>
                <a:lnTo>
                  <a:pt x="35843" y="40614"/>
                </a:lnTo>
                <a:lnTo>
                  <a:pt x="36934" y="37856"/>
                </a:lnTo>
                <a:lnTo>
                  <a:pt x="39185" y="28009"/>
                </a:lnTo>
                <a:lnTo>
                  <a:pt x="41982" y="18206"/>
                </a:lnTo>
                <a:lnTo>
                  <a:pt x="43381" y="14004"/>
                </a:lnTo>
                <a:lnTo>
                  <a:pt x="67511" y="14004"/>
                </a:lnTo>
                <a:lnTo>
                  <a:pt x="64363" y="9803"/>
                </a:lnTo>
                <a:lnTo>
                  <a:pt x="61566" y="4201"/>
                </a:lnTo>
                <a:lnTo>
                  <a:pt x="55970" y="0"/>
                </a:lnTo>
                <a:close/>
              </a:path>
            </a:pathLst>
          </a:custGeom>
          <a:solidFill>
            <a:srgbClr val="000000"/>
          </a:solidFill>
        </p:spPr>
        <p:txBody>
          <a:bodyPr wrap="square" lIns="0" tIns="0" rIns="0" bIns="0" rtlCol="0"/>
          <a:lstStyle/>
          <a:p>
            <a:endParaRPr/>
          </a:p>
        </p:txBody>
      </p:sp>
      <p:sp>
        <p:nvSpPr>
          <p:cNvPr id="44" name="object 44"/>
          <p:cNvSpPr/>
          <p:nvPr/>
        </p:nvSpPr>
        <p:spPr>
          <a:xfrm>
            <a:off x="2264763" y="4990812"/>
            <a:ext cx="14604" cy="0"/>
          </a:xfrm>
          <a:custGeom>
            <a:avLst/>
            <a:gdLst/>
            <a:ahLst/>
            <a:cxnLst/>
            <a:rect l="l" t="t" r="r" b="b"/>
            <a:pathLst>
              <a:path w="14605">
                <a:moveTo>
                  <a:pt x="0" y="0"/>
                </a:moveTo>
                <a:lnTo>
                  <a:pt x="13988" y="0"/>
                </a:lnTo>
              </a:path>
            </a:pathLst>
          </a:custGeom>
          <a:ln w="15405">
            <a:solidFill>
              <a:srgbClr val="000000"/>
            </a:solidFill>
          </a:ln>
        </p:spPr>
        <p:txBody>
          <a:bodyPr wrap="square" lIns="0" tIns="0" rIns="0" bIns="0" rtlCol="0"/>
          <a:lstStyle/>
          <a:p>
            <a:endParaRPr/>
          </a:p>
        </p:txBody>
      </p:sp>
      <p:sp>
        <p:nvSpPr>
          <p:cNvPr id="45" name="object 45"/>
          <p:cNvSpPr/>
          <p:nvPr/>
        </p:nvSpPr>
        <p:spPr>
          <a:xfrm>
            <a:off x="2292740" y="4990812"/>
            <a:ext cx="66040" cy="0"/>
          </a:xfrm>
          <a:custGeom>
            <a:avLst/>
            <a:gdLst/>
            <a:ahLst/>
            <a:cxnLst/>
            <a:rect l="l" t="t" r="r" b="b"/>
            <a:pathLst>
              <a:path w="66039">
                <a:moveTo>
                  <a:pt x="0" y="0"/>
                </a:moveTo>
                <a:lnTo>
                  <a:pt x="65762" y="0"/>
                </a:lnTo>
              </a:path>
            </a:pathLst>
          </a:custGeom>
          <a:ln w="12604">
            <a:solidFill>
              <a:srgbClr val="000000"/>
            </a:solidFill>
          </a:ln>
        </p:spPr>
        <p:txBody>
          <a:bodyPr wrap="square" lIns="0" tIns="0" rIns="0" bIns="0" rtlCol="0"/>
          <a:lstStyle/>
          <a:p>
            <a:endParaRPr/>
          </a:p>
        </p:txBody>
      </p:sp>
      <p:sp>
        <p:nvSpPr>
          <p:cNvPr id="46" name="object 46"/>
          <p:cNvSpPr/>
          <p:nvPr/>
        </p:nvSpPr>
        <p:spPr>
          <a:xfrm>
            <a:off x="2291343" y="4910268"/>
            <a:ext cx="70485" cy="55244"/>
          </a:xfrm>
          <a:custGeom>
            <a:avLst/>
            <a:gdLst/>
            <a:ahLst/>
            <a:cxnLst/>
            <a:rect l="l" t="t" r="r" b="b"/>
            <a:pathLst>
              <a:path w="70485" h="55245">
                <a:moveTo>
                  <a:pt x="34987" y="11203"/>
                </a:moveTo>
                <a:lnTo>
                  <a:pt x="26594" y="11203"/>
                </a:lnTo>
                <a:lnTo>
                  <a:pt x="26594" y="36412"/>
                </a:lnTo>
                <a:lnTo>
                  <a:pt x="30791" y="43433"/>
                </a:lnTo>
                <a:lnTo>
                  <a:pt x="36386" y="53237"/>
                </a:lnTo>
                <a:lnTo>
                  <a:pt x="44779" y="54637"/>
                </a:lnTo>
                <a:lnTo>
                  <a:pt x="50374" y="54637"/>
                </a:lnTo>
                <a:lnTo>
                  <a:pt x="58155" y="53105"/>
                </a:lnTo>
                <a:lnTo>
                  <a:pt x="64362" y="48683"/>
                </a:lnTo>
                <a:lnTo>
                  <a:pt x="68237" y="42033"/>
                </a:lnTo>
                <a:lnTo>
                  <a:pt x="48975" y="42033"/>
                </a:lnTo>
                <a:lnTo>
                  <a:pt x="40888" y="39098"/>
                </a:lnTo>
                <a:lnTo>
                  <a:pt x="36734" y="32211"/>
                </a:lnTo>
                <a:lnTo>
                  <a:pt x="35206" y="24292"/>
                </a:lnTo>
                <a:lnTo>
                  <a:pt x="35138" y="22407"/>
                </a:lnTo>
                <a:lnTo>
                  <a:pt x="34987" y="11203"/>
                </a:lnTo>
                <a:close/>
              </a:path>
              <a:path w="70485" h="55245">
                <a:moveTo>
                  <a:pt x="67160" y="0"/>
                </a:moveTo>
                <a:lnTo>
                  <a:pt x="13986" y="0"/>
                </a:lnTo>
                <a:lnTo>
                  <a:pt x="9790" y="1400"/>
                </a:lnTo>
                <a:lnTo>
                  <a:pt x="0" y="32220"/>
                </a:lnTo>
                <a:lnTo>
                  <a:pt x="1397" y="42033"/>
                </a:lnTo>
                <a:lnTo>
                  <a:pt x="6992" y="46234"/>
                </a:lnTo>
                <a:lnTo>
                  <a:pt x="11189" y="50436"/>
                </a:lnTo>
                <a:lnTo>
                  <a:pt x="19600" y="50436"/>
                </a:lnTo>
                <a:lnTo>
                  <a:pt x="19600" y="39213"/>
                </a:lnTo>
                <a:lnTo>
                  <a:pt x="16784" y="39213"/>
                </a:lnTo>
                <a:lnTo>
                  <a:pt x="8391" y="37813"/>
                </a:lnTo>
                <a:lnTo>
                  <a:pt x="8391" y="22407"/>
                </a:lnTo>
                <a:lnTo>
                  <a:pt x="9790" y="16805"/>
                </a:lnTo>
                <a:lnTo>
                  <a:pt x="15385" y="11203"/>
                </a:lnTo>
                <a:lnTo>
                  <a:pt x="64362" y="11203"/>
                </a:lnTo>
                <a:lnTo>
                  <a:pt x="67160" y="9803"/>
                </a:lnTo>
                <a:lnTo>
                  <a:pt x="67160" y="0"/>
                </a:lnTo>
                <a:close/>
              </a:path>
              <a:path w="70485" h="55245">
                <a:moveTo>
                  <a:pt x="57368" y="11203"/>
                </a:moveTo>
                <a:lnTo>
                  <a:pt x="34987" y="11203"/>
                </a:lnTo>
                <a:lnTo>
                  <a:pt x="44779" y="12604"/>
                </a:lnTo>
                <a:lnTo>
                  <a:pt x="48975" y="12604"/>
                </a:lnTo>
                <a:lnTo>
                  <a:pt x="57368" y="18206"/>
                </a:lnTo>
                <a:lnTo>
                  <a:pt x="60166" y="22407"/>
                </a:lnTo>
                <a:lnTo>
                  <a:pt x="60166" y="39213"/>
                </a:lnTo>
                <a:lnTo>
                  <a:pt x="53171" y="42033"/>
                </a:lnTo>
                <a:lnTo>
                  <a:pt x="68237" y="42033"/>
                </a:lnTo>
                <a:lnTo>
                  <a:pt x="68471" y="41631"/>
                </a:lnTo>
                <a:lnTo>
                  <a:pt x="69956" y="32220"/>
                </a:lnTo>
                <a:lnTo>
                  <a:pt x="69957" y="26609"/>
                </a:lnTo>
                <a:lnTo>
                  <a:pt x="68558" y="16805"/>
                </a:lnTo>
                <a:lnTo>
                  <a:pt x="57368" y="11203"/>
                </a:lnTo>
                <a:close/>
              </a:path>
            </a:pathLst>
          </a:custGeom>
          <a:solidFill>
            <a:srgbClr val="000000"/>
          </a:solidFill>
        </p:spPr>
        <p:txBody>
          <a:bodyPr wrap="square" lIns="0" tIns="0" rIns="0" bIns="0" rtlCol="0"/>
          <a:lstStyle/>
          <a:p>
            <a:endParaRPr/>
          </a:p>
        </p:txBody>
      </p:sp>
      <p:sp>
        <p:nvSpPr>
          <p:cNvPr id="47" name="object 47"/>
          <p:cNvSpPr/>
          <p:nvPr/>
        </p:nvSpPr>
        <p:spPr>
          <a:xfrm>
            <a:off x="2456456" y="5232472"/>
            <a:ext cx="93980" cy="76200"/>
          </a:xfrm>
          <a:custGeom>
            <a:avLst/>
            <a:gdLst/>
            <a:ahLst/>
            <a:cxnLst/>
            <a:rect l="l" t="t" r="r" b="b"/>
            <a:pathLst>
              <a:path w="93980" h="76200">
                <a:moveTo>
                  <a:pt x="11190" y="0"/>
                </a:moveTo>
                <a:lnTo>
                  <a:pt x="0" y="0"/>
                </a:lnTo>
                <a:lnTo>
                  <a:pt x="0" y="75663"/>
                </a:lnTo>
                <a:lnTo>
                  <a:pt x="11190" y="75663"/>
                </a:lnTo>
                <a:lnTo>
                  <a:pt x="11190" y="44834"/>
                </a:lnTo>
                <a:lnTo>
                  <a:pt x="93738" y="44834"/>
                </a:lnTo>
                <a:lnTo>
                  <a:pt x="93738" y="30829"/>
                </a:lnTo>
                <a:lnTo>
                  <a:pt x="11190" y="30829"/>
                </a:lnTo>
                <a:lnTo>
                  <a:pt x="11190" y="0"/>
                </a:lnTo>
                <a:close/>
              </a:path>
            </a:pathLst>
          </a:custGeom>
          <a:solidFill>
            <a:srgbClr val="000000"/>
          </a:solidFill>
        </p:spPr>
        <p:txBody>
          <a:bodyPr wrap="square" lIns="0" tIns="0" rIns="0" bIns="0" rtlCol="0"/>
          <a:lstStyle/>
          <a:p>
            <a:endParaRPr/>
          </a:p>
        </p:txBody>
      </p:sp>
      <p:sp>
        <p:nvSpPr>
          <p:cNvPr id="48" name="object 48"/>
          <p:cNvSpPr/>
          <p:nvPr/>
        </p:nvSpPr>
        <p:spPr>
          <a:xfrm>
            <a:off x="2484432" y="5175032"/>
            <a:ext cx="66040" cy="59055"/>
          </a:xfrm>
          <a:custGeom>
            <a:avLst/>
            <a:gdLst/>
            <a:ahLst/>
            <a:cxnLst/>
            <a:rect l="l" t="t" r="r" b="b"/>
            <a:pathLst>
              <a:path w="66039" h="59054">
                <a:moveTo>
                  <a:pt x="54572" y="14023"/>
                </a:moveTo>
                <a:lnTo>
                  <a:pt x="46179" y="14023"/>
                </a:lnTo>
                <a:lnTo>
                  <a:pt x="48976" y="16824"/>
                </a:lnTo>
                <a:lnTo>
                  <a:pt x="54572" y="19625"/>
                </a:lnTo>
                <a:lnTo>
                  <a:pt x="57369" y="25227"/>
                </a:lnTo>
                <a:lnTo>
                  <a:pt x="57369" y="44834"/>
                </a:lnTo>
                <a:lnTo>
                  <a:pt x="48976" y="46234"/>
                </a:lnTo>
                <a:lnTo>
                  <a:pt x="0" y="46234"/>
                </a:lnTo>
                <a:lnTo>
                  <a:pt x="0" y="58839"/>
                </a:lnTo>
                <a:lnTo>
                  <a:pt x="43381" y="58839"/>
                </a:lnTo>
                <a:lnTo>
                  <a:pt x="52779" y="57285"/>
                </a:lnTo>
                <a:lnTo>
                  <a:pt x="59817" y="52711"/>
                </a:lnTo>
                <a:lnTo>
                  <a:pt x="64232" y="45249"/>
                </a:lnTo>
                <a:lnTo>
                  <a:pt x="65762" y="35030"/>
                </a:lnTo>
                <a:lnTo>
                  <a:pt x="65762" y="21025"/>
                </a:lnTo>
                <a:lnTo>
                  <a:pt x="58768" y="15424"/>
                </a:lnTo>
                <a:lnTo>
                  <a:pt x="54572" y="14023"/>
                </a:lnTo>
                <a:close/>
              </a:path>
              <a:path w="66039" h="59054">
                <a:moveTo>
                  <a:pt x="65762" y="0"/>
                </a:moveTo>
                <a:lnTo>
                  <a:pt x="61566" y="1400"/>
                </a:lnTo>
                <a:lnTo>
                  <a:pt x="0" y="1400"/>
                </a:lnTo>
                <a:lnTo>
                  <a:pt x="0" y="14023"/>
                </a:lnTo>
                <a:lnTo>
                  <a:pt x="65762" y="14023"/>
                </a:lnTo>
                <a:lnTo>
                  <a:pt x="65762" y="0"/>
                </a:lnTo>
                <a:close/>
              </a:path>
            </a:pathLst>
          </a:custGeom>
          <a:solidFill>
            <a:srgbClr val="000000"/>
          </a:solidFill>
        </p:spPr>
        <p:txBody>
          <a:bodyPr wrap="square" lIns="0" tIns="0" rIns="0" bIns="0" rtlCol="0"/>
          <a:lstStyle/>
          <a:p>
            <a:endParaRPr/>
          </a:p>
        </p:txBody>
      </p:sp>
      <p:sp>
        <p:nvSpPr>
          <p:cNvPr id="49" name="object 49"/>
          <p:cNvSpPr/>
          <p:nvPr/>
        </p:nvSpPr>
        <p:spPr>
          <a:xfrm>
            <a:off x="2484432" y="5114794"/>
            <a:ext cx="66040" cy="38100"/>
          </a:xfrm>
          <a:custGeom>
            <a:avLst/>
            <a:gdLst/>
            <a:ahLst/>
            <a:cxnLst/>
            <a:rect l="l" t="t" r="r" b="b"/>
            <a:pathLst>
              <a:path w="66039" h="38100">
                <a:moveTo>
                  <a:pt x="11190" y="0"/>
                </a:moveTo>
                <a:lnTo>
                  <a:pt x="0" y="0"/>
                </a:lnTo>
                <a:lnTo>
                  <a:pt x="0" y="8402"/>
                </a:lnTo>
                <a:lnTo>
                  <a:pt x="1398" y="14023"/>
                </a:lnTo>
                <a:lnTo>
                  <a:pt x="4196" y="22426"/>
                </a:lnTo>
                <a:lnTo>
                  <a:pt x="12589" y="25227"/>
                </a:lnTo>
                <a:lnTo>
                  <a:pt x="0" y="25227"/>
                </a:lnTo>
                <a:lnTo>
                  <a:pt x="0" y="37831"/>
                </a:lnTo>
                <a:lnTo>
                  <a:pt x="4196" y="36431"/>
                </a:lnTo>
                <a:lnTo>
                  <a:pt x="65762" y="36431"/>
                </a:lnTo>
                <a:lnTo>
                  <a:pt x="65762" y="23826"/>
                </a:lnTo>
                <a:lnTo>
                  <a:pt x="30792" y="23826"/>
                </a:lnTo>
                <a:lnTo>
                  <a:pt x="23000" y="23170"/>
                </a:lnTo>
                <a:lnTo>
                  <a:pt x="16788" y="20673"/>
                </a:lnTo>
                <a:lnTo>
                  <a:pt x="12676" y="15547"/>
                </a:lnTo>
                <a:lnTo>
                  <a:pt x="11190" y="7002"/>
                </a:lnTo>
                <a:lnTo>
                  <a:pt x="11190" y="0"/>
                </a:lnTo>
                <a:close/>
              </a:path>
            </a:pathLst>
          </a:custGeom>
          <a:solidFill>
            <a:srgbClr val="000000"/>
          </a:solidFill>
        </p:spPr>
        <p:txBody>
          <a:bodyPr wrap="square" lIns="0" tIns="0" rIns="0" bIns="0" rtlCol="0"/>
          <a:lstStyle/>
          <a:p>
            <a:endParaRPr/>
          </a:p>
        </p:txBody>
      </p:sp>
      <p:sp>
        <p:nvSpPr>
          <p:cNvPr id="50" name="object 50"/>
          <p:cNvSpPr/>
          <p:nvPr/>
        </p:nvSpPr>
        <p:spPr>
          <a:xfrm>
            <a:off x="2455057" y="5047551"/>
            <a:ext cx="95250" cy="55244"/>
          </a:xfrm>
          <a:custGeom>
            <a:avLst/>
            <a:gdLst/>
            <a:ahLst/>
            <a:cxnLst/>
            <a:rect l="l" t="t" r="r" b="b"/>
            <a:pathLst>
              <a:path w="95250" h="55245">
                <a:moveTo>
                  <a:pt x="95137" y="42033"/>
                </a:moveTo>
                <a:lnTo>
                  <a:pt x="0" y="42033"/>
                </a:lnTo>
                <a:lnTo>
                  <a:pt x="0" y="54637"/>
                </a:lnTo>
                <a:lnTo>
                  <a:pt x="95137" y="54637"/>
                </a:lnTo>
                <a:lnTo>
                  <a:pt x="95137" y="42033"/>
                </a:lnTo>
                <a:close/>
              </a:path>
              <a:path w="95250" h="55245">
                <a:moveTo>
                  <a:pt x="29374" y="1400"/>
                </a:moveTo>
                <a:lnTo>
                  <a:pt x="29374" y="18206"/>
                </a:lnTo>
                <a:lnTo>
                  <a:pt x="55970" y="42033"/>
                </a:lnTo>
                <a:lnTo>
                  <a:pt x="60167" y="42033"/>
                </a:lnTo>
                <a:lnTo>
                  <a:pt x="77639" y="29428"/>
                </a:lnTo>
                <a:lnTo>
                  <a:pt x="57369" y="29428"/>
                </a:lnTo>
                <a:lnTo>
                  <a:pt x="29374" y="1400"/>
                </a:lnTo>
                <a:close/>
              </a:path>
              <a:path w="95250" h="55245">
                <a:moveTo>
                  <a:pt x="95137" y="0"/>
                </a:moveTo>
                <a:lnTo>
                  <a:pt x="57369" y="29428"/>
                </a:lnTo>
                <a:lnTo>
                  <a:pt x="77639" y="29428"/>
                </a:lnTo>
                <a:lnTo>
                  <a:pt x="95137" y="16805"/>
                </a:lnTo>
                <a:lnTo>
                  <a:pt x="95137" y="0"/>
                </a:lnTo>
                <a:close/>
              </a:path>
            </a:pathLst>
          </a:custGeom>
          <a:solidFill>
            <a:srgbClr val="000000"/>
          </a:solidFill>
        </p:spPr>
        <p:txBody>
          <a:bodyPr wrap="square" lIns="0" tIns="0" rIns="0" bIns="0" rtlCol="0"/>
          <a:lstStyle/>
          <a:p>
            <a:endParaRPr/>
          </a:p>
        </p:txBody>
      </p:sp>
      <p:sp>
        <p:nvSpPr>
          <p:cNvPr id="51" name="object 51"/>
          <p:cNvSpPr/>
          <p:nvPr/>
        </p:nvSpPr>
        <p:spPr>
          <a:xfrm>
            <a:off x="2483034" y="4978908"/>
            <a:ext cx="68580" cy="59055"/>
          </a:xfrm>
          <a:custGeom>
            <a:avLst/>
            <a:gdLst/>
            <a:ahLst/>
            <a:cxnLst/>
            <a:rect l="l" t="t" r="r" b="b"/>
            <a:pathLst>
              <a:path w="68580" h="59054">
                <a:moveTo>
                  <a:pt x="36387" y="0"/>
                </a:moveTo>
                <a:lnTo>
                  <a:pt x="25973" y="240"/>
                </a:lnTo>
                <a:lnTo>
                  <a:pt x="13990" y="2976"/>
                </a:lnTo>
                <a:lnTo>
                  <a:pt x="4109" y="11225"/>
                </a:lnTo>
                <a:lnTo>
                  <a:pt x="0" y="28009"/>
                </a:lnTo>
                <a:lnTo>
                  <a:pt x="0" y="39232"/>
                </a:lnTo>
                <a:lnTo>
                  <a:pt x="34988" y="58839"/>
                </a:lnTo>
                <a:lnTo>
                  <a:pt x="49086" y="56978"/>
                </a:lnTo>
                <a:lnTo>
                  <a:pt x="59642" y="51309"/>
                </a:lnTo>
                <a:lnTo>
                  <a:pt x="63138" y="46234"/>
                </a:lnTo>
                <a:lnTo>
                  <a:pt x="27994" y="46234"/>
                </a:lnTo>
                <a:lnTo>
                  <a:pt x="19022" y="44571"/>
                </a:lnTo>
                <a:lnTo>
                  <a:pt x="12941" y="40280"/>
                </a:lnTo>
                <a:lnTo>
                  <a:pt x="9485" y="34410"/>
                </a:lnTo>
                <a:lnTo>
                  <a:pt x="8392" y="28009"/>
                </a:lnTo>
                <a:lnTo>
                  <a:pt x="8392" y="14004"/>
                </a:lnTo>
                <a:lnTo>
                  <a:pt x="20982" y="12604"/>
                </a:lnTo>
                <a:lnTo>
                  <a:pt x="36387" y="12604"/>
                </a:lnTo>
                <a:lnTo>
                  <a:pt x="36387" y="0"/>
                </a:lnTo>
                <a:close/>
              </a:path>
              <a:path w="68580" h="59054">
                <a:moveTo>
                  <a:pt x="36387" y="12604"/>
                </a:moveTo>
                <a:lnTo>
                  <a:pt x="27994" y="12604"/>
                </a:lnTo>
                <a:lnTo>
                  <a:pt x="27994" y="46234"/>
                </a:lnTo>
                <a:lnTo>
                  <a:pt x="36387" y="46234"/>
                </a:lnTo>
                <a:lnTo>
                  <a:pt x="36387" y="12604"/>
                </a:lnTo>
                <a:close/>
              </a:path>
              <a:path w="68580" h="59054">
                <a:moveTo>
                  <a:pt x="46179" y="0"/>
                </a:moveTo>
                <a:lnTo>
                  <a:pt x="46179" y="12604"/>
                </a:lnTo>
                <a:lnTo>
                  <a:pt x="55970" y="14004"/>
                </a:lnTo>
                <a:lnTo>
                  <a:pt x="60167" y="19606"/>
                </a:lnTo>
                <a:lnTo>
                  <a:pt x="60167" y="28009"/>
                </a:lnTo>
                <a:lnTo>
                  <a:pt x="58418" y="36970"/>
                </a:lnTo>
                <a:lnTo>
                  <a:pt x="53523" y="42906"/>
                </a:lnTo>
                <a:lnTo>
                  <a:pt x="46004" y="45949"/>
                </a:lnTo>
                <a:lnTo>
                  <a:pt x="36387" y="46234"/>
                </a:lnTo>
                <a:lnTo>
                  <a:pt x="63138" y="46234"/>
                </a:lnTo>
                <a:lnTo>
                  <a:pt x="66265" y="41697"/>
                </a:lnTo>
                <a:lnTo>
                  <a:pt x="68560" y="28009"/>
                </a:lnTo>
                <a:lnTo>
                  <a:pt x="68560" y="15405"/>
                </a:lnTo>
                <a:lnTo>
                  <a:pt x="62964" y="8402"/>
                </a:lnTo>
                <a:lnTo>
                  <a:pt x="60167" y="5601"/>
                </a:lnTo>
                <a:lnTo>
                  <a:pt x="54572" y="1400"/>
                </a:lnTo>
                <a:lnTo>
                  <a:pt x="50375" y="1400"/>
                </a:lnTo>
                <a:lnTo>
                  <a:pt x="46179" y="0"/>
                </a:lnTo>
                <a:close/>
              </a:path>
            </a:pathLst>
          </a:custGeom>
          <a:solidFill>
            <a:srgbClr val="000000"/>
          </a:solidFill>
        </p:spPr>
        <p:txBody>
          <a:bodyPr wrap="square" lIns="0" tIns="0" rIns="0" bIns="0" rtlCol="0"/>
          <a:lstStyle/>
          <a:p>
            <a:endParaRPr/>
          </a:p>
        </p:txBody>
      </p:sp>
      <p:sp>
        <p:nvSpPr>
          <p:cNvPr id="52" name="object 52"/>
          <p:cNvSpPr/>
          <p:nvPr/>
        </p:nvSpPr>
        <p:spPr>
          <a:xfrm>
            <a:off x="2484432" y="4901865"/>
            <a:ext cx="91440" cy="69215"/>
          </a:xfrm>
          <a:custGeom>
            <a:avLst/>
            <a:gdLst/>
            <a:ahLst/>
            <a:cxnLst/>
            <a:rect l="l" t="t" r="r" b="b"/>
            <a:pathLst>
              <a:path w="91439" h="69214">
                <a:moveTo>
                  <a:pt x="0" y="0"/>
                </a:moveTo>
                <a:lnTo>
                  <a:pt x="0" y="14004"/>
                </a:lnTo>
                <a:lnTo>
                  <a:pt x="51774" y="33611"/>
                </a:lnTo>
                <a:lnTo>
                  <a:pt x="0" y="54637"/>
                </a:lnTo>
                <a:lnTo>
                  <a:pt x="0" y="68642"/>
                </a:lnTo>
                <a:lnTo>
                  <a:pt x="65762" y="40614"/>
                </a:lnTo>
                <a:lnTo>
                  <a:pt x="90941" y="40614"/>
                </a:lnTo>
                <a:lnTo>
                  <a:pt x="90941" y="39213"/>
                </a:lnTo>
                <a:lnTo>
                  <a:pt x="65762" y="29410"/>
                </a:lnTo>
                <a:lnTo>
                  <a:pt x="0" y="0"/>
                </a:lnTo>
                <a:close/>
              </a:path>
              <a:path w="91439" h="69214">
                <a:moveTo>
                  <a:pt x="90941" y="40614"/>
                </a:moveTo>
                <a:lnTo>
                  <a:pt x="65762" y="40614"/>
                </a:lnTo>
                <a:lnTo>
                  <a:pt x="90941" y="51836"/>
                </a:lnTo>
                <a:lnTo>
                  <a:pt x="90941" y="40614"/>
                </a:lnTo>
                <a:close/>
              </a:path>
            </a:pathLst>
          </a:custGeom>
          <a:solidFill>
            <a:srgbClr val="000000"/>
          </a:solidFill>
        </p:spPr>
        <p:txBody>
          <a:bodyPr wrap="square" lIns="0" tIns="0" rIns="0" bIns="0" rtlCol="0"/>
          <a:lstStyle/>
          <a:p>
            <a:endParaRPr/>
          </a:p>
        </p:txBody>
      </p:sp>
      <p:sp>
        <p:nvSpPr>
          <p:cNvPr id="53" name="object 53"/>
          <p:cNvSpPr/>
          <p:nvPr/>
        </p:nvSpPr>
        <p:spPr>
          <a:xfrm>
            <a:off x="5604884" y="5176434"/>
            <a:ext cx="97790" cy="71755"/>
          </a:xfrm>
          <a:custGeom>
            <a:avLst/>
            <a:gdLst/>
            <a:ahLst/>
            <a:cxnLst/>
            <a:rect l="l" t="t" r="r" b="b"/>
            <a:pathLst>
              <a:path w="97789" h="71754">
                <a:moveTo>
                  <a:pt x="91868" y="14023"/>
                </a:moveTo>
                <a:lnTo>
                  <a:pt x="69760" y="14023"/>
                </a:lnTo>
                <a:lnTo>
                  <a:pt x="74743" y="14548"/>
                </a:lnTo>
                <a:lnTo>
                  <a:pt x="80251" y="17174"/>
                </a:lnTo>
                <a:lnTo>
                  <a:pt x="84709" y="23476"/>
                </a:lnTo>
                <a:lnTo>
                  <a:pt x="86545" y="35030"/>
                </a:lnTo>
                <a:lnTo>
                  <a:pt x="84686" y="47985"/>
                </a:lnTo>
                <a:lnTo>
                  <a:pt x="80064" y="54637"/>
                </a:lnTo>
                <a:lnTo>
                  <a:pt x="74113" y="57088"/>
                </a:lnTo>
                <a:lnTo>
                  <a:pt x="68267" y="57438"/>
                </a:lnTo>
                <a:lnTo>
                  <a:pt x="68267" y="71462"/>
                </a:lnTo>
                <a:lnTo>
                  <a:pt x="80950" y="71462"/>
                </a:lnTo>
                <a:lnTo>
                  <a:pt x="86545" y="65841"/>
                </a:lnTo>
                <a:lnTo>
                  <a:pt x="97736" y="36431"/>
                </a:lnTo>
                <a:lnTo>
                  <a:pt x="95492" y="20694"/>
                </a:lnTo>
                <a:lnTo>
                  <a:pt x="91868" y="14023"/>
                </a:lnTo>
                <a:close/>
              </a:path>
              <a:path w="97789" h="71754">
                <a:moveTo>
                  <a:pt x="24998" y="2800"/>
                </a:moveTo>
                <a:lnTo>
                  <a:pt x="15113" y="2800"/>
                </a:lnTo>
                <a:lnTo>
                  <a:pt x="9518" y="8402"/>
                </a:lnTo>
                <a:lnTo>
                  <a:pt x="4458" y="14548"/>
                </a:lnTo>
                <a:lnTo>
                  <a:pt x="1521" y="21723"/>
                </a:lnTo>
                <a:lnTo>
                  <a:pt x="154" y="28903"/>
                </a:lnTo>
                <a:lnTo>
                  <a:pt x="0" y="36431"/>
                </a:lnTo>
                <a:lnTo>
                  <a:pt x="1437" y="47594"/>
                </a:lnTo>
                <a:lnTo>
                  <a:pt x="6464" y="58848"/>
                </a:lnTo>
                <a:lnTo>
                  <a:pt x="15162" y="66951"/>
                </a:lnTo>
                <a:lnTo>
                  <a:pt x="27795" y="70061"/>
                </a:lnTo>
                <a:lnTo>
                  <a:pt x="33391" y="70061"/>
                </a:lnTo>
                <a:lnTo>
                  <a:pt x="40291" y="68642"/>
                </a:lnTo>
                <a:lnTo>
                  <a:pt x="45887" y="60239"/>
                </a:lnTo>
                <a:lnTo>
                  <a:pt x="47801" y="56497"/>
                </a:lnTo>
                <a:lnTo>
                  <a:pt x="47960" y="56038"/>
                </a:lnTo>
                <a:lnTo>
                  <a:pt x="26303" y="56038"/>
                </a:lnTo>
                <a:lnTo>
                  <a:pt x="19822" y="54725"/>
                </a:lnTo>
                <a:lnTo>
                  <a:pt x="15020" y="50786"/>
                </a:lnTo>
                <a:lnTo>
                  <a:pt x="12035" y="44221"/>
                </a:lnTo>
                <a:lnTo>
                  <a:pt x="11166" y="36431"/>
                </a:lnTo>
                <a:lnTo>
                  <a:pt x="11066" y="26430"/>
                </a:lnTo>
                <a:lnTo>
                  <a:pt x="13807" y="16824"/>
                </a:lnTo>
                <a:lnTo>
                  <a:pt x="24998" y="15424"/>
                </a:lnTo>
                <a:lnTo>
                  <a:pt x="24998" y="2800"/>
                </a:lnTo>
                <a:close/>
              </a:path>
              <a:path w="97789" h="71754">
                <a:moveTo>
                  <a:pt x="68267" y="0"/>
                </a:moveTo>
                <a:lnTo>
                  <a:pt x="55771" y="0"/>
                </a:lnTo>
                <a:lnTo>
                  <a:pt x="50176" y="9803"/>
                </a:lnTo>
                <a:lnTo>
                  <a:pt x="47609" y="13030"/>
                </a:lnTo>
                <a:lnTo>
                  <a:pt x="45723" y="17697"/>
                </a:lnTo>
                <a:lnTo>
                  <a:pt x="43384" y="26627"/>
                </a:lnTo>
                <a:lnTo>
                  <a:pt x="40291" y="39232"/>
                </a:lnTo>
                <a:lnTo>
                  <a:pt x="37494" y="50436"/>
                </a:lnTo>
                <a:lnTo>
                  <a:pt x="34696" y="56038"/>
                </a:lnTo>
                <a:lnTo>
                  <a:pt x="47960" y="56038"/>
                </a:lnTo>
                <a:lnTo>
                  <a:pt x="49593" y="51311"/>
                </a:lnTo>
                <a:lnTo>
                  <a:pt x="54279" y="35030"/>
                </a:lnTo>
                <a:lnTo>
                  <a:pt x="56488" y="26430"/>
                </a:lnTo>
                <a:lnTo>
                  <a:pt x="59362" y="19800"/>
                </a:lnTo>
                <a:lnTo>
                  <a:pt x="63564" y="15533"/>
                </a:lnTo>
                <a:lnTo>
                  <a:pt x="69760" y="14023"/>
                </a:lnTo>
                <a:lnTo>
                  <a:pt x="91868" y="14023"/>
                </a:lnTo>
                <a:lnTo>
                  <a:pt x="89296" y="9287"/>
                </a:lnTo>
                <a:lnTo>
                  <a:pt x="79953" y="2344"/>
                </a:lnTo>
                <a:lnTo>
                  <a:pt x="68267" y="0"/>
                </a:lnTo>
                <a:close/>
              </a:path>
            </a:pathLst>
          </a:custGeom>
          <a:solidFill>
            <a:srgbClr val="000000"/>
          </a:solidFill>
        </p:spPr>
        <p:txBody>
          <a:bodyPr wrap="square" lIns="0" tIns="0" rIns="0" bIns="0" rtlCol="0"/>
          <a:lstStyle/>
          <a:p>
            <a:endParaRPr/>
          </a:p>
        </p:txBody>
      </p:sp>
      <p:sp>
        <p:nvSpPr>
          <p:cNvPr id="54" name="object 54"/>
          <p:cNvSpPr/>
          <p:nvPr/>
        </p:nvSpPr>
        <p:spPr>
          <a:xfrm>
            <a:off x="5633986" y="5095186"/>
            <a:ext cx="91440" cy="62230"/>
          </a:xfrm>
          <a:custGeom>
            <a:avLst/>
            <a:gdLst/>
            <a:ahLst/>
            <a:cxnLst/>
            <a:rect l="l" t="t" r="r" b="b"/>
            <a:pathLst>
              <a:path w="91439" h="62229">
                <a:moveTo>
                  <a:pt x="33571" y="0"/>
                </a:moveTo>
                <a:lnTo>
                  <a:pt x="18333" y="2210"/>
                </a:lnTo>
                <a:lnTo>
                  <a:pt x="7903" y="8227"/>
                </a:lnTo>
                <a:lnTo>
                  <a:pt x="1914" y="17134"/>
                </a:lnTo>
                <a:lnTo>
                  <a:pt x="0" y="28009"/>
                </a:lnTo>
                <a:lnTo>
                  <a:pt x="0" y="32229"/>
                </a:lnTo>
                <a:lnTo>
                  <a:pt x="1492" y="43433"/>
                </a:lnTo>
                <a:lnTo>
                  <a:pt x="12682" y="49035"/>
                </a:lnTo>
                <a:lnTo>
                  <a:pt x="1492" y="50436"/>
                </a:lnTo>
                <a:lnTo>
                  <a:pt x="1492" y="61640"/>
                </a:lnTo>
                <a:lnTo>
                  <a:pt x="91015" y="61640"/>
                </a:lnTo>
                <a:lnTo>
                  <a:pt x="91015" y="50436"/>
                </a:lnTo>
                <a:lnTo>
                  <a:pt x="36368" y="50436"/>
                </a:lnTo>
                <a:lnTo>
                  <a:pt x="29319" y="50129"/>
                </a:lnTo>
                <a:lnTo>
                  <a:pt x="20539" y="47982"/>
                </a:lnTo>
                <a:lnTo>
                  <a:pt x="13052" y="42156"/>
                </a:lnTo>
                <a:lnTo>
                  <a:pt x="9884" y="30810"/>
                </a:lnTo>
                <a:lnTo>
                  <a:pt x="11828" y="22057"/>
                </a:lnTo>
                <a:lnTo>
                  <a:pt x="17042" y="16455"/>
                </a:lnTo>
                <a:lnTo>
                  <a:pt x="24598" y="13479"/>
                </a:lnTo>
                <a:lnTo>
                  <a:pt x="33571" y="12604"/>
                </a:lnTo>
                <a:lnTo>
                  <a:pt x="62954" y="12604"/>
                </a:lnTo>
                <a:lnTo>
                  <a:pt x="60545" y="8928"/>
                </a:lnTo>
                <a:lnTo>
                  <a:pt x="49672" y="2428"/>
                </a:lnTo>
                <a:lnTo>
                  <a:pt x="33571" y="0"/>
                </a:lnTo>
                <a:close/>
              </a:path>
              <a:path w="91439" h="62229">
                <a:moveTo>
                  <a:pt x="62954" y="12604"/>
                </a:moveTo>
                <a:lnTo>
                  <a:pt x="47559" y="12604"/>
                </a:lnTo>
                <a:lnTo>
                  <a:pt x="53154" y="18206"/>
                </a:lnTo>
                <a:lnTo>
                  <a:pt x="58749" y="22407"/>
                </a:lnTo>
                <a:lnTo>
                  <a:pt x="60241" y="28009"/>
                </a:lnTo>
                <a:lnTo>
                  <a:pt x="60241" y="32229"/>
                </a:lnTo>
                <a:lnTo>
                  <a:pt x="57508" y="42164"/>
                </a:lnTo>
                <a:lnTo>
                  <a:pt x="50963" y="47635"/>
                </a:lnTo>
                <a:lnTo>
                  <a:pt x="43089" y="49954"/>
                </a:lnTo>
                <a:lnTo>
                  <a:pt x="36368" y="50436"/>
                </a:lnTo>
                <a:lnTo>
                  <a:pt x="58749" y="50436"/>
                </a:lnTo>
                <a:lnTo>
                  <a:pt x="64345" y="46234"/>
                </a:lnTo>
                <a:lnTo>
                  <a:pt x="68634" y="39232"/>
                </a:lnTo>
                <a:lnTo>
                  <a:pt x="68634" y="29410"/>
                </a:lnTo>
                <a:lnTo>
                  <a:pt x="66696" y="18315"/>
                </a:lnTo>
                <a:lnTo>
                  <a:pt x="62954" y="12604"/>
                </a:lnTo>
                <a:close/>
              </a:path>
            </a:pathLst>
          </a:custGeom>
          <a:solidFill>
            <a:srgbClr val="000000"/>
          </a:solidFill>
        </p:spPr>
        <p:txBody>
          <a:bodyPr wrap="square" lIns="0" tIns="0" rIns="0" bIns="0" rtlCol="0"/>
          <a:lstStyle/>
          <a:p>
            <a:endParaRPr/>
          </a:p>
        </p:txBody>
      </p:sp>
      <p:sp>
        <p:nvSpPr>
          <p:cNvPr id="55" name="object 55"/>
          <p:cNvSpPr/>
          <p:nvPr/>
        </p:nvSpPr>
        <p:spPr>
          <a:xfrm>
            <a:off x="5632680" y="5025145"/>
            <a:ext cx="70485" cy="56515"/>
          </a:xfrm>
          <a:custGeom>
            <a:avLst/>
            <a:gdLst/>
            <a:ahLst/>
            <a:cxnLst/>
            <a:rect l="l" t="t" r="r" b="b"/>
            <a:pathLst>
              <a:path w="70485" h="56514">
                <a:moveTo>
                  <a:pt x="36368" y="12604"/>
                </a:moveTo>
                <a:lnTo>
                  <a:pt x="27976" y="12604"/>
                </a:lnTo>
                <a:lnTo>
                  <a:pt x="27976" y="37813"/>
                </a:lnTo>
                <a:lnTo>
                  <a:pt x="32079" y="44834"/>
                </a:lnTo>
                <a:lnTo>
                  <a:pt x="37674" y="54637"/>
                </a:lnTo>
                <a:lnTo>
                  <a:pt x="46067" y="56038"/>
                </a:lnTo>
                <a:lnTo>
                  <a:pt x="50357" y="56038"/>
                </a:lnTo>
                <a:lnTo>
                  <a:pt x="58137" y="54506"/>
                </a:lnTo>
                <a:lnTo>
                  <a:pt x="64345" y="50083"/>
                </a:lnTo>
                <a:lnTo>
                  <a:pt x="68230" y="43415"/>
                </a:lnTo>
                <a:lnTo>
                  <a:pt x="48864" y="43415"/>
                </a:lnTo>
                <a:lnTo>
                  <a:pt x="41640" y="40482"/>
                </a:lnTo>
                <a:lnTo>
                  <a:pt x="37930" y="33611"/>
                </a:lnTo>
                <a:lnTo>
                  <a:pt x="36564" y="25690"/>
                </a:lnTo>
                <a:lnTo>
                  <a:pt x="36503" y="23808"/>
                </a:lnTo>
                <a:lnTo>
                  <a:pt x="36368" y="12604"/>
                </a:lnTo>
                <a:close/>
              </a:path>
              <a:path w="70485" h="56514">
                <a:moveTo>
                  <a:pt x="68448" y="0"/>
                </a:moveTo>
                <a:lnTo>
                  <a:pt x="61547" y="1400"/>
                </a:lnTo>
                <a:lnTo>
                  <a:pt x="13988" y="1400"/>
                </a:lnTo>
                <a:lnTo>
                  <a:pt x="9698" y="2800"/>
                </a:lnTo>
                <a:lnTo>
                  <a:pt x="0" y="33611"/>
                </a:lnTo>
                <a:lnTo>
                  <a:pt x="2797" y="43415"/>
                </a:lnTo>
                <a:lnTo>
                  <a:pt x="6900" y="47635"/>
                </a:lnTo>
                <a:lnTo>
                  <a:pt x="12496" y="51836"/>
                </a:lnTo>
                <a:lnTo>
                  <a:pt x="19583" y="51836"/>
                </a:lnTo>
                <a:lnTo>
                  <a:pt x="19583" y="40614"/>
                </a:lnTo>
                <a:lnTo>
                  <a:pt x="16785" y="39213"/>
                </a:lnTo>
                <a:lnTo>
                  <a:pt x="8392" y="39213"/>
                </a:lnTo>
                <a:lnTo>
                  <a:pt x="8392" y="23808"/>
                </a:lnTo>
                <a:lnTo>
                  <a:pt x="9698" y="18206"/>
                </a:lnTo>
                <a:lnTo>
                  <a:pt x="12496" y="15405"/>
                </a:lnTo>
                <a:lnTo>
                  <a:pt x="16785" y="12604"/>
                </a:lnTo>
                <a:lnTo>
                  <a:pt x="64345" y="12604"/>
                </a:lnTo>
                <a:lnTo>
                  <a:pt x="68448" y="11203"/>
                </a:lnTo>
                <a:lnTo>
                  <a:pt x="68448" y="0"/>
                </a:lnTo>
                <a:close/>
              </a:path>
              <a:path w="70485" h="56514">
                <a:moveTo>
                  <a:pt x="58749" y="12604"/>
                </a:moveTo>
                <a:lnTo>
                  <a:pt x="36368" y="12604"/>
                </a:lnTo>
                <a:lnTo>
                  <a:pt x="44761" y="14004"/>
                </a:lnTo>
                <a:lnTo>
                  <a:pt x="48864" y="14004"/>
                </a:lnTo>
                <a:lnTo>
                  <a:pt x="53154" y="16805"/>
                </a:lnTo>
                <a:lnTo>
                  <a:pt x="57257" y="19606"/>
                </a:lnTo>
                <a:lnTo>
                  <a:pt x="60055" y="23808"/>
                </a:lnTo>
                <a:lnTo>
                  <a:pt x="60055" y="40614"/>
                </a:lnTo>
                <a:lnTo>
                  <a:pt x="53154" y="43415"/>
                </a:lnTo>
                <a:lnTo>
                  <a:pt x="68230" y="43415"/>
                </a:lnTo>
                <a:lnTo>
                  <a:pt x="68454" y="43031"/>
                </a:lnTo>
                <a:lnTo>
                  <a:pt x="69940" y="33611"/>
                </a:lnTo>
                <a:lnTo>
                  <a:pt x="69940" y="28009"/>
                </a:lnTo>
                <a:lnTo>
                  <a:pt x="68448" y="18206"/>
                </a:lnTo>
                <a:lnTo>
                  <a:pt x="58749" y="12604"/>
                </a:lnTo>
                <a:close/>
              </a:path>
            </a:pathLst>
          </a:custGeom>
          <a:solidFill>
            <a:srgbClr val="000000"/>
          </a:solidFill>
        </p:spPr>
        <p:txBody>
          <a:bodyPr wrap="square" lIns="0" tIns="0" rIns="0" bIns="0" rtlCol="0"/>
          <a:lstStyle/>
          <a:p>
            <a:endParaRPr/>
          </a:p>
        </p:txBody>
      </p:sp>
      <p:sp>
        <p:nvSpPr>
          <p:cNvPr id="56" name="object 56"/>
          <p:cNvSpPr/>
          <p:nvPr/>
        </p:nvSpPr>
        <p:spPr>
          <a:xfrm>
            <a:off x="5607501" y="4997815"/>
            <a:ext cx="12700" cy="0"/>
          </a:xfrm>
          <a:custGeom>
            <a:avLst/>
            <a:gdLst/>
            <a:ahLst/>
            <a:cxnLst/>
            <a:rect l="l" t="t" r="r" b="b"/>
            <a:pathLst>
              <a:path w="12700">
                <a:moveTo>
                  <a:pt x="0" y="0"/>
                </a:moveTo>
                <a:lnTo>
                  <a:pt x="12496" y="0"/>
                </a:lnTo>
              </a:path>
            </a:pathLst>
          </a:custGeom>
          <a:ln w="15405">
            <a:solidFill>
              <a:srgbClr val="000000"/>
            </a:solidFill>
          </a:ln>
        </p:spPr>
        <p:txBody>
          <a:bodyPr wrap="square" lIns="0" tIns="0" rIns="0" bIns="0" rtlCol="0"/>
          <a:lstStyle/>
          <a:p>
            <a:endParaRPr/>
          </a:p>
        </p:txBody>
      </p:sp>
      <p:sp>
        <p:nvSpPr>
          <p:cNvPr id="57" name="object 57"/>
          <p:cNvSpPr/>
          <p:nvPr/>
        </p:nvSpPr>
        <p:spPr>
          <a:xfrm>
            <a:off x="5635478" y="4997815"/>
            <a:ext cx="66040" cy="0"/>
          </a:xfrm>
          <a:custGeom>
            <a:avLst/>
            <a:gdLst/>
            <a:ahLst/>
            <a:cxnLst/>
            <a:rect l="l" t="t" r="r" b="b"/>
            <a:pathLst>
              <a:path w="66039">
                <a:moveTo>
                  <a:pt x="0" y="0"/>
                </a:moveTo>
                <a:lnTo>
                  <a:pt x="65650" y="0"/>
                </a:lnTo>
              </a:path>
            </a:pathLst>
          </a:custGeom>
          <a:ln w="12604">
            <a:solidFill>
              <a:srgbClr val="000000"/>
            </a:solidFill>
          </a:ln>
        </p:spPr>
        <p:txBody>
          <a:bodyPr wrap="square" lIns="0" tIns="0" rIns="0" bIns="0" rtlCol="0"/>
          <a:lstStyle/>
          <a:p>
            <a:endParaRPr/>
          </a:p>
        </p:txBody>
      </p:sp>
      <p:sp>
        <p:nvSpPr>
          <p:cNvPr id="58" name="object 58"/>
          <p:cNvSpPr/>
          <p:nvPr/>
        </p:nvSpPr>
        <p:spPr>
          <a:xfrm>
            <a:off x="5633987" y="4910268"/>
            <a:ext cx="67310" cy="57785"/>
          </a:xfrm>
          <a:custGeom>
            <a:avLst/>
            <a:gdLst/>
            <a:ahLst/>
            <a:cxnLst/>
            <a:rect l="l" t="t" r="r" b="b"/>
            <a:pathLst>
              <a:path w="67310" h="57785">
                <a:moveTo>
                  <a:pt x="67142" y="44834"/>
                </a:moveTo>
                <a:lnTo>
                  <a:pt x="1492" y="44834"/>
                </a:lnTo>
                <a:lnTo>
                  <a:pt x="1492" y="57438"/>
                </a:lnTo>
                <a:lnTo>
                  <a:pt x="67142" y="57438"/>
                </a:lnTo>
                <a:lnTo>
                  <a:pt x="67142" y="44834"/>
                </a:lnTo>
                <a:close/>
              </a:path>
              <a:path w="67310" h="57785">
                <a:moveTo>
                  <a:pt x="67142" y="0"/>
                </a:moveTo>
                <a:lnTo>
                  <a:pt x="22380" y="0"/>
                </a:lnTo>
                <a:lnTo>
                  <a:pt x="10071" y="2932"/>
                </a:lnTo>
                <a:lnTo>
                  <a:pt x="3357" y="9803"/>
                </a:lnTo>
                <a:lnTo>
                  <a:pt x="559" y="17724"/>
                </a:lnTo>
                <a:lnTo>
                  <a:pt x="0" y="23808"/>
                </a:lnTo>
                <a:lnTo>
                  <a:pt x="0" y="39213"/>
                </a:lnTo>
                <a:lnTo>
                  <a:pt x="11190" y="44834"/>
                </a:lnTo>
                <a:lnTo>
                  <a:pt x="29468" y="44834"/>
                </a:lnTo>
                <a:lnTo>
                  <a:pt x="20507" y="43387"/>
                </a:lnTo>
                <a:lnTo>
                  <a:pt x="14431" y="39573"/>
                </a:lnTo>
                <a:lnTo>
                  <a:pt x="10977" y="34183"/>
                </a:lnTo>
                <a:lnTo>
                  <a:pt x="9884" y="28009"/>
                </a:lnTo>
                <a:lnTo>
                  <a:pt x="9884" y="23808"/>
                </a:lnTo>
                <a:lnTo>
                  <a:pt x="11190" y="19606"/>
                </a:lnTo>
                <a:lnTo>
                  <a:pt x="13988" y="16805"/>
                </a:lnTo>
                <a:lnTo>
                  <a:pt x="16785" y="12604"/>
                </a:lnTo>
                <a:lnTo>
                  <a:pt x="67142" y="12604"/>
                </a:lnTo>
                <a:lnTo>
                  <a:pt x="67142" y="0"/>
                </a:lnTo>
                <a:close/>
              </a:path>
            </a:pathLst>
          </a:custGeom>
          <a:solidFill>
            <a:srgbClr val="000000"/>
          </a:solidFill>
        </p:spPr>
        <p:txBody>
          <a:bodyPr wrap="square" lIns="0" tIns="0" rIns="0" bIns="0" rtlCol="0"/>
          <a:lstStyle/>
          <a:p>
            <a:endParaRPr/>
          </a:p>
        </p:txBody>
      </p:sp>
      <p:sp>
        <p:nvSpPr>
          <p:cNvPr id="59" name="object 59"/>
          <p:cNvSpPr/>
          <p:nvPr/>
        </p:nvSpPr>
        <p:spPr>
          <a:xfrm>
            <a:off x="2653744" y="5121104"/>
            <a:ext cx="95250" cy="0"/>
          </a:xfrm>
          <a:custGeom>
            <a:avLst/>
            <a:gdLst/>
            <a:ahLst/>
            <a:cxnLst/>
            <a:rect l="l" t="t" r="r" b="b"/>
            <a:pathLst>
              <a:path w="95250">
                <a:moveTo>
                  <a:pt x="0" y="0"/>
                </a:moveTo>
                <a:lnTo>
                  <a:pt x="95137" y="0"/>
                </a:lnTo>
              </a:path>
            </a:pathLst>
          </a:custGeom>
          <a:ln w="12623">
            <a:solidFill>
              <a:srgbClr val="000000"/>
            </a:solidFill>
          </a:ln>
        </p:spPr>
        <p:txBody>
          <a:bodyPr wrap="square" lIns="0" tIns="0" rIns="0" bIns="0" rtlCol="0"/>
          <a:lstStyle/>
          <a:p>
            <a:endParaRPr/>
          </a:p>
        </p:txBody>
      </p:sp>
      <p:sp>
        <p:nvSpPr>
          <p:cNvPr id="60" name="object 60"/>
          <p:cNvSpPr/>
          <p:nvPr/>
        </p:nvSpPr>
        <p:spPr>
          <a:xfrm>
            <a:off x="2681722" y="5054555"/>
            <a:ext cx="67310" cy="36830"/>
          </a:xfrm>
          <a:custGeom>
            <a:avLst/>
            <a:gdLst/>
            <a:ahLst/>
            <a:cxnLst/>
            <a:rect l="l" t="t" r="r" b="b"/>
            <a:pathLst>
              <a:path w="67310" h="36829">
                <a:moveTo>
                  <a:pt x="67161" y="23826"/>
                </a:moveTo>
                <a:lnTo>
                  <a:pt x="1398" y="23826"/>
                </a:lnTo>
                <a:lnTo>
                  <a:pt x="1398" y="36431"/>
                </a:lnTo>
                <a:lnTo>
                  <a:pt x="67161" y="36431"/>
                </a:lnTo>
                <a:lnTo>
                  <a:pt x="67161" y="23826"/>
                </a:lnTo>
                <a:close/>
              </a:path>
              <a:path w="67310" h="36829">
                <a:moveTo>
                  <a:pt x="12589" y="0"/>
                </a:moveTo>
                <a:lnTo>
                  <a:pt x="0" y="0"/>
                </a:lnTo>
                <a:lnTo>
                  <a:pt x="0" y="4201"/>
                </a:lnTo>
                <a:lnTo>
                  <a:pt x="1398" y="8402"/>
                </a:lnTo>
                <a:lnTo>
                  <a:pt x="1518" y="14365"/>
                </a:lnTo>
                <a:lnTo>
                  <a:pt x="4196" y="22426"/>
                </a:lnTo>
                <a:lnTo>
                  <a:pt x="13988" y="23826"/>
                </a:lnTo>
                <a:lnTo>
                  <a:pt x="32191" y="23826"/>
                </a:lnTo>
                <a:lnTo>
                  <a:pt x="24399" y="22951"/>
                </a:lnTo>
                <a:lnTo>
                  <a:pt x="18186" y="19973"/>
                </a:lnTo>
                <a:lnTo>
                  <a:pt x="14075" y="14365"/>
                </a:lnTo>
                <a:lnTo>
                  <a:pt x="12589" y="5601"/>
                </a:lnTo>
                <a:lnTo>
                  <a:pt x="12589" y="0"/>
                </a:lnTo>
                <a:close/>
              </a:path>
            </a:pathLst>
          </a:custGeom>
          <a:solidFill>
            <a:srgbClr val="000000"/>
          </a:solidFill>
        </p:spPr>
        <p:txBody>
          <a:bodyPr wrap="square" lIns="0" tIns="0" rIns="0" bIns="0" rtlCol="0"/>
          <a:lstStyle/>
          <a:p>
            <a:endParaRPr/>
          </a:p>
        </p:txBody>
      </p:sp>
      <p:sp>
        <p:nvSpPr>
          <p:cNvPr id="61" name="object 61"/>
          <p:cNvSpPr/>
          <p:nvPr/>
        </p:nvSpPr>
        <p:spPr>
          <a:xfrm>
            <a:off x="2680321" y="4990112"/>
            <a:ext cx="70485" cy="55244"/>
          </a:xfrm>
          <a:custGeom>
            <a:avLst/>
            <a:gdLst/>
            <a:ahLst/>
            <a:cxnLst/>
            <a:rect l="l" t="t" r="r" b="b"/>
            <a:pathLst>
              <a:path w="70485" h="55245">
                <a:moveTo>
                  <a:pt x="36387" y="11203"/>
                </a:moveTo>
                <a:lnTo>
                  <a:pt x="27976" y="11203"/>
                </a:lnTo>
                <a:lnTo>
                  <a:pt x="27976" y="15405"/>
                </a:lnTo>
                <a:lnTo>
                  <a:pt x="26577" y="18206"/>
                </a:lnTo>
                <a:lnTo>
                  <a:pt x="26577" y="26627"/>
                </a:lnTo>
                <a:lnTo>
                  <a:pt x="27976" y="36431"/>
                </a:lnTo>
                <a:lnTo>
                  <a:pt x="32191" y="43433"/>
                </a:lnTo>
                <a:lnTo>
                  <a:pt x="37786" y="53237"/>
                </a:lnTo>
                <a:lnTo>
                  <a:pt x="46179" y="54637"/>
                </a:lnTo>
                <a:lnTo>
                  <a:pt x="50375" y="54637"/>
                </a:lnTo>
                <a:lnTo>
                  <a:pt x="58156" y="53105"/>
                </a:lnTo>
                <a:lnTo>
                  <a:pt x="64363" y="48685"/>
                </a:lnTo>
                <a:lnTo>
                  <a:pt x="68243" y="42033"/>
                </a:lnTo>
                <a:lnTo>
                  <a:pt x="48976" y="42033"/>
                </a:lnTo>
                <a:lnTo>
                  <a:pt x="41698" y="39122"/>
                </a:lnTo>
                <a:lnTo>
                  <a:pt x="37961" y="32402"/>
                </a:lnTo>
                <a:lnTo>
                  <a:pt x="36584" y="24891"/>
                </a:lnTo>
                <a:lnTo>
                  <a:pt x="36492" y="22426"/>
                </a:lnTo>
                <a:lnTo>
                  <a:pt x="36387" y="11203"/>
                </a:lnTo>
                <a:close/>
              </a:path>
              <a:path w="70485" h="55245">
                <a:moveTo>
                  <a:pt x="68560" y="0"/>
                </a:moveTo>
                <a:lnTo>
                  <a:pt x="13988" y="0"/>
                </a:lnTo>
                <a:lnTo>
                  <a:pt x="9791" y="2800"/>
                </a:lnTo>
                <a:lnTo>
                  <a:pt x="4196" y="5601"/>
                </a:lnTo>
                <a:lnTo>
                  <a:pt x="0" y="15405"/>
                </a:lnTo>
                <a:lnTo>
                  <a:pt x="49" y="32402"/>
                </a:lnTo>
                <a:lnTo>
                  <a:pt x="2797" y="42033"/>
                </a:lnTo>
                <a:lnTo>
                  <a:pt x="6994" y="46234"/>
                </a:lnTo>
                <a:lnTo>
                  <a:pt x="12589" y="50436"/>
                </a:lnTo>
                <a:lnTo>
                  <a:pt x="19583" y="50436"/>
                </a:lnTo>
                <a:lnTo>
                  <a:pt x="19583" y="39232"/>
                </a:lnTo>
                <a:lnTo>
                  <a:pt x="16785" y="39232"/>
                </a:lnTo>
                <a:lnTo>
                  <a:pt x="8392" y="37831"/>
                </a:lnTo>
                <a:lnTo>
                  <a:pt x="8392" y="22426"/>
                </a:lnTo>
                <a:lnTo>
                  <a:pt x="9791" y="16805"/>
                </a:lnTo>
                <a:lnTo>
                  <a:pt x="15386" y="11203"/>
                </a:lnTo>
                <a:lnTo>
                  <a:pt x="64363" y="11203"/>
                </a:lnTo>
                <a:lnTo>
                  <a:pt x="68560" y="9803"/>
                </a:lnTo>
                <a:lnTo>
                  <a:pt x="68560" y="0"/>
                </a:lnTo>
                <a:close/>
              </a:path>
              <a:path w="70485" h="55245">
                <a:moveTo>
                  <a:pt x="58768" y="11203"/>
                </a:moveTo>
                <a:lnTo>
                  <a:pt x="36387" y="11203"/>
                </a:lnTo>
                <a:lnTo>
                  <a:pt x="44780" y="12604"/>
                </a:lnTo>
                <a:lnTo>
                  <a:pt x="48976" y="12604"/>
                </a:lnTo>
                <a:lnTo>
                  <a:pt x="57369" y="18206"/>
                </a:lnTo>
                <a:lnTo>
                  <a:pt x="60167" y="22426"/>
                </a:lnTo>
                <a:lnTo>
                  <a:pt x="60167" y="39232"/>
                </a:lnTo>
                <a:lnTo>
                  <a:pt x="53173" y="42033"/>
                </a:lnTo>
                <a:lnTo>
                  <a:pt x="68243" y="42033"/>
                </a:lnTo>
                <a:lnTo>
                  <a:pt x="68472" y="41639"/>
                </a:lnTo>
                <a:lnTo>
                  <a:pt x="69931" y="32402"/>
                </a:lnTo>
                <a:lnTo>
                  <a:pt x="69958" y="26627"/>
                </a:lnTo>
                <a:lnTo>
                  <a:pt x="68560" y="16805"/>
                </a:lnTo>
                <a:lnTo>
                  <a:pt x="58768" y="11203"/>
                </a:lnTo>
                <a:close/>
              </a:path>
            </a:pathLst>
          </a:custGeom>
          <a:solidFill>
            <a:srgbClr val="000000"/>
          </a:solidFill>
        </p:spPr>
        <p:txBody>
          <a:bodyPr wrap="square" lIns="0" tIns="0" rIns="0" bIns="0" rtlCol="0"/>
          <a:lstStyle/>
          <a:p>
            <a:endParaRPr/>
          </a:p>
        </p:txBody>
      </p:sp>
      <p:sp>
        <p:nvSpPr>
          <p:cNvPr id="62" name="object 62"/>
          <p:cNvSpPr/>
          <p:nvPr/>
        </p:nvSpPr>
        <p:spPr>
          <a:xfrm>
            <a:off x="2681722" y="4910268"/>
            <a:ext cx="67310" cy="57785"/>
          </a:xfrm>
          <a:custGeom>
            <a:avLst/>
            <a:gdLst/>
            <a:ahLst/>
            <a:cxnLst/>
            <a:rect l="l" t="t" r="r" b="b"/>
            <a:pathLst>
              <a:path w="67310" h="57785">
                <a:moveTo>
                  <a:pt x="67161" y="44834"/>
                </a:moveTo>
                <a:lnTo>
                  <a:pt x="1398" y="44834"/>
                </a:lnTo>
                <a:lnTo>
                  <a:pt x="1398" y="57438"/>
                </a:lnTo>
                <a:lnTo>
                  <a:pt x="67161" y="57438"/>
                </a:lnTo>
                <a:lnTo>
                  <a:pt x="67161" y="44834"/>
                </a:lnTo>
                <a:close/>
              </a:path>
              <a:path w="67310" h="57785">
                <a:moveTo>
                  <a:pt x="67161" y="0"/>
                </a:moveTo>
                <a:lnTo>
                  <a:pt x="22380" y="0"/>
                </a:lnTo>
                <a:lnTo>
                  <a:pt x="10032" y="2932"/>
                </a:lnTo>
                <a:lnTo>
                  <a:pt x="3322" y="9803"/>
                </a:lnTo>
                <a:lnTo>
                  <a:pt x="546" y="17724"/>
                </a:lnTo>
                <a:lnTo>
                  <a:pt x="0" y="23808"/>
                </a:lnTo>
                <a:lnTo>
                  <a:pt x="0" y="39213"/>
                </a:lnTo>
                <a:lnTo>
                  <a:pt x="11190" y="44834"/>
                </a:lnTo>
                <a:lnTo>
                  <a:pt x="29393" y="44834"/>
                </a:lnTo>
                <a:lnTo>
                  <a:pt x="20421" y="43387"/>
                </a:lnTo>
                <a:lnTo>
                  <a:pt x="14340" y="39573"/>
                </a:lnTo>
                <a:lnTo>
                  <a:pt x="10884" y="34183"/>
                </a:lnTo>
                <a:lnTo>
                  <a:pt x="9791" y="28009"/>
                </a:lnTo>
                <a:lnTo>
                  <a:pt x="9791" y="23808"/>
                </a:lnTo>
                <a:lnTo>
                  <a:pt x="11190" y="19606"/>
                </a:lnTo>
                <a:lnTo>
                  <a:pt x="13988" y="16805"/>
                </a:lnTo>
                <a:lnTo>
                  <a:pt x="16785" y="12604"/>
                </a:lnTo>
                <a:lnTo>
                  <a:pt x="67161" y="12604"/>
                </a:lnTo>
                <a:lnTo>
                  <a:pt x="67161" y="0"/>
                </a:lnTo>
                <a:close/>
              </a:path>
            </a:pathLst>
          </a:custGeom>
          <a:solidFill>
            <a:srgbClr val="000000"/>
          </a:solidFill>
        </p:spPr>
        <p:txBody>
          <a:bodyPr wrap="square" lIns="0" tIns="0" rIns="0" bIns="0" rtlCol="0"/>
          <a:lstStyle/>
          <a:p>
            <a:endParaRPr/>
          </a:p>
        </p:txBody>
      </p:sp>
      <p:sp>
        <p:nvSpPr>
          <p:cNvPr id="63" name="object 63"/>
          <p:cNvSpPr/>
          <p:nvPr/>
        </p:nvSpPr>
        <p:spPr>
          <a:xfrm>
            <a:off x="6329373" y="4903263"/>
            <a:ext cx="309331" cy="914800"/>
          </a:xfrm>
          <a:prstGeom prst="rect">
            <a:avLst/>
          </a:prstGeom>
          <a:blipFill>
            <a:blip r:embed="rId3" cstate="print"/>
            <a:stretch>
              <a:fillRect/>
            </a:stretch>
          </a:blipFill>
        </p:spPr>
        <p:txBody>
          <a:bodyPr wrap="square" lIns="0" tIns="0" rIns="0" bIns="0" rtlCol="0"/>
          <a:lstStyle/>
          <a:p>
            <a:endParaRPr/>
          </a:p>
        </p:txBody>
      </p:sp>
      <p:sp>
        <p:nvSpPr>
          <p:cNvPr id="64" name="object 64"/>
          <p:cNvSpPr/>
          <p:nvPr/>
        </p:nvSpPr>
        <p:spPr>
          <a:xfrm>
            <a:off x="5410179" y="5380978"/>
            <a:ext cx="98425" cy="81280"/>
          </a:xfrm>
          <a:custGeom>
            <a:avLst/>
            <a:gdLst/>
            <a:ahLst/>
            <a:cxnLst/>
            <a:rect l="l" t="t" r="r" b="b"/>
            <a:pathLst>
              <a:path w="98425" h="81279">
                <a:moveTo>
                  <a:pt x="25178" y="0"/>
                </a:moveTo>
                <a:lnTo>
                  <a:pt x="22380" y="0"/>
                </a:lnTo>
                <a:lnTo>
                  <a:pt x="16785" y="1400"/>
                </a:lnTo>
                <a:lnTo>
                  <a:pt x="0" y="33611"/>
                </a:lnTo>
                <a:lnTo>
                  <a:pt x="291" y="38953"/>
                </a:lnTo>
                <a:lnTo>
                  <a:pt x="29678" y="77570"/>
                </a:lnTo>
                <a:lnTo>
                  <a:pt x="50357" y="81246"/>
                </a:lnTo>
                <a:lnTo>
                  <a:pt x="60577" y="80437"/>
                </a:lnTo>
                <a:lnTo>
                  <a:pt x="70150" y="77920"/>
                </a:lnTo>
                <a:lnTo>
                  <a:pt x="78918" y="73566"/>
                </a:lnTo>
                <a:lnTo>
                  <a:pt x="86726" y="67241"/>
                </a:lnTo>
                <a:lnTo>
                  <a:pt x="48864" y="67241"/>
                </a:lnTo>
                <a:lnTo>
                  <a:pt x="41905" y="66891"/>
                </a:lnTo>
                <a:lnTo>
                  <a:pt x="11217" y="44979"/>
                </a:lnTo>
                <a:lnTo>
                  <a:pt x="11343" y="35012"/>
                </a:lnTo>
                <a:lnTo>
                  <a:pt x="12195" y="27200"/>
                </a:lnTo>
                <a:lnTo>
                  <a:pt x="15037" y="20482"/>
                </a:lnTo>
                <a:lnTo>
                  <a:pt x="19452" y="16127"/>
                </a:lnTo>
                <a:lnTo>
                  <a:pt x="25178" y="14004"/>
                </a:lnTo>
                <a:lnTo>
                  <a:pt x="25178" y="0"/>
                </a:lnTo>
                <a:close/>
              </a:path>
              <a:path w="98425" h="81279">
                <a:moveTo>
                  <a:pt x="95678" y="12604"/>
                </a:moveTo>
                <a:lnTo>
                  <a:pt x="85420" y="12604"/>
                </a:lnTo>
                <a:lnTo>
                  <a:pt x="85420" y="15405"/>
                </a:lnTo>
                <a:lnTo>
                  <a:pt x="88078" y="22057"/>
                </a:lnTo>
                <a:lnTo>
                  <a:pt x="88110" y="35012"/>
                </a:lnTo>
                <a:lnTo>
                  <a:pt x="63599" y="65666"/>
                </a:lnTo>
                <a:lnTo>
                  <a:pt x="48864" y="67241"/>
                </a:lnTo>
                <a:lnTo>
                  <a:pt x="86726" y="67241"/>
                </a:lnTo>
                <a:lnTo>
                  <a:pt x="91464" y="61399"/>
                </a:lnTo>
                <a:lnTo>
                  <a:pt x="94978" y="54110"/>
                </a:lnTo>
                <a:lnTo>
                  <a:pt x="97164" y="44979"/>
                </a:lnTo>
                <a:lnTo>
                  <a:pt x="97916" y="33611"/>
                </a:lnTo>
                <a:lnTo>
                  <a:pt x="97252" y="22057"/>
                </a:lnTo>
                <a:lnTo>
                  <a:pt x="95678" y="12604"/>
                </a:lnTo>
                <a:close/>
              </a:path>
              <a:path w="98425" h="81279">
                <a:moveTo>
                  <a:pt x="92321" y="0"/>
                </a:moveTo>
                <a:lnTo>
                  <a:pt x="46067" y="0"/>
                </a:lnTo>
                <a:lnTo>
                  <a:pt x="46067" y="35012"/>
                </a:lnTo>
                <a:lnTo>
                  <a:pt x="57257" y="35012"/>
                </a:lnTo>
                <a:lnTo>
                  <a:pt x="57257" y="12604"/>
                </a:lnTo>
                <a:lnTo>
                  <a:pt x="95678" y="12604"/>
                </a:lnTo>
                <a:lnTo>
                  <a:pt x="93824" y="5251"/>
                </a:lnTo>
                <a:lnTo>
                  <a:pt x="92321" y="0"/>
                </a:lnTo>
                <a:close/>
              </a:path>
            </a:pathLst>
          </a:custGeom>
          <a:solidFill>
            <a:srgbClr val="000000"/>
          </a:solidFill>
        </p:spPr>
        <p:txBody>
          <a:bodyPr wrap="square" lIns="0" tIns="0" rIns="0" bIns="0" rtlCol="0"/>
          <a:lstStyle/>
          <a:p>
            <a:endParaRPr/>
          </a:p>
        </p:txBody>
      </p:sp>
      <p:sp>
        <p:nvSpPr>
          <p:cNvPr id="65" name="object 65"/>
          <p:cNvSpPr/>
          <p:nvPr/>
        </p:nvSpPr>
        <p:spPr>
          <a:xfrm>
            <a:off x="5439460" y="5302515"/>
            <a:ext cx="69215" cy="60325"/>
          </a:xfrm>
          <a:custGeom>
            <a:avLst/>
            <a:gdLst/>
            <a:ahLst/>
            <a:cxnLst/>
            <a:rect l="l" t="t" r="r" b="b"/>
            <a:pathLst>
              <a:path w="69214" h="60325">
                <a:moveTo>
                  <a:pt x="36368" y="0"/>
                </a:moveTo>
                <a:lnTo>
                  <a:pt x="25965" y="459"/>
                </a:lnTo>
                <a:lnTo>
                  <a:pt x="13988" y="3678"/>
                </a:lnTo>
                <a:lnTo>
                  <a:pt x="4108" y="12415"/>
                </a:lnTo>
                <a:lnTo>
                  <a:pt x="0" y="29428"/>
                </a:lnTo>
                <a:lnTo>
                  <a:pt x="0" y="40632"/>
                </a:lnTo>
                <a:lnTo>
                  <a:pt x="35063" y="60239"/>
                </a:lnTo>
                <a:lnTo>
                  <a:pt x="49200" y="58379"/>
                </a:lnTo>
                <a:lnTo>
                  <a:pt x="59752" y="52711"/>
                </a:lnTo>
                <a:lnTo>
                  <a:pt x="63240" y="47635"/>
                </a:lnTo>
                <a:lnTo>
                  <a:pt x="27976" y="47635"/>
                </a:lnTo>
                <a:lnTo>
                  <a:pt x="18464" y="45184"/>
                </a:lnTo>
                <a:lnTo>
                  <a:pt x="12449" y="40632"/>
                </a:lnTo>
                <a:lnTo>
                  <a:pt x="9302" y="35030"/>
                </a:lnTo>
                <a:lnTo>
                  <a:pt x="8392" y="29428"/>
                </a:lnTo>
                <a:lnTo>
                  <a:pt x="10482" y="20303"/>
                </a:lnTo>
                <a:lnTo>
                  <a:pt x="15596" y="15248"/>
                </a:lnTo>
                <a:lnTo>
                  <a:pt x="22004" y="13082"/>
                </a:lnTo>
                <a:lnTo>
                  <a:pt x="27976" y="12623"/>
                </a:lnTo>
                <a:lnTo>
                  <a:pt x="36368" y="12623"/>
                </a:lnTo>
                <a:lnTo>
                  <a:pt x="36368" y="0"/>
                </a:lnTo>
                <a:close/>
              </a:path>
              <a:path w="69214" h="60325">
                <a:moveTo>
                  <a:pt x="36368" y="12623"/>
                </a:moveTo>
                <a:lnTo>
                  <a:pt x="27976" y="12623"/>
                </a:lnTo>
                <a:lnTo>
                  <a:pt x="27976" y="47635"/>
                </a:lnTo>
                <a:lnTo>
                  <a:pt x="36368" y="47635"/>
                </a:lnTo>
                <a:lnTo>
                  <a:pt x="36368" y="12623"/>
                </a:lnTo>
                <a:close/>
              </a:path>
              <a:path w="69214" h="60325">
                <a:moveTo>
                  <a:pt x="54646" y="1400"/>
                </a:moveTo>
                <a:lnTo>
                  <a:pt x="46253" y="1400"/>
                </a:lnTo>
                <a:lnTo>
                  <a:pt x="46253" y="14023"/>
                </a:lnTo>
                <a:lnTo>
                  <a:pt x="56138" y="14023"/>
                </a:lnTo>
                <a:lnTo>
                  <a:pt x="60241" y="21025"/>
                </a:lnTo>
                <a:lnTo>
                  <a:pt x="60241" y="29428"/>
                </a:lnTo>
                <a:lnTo>
                  <a:pt x="58505" y="37591"/>
                </a:lnTo>
                <a:lnTo>
                  <a:pt x="53620" y="43258"/>
                </a:lnTo>
                <a:lnTo>
                  <a:pt x="46079" y="46562"/>
                </a:lnTo>
                <a:lnTo>
                  <a:pt x="36368" y="47635"/>
                </a:lnTo>
                <a:lnTo>
                  <a:pt x="63240" y="47635"/>
                </a:lnTo>
                <a:lnTo>
                  <a:pt x="66352" y="43105"/>
                </a:lnTo>
                <a:lnTo>
                  <a:pt x="68634" y="29428"/>
                </a:lnTo>
                <a:lnTo>
                  <a:pt x="68634" y="16824"/>
                </a:lnTo>
                <a:lnTo>
                  <a:pt x="63039" y="9822"/>
                </a:lnTo>
                <a:lnTo>
                  <a:pt x="54646" y="1400"/>
                </a:lnTo>
                <a:close/>
              </a:path>
            </a:pathLst>
          </a:custGeom>
          <a:solidFill>
            <a:srgbClr val="000000"/>
          </a:solidFill>
        </p:spPr>
        <p:txBody>
          <a:bodyPr wrap="square" lIns="0" tIns="0" rIns="0" bIns="0" rtlCol="0"/>
          <a:lstStyle/>
          <a:p>
            <a:endParaRPr/>
          </a:p>
        </p:txBody>
      </p:sp>
      <p:sp>
        <p:nvSpPr>
          <p:cNvPr id="66" name="object 66"/>
          <p:cNvSpPr/>
          <p:nvPr/>
        </p:nvSpPr>
        <p:spPr>
          <a:xfrm>
            <a:off x="5439458" y="5247896"/>
            <a:ext cx="67945" cy="36830"/>
          </a:xfrm>
          <a:custGeom>
            <a:avLst/>
            <a:gdLst/>
            <a:ahLst/>
            <a:cxnLst/>
            <a:rect l="l" t="t" r="r" b="b"/>
            <a:pathLst>
              <a:path w="67945" h="36829">
                <a:moveTo>
                  <a:pt x="67329" y="23808"/>
                </a:moveTo>
                <a:lnTo>
                  <a:pt x="1492" y="23808"/>
                </a:lnTo>
                <a:lnTo>
                  <a:pt x="1492" y="36412"/>
                </a:lnTo>
                <a:lnTo>
                  <a:pt x="67329" y="36412"/>
                </a:lnTo>
                <a:lnTo>
                  <a:pt x="67329" y="23808"/>
                </a:lnTo>
                <a:close/>
              </a:path>
              <a:path w="67945" h="36829">
                <a:moveTo>
                  <a:pt x="12682" y="0"/>
                </a:moveTo>
                <a:lnTo>
                  <a:pt x="1492" y="0"/>
                </a:lnTo>
                <a:lnTo>
                  <a:pt x="0" y="2800"/>
                </a:lnTo>
                <a:lnTo>
                  <a:pt x="0" y="5601"/>
                </a:lnTo>
                <a:lnTo>
                  <a:pt x="1492" y="8402"/>
                </a:lnTo>
                <a:lnTo>
                  <a:pt x="1492" y="14004"/>
                </a:lnTo>
                <a:lnTo>
                  <a:pt x="4289" y="22407"/>
                </a:lnTo>
                <a:lnTo>
                  <a:pt x="13988" y="23808"/>
                </a:lnTo>
                <a:lnTo>
                  <a:pt x="32265" y="23808"/>
                </a:lnTo>
                <a:lnTo>
                  <a:pt x="24484" y="23129"/>
                </a:lnTo>
                <a:lnTo>
                  <a:pt x="18277" y="20482"/>
                </a:lnTo>
                <a:lnTo>
                  <a:pt x="14168" y="14945"/>
                </a:lnTo>
                <a:lnTo>
                  <a:pt x="12682" y="5601"/>
                </a:lnTo>
                <a:lnTo>
                  <a:pt x="12682" y="0"/>
                </a:lnTo>
                <a:close/>
              </a:path>
            </a:pathLst>
          </a:custGeom>
          <a:solidFill>
            <a:srgbClr val="000000"/>
          </a:solidFill>
        </p:spPr>
        <p:txBody>
          <a:bodyPr wrap="square" lIns="0" tIns="0" rIns="0" bIns="0" rtlCol="0"/>
          <a:lstStyle/>
          <a:p>
            <a:endParaRPr/>
          </a:p>
        </p:txBody>
      </p:sp>
      <p:sp>
        <p:nvSpPr>
          <p:cNvPr id="67" name="object 67"/>
          <p:cNvSpPr/>
          <p:nvPr/>
        </p:nvSpPr>
        <p:spPr>
          <a:xfrm>
            <a:off x="5439458" y="5134420"/>
            <a:ext cx="67945" cy="99695"/>
          </a:xfrm>
          <a:custGeom>
            <a:avLst/>
            <a:gdLst/>
            <a:ahLst/>
            <a:cxnLst/>
            <a:rect l="l" t="t" r="r" b="b"/>
            <a:pathLst>
              <a:path w="67945" h="99695">
                <a:moveTo>
                  <a:pt x="67329" y="86848"/>
                </a:moveTo>
                <a:lnTo>
                  <a:pt x="1492" y="86848"/>
                </a:lnTo>
                <a:lnTo>
                  <a:pt x="1492" y="99453"/>
                </a:lnTo>
                <a:lnTo>
                  <a:pt x="67329" y="99453"/>
                </a:lnTo>
                <a:lnTo>
                  <a:pt x="67329" y="86848"/>
                </a:lnTo>
                <a:close/>
              </a:path>
              <a:path w="67945" h="99695">
                <a:moveTo>
                  <a:pt x="67329" y="0"/>
                </a:moveTo>
                <a:lnTo>
                  <a:pt x="22380" y="0"/>
                </a:lnTo>
                <a:lnTo>
                  <a:pt x="11251" y="2341"/>
                </a:lnTo>
                <a:lnTo>
                  <a:pt x="4406" y="8227"/>
                </a:lnTo>
                <a:lnTo>
                  <a:pt x="952" y="15952"/>
                </a:lnTo>
                <a:lnTo>
                  <a:pt x="0" y="23808"/>
                </a:lnTo>
                <a:lnTo>
                  <a:pt x="0" y="37813"/>
                </a:lnTo>
                <a:lnTo>
                  <a:pt x="8392" y="43415"/>
                </a:lnTo>
                <a:lnTo>
                  <a:pt x="11190" y="44815"/>
                </a:lnTo>
                <a:lnTo>
                  <a:pt x="7087" y="47616"/>
                </a:lnTo>
                <a:lnTo>
                  <a:pt x="0" y="51817"/>
                </a:lnTo>
                <a:lnTo>
                  <a:pt x="0" y="81246"/>
                </a:lnTo>
                <a:lnTo>
                  <a:pt x="11190" y="86848"/>
                </a:lnTo>
                <a:lnTo>
                  <a:pt x="19583" y="86848"/>
                </a:lnTo>
                <a:lnTo>
                  <a:pt x="16785" y="84047"/>
                </a:lnTo>
                <a:lnTo>
                  <a:pt x="13988" y="82647"/>
                </a:lnTo>
                <a:lnTo>
                  <a:pt x="9884" y="78445"/>
                </a:lnTo>
                <a:lnTo>
                  <a:pt x="9884" y="60239"/>
                </a:lnTo>
                <a:lnTo>
                  <a:pt x="15480" y="56038"/>
                </a:lnTo>
                <a:lnTo>
                  <a:pt x="67329" y="56038"/>
                </a:lnTo>
                <a:lnTo>
                  <a:pt x="67329" y="43415"/>
                </a:lnTo>
                <a:lnTo>
                  <a:pt x="19583" y="43415"/>
                </a:lnTo>
                <a:lnTo>
                  <a:pt x="15480" y="40614"/>
                </a:lnTo>
                <a:lnTo>
                  <a:pt x="13988" y="39213"/>
                </a:lnTo>
                <a:lnTo>
                  <a:pt x="9884" y="35012"/>
                </a:lnTo>
                <a:lnTo>
                  <a:pt x="9884" y="19606"/>
                </a:lnTo>
                <a:lnTo>
                  <a:pt x="11190" y="15405"/>
                </a:lnTo>
                <a:lnTo>
                  <a:pt x="15480" y="14004"/>
                </a:lnTo>
                <a:lnTo>
                  <a:pt x="16785" y="12604"/>
                </a:lnTo>
                <a:lnTo>
                  <a:pt x="19583" y="11203"/>
                </a:lnTo>
                <a:lnTo>
                  <a:pt x="67329" y="11203"/>
                </a:lnTo>
                <a:lnTo>
                  <a:pt x="67329" y="0"/>
                </a:lnTo>
                <a:close/>
              </a:path>
            </a:pathLst>
          </a:custGeom>
          <a:solidFill>
            <a:srgbClr val="000000"/>
          </a:solidFill>
        </p:spPr>
        <p:txBody>
          <a:bodyPr wrap="square" lIns="0" tIns="0" rIns="0" bIns="0" rtlCol="0"/>
          <a:lstStyle/>
          <a:p>
            <a:endParaRPr/>
          </a:p>
        </p:txBody>
      </p:sp>
      <p:sp>
        <p:nvSpPr>
          <p:cNvPr id="68" name="object 68"/>
          <p:cNvSpPr/>
          <p:nvPr/>
        </p:nvSpPr>
        <p:spPr>
          <a:xfrm>
            <a:off x="5439460" y="5060155"/>
            <a:ext cx="69215" cy="55244"/>
          </a:xfrm>
          <a:custGeom>
            <a:avLst/>
            <a:gdLst/>
            <a:ahLst/>
            <a:cxnLst/>
            <a:rect l="l" t="t" r="r" b="b"/>
            <a:pathLst>
              <a:path w="69214" h="55245">
                <a:moveTo>
                  <a:pt x="35063" y="11222"/>
                </a:moveTo>
                <a:lnTo>
                  <a:pt x="26670" y="11222"/>
                </a:lnTo>
                <a:lnTo>
                  <a:pt x="26670" y="36431"/>
                </a:lnTo>
                <a:lnTo>
                  <a:pt x="30773" y="43433"/>
                </a:lnTo>
                <a:lnTo>
                  <a:pt x="36368" y="53237"/>
                </a:lnTo>
                <a:lnTo>
                  <a:pt x="44948" y="54637"/>
                </a:lnTo>
                <a:lnTo>
                  <a:pt x="49051" y="54637"/>
                </a:lnTo>
                <a:lnTo>
                  <a:pt x="56832" y="53105"/>
                </a:lnTo>
                <a:lnTo>
                  <a:pt x="63039" y="48685"/>
                </a:lnTo>
                <a:lnTo>
                  <a:pt x="66918" y="42033"/>
                </a:lnTo>
                <a:lnTo>
                  <a:pt x="47745" y="42033"/>
                </a:lnTo>
                <a:lnTo>
                  <a:pt x="40413" y="39100"/>
                </a:lnTo>
                <a:lnTo>
                  <a:pt x="36648" y="32229"/>
                </a:lnTo>
                <a:lnTo>
                  <a:pt x="35261" y="24308"/>
                </a:lnTo>
                <a:lnTo>
                  <a:pt x="35200" y="22426"/>
                </a:lnTo>
                <a:lnTo>
                  <a:pt x="35063" y="11222"/>
                </a:lnTo>
                <a:close/>
              </a:path>
              <a:path w="69214" h="55245">
                <a:moveTo>
                  <a:pt x="67329" y="0"/>
                </a:moveTo>
                <a:lnTo>
                  <a:pt x="12682" y="0"/>
                </a:lnTo>
                <a:lnTo>
                  <a:pt x="8392" y="1400"/>
                </a:lnTo>
                <a:lnTo>
                  <a:pt x="2797" y="5601"/>
                </a:lnTo>
                <a:lnTo>
                  <a:pt x="0" y="15424"/>
                </a:lnTo>
                <a:lnTo>
                  <a:pt x="0" y="32229"/>
                </a:lnTo>
                <a:lnTo>
                  <a:pt x="1492" y="42033"/>
                </a:lnTo>
                <a:lnTo>
                  <a:pt x="7087" y="46234"/>
                </a:lnTo>
                <a:lnTo>
                  <a:pt x="11190" y="50436"/>
                </a:lnTo>
                <a:lnTo>
                  <a:pt x="18277" y="50436"/>
                </a:lnTo>
                <a:lnTo>
                  <a:pt x="18277" y="39232"/>
                </a:lnTo>
                <a:lnTo>
                  <a:pt x="16785" y="39232"/>
                </a:lnTo>
                <a:lnTo>
                  <a:pt x="8392" y="37831"/>
                </a:lnTo>
                <a:lnTo>
                  <a:pt x="8392" y="16824"/>
                </a:lnTo>
                <a:lnTo>
                  <a:pt x="12682" y="14023"/>
                </a:lnTo>
                <a:lnTo>
                  <a:pt x="15480" y="11222"/>
                </a:lnTo>
                <a:lnTo>
                  <a:pt x="63039" y="11222"/>
                </a:lnTo>
                <a:lnTo>
                  <a:pt x="67329" y="9822"/>
                </a:lnTo>
                <a:lnTo>
                  <a:pt x="67329" y="0"/>
                </a:lnTo>
                <a:close/>
              </a:path>
              <a:path w="69214" h="55245">
                <a:moveTo>
                  <a:pt x="57444" y="11222"/>
                </a:moveTo>
                <a:lnTo>
                  <a:pt x="35063" y="11222"/>
                </a:lnTo>
                <a:lnTo>
                  <a:pt x="43456" y="12623"/>
                </a:lnTo>
                <a:lnTo>
                  <a:pt x="47745" y="12623"/>
                </a:lnTo>
                <a:lnTo>
                  <a:pt x="51849" y="15424"/>
                </a:lnTo>
                <a:lnTo>
                  <a:pt x="56138" y="18224"/>
                </a:lnTo>
                <a:lnTo>
                  <a:pt x="58936" y="22426"/>
                </a:lnTo>
                <a:lnTo>
                  <a:pt x="58936" y="39232"/>
                </a:lnTo>
                <a:lnTo>
                  <a:pt x="51849" y="42033"/>
                </a:lnTo>
                <a:lnTo>
                  <a:pt x="66918" y="42033"/>
                </a:lnTo>
                <a:lnTo>
                  <a:pt x="67148" y="41639"/>
                </a:lnTo>
                <a:lnTo>
                  <a:pt x="68634" y="32229"/>
                </a:lnTo>
                <a:lnTo>
                  <a:pt x="68634" y="26627"/>
                </a:lnTo>
                <a:lnTo>
                  <a:pt x="67329" y="16824"/>
                </a:lnTo>
                <a:lnTo>
                  <a:pt x="57444" y="11222"/>
                </a:lnTo>
                <a:close/>
              </a:path>
            </a:pathLst>
          </a:custGeom>
          <a:solidFill>
            <a:srgbClr val="000000"/>
          </a:solidFill>
        </p:spPr>
        <p:txBody>
          <a:bodyPr wrap="square" lIns="0" tIns="0" rIns="0" bIns="0" rtlCol="0"/>
          <a:lstStyle/>
          <a:p>
            <a:endParaRPr/>
          </a:p>
        </p:txBody>
      </p:sp>
      <p:sp>
        <p:nvSpPr>
          <p:cNvPr id="69" name="object 69"/>
          <p:cNvSpPr/>
          <p:nvPr/>
        </p:nvSpPr>
        <p:spPr>
          <a:xfrm>
            <a:off x="5439458" y="4980311"/>
            <a:ext cx="67945" cy="57785"/>
          </a:xfrm>
          <a:custGeom>
            <a:avLst/>
            <a:gdLst/>
            <a:ahLst/>
            <a:cxnLst/>
            <a:rect l="l" t="t" r="r" b="b"/>
            <a:pathLst>
              <a:path w="67945" h="57785">
                <a:moveTo>
                  <a:pt x="67329" y="44834"/>
                </a:moveTo>
                <a:lnTo>
                  <a:pt x="1492" y="44834"/>
                </a:lnTo>
                <a:lnTo>
                  <a:pt x="1492" y="57438"/>
                </a:lnTo>
                <a:lnTo>
                  <a:pt x="67329" y="57438"/>
                </a:lnTo>
                <a:lnTo>
                  <a:pt x="67329" y="44834"/>
                </a:lnTo>
                <a:close/>
              </a:path>
              <a:path w="67945" h="57785">
                <a:moveTo>
                  <a:pt x="67329" y="0"/>
                </a:moveTo>
                <a:lnTo>
                  <a:pt x="22380" y="0"/>
                </a:lnTo>
                <a:lnTo>
                  <a:pt x="10622" y="2932"/>
                </a:lnTo>
                <a:lnTo>
                  <a:pt x="3846" y="9803"/>
                </a:lnTo>
                <a:lnTo>
                  <a:pt x="743" y="17724"/>
                </a:lnTo>
                <a:lnTo>
                  <a:pt x="0" y="23808"/>
                </a:lnTo>
                <a:lnTo>
                  <a:pt x="0" y="39232"/>
                </a:lnTo>
                <a:lnTo>
                  <a:pt x="9884" y="43433"/>
                </a:lnTo>
                <a:lnTo>
                  <a:pt x="11190" y="44834"/>
                </a:lnTo>
                <a:lnTo>
                  <a:pt x="29468" y="44834"/>
                </a:lnTo>
                <a:lnTo>
                  <a:pt x="20507" y="43389"/>
                </a:lnTo>
                <a:lnTo>
                  <a:pt x="14431" y="39580"/>
                </a:lnTo>
                <a:lnTo>
                  <a:pt x="10977" y="34191"/>
                </a:lnTo>
                <a:lnTo>
                  <a:pt x="9884" y="28009"/>
                </a:lnTo>
                <a:lnTo>
                  <a:pt x="9884" y="23808"/>
                </a:lnTo>
                <a:lnTo>
                  <a:pt x="11190" y="19606"/>
                </a:lnTo>
                <a:lnTo>
                  <a:pt x="13988" y="16805"/>
                </a:lnTo>
                <a:lnTo>
                  <a:pt x="16785" y="12604"/>
                </a:lnTo>
                <a:lnTo>
                  <a:pt x="67329" y="12604"/>
                </a:lnTo>
                <a:lnTo>
                  <a:pt x="67329" y="0"/>
                </a:lnTo>
                <a:close/>
              </a:path>
            </a:pathLst>
          </a:custGeom>
          <a:solidFill>
            <a:srgbClr val="000000"/>
          </a:solidFill>
        </p:spPr>
        <p:txBody>
          <a:bodyPr wrap="square" lIns="0" tIns="0" rIns="0" bIns="0" rtlCol="0"/>
          <a:lstStyle/>
          <a:p>
            <a:endParaRPr/>
          </a:p>
        </p:txBody>
      </p:sp>
      <p:sp>
        <p:nvSpPr>
          <p:cNvPr id="70" name="object 70"/>
          <p:cNvSpPr/>
          <p:nvPr/>
        </p:nvSpPr>
        <p:spPr>
          <a:xfrm>
            <a:off x="5440950" y="4901865"/>
            <a:ext cx="89535" cy="69215"/>
          </a:xfrm>
          <a:custGeom>
            <a:avLst/>
            <a:gdLst/>
            <a:ahLst/>
            <a:cxnLst/>
            <a:rect l="l" t="t" r="r" b="b"/>
            <a:pathLst>
              <a:path w="89535" h="69214">
                <a:moveTo>
                  <a:pt x="0" y="0"/>
                </a:moveTo>
                <a:lnTo>
                  <a:pt x="0" y="14004"/>
                </a:lnTo>
                <a:lnTo>
                  <a:pt x="51849" y="33611"/>
                </a:lnTo>
                <a:lnTo>
                  <a:pt x="0" y="54637"/>
                </a:lnTo>
                <a:lnTo>
                  <a:pt x="0" y="68642"/>
                </a:lnTo>
                <a:lnTo>
                  <a:pt x="64345" y="40614"/>
                </a:lnTo>
                <a:lnTo>
                  <a:pt x="89523" y="40614"/>
                </a:lnTo>
                <a:lnTo>
                  <a:pt x="89523" y="39213"/>
                </a:lnTo>
                <a:lnTo>
                  <a:pt x="65837" y="29410"/>
                </a:lnTo>
                <a:lnTo>
                  <a:pt x="0" y="0"/>
                </a:lnTo>
                <a:close/>
              </a:path>
              <a:path w="89535" h="69214">
                <a:moveTo>
                  <a:pt x="89523" y="40614"/>
                </a:moveTo>
                <a:lnTo>
                  <a:pt x="64345" y="40614"/>
                </a:lnTo>
                <a:lnTo>
                  <a:pt x="89523" y="51836"/>
                </a:lnTo>
                <a:lnTo>
                  <a:pt x="89523" y="40614"/>
                </a:lnTo>
                <a:close/>
              </a:path>
            </a:pathLst>
          </a:custGeom>
          <a:solidFill>
            <a:srgbClr val="000000"/>
          </a:solidFill>
        </p:spPr>
        <p:txBody>
          <a:bodyPr wrap="square" lIns="0" tIns="0" rIns="0" bIns="0" rtlCol="0"/>
          <a:lstStyle/>
          <a:p>
            <a:endParaRPr/>
          </a:p>
        </p:txBody>
      </p:sp>
      <p:sp>
        <p:nvSpPr>
          <p:cNvPr id="71" name="object 71"/>
          <p:cNvSpPr/>
          <p:nvPr/>
        </p:nvSpPr>
        <p:spPr>
          <a:xfrm>
            <a:off x="3941056" y="5247895"/>
            <a:ext cx="95250" cy="64769"/>
          </a:xfrm>
          <a:custGeom>
            <a:avLst/>
            <a:gdLst/>
            <a:ahLst/>
            <a:cxnLst/>
            <a:rect l="l" t="t" r="r" b="b"/>
            <a:pathLst>
              <a:path w="95250" h="64770">
                <a:moveTo>
                  <a:pt x="33571" y="0"/>
                </a:moveTo>
                <a:lnTo>
                  <a:pt x="19583" y="0"/>
                </a:lnTo>
                <a:lnTo>
                  <a:pt x="12496" y="2800"/>
                </a:lnTo>
                <a:lnTo>
                  <a:pt x="0" y="64440"/>
                </a:lnTo>
                <a:lnTo>
                  <a:pt x="95118" y="64440"/>
                </a:lnTo>
                <a:lnTo>
                  <a:pt x="95118" y="51817"/>
                </a:lnTo>
                <a:lnTo>
                  <a:pt x="11190" y="51817"/>
                </a:lnTo>
                <a:lnTo>
                  <a:pt x="11190" y="14004"/>
                </a:lnTo>
                <a:lnTo>
                  <a:pt x="48694" y="14004"/>
                </a:lnTo>
                <a:lnTo>
                  <a:pt x="47804" y="12188"/>
                </a:lnTo>
                <a:lnTo>
                  <a:pt x="44761" y="8402"/>
                </a:lnTo>
                <a:lnTo>
                  <a:pt x="39166" y="2800"/>
                </a:lnTo>
                <a:lnTo>
                  <a:pt x="33571" y="0"/>
                </a:lnTo>
                <a:close/>
              </a:path>
              <a:path w="95250" h="64770">
                <a:moveTo>
                  <a:pt x="48694" y="14004"/>
                </a:moveTo>
                <a:lnTo>
                  <a:pt x="25178" y="14004"/>
                </a:lnTo>
                <a:lnTo>
                  <a:pt x="34253" y="16324"/>
                </a:lnTo>
                <a:lnTo>
                  <a:pt x="39306" y="22057"/>
                </a:lnTo>
                <a:lnTo>
                  <a:pt x="41492" y="29366"/>
                </a:lnTo>
                <a:lnTo>
                  <a:pt x="41964" y="36412"/>
                </a:lnTo>
                <a:lnTo>
                  <a:pt x="41964" y="51817"/>
                </a:lnTo>
                <a:lnTo>
                  <a:pt x="53154" y="51817"/>
                </a:lnTo>
                <a:lnTo>
                  <a:pt x="53154" y="36412"/>
                </a:lnTo>
                <a:lnTo>
                  <a:pt x="52420" y="25536"/>
                </a:lnTo>
                <a:lnTo>
                  <a:pt x="50496" y="17681"/>
                </a:lnTo>
                <a:lnTo>
                  <a:pt x="48694" y="14004"/>
                </a:lnTo>
                <a:close/>
              </a:path>
            </a:pathLst>
          </a:custGeom>
          <a:solidFill>
            <a:srgbClr val="000000"/>
          </a:solidFill>
        </p:spPr>
        <p:txBody>
          <a:bodyPr wrap="square" lIns="0" tIns="0" rIns="0" bIns="0" rtlCol="0"/>
          <a:lstStyle/>
          <a:p>
            <a:endParaRPr/>
          </a:p>
        </p:txBody>
      </p:sp>
      <p:sp>
        <p:nvSpPr>
          <p:cNvPr id="72" name="object 72"/>
          <p:cNvSpPr/>
          <p:nvPr/>
        </p:nvSpPr>
        <p:spPr>
          <a:xfrm>
            <a:off x="3969032" y="5176434"/>
            <a:ext cx="68580" cy="64769"/>
          </a:xfrm>
          <a:custGeom>
            <a:avLst/>
            <a:gdLst/>
            <a:ahLst/>
            <a:cxnLst/>
            <a:rect l="l" t="t" r="r" b="b"/>
            <a:pathLst>
              <a:path w="68579" h="64770">
                <a:moveTo>
                  <a:pt x="33571" y="0"/>
                </a:moveTo>
                <a:lnTo>
                  <a:pt x="22424" y="1291"/>
                </a:lnTo>
                <a:lnTo>
                  <a:pt x="11540" y="6129"/>
                </a:lnTo>
                <a:lnTo>
                  <a:pt x="3278" y="15960"/>
                </a:lnTo>
                <a:lnTo>
                  <a:pt x="0" y="32229"/>
                </a:lnTo>
                <a:lnTo>
                  <a:pt x="3089" y="47897"/>
                </a:lnTo>
                <a:lnTo>
                  <a:pt x="11143" y="57788"/>
                </a:lnTo>
                <a:lnTo>
                  <a:pt x="22345" y="62952"/>
                </a:lnTo>
                <a:lnTo>
                  <a:pt x="34876" y="64440"/>
                </a:lnTo>
                <a:lnTo>
                  <a:pt x="47833" y="62559"/>
                </a:lnTo>
                <a:lnTo>
                  <a:pt x="58516" y="56738"/>
                </a:lnTo>
                <a:lnTo>
                  <a:pt x="62065" y="51836"/>
                </a:lnTo>
                <a:lnTo>
                  <a:pt x="33571" y="51836"/>
                </a:lnTo>
                <a:lnTo>
                  <a:pt x="21375" y="49757"/>
                </a:lnTo>
                <a:lnTo>
                  <a:pt x="13638" y="44659"/>
                </a:lnTo>
                <a:lnTo>
                  <a:pt x="9573" y="38247"/>
                </a:lnTo>
                <a:lnTo>
                  <a:pt x="8392" y="32229"/>
                </a:lnTo>
                <a:lnTo>
                  <a:pt x="9966" y="23848"/>
                </a:lnTo>
                <a:lnTo>
                  <a:pt x="14687" y="17699"/>
                </a:lnTo>
                <a:lnTo>
                  <a:pt x="22555" y="13914"/>
                </a:lnTo>
                <a:lnTo>
                  <a:pt x="33571" y="12623"/>
                </a:lnTo>
                <a:lnTo>
                  <a:pt x="61568" y="12623"/>
                </a:lnTo>
                <a:lnTo>
                  <a:pt x="58353" y="8237"/>
                </a:lnTo>
                <a:lnTo>
                  <a:pt x="47282" y="2081"/>
                </a:lnTo>
                <a:lnTo>
                  <a:pt x="33571" y="0"/>
                </a:lnTo>
                <a:close/>
              </a:path>
              <a:path w="68579" h="64770">
                <a:moveTo>
                  <a:pt x="61568" y="12623"/>
                </a:moveTo>
                <a:lnTo>
                  <a:pt x="33571" y="12623"/>
                </a:lnTo>
                <a:lnTo>
                  <a:pt x="45971" y="14504"/>
                </a:lnTo>
                <a:lnTo>
                  <a:pt x="54157" y="19275"/>
                </a:lnTo>
                <a:lnTo>
                  <a:pt x="58671" y="25621"/>
                </a:lnTo>
                <a:lnTo>
                  <a:pt x="60055" y="32229"/>
                </a:lnTo>
                <a:lnTo>
                  <a:pt x="57884" y="41201"/>
                </a:lnTo>
                <a:lnTo>
                  <a:pt x="52058" y="47285"/>
                </a:lnTo>
                <a:lnTo>
                  <a:pt x="43610" y="50742"/>
                </a:lnTo>
                <a:lnTo>
                  <a:pt x="33571" y="51836"/>
                </a:lnTo>
                <a:lnTo>
                  <a:pt x="62065" y="51836"/>
                </a:lnTo>
                <a:lnTo>
                  <a:pt x="65773" y="46716"/>
                </a:lnTo>
                <a:lnTo>
                  <a:pt x="68448" y="32229"/>
                </a:lnTo>
                <a:lnTo>
                  <a:pt x="65752" y="18331"/>
                </a:lnTo>
                <a:lnTo>
                  <a:pt x="61568" y="12623"/>
                </a:lnTo>
                <a:close/>
              </a:path>
            </a:pathLst>
          </a:custGeom>
          <a:solidFill>
            <a:srgbClr val="000000"/>
          </a:solidFill>
        </p:spPr>
        <p:txBody>
          <a:bodyPr wrap="square" lIns="0" tIns="0" rIns="0" bIns="0" rtlCol="0"/>
          <a:lstStyle/>
          <a:p>
            <a:endParaRPr/>
          </a:p>
        </p:txBody>
      </p:sp>
      <p:sp>
        <p:nvSpPr>
          <p:cNvPr id="73" name="object 73"/>
          <p:cNvSpPr/>
          <p:nvPr/>
        </p:nvSpPr>
        <p:spPr>
          <a:xfrm>
            <a:off x="3941056" y="5150523"/>
            <a:ext cx="95250" cy="0"/>
          </a:xfrm>
          <a:custGeom>
            <a:avLst/>
            <a:gdLst/>
            <a:ahLst/>
            <a:cxnLst/>
            <a:rect l="l" t="t" r="r" b="b"/>
            <a:pathLst>
              <a:path w="95250">
                <a:moveTo>
                  <a:pt x="0" y="0"/>
                </a:moveTo>
                <a:lnTo>
                  <a:pt x="95118" y="0"/>
                </a:lnTo>
              </a:path>
            </a:pathLst>
          </a:custGeom>
          <a:ln w="12604">
            <a:solidFill>
              <a:srgbClr val="000000"/>
            </a:solidFill>
          </a:ln>
        </p:spPr>
        <p:txBody>
          <a:bodyPr wrap="square" lIns="0" tIns="0" rIns="0" bIns="0" rtlCol="0"/>
          <a:lstStyle/>
          <a:p>
            <a:endParaRPr/>
          </a:p>
        </p:txBody>
      </p:sp>
      <p:sp>
        <p:nvSpPr>
          <p:cNvPr id="74" name="object 74"/>
          <p:cNvSpPr/>
          <p:nvPr/>
        </p:nvSpPr>
        <p:spPr>
          <a:xfrm>
            <a:off x="3967540" y="5069977"/>
            <a:ext cx="70485" cy="54610"/>
          </a:xfrm>
          <a:custGeom>
            <a:avLst/>
            <a:gdLst/>
            <a:ahLst/>
            <a:cxnLst/>
            <a:rect l="l" t="t" r="r" b="b"/>
            <a:pathLst>
              <a:path w="70485" h="54610">
                <a:moveTo>
                  <a:pt x="36368" y="12604"/>
                </a:moveTo>
                <a:lnTo>
                  <a:pt x="27976" y="12604"/>
                </a:lnTo>
                <a:lnTo>
                  <a:pt x="27976" y="36412"/>
                </a:lnTo>
                <a:lnTo>
                  <a:pt x="32265" y="43415"/>
                </a:lnTo>
                <a:lnTo>
                  <a:pt x="37861" y="53218"/>
                </a:lnTo>
                <a:lnTo>
                  <a:pt x="46253" y="54618"/>
                </a:lnTo>
                <a:lnTo>
                  <a:pt x="50357" y="54618"/>
                </a:lnTo>
                <a:lnTo>
                  <a:pt x="58137" y="53087"/>
                </a:lnTo>
                <a:lnTo>
                  <a:pt x="64345" y="48666"/>
                </a:lnTo>
                <a:lnTo>
                  <a:pt x="68224" y="42014"/>
                </a:lnTo>
                <a:lnTo>
                  <a:pt x="49051" y="42014"/>
                </a:lnTo>
                <a:lnTo>
                  <a:pt x="41719" y="39104"/>
                </a:lnTo>
                <a:lnTo>
                  <a:pt x="37954" y="32386"/>
                </a:lnTo>
                <a:lnTo>
                  <a:pt x="36567" y="24880"/>
                </a:lnTo>
                <a:lnTo>
                  <a:pt x="36474" y="22407"/>
                </a:lnTo>
                <a:lnTo>
                  <a:pt x="36368" y="12604"/>
                </a:lnTo>
                <a:close/>
              </a:path>
              <a:path w="70485" h="54610">
                <a:moveTo>
                  <a:pt x="68634" y="0"/>
                </a:moveTo>
                <a:lnTo>
                  <a:pt x="13988" y="0"/>
                </a:lnTo>
                <a:lnTo>
                  <a:pt x="9884" y="2800"/>
                </a:lnTo>
                <a:lnTo>
                  <a:pt x="4289" y="5601"/>
                </a:lnTo>
                <a:lnTo>
                  <a:pt x="0" y="15405"/>
                </a:lnTo>
                <a:lnTo>
                  <a:pt x="49" y="32386"/>
                </a:lnTo>
                <a:lnTo>
                  <a:pt x="2797" y="42014"/>
                </a:lnTo>
                <a:lnTo>
                  <a:pt x="7087" y="46216"/>
                </a:lnTo>
                <a:lnTo>
                  <a:pt x="12682" y="50417"/>
                </a:lnTo>
                <a:lnTo>
                  <a:pt x="19583" y="50417"/>
                </a:lnTo>
                <a:lnTo>
                  <a:pt x="19583" y="39213"/>
                </a:lnTo>
                <a:lnTo>
                  <a:pt x="16785" y="39213"/>
                </a:lnTo>
                <a:lnTo>
                  <a:pt x="8392" y="37813"/>
                </a:lnTo>
                <a:lnTo>
                  <a:pt x="8392" y="22407"/>
                </a:lnTo>
                <a:lnTo>
                  <a:pt x="9884" y="16805"/>
                </a:lnTo>
                <a:lnTo>
                  <a:pt x="12682" y="14004"/>
                </a:lnTo>
                <a:lnTo>
                  <a:pt x="16785" y="12604"/>
                </a:lnTo>
                <a:lnTo>
                  <a:pt x="60726" y="12604"/>
                </a:lnTo>
                <a:lnTo>
                  <a:pt x="58749" y="11203"/>
                </a:lnTo>
                <a:lnTo>
                  <a:pt x="64345" y="11203"/>
                </a:lnTo>
                <a:lnTo>
                  <a:pt x="68634" y="9803"/>
                </a:lnTo>
                <a:lnTo>
                  <a:pt x="68634" y="0"/>
                </a:lnTo>
                <a:close/>
              </a:path>
              <a:path w="70485" h="54610">
                <a:moveTo>
                  <a:pt x="60726" y="12604"/>
                </a:moveTo>
                <a:lnTo>
                  <a:pt x="49051" y="12604"/>
                </a:lnTo>
                <a:lnTo>
                  <a:pt x="53154" y="15405"/>
                </a:lnTo>
                <a:lnTo>
                  <a:pt x="57444" y="18206"/>
                </a:lnTo>
                <a:lnTo>
                  <a:pt x="60241" y="22407"/>
                </a:lnTo>
                <a:lnTo>
                  <a:pt x="60241" y="40614"/>
                </a:lnTo>
                <a:lnTo>
                  <a:pt x="53154" y="42014"/>
                </a:lnTo>
                <a:lnTo>
                  <a:pt x="68224" y="42014"/>
                </a:lnTo>
                <a:lnTo>
                  <a:pt x="68454" y="41620"/>
                </a:lnTo>
                <a:lnTo>
                  <a:pt x="69912" y="32386"/>
                </a:lnTo>
                <a:lnTo>
                  <a:pt x="69940" y="26609"/>
                </a:lnTo>
                <a:lnTo>
                  <a:pt x="68634" y="18206"/>
                </a:lnTo>
                <a:lnTo>
                  <a:pt x="60726" y="12604"/>
                </a:lnTo>
                <a:close/>
              </a:path>
            </a:pathLst>
          </a:custGeom>
          <a:solidFill>
            <a:srgbClr val="000000"/>
          </a:solidFill>
        </p:spPr>
        <p:txBody>
          <a:bodyPr wrap="square" lIns="0" tIns="0" rIns="0" bIns="0" rtlCol="0"/>
          <a:lstStyle/>
          <a:p>
            <a:endParaRPr/>
          </a:p>
        </p:txBody>
      </p:sp>
      <p:sp>
        <p:nvSpPr>
          <p:cNvPr id="75" name="object 75"/>
          <p:cNvSpPr/>
          <p:nvPr/>
        </p:nvSpPr>
        <p:spPr>
          <a:xfrm>
            <a:off x="3969034" y="4990114"/>
            <a:ext cx="67310" cy="57785"/>
          </a:xfrm>
          <a:custGeom>
            <a:avLst/>
            <a:gdLst/>
            <a:ahLst/>
            <a:cxnLst/>
            <a:rect l="l" t="t" r="r" b="b"/>
            <a:pathLst>
              <a:path w="67310" h="57785">
                <a:moveTo>
                  <a:pt x="67142" y="44834"/>
                </a:moveTo>
                <a:lnTo>
                  <a:pt x="1305" y="44834"/>
                </a:lnTo>
                <a:lnTo>
                  <a:pt x="1305" y="57438"/>
                </a:lnTo>
                <a:lnTo>
                  <a:pt x="67142" y="57438"/>
                </a:lnTo>
                <a:lnTo>
                  <a:pt x="67142" y="44834"/>
                </a:lnTo>
                <a:close/>
              </a:path>
              <a:path w="67310" h="57785">
                <a:moveTo>
                  <a:pt x="67142" y="0"/>
                </a:moveTo>
                <a:lnTo>
                  <a:pt x="22380" y="0"/>
                </a:lnTo>
                <a:lnTo>
                  <a:pt x="9992" y="2932"/>
                </a:lnTo>
                <a:lnTo>
                  <a:pt x="3287" y="9805"/>
                </a:lnTo>
                <a:lnTo>
                  <a:pt x="533" y="17732"/>
                </a:lnTo>
                <a:lnTo>
                  <a:pt x="0" y="23826"/>
                </a:lnTo>
                <a:lnTo>
                  <a:pt x="0" y="39232"/>
                </a:lnTo>
                <a:lnTo>
                  <a:pt x="11190" y="44834"/>
                </a:lnTo>
                <a:lnTo>
                  <a:pt x="29281" y="44834"/>
                </a:lnTo>
                <a:lnTo>
                  <a:pt x="20320" y="43389"/>
                </a:lnTo>
                <a:lnTo>
                  <a:pt x="14244" y="39582"/>
                </a:lnTo>
                <a:lnTo>
                  <a:pt x="10791" y="34199"/>
                </a:lnTo>
                <a:lnTo>
                  <a:pt x="9698" y="28028"/>
                </a:lnTo>
                <a:lnTo>
                  <a:pt x="9698" y="23826"/>
                </a:lnTo>
                <a:lnTo>
                  <a:pt x="11190" y="19606"/>
                </a:lnTo>
                <a:lnTo>
                  <a:pt x="13988" y="16805"/>
                </a:lnTo>
                <a:lnTo>
                  <a:pt x="16785" y="12604"/>
                </a:lnTo>
                <a:lnTo>
                  <a:pt x="67142" y="12604"/>
                </a:lnTo>
                <a:lnTo>
                  <a:pt x="67142" y="0"/>
                </a:lnTo>
                <a:close/>
              </a:path>
            </a:pathLst>
          </a:custGeom>
          <a:solidFill>
            <a:srgbClr val="000000"/>
          </a:solidFill>
        </p:spPr>
        <p:txBody>
          <a:bodyPr wrap="square" lIns="0" tIns="0" rIns="0" bIns="0" rtlCol="0"/>
          <a:lstStyle/>
          <a:p>
            <a:endParaRPr/>
          </a:p>
        </p:txBody>
      </p:sp>
      <p:sp>
        <p:nvSpPr>
          <p:cNvPr id="76" name="object 76"/>
          <p:cNvSpPr/>
          <p:nvPr/>
        </p:nvSpPr>
        <p:spPr>
          <a:xfrm>
            <a:off x="3941056" y="4910266"/>
            <a:ext cx="95250" cy="62230"/>
          </a:xfrm>
          <a:custGeom>
            <a:avLst/>
            <a:gdLst/>
            <a:ahLst/>
            <a:cxnLst/>
            <a:rect l="l" t="t" r="r" b="b"/>
            <a:pathLst>
              <a:path w="95250" h="62229">
                <a:moveTo>
                  <a:pt x="95118" y="0"/>
                </a:moveTo>
                <a:lnTo>
                  <a:pt x="0" y="0"/>
                </a:lnTo>
                <a:lnTo>
                  <a:pt x="0" y="12604"/>
                </a:lnTo>
                <a:lnTo>
                  <a:pt x="37674" y="12604"/>
                </a:lnTo>
                <a:lnTo>
                  <a:pt x="26484" y="18206"/>
                </a:lnTo>
                <a:lnTo>
                  <a:pt x="26484" y="32211"/>
                </a:lnTo>
                <a:lnTo>
                  <a:pt x="28626" y="43316"/>
                </a:lnTo>
                <a:lnTo>
                  <a:pt x="35226" y="52709"/>
                </a:lnTo>
                <a:lnTo>
                  <a:pt x="46548" y="59210"/>
                </a:lnTo>
                <a:lnTo>
                  <a:pt x="62853" y="61640"/>
                </a:lnTo>
                <a:lnTo>
                  <a:pt x="79697" y="58444"/>
                </a:lnTo>
                <a:lnTo>
                  <a:pt x="89477" y="50783"/>
                </a:lnTo>
                <a:lnTo>
                  <a:pt x="90334" y="49035"/>
                </a:lnTo>
                <a:lnTo>
                  <a:pt x="61547" y="49035"/>
                </a:lnTo>
                <a:lnTo>
                  <a:pt x="55803" y="48750"/>
                </a:lnTo>
                <a:lnTo>
                  <a:pt x="47349" y="46757"/>
                </a:lnTo>
                <a:lnTo>
                  <a:pt x="39699" y="41346"/>
                </a:lnTo>
                <a:lnTo>
                  <a:pt x="36368" y="30810"/>
                </a:lnTo>
                <a:lnTo>
                  <a:pt x="36368" y="23808"/>
                </a:lnTo>
                <a:lnTo>
                  <a:pt x="39166" y="19606"/>
                </a:lnTo>
                <a:lnTo>
                  <a:pt x="43269" y="16805"/>
                </a:lnTo>
                <a:lnTo>
                  <a:pt x="46067" y="14004"/>
                </a:lnTo>
                <a:lnTo>
                  <a:pt x="51662" y="11203"/>
                </a:lnTo>
                <a:lnTo>
                  <a:pt x="95118" y="11203"/>
                </a:lnTo>
                <a:lnTo>
                  <a:pt x="95118" y="0"/>
                </a:lnTo>
                <a:close/>
              </a:path>
              <a:path w="95250" h="62229">
                <a:moveTo>
                  <a:pt x="83928" y="11203"/>
                </a:moveTo>
                <a:lnTo>
                  <a:pt x="61547" y="11203"/>
                </a:lnTo>
                <a:lnTo>
                  <a:pt x="67212" y="11510"/>
                </a:lnTo>
                <a:lnTo>
                  <a:pt x="75675" y="13654"/>
                </a:lnTo>
                <a:lnTo>
                  <a:pt x="83368" y="19475"/>
                </a:lnTo>
                <a:lnTo>
                  <a:pt x="86726" y="30810"/>
                </a:lnTo>
                <a:lnTo>
                  <a:pt x="84549" y="40165"/>
                </a:lnTo>
                <a:lnTo>
                  <a:pt x="78822" y="45707"/>
                </a:lnTo>
                <a:lnTo>
                  <a:pt x="70753" y="48357"/>
                </a:lnTo>
                <a:lnTo>
                  <a:pt x="61547" y="49035"/>
                </a:lnTo>
                <a:lnTo>
                  <a:pt x="90334" y="49035"/>
                </a:lnTo>
                <a:lnTo>
                  <a:pt x="94011" y="41543"/>
                </a:lnTo>
                <a:lnTo>
                  <a:pt x="95118" y="33611"/>
                </a:lnTo>
                <a:lnTo>
                  <a:pt x="95118" y="22407"/>
                </a:lnTo>
                <a:lnTo>
                  <a:pt x="90829" y="18206"/>
                </a:lnTo>
                <a:lnTo>
                  <a:pt x="88031" y="14004"/>
                </a:lnTo>
                <a:lnTo>
                  <a:pt x="85233" y="12604"/>
                </a:lnTo>
                <a:lnTo>
                  <a:pt x="83928" y="11203"/>
                </a:lnTo>
                <a:close/>
              </a:path>
            </a:pathLst>
          </a:custGeom>
          <a:solidFill>
            <a:srgbClr val="000000"/>
          </a:solidFill>
        </p:spPr>
        <p:txBody>
          <a:bodyPr wrap="square" lIns="0" tIns="0" rIns="0" bIns="0" rtlCol="0"/>
          <a:lstStyle/>
          <a:p>
            <a:endParaRPr/>
          </a:p>
        </p:txBody>
      </p:sp>
      <p:sp>
        <p:nvSpPr>
          <p:cNvPr id="77" name="object 77"/>
          <p:cNvSpPr/>
          <p:nvPr/>
        </p:nvSpPr>
        <p:spPr>
          <a:xfrm>
            <a:off x="5784351" y="4906064"/>
            <a:ext cx="281960" cy="707469"/>
          </a:xfrm>
          <a:prstGeom prst="rect">
            <a:avLst/>
          </a:prstGeom>
          <a:blipFill>
            <a:blip r:embed="rId4" cstate="print"/>
            <a:stretch>
              <a:fillRect/>
            </a:stretch>
          </a:blipFill>
        </p:spPr>
        <p:txBody>
          <a:bodyPr wrap="square" lIns="0" tIns="0" rIns="0" bIns="0" rtlCol="0"/>
          <a:lstStyle/>
          <a:p>
            <a:endParaRPr/>
          </a:p>
        </p:txBody>
      </p:sp>
      <p:sp>
        <p:nvSpPr>
          <p:cNvPr id="78" name="object 78"/>
          <p:cNvSpPr/>
          <p:nvPr/>
        </p:nvSpPr>
        <p:spPr>
          <a:xfrm>
            <a:off x="3385450" y="5310226"/>
            <a:ext cx="93980" cy="0"/>
          </a:xfrm>
          <a:custGeom>
            <a:avLst/>
            <a:gdLst/>
            <a:ahLst/>
            <a:cxnLst/>
            <a:rect l="l" t="t" r="r" b="b"/>
            <a:pathLst>
              <a:path w="93979">
                <a:moveTo>
                  <a:pt x="0" y="0"/>
                </a:moveTo>
                <a:lnTo>
                  <a:pt x="93813" y="0"/>
                </a:lnTo>
              </a:path>
            </a:pathLst>
          </a:custGeom>
          <a:ln w="12623">
            <a:solidFill>
              <a:srgbClr val="000000"/>
            </a:solidFill>
          </a:ln>
        </p:spPr>
        <p:txBody>
          <a:bodyPr wrap="square" lIns="0" tIns="0" rIns="0" bIns="0" rtlCol="0"/>
          <a:lstStyle/>
          <a:p>
            <a:endParaRPr/>
          </a:p>
        </p:txBody>
      </p:sp>
      <p:sp>
        <p:nvSpPr>
          <p:cNvPr id="79" name="object 79"/>
          <p:cNvSpPr/>
          <p:nvPr/>
        </p:nvSpPr>
        <p:spPr>
          <a:xfrm>
            <a:off x="3412121" y="5243674"/>
            <a:ext cx="67310" cy="36830"/>
          </a:xfrm>
          <a:custGeom>
            <a:avLst/>
            <a:gdLst/>
            <a:ahLst/>
            <a:cxnLst/>
            <a:rect l="l" t="t" r="r" b="b"/>
            <a:pathLst>
              <a:path w="67310" h="36829">
                <a:moveTo>
                  <a:pt x="67142" y="23826"/>
                </a:moveTo>
                <a:lnTo>
                  <a:pt x="1305" y="23826"/>
                </a:lnTo>
                <a:lnTo>
                  <a:pt x="1305" y="36431"/>
                </a:lnTo>
                <a:lnTo>
                  <a:pt x="67142" y="36431"/>
                </a:lnTo>
                <a:lnTo>
                  <a:pt x="67142" y="23826"/>
                </a:lnTo>
                <a:close/>
              </a:path>
              <a:path w="67310" h="36829">
                <a:moveTo>
                  <a:pt x="12496" y="0"/>
                </a:moveTo>
                <a:lnTo>
                  <a:pt x="1305" y="0"/>
                </a:lnTo>
                <a:lnTo>
                  <a:pt x="1305" y="1400"/>
                </a:lnTo>
                <a:lnTo>
                  <a:pt x="0" y="4220"/>
                </a:lnTo>
                <a:lnTo>
                  <a:pt x="1305" y="8421"/>
                </a:lnTo>
                <a:lnTo>
                  <a:pt x="1305" y="14023"/>
                </a:lnTo>
                <a:lnTo>
                  <a:pt x="5595" y="21025"/>
                </a:lnTo>
                <a:lnTo>
                  <a:pt x="13988" y="23826"/>
                </a:lnTo>
                <a:lnTo>
                  <a:pt x="32079" y="23826"/>
                </a:lnTo>
                <a:lnTo>
                  <a:pt x="24298" y="22951"/>
                </a:lnTo>
                <a:lnTo>
                  <a:pt x="18091" y="19975"/>
                </a:lnTo>
                <a:lnTo>
                  <a:pt x="13982" y="14373"/>
                </a:lnTo>
                <a:lnTo>
                  <a:pt x="12496" y="5620"/>
                </a:lnTo>
                <a:lnTo>
                  <a:pt x="12496" y="0"/>
                </a:lnTo>
                <a:close/>
              </a:path>
            </a:pathLst>
          </a:custGeom>
          <a:solidFill>
            <a:srgbClr val="000000"/>
          </a:solidFill>
        </p:spPr>
        <p:txBody>
          <a:bodyPr wrap="square" lIns="0" tIns="0" rIns="0" bIns="0" rtlCol="0"/>
          <a:lstStyle/>
          <a:p>
            <a:endParaRPr/>
          </a:p>
        </p:txBody>
      </p:sp>
      <p:sp>
        <p:nvSpPr>
          <p:cNvPr id="80" name="object 80"/>
          <p:cNvSpPr/>
          <p:nvPr/>
        </p:nvSpPr>
        <p:spPr>
          <a:xfrm>
            <a:off x="3412123" y="5175032"/>
            <a:ext cx="69215" cy="59055"/>
          </a:xfrm>
          <a:custGeom>
            <a:avLst/>
            <a:gdLst/>
            <a:ahLst/>
            <a:cxnLst/>
            <a:rect l="l" t="t" r="r" b="b"/>
            <a:pathLst>
              <a:path w="69214" h="59054">
                <a:moveTo>
                  <a:pt x="36368" y="0"/>
                </a:moveTo>
                <a:lnTo>
                  <a:pt x="25965" y="241"/>
                </a:lnTo>
                <a:lnTo>
                  <a:pt x="13988" y="2978"/>
                </a:lnTo>
                <a:lnTo>
                  <a:pt x="4108" y="11233"/>
                </a:lnTo>
                <a:lnTo>
                  <a:pt x="0" y="28028"/>
                </a:lnTo>
                <a:lnTo>
                  <a:pt x="0" y="39232"/>
                </a:lnTo>
                <a:lnTo>
                  <a:pt x="34876" y="58839"/>
                </a:lnTo>
                <a:lnTo>
                  <a:pt x="49042" y="56979"/>
                </a:lnTo>
                <a:lnTo>
                  <a:pt x="59659" y="51311"/>
                </a:lnTo>
                <a:lnTo>
                  <a:pt x="63181" y="46234"/>
                </a:lnTo>
                <a:lnTo>
                  <a:pt x="27976" y="46234"/>
                </a:lnTo>
                <a:lnTo>
                  <a:pt x="19015" y="44571"/>
                </a:lnTo>
                <a:lnTo>
                  <a:pt x="12938" y="40282"/>
                </a:lnTo>
                <a:lnTo>
                  <a:pt x="9485" y="34418"/>
                </a:lnTo>
                <a:lnTo>
                  <a:pt x="8392" y="28028"/>
                </a:lnTo>
                <a:lnTo>
                  <a:pt x="8392" y="14023"/>
                </a:lnTo>
                <a:lnTo>
                  <a:pt x="20888" y="12623"/>
                </a:lnTo>
                <a:lnTo>
                  <a:pt x="36368" y="12623"/>
                </a:lnTo>
                <a:lnTo>
                  <a:pt x="36368" y="0"/>
                </a:lnTo>
                <a:close/>
              </a:path>
              <a:path w="69214" h="59054">
                <a:moveTo>
                  <a:pt x="36368" y="12623"/>
                </a:moveTo>
                <a:lnTo>
                  <a:pt x="27976" y="12623"/>
                </a:lnTo>
                <a:lnTo>
                  <a:pt x="27976" y="46234"/>
                </a:lnTo>
                <a:lnTo>
                  <a:pt x="36368" y="46234"/>
                </a:lnTo>
                <a:lnTo>
                  <a:pt x="36368" y="12623"/>
                </a:lnTo>
                <a:close/>
              </a:path>
              <a:path w="69214" h="59054">
                <a:moveTo>
                  <a:pt x="46067" y="0"/>
                </a:moveTo>
                <a:lnTo>
                  <a:pt x="46067" y="12623"/>
                </a:lnTo>
                <a:lnTo>
                  <a:pt x="55952" y="14023"/>
                </a:lnTo>
                <a:lnTo>
                  <a:pt x="60055" y="19625"/>
                </a:lnTo>
                <a:lnTo>
                  <a:pt x="60055" y="28028"/>
                </a:lnTo>
                <a:lnTo>
                  <a:pt x="58321" y="36978"/>
                </a:lnTo>
                <a:lnTo>
                  <a:pt x="53457" y="42908"/>
                </a:lnTo>
                <a:lnTo>
                  <a:pt x="45971" y="45950"/>
                </a:lnTo>
                <a:lnTo>
                  <a:pt x="36368" y="46234"/>
                </a:lnTo>
                <a:lnTo>
                  <a:pt x="63181" y="46234"/>
                </a:lnTo>
                <a:lnTo>
                  <a:pt x="66323" y="41704"/>
                </a:lnTo>
                <a:lnTo>
                  <a:pt x="68634" y="28028"/>
                </a:lnTo>
                <a:lnTo>
                  <a:pt x="68634" y="15424"/>
                </a:lnTo>
                <a:lnTo>
                  <a:pt x="62853" y="8402"/>
                </a:lnTo>
                <a:lnTo>
                  <a:pt x="60055" y="5601"/>
                </a:lnTo>
                <a:lnTo>
                  <a:pt x="54460" y="1400"/>
                </a:lnTo>
                <a:lnTo>
                  <a:pt x="48864" y="1400"/>
                </a:lnTo>
                <a:lnTo>
                  <a:pt x="46067" y="0"/>
                </a:lnTo>
                <a:close/>
              </a:path>
            </a:pathLst>
          </a:custGeom>
          <a:solidFill>
            <a:srgbClr val="000000"/>
          </a:solidFill>
        </p:spPr>
        <p:txBody>
          <a:bodyPr wrap="square" lIns="0" tIns="0" rIns="0" bIns="0" rtlCol="0"/>
          <a:lstStyle/>
          <a:p>
            <a:endParaRPr/>
          </a:p>
        </p:txBody>
      </p:sp>
      <p:sp>
        <p:nvSpPr>
          <p:cNvPr id="81" name="object 81"/>
          <p:cNvSpPr/>
          <p:nvPr/>
        </p:nvSpPr>
        <p:spPr>
          <a:xfrm>
            <a:off x="3385450" y="5150523"/>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82" name="object 82"/>
          <p:cNvSpPr/>
          <p:nvPr/>
        </p:nvSpPr>
        <p:spPr>
          <a:xfrm>
            <a:off x="3412123" y="5069977"/>
            <a:ext cx="69215" cy="54610"/>
          </a:xfrm>
          <a:custGeom>
            <a:avLst/>
            <a:gdLst/>
            <a:ahLst/>
            <a:cxnLst/>
            <a:rect l="l" t="t" r="r" b="b"/>
            <a:pathLst>
              <a:path w="69214" h="54610">
                <a:moveTo>
                  <a:pt x="34876" y="11203"/>
                </a:moveTo>
                <a:lnTo>
                  <a:pt x="26484" y="11203"/>
                </a:lnTo>
                <a:lnTo>
                  <a:pt x="26484" y="36412"/>
                </a:lnTo>
                <a:lnTo>
                  <a:pt x="30773" y="43415"/>
                </a:lnTo>
                <a:lnTo>
                  <a:pt x="36368" y="53218"/>
                </a:lnTo>
                <a:lnTo>
                  <a:pt x="44761" y="54618"/>
                </a:lnTo>
                <a:lnTo>
                  <a:pt x="48864" y="54618"/>
                </a:lnTo>
                <a:lnTo>
                  <a:pt x="56674" y="53087"/>
                </a:lnTo>
                <a:lnTo>
                  <a:pt x="62946" y="48666"/>
                </a:lnTo>
                <a:lnTo>
                  <a:pt x="66886" y="42014"/>
                </a:lnTo>
                <a:lnTo>
                  <a:pt x="47559" y="42014"/>
                </a:lnTo>
                <a:lnTo>
                  <a:pt x="40227" y="39082"/>
                </a:lnTo>
                <a:lnTo>
                  <a:pt x="36462" y="32211"/>
                </a:lnTo>
                <a:lnTo>
                  <a:pt x="35075" y="24289"/>
                </a:lnTo>
                <a:lnTo>
                  <a:pt x="35013" y="22407"/>
                </a:lnTo>
                <a:lnTo>
                  <a:pt x="34876" y="11203"/>
                </a:lnTo>
                <a:close/>
              </a:path>
              <a:path w="69214" h="54610">
                <a:moveTo>
                  <a:pt x="67142" y="0"/>
                </a:moveTo>
                <a:lnTo>
                  <a:pt x="12496" y="0"/>
                </a:lnTo>
                <a:lnTo>
                  <a:pt x="9698" y="1400"/>
                </a:lnTo>
                <a:lnTo>
                  <a:pt x="0" y="32211"/>
                </a:lnTo>
                <a:lnTo>
                  <a:pt x="1305" y="42014"/>
                </a:lnTo>
                <a:lnTo>
                  <a:pt x="6900" y="46216"/>
                </a:lnTo>
                <a:lnTo>
                  <a:pt x="11190" y="50417"/>
                </a:lnTo>
                <a:lnTo>
                  <a:pt x="19583" y="50417"/>
                </a:lnTo>
                <a:lnTo>
                  <a:pt x="19583" y="39213"/>
                </a:lnTo>
                <a:lnTo>
                  <a:pt x="16785" y="39213"/>
                </a:lnTo>
                <a:lnTo>
                  <a:pt x="8392" y="37813"/>
                </a:lnTo>
                <a:lnTo>
                  <a:pt x="8392" y="16805"/>
                </a:lnTo>
                <a:lnTo>
                  <a:pt x="12496" y="14004"/>
                </a:lnTo>
                <a:lnTo>
                  <a:pt x="15293" y="11203"/>
                </a:lnTo>
                <a:lnTo>
                  <a:pt x="62853" y="11203"/>
                </a:lnTo>
                <a:lnTo>
                  <a:pt x="67142" y="9803"/>
                </a:lnTo>
                <a:lnTo>
                  <a:pt x="67142" y="0"/>
                </a:lnTo>
                <a:close/>
              </a:path>
              <a:path w="69214" h="54610">
                <a:moveTo>
                  <a:pt x="57257" y="11203"/>
                </a:moveTo>
                <a:lnTo>
                  <a:pt x="34876" y="11203"/>
                </a:lnTo>
                <a:lnTo>
                  <a:pt x="44761" y="12604"/>
                </a:lnTo>
                <a:lnTo>
                  <a:pt x="47559" y="12604"/>
                </a:lnTo>
                <a:lnTo>
                  <a:pt x="51662" y="15405"/>
                </a:lnTo>
                <a:lnTo>
                  <a:pt x="57257" y="18206"/>
                </a:lnTo>
                <a:lnTo>
                  <a:pt x="58749" y="22407"/>
                </a:lnTo>
                <a:lnTo>
                  <a:pt x="58749" y="39213"/>
                </a:lnTo>
                <a:lnTo>
                  <a:pt x="51662" y="42014"/>
                </a:lnTo>
                <a:lnTo>
                  <a:pt x="66886" y="42014"/>
                </a:lnTo>
                <a:lnTo>
                  <a:pt x="67119" y="41620"/>
                </a:lnTo>
                <a:lnTo>
                  <a:pt x="68634" y="32211"/>
                </a:lnTo>
                <a:lnTo>
                  <a:pt x="68634" y="26609"/>
                </a:lnTo>
                <a:lnTo>
                  <a:pt x="67142" y="16805"/>
                </a:lnTo>
                <a:lnTo>
                  <a:pt x="57257" y="11203"/>
                </a:lnTo>
                <a:close/>
              </a:path>
            </a:pathLst>
          </a:custGeom>
          <a:solidFill>
            <a:srgbClr val="000000"/>
          </a:solidFill>
        </p:spPr>
        <p:txBody>
          <a:bodyPr wrap="square" lIns="0" tIns="0" rIns="0" bIns="0" rtlCol="0"/>
          <a:lstStyle/>
          <a:p>
            <a:endParaRPr/>
          </a:p>
        </p:txBody>
      </p:sp>
      <p:sp>
        <p:nvSpPr>
          <p:cNvPr id="83" name="object 83"/>
          <p:cNvSpPr/>
          <p:nvPr/>
        </p:nvSpPr>
        <p:spPr>
          <a:xfrm>
            <a:off x="3412121" y="4990114"/>
            <a:ext cx="67310" cy="57785"/>
          </a:xfrm>
          <a:custGeom>
            <a:avLst/>
            <a:gdLst/>
            <a:ahLst/>
            <a:cxnLst/>
            <a:rect l="l" t="t" r="r" b="b"/>
            <a:pathLst>
              <a:path w="67310" h="57785">
                <a:moveTo>
                  <a:pt x="67142" y="44834"/>
                </a:moveTo>
                <a:lnTo>
                  <a:pt x="1305" y="44834"/>
                </a:lnTo>
                <a:lnTo>
                  <a:pt x="1305" y="57438"/>
                </a:lnTo>
                <a:lnTo>
                  <a:pt x="67142" y="57438"/>
                </a:lnTo>
                <a:lnTo>
                  <a:pt x="67142" y="44834"/>
                </a:lnTo>
                <a:close/>
              </a:path>
              <a:path w="67310" h="57785">
                <a:moveTo>
                  <a:pt x="67142" y="0"/>
                </a:moveTo>
                <a:lnTo>
                  <a:pt x="22380" y="0"/>
                </a:lnTo>
                <a:lnTo>
                  <a:pt x="10622" y="2932"/>
                </a:lnTo>
                <a:lnTo>
                  <a:pt x="3846" y="9805"/>
                </a:lnTo>
                <a:lnTo>
                  <a:pt x="743" y="17732"/>
                </a:lnTo>
                <a:lnTo>
                  <a:pt x="0" y="23826"/>
                </a:lnTo>
                <a:lnTo>
                  <a:pt x="0" y="39232"/>
                </a:lnTo>
                <a:lnTo>
                  <a:pt x="9698" y="43433"/>
                </a:lnTo>
                <a:lnTo>
                  <a:pt x="12496" y="44834"/>
                </a:lnTo>
                <a:lnTo>
                  <a:pt x="29281" y="44834"/>
                </a:lnTo>
                <a:lnTo>
                  <a:pt x="20320" y="43389"/>
                </a:lnTo>
                <a:lnTo>
                  <a:pt x="14244" y="39582"/>
                </a:lnTo>
                <a:lnTo>
                  <a:pt x="10791" y="34199"/>
                </a:lnTo>
                <a:lnTo>
                  <a:pt x="9698" y="28028"/>
                </a:lnTo>
                <a:lnTo>
                  <a:pt x="9698" y="23826"/>
                </a:lnTo>
                <a:lnTo>
                  <a:pt x="11190" y="19606"/>
                </a:lnTo>
                <a:lnTo>
                  <a:pt x="13988" y="16805"/>
                </a:lnTo>
                <a:lnTo>
                  <a:pt x="16785" y="12604"/>
                </a:lnTo>
                <a:lnTo>
                  <a:pt x="67142" y="12604"/>
                </a:lnTo>
                <a:lnTo>
                  <a:pt x="67142" y="0"/>
                </a:lnTo>
                <a:close/>
              </a:path>
            </a:pathLst>
          </a:custGeom>
          <a:solidFill>
            <a:srgbClr val="000000"/>
          </a:solidFill>
        </p:spPr>
        <p:txBody>
          <a:bodyPr wrap="square" lIns="0" tIns="0" rIns="0" bIns="0" rtlCol="0"/>
          <a:lstStyle/>
          <a:p>
            <a:endParaRPr/>
          </a:p>
        </p:txBody>
      </p:sp>
      <p:sp>
        <p:nvSpPr>
          <p:cNvPr id="84" name="object 84"/>
          <p:cNvSpPr/>
          <p:nvPr/>
        </p:nvSpPr>
        <p:spPr>
          <a:xfrm>
            <a:off x="3385450" y="4910266"/>
            <a:ext cx="95885" cy="62230"/>
          </a:xfrm>
          <a:custGeom>
            <a:avLst/>
            <a:gdLst/>
            <a:ahLst/>
            <a:cxnLst/>
            <a:rect l="l" t="t" r="r" b="b"/>
            <a:pathLst>
              <a:path w="95885" h="62229">
                <a:moveTo>
                  <a:pt x="93813" y="0"/>
                </a:moveTo>
                <a:lnTo>
                  <a:pt x="0" y="0"/>
                </a:lnTo>
                <a:lnTo>
                  <a:pt x="0" y="12604"/>
                </a:lnTo>
                <a:lnTo>
                  <a:pt x="36368" y="12604"/>
                </a:lnTo>
                <a:lnTo>
                  <a:pt x="25178" y="18206"/>
                </a:lnTo>
                <a:lnTo>
                  <a:pt x="25178" y="32211"/>
                </a:lnTo>
                <a:lnTo>
                  <a:pt x="27320" y="43316"/>
                </a:lnTo>
                <a:lnTo>
                  <a:pt x="33921" y="52709"/>
                </a:lnTo>
                <a:lnTo>
                  <a:pt x="45242" y="59210"/>
                </a:lnTo>
                <a:lnTo>
                  <a:pt x="61547" y="61640"/>
                </a:lnTo>
                <a:lnTo>
                  <a:pt x="78624" y="58444"/>
                </a:lnTo>
                <a:lnTo>
                  <a:pt x="88917" y="50783"/>
                </a:lnTo>
                <a:lnTo>
                  <a:pt x="89872" y="49035"/>
                </a:lnTo>
                <a:lnTo>
                  <a:pt x="61547" y="49035"/>
                </a:lnTo>
                <a:lnTo>
                  <a:pt x="55678" y="48750"/>
                </a:lnTo>
                <a:lnTo>
                  <a:pt x="46766" y="46757"/>
                </a:lnTo>
                <a:lnTo>
                  <a:pt x="38624" y="41346"/>
                </a:lnTo>
                <a:lnTo>
                  <a:pt x="35063" y="30810"/>
                </a:lnTo>
                <a:lnTo>
                  <a:pt x="35063" y="23808"/>
                </a:lnTo>
                <a:lnTo>
                  <a:pt x="37861" y="19606"/>
                </a:lnTo>
                <a:lnTo>
                  <a:pt x="41964" y="16805"/>
                </a:lnTo>
                <a:lnTo>
                  <a:pt x="44761" y="14004"/>
                </a:lnTo>
                <a:lnTo>
                  <a:pt x="50357" y="11203"/>
                </a:lnTo>
                <a:lnTo>
                  <a:pt x="93813" y="11203"/>
                </a:lnTo>
                <a:lnTo>
                  <a:pt x="93813" y="0"/>
                </a:lnTo>
                <a:close/>
              </a:path>
              <a:path w="95885" h="62229">
                <a:moveTo>
                  <a:pt x="82622" y="11203"/>
                </a:moveTo>
                <a:lnTo>
                  <a:pt x="60241" y="11203"/>
                </a:lnTo>
                <a:lnTo>
                  <a:pt x="66111" y="11510"/>
                </a:lnTo>
                <a:lnTo>
                  <a:pt x="75022" y="13654"/>
                </a:lnTo>
                <a:lnTo>
                  <a:pt x="83164" y="19475"/>
                </a:lnTo>
                <a:lnTo>
                  <a:pt x="86726" y="30810"/>
                </a:lnTo>
                <a:lnTo>
                  <a:pt x="84365" y="40165"/>
                </a:lnTo>
                <a:lnTo>
                  <a:pt x="78333" y="45707"/>
                </a:lnTo>
                <a:lnTo>
                  <a:pt x="70202" y="48357"/>
                </a:lnTo>
                <a:lnTo>
                  <a:pt x="61547" y="49035"/>
                </a:lnTo>
                <a:lnTo>
                  <a:pt x="89872" y="49035"/>
                </a:lnTo>
                <a:lnTo>
                  <a:pt x="93964" y="41543"/>
                </a:lnTo>
                <a:lnTo>
                  <a:pt x="95305" y="33611"/>
                </a:lnTo>
                <a:lnTo>
                  <a:pt x="95305" y="29410"/>
                </a:lnTo>
                <a:lnTo>
                  <a:pt x="93813" y="22407"/>
                </a:lnTo>
                <a:lnTo>
                  <a:pt x="89523" y="18206"/>
                </a:lnTo>
                <a:lnTo>
                  <a:pt x="88218" y="14004"/>
                </a:lnTo>
                <a:lnTo>
                  <a:pt x="82622" y="11203"/>
                </a:lnTo>
                <a:close/>
              </a:path>
            </a:pathLst>
          </a:custGeom>
          <a:solidFill>
            <a:srgbClr val="000000"/>
          </a:solidFill>
        </p:spPr>
        <p:txBody>
          <a:bodyPr wrap="square" lIns="0" tIns="0" rIns="0" bIns="0" rtlCol="0"/>
          <a:lstStyle/>
          <a:p>
            <a:endParaRPr/>
          </a:p>
        </p:txBody>
      </p:sp>
      <p:sp>
        <p:nvSpPr>
          <p:cNvPr id="85" name="object 85"/>
          <p:cNvSpPr/>
          <p:nvPr/>
        </p:nvSpPr>
        <p:spPr>
          <a:xfrm>
            <a:off x="7077927" y="5142821"/>
            <a:ext cx="93980" cy="0"/>
          </a:xfrm>
          <a:custGeom>
            <a:avLst/>
            <a:gdLst/>
            <a:ahLst/>
            <a:cxnLst/>
            <a:rect l="l" t="t" r="r" b="b"/>
            <a:pathLst>
              <a:path w="93979">
                <a:moveTo>
                  <a:pt x="0" y="0"/>
                </a:moveTo>
                <a:lnTo>
                  <a:pt x="93813" y="0"/>
                </a:lnTo>
              </a:path>
            </a:pathLst>
          </a:custGeom>
          <a:ln w="14004">
            <a:solidFill>
              <a:srgbClr val="000000"/>
            </a:solidFill>
          </a:ln>
        </p:spPr>
        <p:txBody>
          <a:bodyPr wrap="square" lIns="0" tIns="0" rIns="0" bIns="0" rtlCol="0"/>
          <a:lstStyle/>
          <a:p>
            <a:endParaRPr/>
          </a:p>
        </p:txBody>
      </p:sp>
      <p:sp>
        <p:nvSpPr>
          <p:cNvPr id="86" name="object 86"/>
          <p:cNvSpPr/>
          <p:nvPr/>
        </p:nvSpPr>
        <p:spPr>
          <a:xfrm>
            <a:off x="7089120" y="5085383"/>
            <a:ext cx="84455" cy="38100"/>
          </a:xfrm>
          <a:custGeom>
            <a:avLst/>
            <a:gdLst/>
            <a:ahLst/>
            <a:cxnLst/>
            <a:rect l="l" t="t" r="r" b="b"/>
            <a:pathLst>
              <a:path w="84454" h="38100">
                <a:moveTo>
                  <a:pt x="26670" y="26609"/>
                </a:moveTo>
                <a:lnTo>
                  <a:pt x="16785" y="26609"/>
                </a:lnTo>
                <a:lnTo>
                  <a:pt x="16785" y="37813"/>
                </a:lnTo>
                <a:lnTo>
                  <a:pt x="26670" y="37813"/>
                </a:lnTo>
                <a:lnTo>
                  <a:pt x="26670" y="26609"/>
                </a:lnTo>
                <a:close/>
              </a:path>
              <a:path w="84454" h="38100">
                <a:moveTo>
                  <a:pt x="82622" y="0"/>
                </a:moveTo>
                <a:lnTo>
                  <a:pt x="74230" y="0"/>
                </a:lnTo>
                <a:lnTo>
                  <a:pt x="74230" y="14004"/>
                </a:lnTo>
                <a:lnTo>
                  <a:pt x="0" y="14004"/>
                </a:lnTo>
                <a:lnTo>
                  <a:pt x="4289" y="26609"/>
                </a:lnTo>
                <a:lnTo>
                  <a:pt x="81317" y="26609"/>
                </a:lnTo>
                <a:lnTo>
                  <a:pt x="84114" y="21007"/>
                </a:lnTo>
                <a:lnTo>
                  <a:pt x="84114" y="1400"/>
                </a:lnTo>
                <a:lnTo>
                  <a:pt x="82622" y="0"/>
                </a:lnTo>
                <a:close/>
              </a:path>
              <a:path w="84454" h="38100">
                <a:moveTo>
                  <a:pt x="26670" y="0"/>
                </a:moveTo>
                <a:lnTo>
                  <a:pt x="16785" y="0"/>
                </a:lnTo>
                <a:lnTo>
                  <a:pt x="16785" y="14004"/>
                </a:lnTo>
                <a:lnTo>
                  <a:pt x="26670" y="14004"/>
                </a:lnTo>
                <a:lnTo>
                  <a:pt x="26670" y="0"/>
                </a:lnTo>
                <a:close/>
              </a:path>
            </a:pathLst>
          </a:custGeom>
          <a:solidFill>
            <a:srgbClr val="000000"/>
          </a:solidFill>
        </p:spPr>
        <p:txBody>
          <a:bodyPr wrap="square" lIns="0" tIns="0" rIns="0" bIns="0" rtlCol="0"/>
          <a:lstStyle/>
          <a:p>
            <a:endParaRPr/>
          </a:p>
        </p:txBody>
      </p:sp>
      <p:sp>
        <p:nvSpPr>
          <p:cNvPr id="87" name="object 87"/>
          <p:cNvSpPr/>
          <p:nvPr/>
        </p:nvSpPr>
        <p:spPr>
          <a:xfrm>
            <a:off x="7104598" y="5018142"/>
            <a:ext cx="70485" cy="56515"/>
          </a:xfrm>
          <a:custGeom>
            <a:avLst/>
            <a:gdLst/>
            <a:ahLst/>
            <a:cxnLst/>
            <a:rect l="l" t="t" r="r" b="b"/>
            <a:pathLst>
              <a:path w="70484" h="56514">
                <a:moveTo>
                  <a:pt x="36368" y="12604"/>
                </a:moveTo>
                <a:lnTo>
                  <a:pt x="26484" y="12604"/>
                </a:lnTo>
                <a:lnTo>
                  <a:pt x="26484" y="37813"/>
                </a:lnTo>
                <a:lnTo>
                  <a:pt x="30773" y="44815"/>
                </a:lnTo>
                <a:lnTo>
                  <a:pt x="36368" y="54637"/>
                </a:lnTo>
                <a:lnTo>
                  <a:pt x="44761" y="56038"/>
                </a:lnTo>
                <a:lnTo>
                  <a:pt x="50357" y="56038"/>
                </a:lnTo>
                <a:lnTo>
                  <a:pt x="58137" y="54503"/>
                </a:lnTo>
                <a:lnTo>
                  <a:pt x="64345" y="50076"/>
                </a:lnTo>
                <a:lnTo>
                  <a:pt x="68226" y="43415"/>
                </a:lnTo>
                <a:lnTo>
                  <a:pt x="49051" y="43415"/>
                </a:lnTo>
                <a:lnTo>
                  <a:pt x="40856" y="40482"/>
                </a:lnTo>
                <a:lnTo>
                  <a:pt x="36648" y="33611"/>
                </a:lnTo>
                <a:lnTo>
                  <a:pt x="35098" y="25690"/>
                </a:lnTo>
                <a:lnTo>
                  <a:pt x="35029" y="23808"/>
                </a:lnTo>
                <a:lnTo>
                  <a:pt x="34876" y="15405"/>
                </a:lnTo>
                <a:lnTo>
                  <a:pt x="36368" y="12604"/>
                </a:lnTo>
                <a:close/>
              </a:path>
              <a:path w="70484" h="56514">
                <a:moveTo>
                  <a:pt x="67142" y="0"/>
                </a:moveTo>
                <a:lnTo>
                  <a:pt x="60241" y="1400"/>
                </a:lnTo>
                <a:lnTo>
                  <a:pt x="13988" y="1400"/>
                </a:lnTo>
                <a:lnTo>
                  <a:pt x="9698" y="2800"/>
                </a:lnTo>
                <a:lnTo>
                  <a:pt x="0" y="33611"/>
                </a:lnTo>
                <a:lnTo>
                  <a:pt x="1305" y="42014"/>
                </a:lnTo>
                <a:lnTo>
                  <a:pt x="6900" y="47616"/>
                </a:lnTo>
                <a:lnTo>
                  <a:pt x="11190" y="51836"/>
                </a:lnTo>
                <a:lnTo>
                  <a:pt x="19583" y="51836"/>
                </a:lnTo>
                <a:lnTo>
                  <a:pt x="19583" y="39213"/>
                </a:lnTo>
                <a:lnTo>
                  <a:pt x="8392" y="39213"/>
                </a:lnTo>
                <a:lnTo>
                  <a:pt x="8392" y="23808"/>
                </a:lnTo>
                <a:lnTo>
                  <a:pt x="9698" y="18206"/>
                </a:lnTo>
                <a:lnTo>
                  <a:pt x="15293" y="12604"/>
                </a:lnTo>
                <a:lnTo>
                  <a:pt x="64345" y="12604"/>
                </a:lnTo>
                <a:lnTo>
                  <a:pt x="67142" y="11203"/>
                </a:lnTo>
                <a:lnTo>
                  <a:pt x="67142" y="0"/>
                </a:lnTo>
                <a:close/>
              </a:path>
              <a:path w="70484" h="56514">
                <a:moveTo>
                  <a:pt x="57444" y="12604"/>
                </a:moveTo>
                <a:lnTo>
                  <a:pt x="44761" y="12604"/>
                </a:lnTo>
                <a:lnTo>
                  <a:pt x="49051" y="14004"/>
                </a:lnTo>
                <a:lnTo>
                  <a:pt x="53154" y="16805"/>
                </a:lnTo>
                <a:lnTo>
                  <a:pt x="57444" y="19606"/>
                </a:lnTo>
                <a:lnTo>
                  <a:pt x="60241" y="23808"/>
                </a:lnTo>
                <a:lnTo>
                  <a:pt x="60241" y="40614"/>
                </a:lnTo>
                <a:lnTo>
                  <a:pt x="53154" y="43415"/>
                </a:lnTo>
                <a:lnTo>
                  <a:pt x="68226" y="43415"/>
                </a:lnTo>
                <a:lnTo>
                  <a:pt x="68454" y="43024"/>
                </a:lnTo>
                <a:lnTo>
                  <a:pt x="69940" y="33611"/>
                </a:lnTo>
                <a:lnTo>
                  <a:pt x="69753" y="26609"/>
                </a:lnTo>
                <a:lnTo>
                  <a:pt x="68634" y="18206"/>
                </a:lnTo>
                <a:lnTo>
                  <a:pt x="57444" y="12604"/>
                </a:lnTo>
                <a:close/>
              </a:path>
            </a:pathLst>
          </a:custGeom>
          <a:solidFill>
            <a:srgbClr val="000000"/>
          </a:solidFill>
        </p:spPr>
        <p:txBody>
          <a:bodyPr wrap="square" lIns="0" tIns="0" rIns="0" bIns="0" rtlCol="0"/>
          <a:lstStyle/>
          <a:p>
            <a:endParaRPr/>
          </a:p>
        </p:txBody>
      </p:sp>
      <p:sp>
        <p:nvSpPr>
          <p:cNvPr id="88" name="object 88"/>
          <p:cNvSpPr/>
          <p:nvPr/>
        </p:nvSpPr>
        <p:spPr>
          <a:xfrm>
            <a:off x="7077927" y="4990812"/>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89" name="object 89"/>
          <p:cNvSpPr/>
          <p:nvPr/>
        </p:nvSpPr>
        <p:spPr>
          <a:xfrm>
            <a:off x="7107396" y="4901865"/>
            <a:ext cx="89535" cy="69215"/>
          </a:xfrm>
          <a:custGeom>
            <a:avLst/>
            <a:gdLst/>
            <a:ahLst/>
            <a:cxnLst/>
            <a:rect l="l" t="t" r="r" b="b"/>
            <a:pathLst>
              <a:path w="89534" h="69214">
                <a:moveTo>
                  <a:pt x="0" y="0"/>
                </a:moveTo>
                <a:lnTo>
                  <a:pt x="0" y="14004"/>
                </a:lnTo>
                <a:lnTo>
                  <a:pt x="50357" y="33611"/>
                </a:lnTo>
                <a:lnTo>
                  <a:pt x="0" y="54637"/>
                </a:lnTo>
                <a:lnTo>
                  <a:pt x="0" y="68642"/>
                </a:lnTo>
                <a:lnTo>
                  <a:pt x="64345" y="42014"/>
                </a:lnTo>
                <a:lnTo>
                  <a:pt x="89523" y="42014"/>
                </a:lnTo>
                <a:lnTo>
                  <a:pt x="89523" y="39213"/>
                </a:lnTo>
                <a:lnTo>
                  <a:pt x="64345" y="29410"/>
                </a:lnTo>
                <a:lnTo>
                  <a:pt x="0" y="0"/>
                </a:lnTo>
                <a:close/>
              </a:path>
              <a:path w="89534" h="69214">
                <a:moveTo>
                  <a:pt x="89523" y="42014"/>
                </a:moveTo>
                <a:lnTo>
                  <a:pt x="64345" y="42014"/>
                </a:lnTo>
                <a:lnTo>
                  <a:pt x="89523" y="51836"/>
                </a:lnTo>
                <a:lnTo>
                  <a:pt x="89523" y="42014"/>
                </a:lnTo>
                <a:close/>
              </a:path>
            </a:pathLst>
          </a:custGeom>
          <a:solidFill>
            <a:srgbClr val="000000"/>
          </a:solidFill>
        </p:spPr>
        <p:txBody>
          <a:bodyPr wrap="square" lIns="0" tIns="0" rIns="0" bIns="0" rtlCol="0"/>
          <a:lstStyle/>
          <a:p>
            <a:endParaRPr/>
          </a:p>
        </p:txBody>
      </p:sp>
      <p:sp>
        <p:nvSpPr>
          <p:cNvPr id="90" name="object 90"/>
          <p:cNvSpPr/>
          <p:nvPr/>
        </p:nvSpPr>
        <p:spPr>
          <a:xfrm>
            <a:off x="6707153" y="5320741"/>
            <a:ext cx="98425" cy="71755"/>
          </a:xfrm>
          <a:custGeom>
            <a:avLst/>
            <a:gdLst/>
            <a:ahLst/>
            <a:cxnLst/>
            <a:rect l="l" t="t" r="r" b="b"/>
            <a:pathLst>
              <a:path w="98425" h="71754">
                <a:moveTo>
                  <a:pt x="91480" y="12604"/>
                </a:moveTo>
                <a:lnTo>
                  <a:pt x="71432" y="12604"/>
                </a:lnTo>
                <a:lnTo>
                  <a:pt x="75786" y="13348"/>
                </a:lnTo>
                <a:lnTo>
                  <a:pt x="81363" y="16455"/>
                </a:lnTo>
                <a:lnTo>
                  <a:pt x="86172" y="23239"/>
                </a:lnTo>
                <a:lnTo>
                  <a:pt x="88218" y="35012"/>
                </a:lnTo>
                <a:lnTo>
                  <a:pt x="86128" y="47386"/>
                </a:lnTo>
                <a:lnTo>
                  <a:pt x="81014" y="54110"/>
                </a:lnTo>
                <a:lnTo>
                  <a:pt x="74605" y="56891"/>
                </a:lnTo>
                <a:lnTo>
                  <a:pt x="68634" y="57438"/>
                </a:lnTo>
                <a:lnTo>
                  <a:pt x="68634" y="71443"/>
                </a:lnTo>
                <a:lnTo>
                  <a:pt x="81130" y="71443"/>
                </a:lnTo>
                <a:lnTo>
                  <a:pt x="88218" y="65841"/>
                </a:lnTo>
                <a:lnTo>
                  <a:pt x="97916" y="36412"/>
                </a:lnTo>
                <a:lnTo>
                  <a:pt x="95722" y="20679"/>
                </a:lnTo>
                <a:lnTo>
                  <a:pt x="91480" y="12604"/>
                </a:lnTo>
                <a:close/>
              </a:path>
              <a:path w="98425" h="71754">
                <a:moveTo>
                  <a:pt x="25178" y="1400"/>
                </a:moveTo>
                <a:lnTo>
                  <a:pt x="22380" y="2800"/>
                </a:lnTo>
                <a:lnTo>
                  <a:pt x="15480" y="2800"/>
                </a:lnTo>
                <a:lnTo>
                  <a:pt x="9884" y="7002"/>
                </a:lnTo>
                <a:lnTo>
                  <a:pt x="4799" y="13917"/>
                </a:lnTo>
                <a:lnTo>
                  <a:pt x="1795" y="21357"/>
                </a:lnTo>
                <a:lnTo>
                  <a:pt x="364" y="28272"/>
                </a:lnTo>
                <a:lnTo>
                  <a:pt x="0" y="33611"/>
                </a:lnTo>
                <a:lnTo>
                  <a:pt x="1617" y="46992"/>
                </a:lnTo>
                <a:lnTo>
                  <a:pt x="6644" y="58661"/>
                </a:lnTo>
                <a:lnTo>
                  <a:pt x="15343" y="66913"/>
                </a:lnTo>
                <a:lnTo>
                  <a:pt x="27976" y="70042"/>
                </a:lnTo>
                <a:lnTo>
                  <a:pt x="35063" y="70042"/>
                </a:lnTo>
                <a:lnTo>
                  <a:pt x="41964" y="67241"/>
                </a:lnTo>
                <a:lnTo>
                  <a:pt x="46253" y="60239"/>
                </a:lnTo>
                <a:lnTo>
                  <a:pt x="48902" y="56497"/>
                </a:lnTo>
                <a:lnTo>
                  <a:pt x="49083" y="56038"/>
                </a:lnTo>
                <a:lnTo>
                  <a:pt x="26670" y="56038"/>
                </a:lnTo>
                <a:lnTo>
                  <a:pt x="20081" y="54724"/>
                </a:lnTo>
                <a:lnTo>
                  <a:pt x="11190" y="26609"/>
                </a:lnTo>
                <a:lnTo>
                  <a:pt x="13988" y="16805"/>
                </a:lnTo>
                <a:lnTo>
                  <a:pt x="25178" y="15405"/>
                </a:lnTo>
                <a:lnTo>
                  <a:pt x="25178" y="1400"/>
                </a:lnTo>
                <a:close/>
              </a:path>
              <a:path w="98425" h="71754">
                <a:moveTo>
                  <a:pt x="69940" y="0"/>
                </a:moveTo>
                <a:lnTo>
                  <a:pt x="55952" y="0"/>
                </a:lnTo>
                <a:lnTo>
                  <a:pt x="50357" y="8402"/>
                </a:lnTo>
                <a:lnTo>
                  <a:pt x="37861" y="50436"/>
                </a:lnTo>
                <a:lnTo>
                  <a:pt x="35063" y="56038"/>
                </a:lnTo>
                <a:lnTo>
                  <a:pt x="49083" y="56038"/>
                </a:lnTo>
                <a:lnTo>
                  <a:pt x="50939" y="51309"/>
                </a:lnTo>
                <a:lnTo>
                  <a:pt x="52745" y="44213"/>
                </a:lnTo>
                <a:lnTo>
                  <a:pt x="54646" y="35012"/>
                </a:lnTo>
                <a:lnTo>
                  <a:pt x="57426" y="25602"/>
                </a:lnTo>
                <a:lnTo>
                  <a:pt x="60381" y="18556"/>
                </a:lnTo>
                <a:lnTo>
                  <a:pt x="64665" y="14136"/>
                </a:lnTo>
                <a:lnTo>
                  <a:pt x="71432" y="12604"/>
                </a:lnTo>
                <a:lnTo>
                  <a:pt x="91480" y="12604"/>
                </a:lnTo>
                <a:lnTo>
                  <a:pt x="89733" y="9278"/>
                </a:lnTo>
                <a:lnTo>
                  <a:pt x="80842" y="2341"/>
                </a:lnTo>
                <a:lnTo>
                  <a:pt x="69940" y="0"/>
                </a:lnTo>
                <a:close/>
              </a:path>
            </a:pathLst>
          </a:custGeom>
          <a:solidFill>
            <a:srgbClr val="000000"/>
          </a:solidFill>
        </p:spPr>
        <p:txBody>
          <a:bodyPr wrap="square" lIns="0" tIns="0" rIns="0" bIns="0" rtlCol="0"/>
          <a:lstStyle/>
          <a:p>
            <a:endParaRPr/>
          </a:p>
        </p:txBody>
      </p:sp>
      <p:sp>
        <p:nvSpPr>
          <p:cNvPr id="91" name="object 91"/>
          <p:cNvSpPr/>
          <p:nvPr/>
        </p:nvSpPr>
        <p:spPr>
          <a:xfrm>
            <a:off x="6737924" y="5205862"/>
            <a:ext cx="66040" cy="106680"/>
          </a:xfrm>
          <a:custGeom>
            <a:avLst/>
            <a:gdLst/>
            <a:ahLst/>
            <a:cxnLst/>
            <a:rect l="l" t="t" r="r" b="b"/>
            <a:pathLst>
              <a:path w="66040" h="106679">
                <a:moveTo>
                  <a:pt x="0" y="0"/>
                </a:moveTo>
                <a:lnTo>
                  <a:pt x="0" y="12604"/>
                </a:lnTo>
                <a:lnTo>
                  <a:pt x="51849" y="29410"/>
                </a:lnTo>
                <a:lnTo>
                  <a:pt x="0" y="44834"/>
                </a:lnTo>
                <a:lnTo>
                  <a:pt x="0" y="60239"/>
                </a:lnTo>
                <a:lnTo>
                  <a:pt x="51849" y="77045"/>
                </a:lnTo>
                <a:lnTo>
                  <a:pt x="0" y="92450"/>
                </a:lnTo>
                <a:lnTo>
                  <a:pt x="0" y="106474"/>
                </a:lnTo>
                <a:lnTo>
                  <a:pt x="65837" y="84047"/>
                </a:lnTo>
                <a:lnTo>
                  <a:pt x="65837" y="70042"/>
                </a:lnTo>
                <a:lnTo>
                  <a:pt x="11190" y="53237"/>
                </a:lnTo>
                <a:lnTo>
                  <a:pt x="65837" y="37813"/>
                </a:lnTo>
                <a:lnTo>
                  <a:pt x="65837" y="23808"/>
                </a:lnTo>
                <a:lnTo>
                  <a:pt x="0" y="0"/>
                </a:lnTo>
                <a:close/>
              </a:path>
            </a:pathLst>
          </a:custGeom>
          <a:solidFill>
            <a:srgbClr val="000000"/>
          </a:solidFill>
        </p:spPr>
        <p:txBody>
          <a:bodyPr wrap="square" lIns="0" tIns="0" rIns="0" bIns="0" rtlCol="0"/>
          <a:lstStyle/>
          <a:p>
            <a:endParaRPr/>
          </a:p>
        </p:txBody>
      </p:sp>
      <p:sp>
        <p:nvSpPr>
          <p:cNvPr id="92" name="object 92"/>
          <p:cNvSpPr/>
          <p:nvPr/>
        </p:nvSpPr>
        <p:spPr>
          <a:xfrm>
            <a:off x="6736619" y="5138620"/>
            <a:ext cx="68580" cy="59055"/>
          </a:xfrm>
          <a:custGeom>
            <a:avLst/>
            <a:gdLst/>
            <a:ahLst/>
            <a:cxnLst/>
            <a:rect l="l" t="t" r="r" b="b"/>
            <a:pathLst>
              <a:path w="68579" h="59054">
                <a:moveTo>
                  <a:pt x="36368" y="0"/>
                </a:moveTo>
                <a:lnTo>
                  <a:pt x="25965" y="240"/>
                </a:lnTo>
                <a:lnTo>
                  <a:pt x="13988" y="2976"/>
                </a:lnTo>
                <a:lnTo>
                  <a:pt x="4108" y="11225"/>
                </a:lnTo>
                <a:lnTo>
                  <a:pt x="0" y="28009"/>
                </a:lnTo>
                <a:lnTo>
                  <a:pt x="0" y="40614"/>
                </a:lnTo>
                <a:lnTo>
                  <a:pt x="34876" y="58839"/>
                </a:lnTo>
                <a:lnTo>
                  <a:pt x="49013" y="57000"/>
                </a:lnTo>
                <a:lnTo>
                  <a:pt x="59565" y="51484"/>
                </a:lnTo>
                <a:lnTo>
                  <a:pt x="62341" y="47616"/>
                </a:lnTo>
                <a:lnTo>
                  <a:pt x="36368" y="47616"/>
                </a:lnTo>
                <a:lnTo>
                  <a:pt x="36368" y="46216"/>
                </a:lnTo>
                <a:lnTo>
                  <a:pt x="27976" y="46216"/>
                </a:lnTo>
                <a:lnTo>
                  <a:pt x="19015" y="44552"/>
                </a:lnTo>
                <a:lnTo>
                  <a:pt x="12938" y="40263"/>
                </a:lnTo>
                <a:lnTo>
                  <a:pt x="9485" y="34399"/>
                </a:lnTo>
                <a:lnTo>
                  <a:pt x="8392" y="28009"/>
                </a:lnTo>
                <a:lnTo>
                  <a:pt x="8392" y="14004"/>
                </a:lnTo>
                <a:lnTo>
                  <a:pt x="22380" y="12604"/>
                </a:lnTo>
                <a:lnTo>
                  <a:pt x="36368" y="12604"/>
                </a:lnTo>
                <a:lnTo>
                  <a:pt x="36368" y="0"/>
                </a:lnTo>
                <a:close/>
              </a:path>
              <a:path w="68579" h="59054">
                <a:moveTo>
                  <a:pt x="46067" y="0"/>
                </a:moveTo>
                <a:lnTo>
                  <a:pt x="46067" y="12604"/>
                </a:lnTo>
                <a:lnTo>
                  <a:pt x="55952" y="14004"/>
                </a:lnTo>
                <a:lnTo>
                  <a:pt x="60055" y="19606"/>
                </a:lnTo>
                <a:lnTo>
                  <a:pt x="60055" y="28009"/>
                </a:lnTo>
                <a:lnTo>
                  <a:pt x="58321" y="36981"/>
                </a:lnTo>
                <a:lnTo>
                  <a:pt x="53457" y="43064"/>
                </a:lnTo>
                <a:lnTo>
                  <a:pt x="45971" y="46522"/>
                </a:lnTo>
                <a:lnTo>
                  <a:pt x="36368" y="47616"/>
                </a:lnTo>
                <a:lnTo>
                  <a:pt x="62341" y="47616"/>
                </a:lnTo>
                <a:lnTo>
                  <a:pt x="66166" y="42287"/>
                </a:lnTo>
                <a:lnTo>
                  <a:pt x="68448" y="29410"/>
                </a:lnTo>
                <a:lnTo>
                  <a:pt x="68448" y="15405"/>
                </a:lnTo>
                <a:lnTo>
                  <a:pt x="62853" y="8402"/>
                </a:lnTo>
                <a:lnTo>
                  <a:pt x="60055" y="5601"/>
                </a:lnTo>
                <a:lnTo>
                  <a:pt x="54460" y="1400"/>
                </a:lnTo>
                <a:lnTo>
                  <a:pt x="50357" y="1400"/>
                </a:lnTo>
                <a:lnTo>
                  <a:pt x="46067" y="0"/>
                </a:lnTo>
                <a:close/>
              </a:path>
              <a:path w="68579" h="59054">
                <a:moveTo>
                  <a:pt x="36368" y="12604"/>
                </a:moveTo>
                <a:lnTo>
                  <a:pt x="27976" y="12604"/>
                </a:lnTo>
                <a:lnTo>
                  <a:pt x="27976" y="46216"/>
                </a:lnTo>
                <a:lnTo>
                  <a:pt x="36368" y="46216"/>
                </a:lnTo>
                <a:lnTo>
                  <a:pt x="36368" y="12604"/>
                </a:lnTo>
                <a:close/>
              </a:path>
            </a:pathLst>
          </a:custGeom>
          <a:solidFill>
            <a:srgbClr val="000000"/>
          </a:solidFill>
        </p:spPr>
        <p:txBody>
          <a:bodyPr wrap="square" lIns="0" tIns="0" rIns="0" bIns="0" rtlCol="0"/>
          <a:lstStyle/>
          <a:p>
            <a:endParaRPr/>
          </a:p>
        </p:txBody>
      </p:sp>
      <p:sp>
        <p:nvSpPr>
          <p:cNvPr id="93" name="object 93"/>
          <p:cNvSpPr/>
          <p:nvPr/>
        </p:nvSpPr>
        <p:spPr>
          <a:xfrm>
            <a:off x="6709948" y="5061555"/>
            <a:ext cx="95250" cy="63500"/>
          </a:xfrm>
          <a:custGeom>
            <a:avLst/>
            <a:gdLst/>
            <a:ahLst/>
            <a:cxnLst/>
            <a:rect l="l" t="t" r="r" b="b"/>
            <a:pathLst>
              <a:path w="95250" h="63500">
                <a:moveTo>
                  <a:pt x="93813" y="0"/>
                </a:moveTo>
                <a:lnTo>
                  <a:pt x="89523" y="1400"/>
                </a:lnTo>
                <a:lnTo>
                  <a:pt x="0" y="1400"/>
                </a:lnTo>
                <a:lnTo>
                  <a:pt x="0" y="14023"/>
                </a:lnTo>
                <a:lnTo>
                  <a:pt x="37861" y="14023"/>
                </a:lnTo>
                <a:lnTo>
                  <a:pt x="26670" y="19625"/>
                </a:lnTo>
                <a:lnTo>
                  <a:pt x="26670" y="33630"/>
                </a:lnTo>
                <a:lnTo>
                  <a:pt x="28579" y="44724"/>
                </a:lnTo>
                <a:lnTo>
                  <a:pt x="34667" y="54112"/>
                </a:lnTo>
                <a:lnTo>
                  <a:pt x="45475" y="60611"/>
                </a:lnTo>
                <a:lnTo>
                  <a:pt x="61547" y="63040"/>
                </a:lnTo>
                <a:lnTo>
                  <a:pt x="79224" y="59845"/>
                </a:lnTo>
                <a:lnTo>
                  <a:pt x="89383" y="52186"/>
                </a:lnTo>
                <a:lnTo>
                  <a:pt x="90262" y="50436"/>
                </a:lnTo>
                <a:lnTo>
                  <a:pt x="61547" y="50436"/>
                </a:lnTo>
                <a:lnTo>
                  <a:pt x="55678" y="50151"/>
                </a:lnTo>
                <a:lnTo>
                  <a:pt x="46766" y="48160"/>
                </a:lnTo>
                <a:lnTo>
                  <a:pt x="38624" y="42755"/>
                </a:lnTo>
                <a:lnTo>
                  <a:pt x="35063" y="32229"/>
                </a:lnTo>
                <a:lnTo>
                  <a:pt x="35063" y="25227"/>
                </a:lnTo>
                <a:lnTo>
                  <a:pt x="37861" y="21025"/>
                </a:lnTo>
                <a:lnTo>
                  <a:pt x="41964" y="18224"/>
                </a:lnTo>
                <a:lnTo>
                  <a:pt x="44761" y="15424"/>
                </a:lnTo>
                <a:lnTo>
                  <a:pt x="50357" y="12623"/>
                </a:lnTo>
                <a:lnTo>
                  <a:pt x="93813" y="12623"/>
                </a:lnTo>
                <a:lnTo>
                  <a:pt x="93813" y="0"/>
                </a:lnTo>
                <a:close/>
              </a:path>
              <a:path w="95250" h="63500">
                <a:moveTo>
                  <a:pt x="82622" y="12623"/>
                </a:moveTo>
                <a:lnTo>
                  <a:pt x="60241" y="12623"/>
                </a:lnTo>
                <a:lnTo>
                  <a:pt x="66740" y="12929"/>
                </a:lnTo>
                <a:lnTo>
                  <a:pt x="75582" y="15073"/>
                </a:lnTo>
                <a:lnTo>
                  <a:pt x="83374" y="20894"/>
                </a:lnTo>
                <a:lnTo>
                  <a:pt x="86726" y="32229"/>
                </a:lnTo>
                <a:lnTo>
                  <a:pt x="84365" y="41573"/>
                </a:lnTo>
                <a:lnTo>
                  <a:pt x="78333" y="47109"/>
                </a:lnTo>
                <a:lnTo>
                  <a:pt x="70202" y="49757"/>
                </a:lnTo>
                <a:lnTo>
                  <a:pt x="61547" y="50436"/>
                </a:lnTo>
                <a:lnTo>
                  <a:pt x="90262" y="50436"/>
                </a:lnTo>
                <a:lnTo>
                  <a:pt x="94017" y="42952"/>
                </a:lnTo>
                <a:lnTo>
                  <a:pt x="95118" y="35030"/>
                </a:lnTo>
                <a:lnTo>
                  <a:pt x="95118" y="30829"/>
                </a:lnTo>
                <a:lnTo>
                  <a:pt x="93813" y="23826"/>
                </a:lnTo>
                <a:lnTo>
                  <a:pt x="89523" y="19625"/>
                </a:lnTo>
                <a:lnTo>
                  <a:pt x="88218" y="15424"/>
                </a:lnTo>
                <a:lnTo>
                  <a:pt x="82622" y="12623"/>
                </a:lnTo>
                <a:close/>
              </a:path>
            </a:pathLst>
          </a:custGeom>
          <a:solidFill>
            <a:srgbClr val="000000"/>
          </a:solidFill>
        </p:spPr>
        <p:txBody>
          <a:bodyPr wrap="square" lIns="0" tIns="0" rIns="0" bIns="0" rtlCol="0"/>
          <a:lstStyle/>
          <a:p>
            <a:endParaRPr/>
          </a:p>
        </p:txBody>
      </p:sp>
      <p:sp>
        <p:nvSpPr>
          <p:cNvPr id="94" name="object 94"/>
          <p:cNvSpPr/>
          <p:nvPr/>
        </p:nvSpPr>
        <p:spPr>
          <a:xfrm>
            <a:off x="6736619" y="4985913"/>
            <a:ext cx="68580" cy="59055"/>
          </a:xfrm>
          <a:custGeom>
            <a:avLst/>
            <a:gdLst/>
            <a:ahLst/>
            <a:cxnLst/>
            <a:rect l="l" t="t" r="r" b="b"/>
            <a:pathLst>
              <a:path w="68579" h="59054">
                <a:moveTo>
                  <a:pt x="36368" y="0"/>
                </a:moveTo>
                <a:lnTo>
                  <a:pt x="25965" y="241"/>
                </a:lnTo>
                <a:lnTo>
                  <a:pt x="13988" y="2978"/>
                </a:lnTo>
                <a:lnTo>
                  <a:pt x="4108" y="11233"/>
                </a:lnTo>
                <a:lnTo>
                  <a:pt x="0" y="28028"/>
                </a:lnTo>
                <a:lnTo>
                  <a:pt x="0" y="40632"/>
                </a:lnTo>
                <a:lnTo>
                  <a:pt x="34876" y="58839"/>
                </a:lnTo>
                <a:lnTo>
                  <a:pt x="49013" y="57000"/>
                </a:lnTo>
                <a:lnTo>
                  <a:pt x="59565" y="51486"/>
                </a:lnTo>
                <a:lnTo>
                  <a:pt x="62331" y="47635"/>
                </a:lnTo>
                <a:lnTo>
                  <a:pt x="36368" y="47635"/>
                </a:lnTo>
                <a:lnTo>
                  <a:pt x="36368" y="46234"/>
                </a:lnTo>
                <a:lnTo>
                  <a:pt x="27976" y="46234"/>
                </a:lnTo>
                <a:lnTo>
                  <a:pt x="19015" y="44593"/>
                </a:lnTo>
                <a:lnTo>
                  <a:pt x="12938" y="40457"/>
                </a:lnTo>
                <a:lnTo>
                  <a:pt x="9485" y="35008"/>
                </a:lnTo>
                <a:lnTo>
                  <a:pt x="8392" y="29428"/>
                </a:lnTo>
                <a:lnTo>
                  <a:pt x="10665" y="20293"/>
                </a:lnTo>
                <a:lnTo>
                  <a:pt x="16086" y="15232"/>
                </a:lnTo>
                <a:lnTo>
                  <a:pt x="22555" y="13064"/>
                </a:lnTo>
                <a:lnTo>
                  <a:pt x="27976" y="12604"/>
                </a:lnTo>
                <a:lnTo>
                  <a:pt x="36368" y="12604"/>
                </a:lnTo>
                <a:lnTo>
                  <a:pt x="36368" y="0"/>
                </a:lnTo>
                <a:close/>
              </a:path>
              <a:path w="68579" h="59054">
                <a:moveTo>
                  <a:pt x="54460" y="1400"/>
                </a:moveTo>
                <a:lnTo>
                  <a:pt x="46067" y="1400"/>
                </a:lnTo>
                <a:lnTo>
                  <a:pt x="46067" y="12604"/>
                </a:lnTo>
                <a:lnTo>
                  <a:pt x="55952" y="14004"/>
                </a:lnTo>
                <a:lnTo>
                  <a:pt x="60055" y="21007"/>
                </a:lnTo>
                <a:lnTo>
                  <a:pt x="60055" y="28028"/>
                </a:lnTo>
                <a:lnTo>
                  <a:pt x="58321" y="37000"/>
                </a:lnTo>
                <a:lnTo>
                  <a:pt x="53457" y="43083"/>
                </a:lnTo>
                <a:lnTo>
                  <a:pt x="45971" y="46541"/>
                </a:lnTo>
                <a:lnTo>
                  <a:pt x="36368" y="47635"/>
                </a:lnTo>
                <a:lnTo>
                  <a:pt x="62331" y="47635"/>
                </a:lnTo>
                <a:lnTo>
                  <a:pt x="66166" y="42295"/>
                </a:lnTo>
                <a:lnTo>
                  <a:pt x="68448" y="29428"/>
                </a:lnTo>
                <a:lnTo>
                  <a:pt x="68275" y="15232"/>
                </a:lnTo>
                <a:lnTo>
                  <a:pt x="54460" y="1400"/>
                </a:lnTo>
                <a:close/>
              </a:path>
              <a:path w="68579" h="59054">
                <a:moveTo>
                  <a:pt x="36368" y="12604"/>
                </a:moveTo>
                <a:lnTo>
                  <a:pt x="27976" y="12604"/>
                </a:lnTo>
                <a:lnTo>
                  <a:pt x="27976" y="46234"/>
                </a:lnTo>
                <a:lnTo>
                  <a:pt x="36368" y="46234"/>
                </a:lnTo>
                <a:lnTo>
                  <a:pt x="36368" y="12604"/>
                </a:lnTo>
                <a:close/>
              </a:path>
            </a:pathLst>
          </a:custGeom>
          <a:solidFill>
            <a:srgbClr val="000000"/>
          </a:solidFill>
        </p:spPr>
        <p:txBody>
          <a:bodyPr wrap="square" lIns="0" tIns="0" rIns="0" bIns="0" rtlCol="0"/>
          <a:lstStyle/>
          <a:p>
            <a:endParaRPr/>
          </a:p>
        </p:txBody>
      </p:sp>
      <p:sp>
        <p:nvSpPr>
          <p:cNvPr id="95" name="object 95"/>
          <p:cNvSpPr/>
          <p:nvPr/>
        </p:nvSpPr>
        <p:spPr>
          <a:xfrm>
            <a:off x="6736620" y="4910268"/>
            <a:ext cx="67310" cy="57785"/>
          </a:xfrm>
          <a:custGeom>
            <a:avLst/>
            <a:gdLst/>
            <a:ahLst/>
            <a:cxnLst/>
            <a:rect l="l" t="t" r="r" b="b"/>
            <a:pathLst>
              <a:path w="67309" h="57785">
                <a:moveTo>
                  <a:pt x="67142" y="44834"/>
                </a:moveTo>
                <a:lnTo>
                  <a:pt x="1305" y="44834"/>
                </a:lnTo>
                <a:lnTo>
                  <a:pt x="1305" y="57438"/>
                </a:lnTo>
                <a:lnTo>
                  <a:pt x="67142" y="57438"/>
                </a:lnTo>
                <a:lnTo>
                  <a:pt x="67142" y="44834"/>
                </a:lnTo>
                <a:close/>
              </a:path>
              <a:path w="67309" h="57785">
                <a:moveTo>
                  <a:pt x="67142" y="0"/>
                </a:moveTo>
                <a:lnTo>
                  <a:pt x="22380" y="0"/>
                </a:lnTo>
                <a:lnTo>
                  <a:pt x="10622" y="2932"/>
                </a:lnTo>
                <a:lnTo>
                  <a:pt x="3846" y="9803"/>
                </a:lnTo>
                <a:lnTo>
                  <a:pt x="743" y="17724"/>
                </a:lnTo>
                <a:lnTo>
                  <a:pt x="0" y="23808"/>
                </a:lnTo>
                <a:lnTo>
                  <a:pt x="0" y="39213"/>
                </a:lnTo>
                <a:lnTo>
                  <a:pt x="9698" y="43433"/>
                </a:lnTo>
                <a:lnTo>
                  <a:pt x="12496" y="44834"/>
                </a:lnTo>
                <a:lnTo>
                  <a:pt x="29281" y="44834"/>
                </a:lnTo>
                <a:lnTo>
                  <a:pt x="20950" y="43387"/>
                </a:lnTo>
                <a:lnTo>
                  <a:pt x="14804" y="39573"/>
                </a:lnTo>
                <a:lnTo>
                  <a:pt x="11001" y="34183"/>
                </a:lnTo>
                <a:lnTo>
                  <a:pt x="9698" y="28009"/>
                </a:lnTo>
                <a:lnTo>
                  <a:pt x="9698" y="23808"/>
                </a:lnTo>
                <a:lnTo>
                  <a:pt x="11190" y="19606"/>
                </a:lnTo>
                <a:lnTo>
                  <a:pt x="13988" y="16805"/>
                </a:lnTo>
                <a:lnTo>
                  <a:pt x="16785" y="12604"/>
                </a:lnTo>
                <a:lnTo>
                  <a:pt x="67142" y="12604"/>
                </a:lnTo>
                <a:lnTo>
                  <a:pt x="67142" y="0"/>
                </a:lnTo>
                <a:close/>
              </a:path>
            </a:pathLst>
          </a:custGeom>
          <a:solidFill>
            <a:srgbClr val="000000"/>
          </a:solidFill>
        </p:spPr>
        <p:txBody>
          <a:bodyPr wrap="square" lIns="0" tIns="0" rIns="0" bIns="0" rtlCol="0"/>
          <a:lstStyle/>
          <a:p>
            <a:endParaRPr/>
          </a:p>
        </p:txBody>
      </p:sp>
      <p:sp>
        <p:nvSpPr>
          <p:cNvPr id="96" name="object 96"/>
          <p:cNvSpPr/>
          <p:nvPr/>
        </p:nvSpPr>
        <p:spPr>
          <a:xfrm>
            <a:off x="6160123" y="5288511"/>
            <a:ext cx="93980" cy="56515"/>
          </a:xfrm>
          <a:custGeom>
            <a:avLst/>
            <a:gdLst/>
            <a:ahLst/>
            <a:cxnLst/>
            <a:rect l="l" t="t" r="r" b="b"/>
            <a:pathLst>
              <a:path w="93979" h="56514">
                <a:moveTo>
                  <a:pt x="11190" y="0"/>
                </a:moveTo>
                <a:lnTo>
                  <a:pt x="0" y="0"/>
                </a:lnTo>
                <a:lnTo>
                  <a:pt x="0" y="56038"/>
                </a:lnTo>
                <a:lnTo>
                  <a:pt x="93813" y="56038"/>
                </a:lnTo>
                <a:lnTo>
                  <a:pt x="93813" y="43433"/>
                </a:lnTo>
                <a:lnTo>
                  <a:pt x="11190" y="43433"/>
                </a:lnTo>
                <a:lnTo>
                  <a:pt x="11190" y="0"/>
                </a:lnTo>
                <a:close/>
              </a:path>
              <a:path w="93979" h="56514">
                <a:moveTo>
                  <a:pt x="51849" y="2800"/>
                </a:moveTo>
                <a:lnTo>
                  <a:pt x="40658" y="2800"/>
                </a:lnTo>
                <a:lnTo>
                  <a:pt x="40658" y="43433"/>
                </a:lnTo>
                <a:lnTo>
                  <a:pt x="51849" y="43433"/>
                </a:lnTo>
                <a:lnTo>
                  <a:pt x="51849" y="2800"/>
                </a:lnTo>
                <a:close/>
              </a:path>
            </a:pathLst>
          </a:custGeom>
          <a:solidFill>
            <a:srgbClr val="000000"/>
          </a:solidFill>
        </p:spPr>
        <p:txBody>
          <a:bodyPr wrap="square" lIns="0" tIns="0" rIns="0" bIns="0" rtlCol="0"/>
          <a:lstStyle/>
          <a:p>
            <a:endParaRPr/>
          </a:p>
        </p:txBody>
      </p:sp>
      <p:sp>
        <p:nvSpPr>
          <p:cNvPr id="97" name="object 97"/>
          <p:cNvSpPr/>
          <p:nvPr/>
        </p:nvSpPr>
        <p:spPr>
          <a:xfrm>
            <a:off x="6160123" y="5266801"/>
            <a:ext cx="14604" cy="0"/>
          </a:xfrm>
          <a:custGeom>
            <a:avLst/>
            <a:gdLst/>
            <a:ahLst/>
            <a:cxnLst/>
            <a:rect l="l" t="t" r="r" b="b"/>
            <a:pathLst>
              <a:path w="14604">
                <a:moveTo>
                  <a:pt x="0" y="0"/>
                </a:moveTo>
                <a:lnTo>
                  <a:pt x="13988" y="0"/>
                </a:lnTo>
              </a:path>
            </a:pathLst>
          </a:custGeom>
          <a:ln w="15405">
            <a:solidFill>
              <a:srgbClr val="000000"/>
            </a:solidFill>
          </a:ln>
        </p:spPr>
        <p:txBody>
          <a:bodyPr wrap="square" lIns="0" tIns="0" rIns="0" bIns="0" rtlCol="0"/>
          <a:lstStyle/>
          <a:p>
            <a:endParaRPr/>
          </a:p>
        </p:txBody>
      </p:sp>
      <p:sp>
        <p:nvSpPr>
          <p:cNvPr id="98" name="object 98"/>
          <p:cNvSpPr/>
          <p:nvPr/>
        </p:nvSpPr>
        <p:spPr>
          <a:xfrm>
            <a:off x="6188100" y="5266801"/>
            <a:ext cx="66040" cy="0"/>
          </a:xfrm>
          <a:custGeom>
            <a:avLst/>
            <a:gdLst/>
            <a:ahLst/>
            <a:cxnLst/>
            <a:rect l="l" t="t" r="r" b="b"/>
            <a:pathLst>
              <a:path w="66039">
                <a:moveTo>
                  <a:pt x="0" y="0"/>
                </a:moveTo>
                <a:lnTo>
                  <a:pt x="65837" y="0"/>
                </a:lnTo>
              </a:path>
            </a:pathLst>
          </a:custGeom>
          <a:ln w="12604">
            <a:solidFill>
              <a:srgbClr val="000000"/>
            </a:solidFill>
          </a:ln>
        </p:spPr>
        <p:txBody>
          <a:bodyPr wrap="square" lIns="0" tIns="0" rIns="0" bIns="0" rtlCol="0"/>
          <a:lstStyle/>
          <a:p>
            <a:endParaRPr/>
          </a:p>
        </p:txBody>
      </p:sp>
      <p:sp>
        <p:nvSpPr>
          <p:cNvPr id="99" name="object 99"/>
          <p:cNvSpPr/>
          <p:nvPr/>
        </p:nvSpPr>
        <p:spPr>
          <a:xfrm>
            <a:off x="6186794" y="5179235"/>
            <a:ext cx="67310" cy="57785"/>
          </a:xfrm>
          <a:custGeom>
            <a:avLst/>
            <a:gdLst/>
            <a:ahLst/>
            <a:cxnLst/>
            <a:rect l="l" t="t" r="r" b="b"/>
            <a:pathLst>
              <a:path w="67310" h="57785">
                <a:moveTo>
                  <a:pt x="67142" y="44834"/>
                </a:moveTo>
                <a:lnTo>
                  <a:pt x="1305" y="44834"/>
                </a:lnTo>
                <a:lnTo>
                  <a:pt x="1305" y="57438"/>
                </a:lnTo>
                <a:lnTo>
                  <a:pt x="67142" y="57438"/>
                </a:lnTo>
                <a:lnTo>
                  <a:pt x="67142" y="44834"/>
                </a:lnTo>
                <a:close/>
              </a:path>
              <a:path w="67310" h="57785">
                <a:moveTo>
                  <a:pt x="67142" y="0"/>
                </a:moveTo>
                <a:lnTo>
                  <a:pt x="22380" y="0"/>
                </a:lnTo>
                <a:lnTo>
                  <a:pt x="10622" y="2935"/>
                </a:lnTo>
                <a:lnTo>
                  <a:pt x="3846" y="9812"/>
                </a:lnTo>
                <a:lnTo>
                  <a:pt x="743" y="17740"/>
                </a:lnTo>
                <a:lnTo>
                  <a:pt x="0" y="23826"/>
                </a:lnTo>
                <a:lnTo>
                  <a:pt x="0" y="39232"/>
                </a:lnTo>
                <a:lnTo>
                  <a:pt x="9698" y="43433"/>
                </a:lnTo>
                <a:lnTo>
                  <a:pt x="12496" y="44834"/>
                </a:lnTo>
                <a:lnTo>
                  <a:pt x="29281" y="44834"/>
                </a:lnTo>
                <a:lnTo>
                  <a:pt x="20950" y="43389"/>
                </a:lnTo>
                <a:lnTo>
                  <a:pt x="14804" y="39582"/>
                </a:lnTo>
                <a:lnTo>
                  <a:pt x="11001" y="34199"/>
                </a:lnTo>
                <a:lnTo>
                  <a:pt x="9698" y="28028"/>
                </a:lnTo>
                <a:lnTo>
                  <a:pt x="9698" y="23826"/>
                </a:lnTo>
                <a:lnTo>
                  <a:pt x="11190" y="19625"/>
                </a:lnTo>
                <a:lnTo>
                  <a:pt x="13988" y="15424"/>
                </a:lnTo>
                <a:lnTo>
                  <a:pt x="18091" y="12623"/>
                </a:lnTo>
                <a:lnTo>
                  <a:pt x="67142" y="12623"/>
                </a:lnTo>
                <a:lnTo>
                  <a:pt x="67142" y="0"/>
                </a:lnTo>
                <a:close/>
              </a:path>
            </a:pathLst>
          </a:custGeom>
          <a:solidFill>
            <a:srgbClr val="000000"/>
          </a:solidFill>
        </p:spPr>
        <p:txBody>
          <a:bodyPr wrap="square" lIns="0" tIns="0" rIns="0" bIns="0" rtlCol="0"/>
          <a:lstStyle/>
          <a:p>
            <a:endParaRPr/>
          </a:p>
        </p:txBody>
      </p:sp>
      <p:sp>
        <p:nvSpPr>
          <p:cNvPr id="100" name="object 100"/>
          <p:cNvSpPr/>
          <p:nvPr/>
        </p:nvSpPr>
        <p:spPr>
          <a:xfrm>
            <a:off x="6160123" y="5150523"/>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101" name="object 101"/>
          <p:cNvSpPr/>
          <p:nvPr/>
        </p:nvSpPr>
        <p:spPr>
          <a:xfrm>
            <a:off x="6186796" y="5069977"/>
            <a:ext cx="70485" cy="54610"/>
          </a:xfrm>
          <a:custGeom>
            <a:avLst/>
            <a:gdLst/>
            <a:ahLst/>
            <a:cxnLst/>
            <a:rect l="l" t="t" r="r" b="b"/>
            <a:pathLst>
              <a:path w="70485" h="54610">
                <a:moveTo>
                  <a:pt x="34876" y="11203"/>
                </a:moveTo>
                <a:lnTo>
                  <a:pt x="26484" y="11203"/>
                </a:lnTo>
                <a:lnTo>
                  <a:pt x="26484" y="36412"/>
                </a:lnTo>
                <a:lnTo>
                  <a:pt x="30773" y="43415"/>
                </a:lnTo>
                <a:lnTo>
                  <a:pt x="36368" y="53218"/>
                </a:lnTo>
                <a:lnTo>
                  <a:pt x="44761" y="54618"/>
                </a:lnTo>
                <a:lnTo>
                  <a:pt x="50357" y="54618"/>
                </a:lnTo>
                <a:lnTo>
                  <a:pt x="58137" y="53087"/>
                </a:lnTo>
                <a:lnTo>
                  <a:pt x="64345" y="48666"/>
                </a:lnTo>
                <a:lnTo>
                  <a:pt x="68224" y="42014"/>
                </a:lnTo>
                <a:lnTo>
                  <a:pt x="48864" y="42014"/>
                </a:lnTo>
                <a:lnTo>
                  <a:pt x="40778" y="39104"/>
                </a:lnTo>
                <a:lnTo>
                  <a:pt x="36625" y="32386"/>
                </a:lnTo>
                <a:lnTo>
                  <a:pt x="35095" y="24880"/>
                </a:lnTo>
                <a:lnTo>
                  <a:pt x="34993" y="22407"/>
                </a:lnTo>
                <a:lnTo>
                  <a:pt x="34876" y="11203"/>
                </a:lnTo>
                <a:close/>
              </a:path>
              <a:path w="70485" h="54610">
                <a:moveTo>
                  <a:pt x="67142" y="0"/>
                </a:moveTo>
                <a:lnTo>
                  <a:pt x="13988" y="0"/>
                </a:lnTo>
                <a:lnTo>
                  <a:pt x="9698" y="2800"/>
                </a:lnTo>
                <a:lnTo>
                  <a:pt x="2797" y="5601"/>
                </a:lnTo>
                <a:lnTo>
                  <a:pt x="0" y="15405"/>
                </a:lnTo>
                <a:lnTo>
                  <a:pt x="23" y="32386"/>
                </a:lnTo>
                <a:lnTo>
                  <a:pt x="1305" y="42014"/>
                </a:lnTo>
                <a:lnTo>
                  <a:pt x="6900" y="46216"/>
                </a:lnTo>
                <a:lnTo>
                  <a:pt x="11190" y="50417"/>
                </a:lnTo>
                <a:lnTo>
                  <a:pt x="19583" y="50417"/>
                </a:lnTo>
                <a:lnTo>
                  <a:pt x="19583" y="39213"/>
                </a:lnTo>
                <a:lnTo>
                  <a:pt x="16785" y="39213"/>
                </a:lnTo>
                <a:lnTo>
                  <a:pt x="8392" y="37813"/>
                </a:lnTo>
                <a:lnTo>
                  <a:pt x="8392" y="22407"/>
                </a:lnTo>
                <a:lnTo>
                  <a:pt x="9698" y="16805"/>
                </a:lnTo>
                <a:lnTo>
                  <a:pt x="15293" y="11203"/>
                </a:lnTo>
                <a:lnTo>
                  <a:pt x="64345" y="11203"/>
                </a:lnTo>
                <a:lnTo>
                  <a:pt x="67142" y="9803"/>
                </a:lnTo>
                <a:lnTo>
                  <a:pt x="67142" y="0"/>
                </a:lnTo>
                <a:close/>
              </a:path>
              <a:path w="70485" h="54610">
                <a:moveTo>
                  <a:pt x="57257" y="11203"/>
                </a:moveTo>
                <a:lnTo>
                  <a:pt x="34876" y="11203"/>
                </a:lnTo>
                <a:lnTo>
                  <a:pt x="44761" y="12604"/>
                </a:lnTo>
                <a:lnTo>
                  <a:pt x="47559" y="12604"/>
                </a:lnTo>
                <a:lnTo>
                  <a:pt x="53154" y="15405"/>
                </a:lnTo>
                <a:lnTo>
                  <a:pt x="57257" y="18206"/>
                </a:lnTo>
                <a:lnTo>
                  <a:pt x="60055" y="22407"/>
                </a:lnTo>
                <a:lnTo>
                  <a:pt x="60055" y="39213"/>
                </a:lnTo>
                <a:lnTo>
                  <a:pt x="53154" y="42014"/>
                </a:lnTo>
                <a:lnTo>
                  <a:pt x="68224" y="42014"/>
                </a:lnTo>
                <a:lnTo>
                  <a:pt x="68454" y="41620"/>
                </a:lnTo>
                <a:lnTo>
                  <a:pt x="69912" y="32386"/>
                </a:lnTo>
                <a:lnTo>
                  <a:pt x="69940" y="26609"/>
                </a:lnTo>
                <a:lnTo>
                  <a:pt x="68448" y="16805"/>
                </a:lnTo>
                <a:lnTo>
                  <a:pt x="57257" y="11203"/>
                </a:lnTo>
                <a:close/>
              </a:path>
            </a:pathLst>
          </a:custGeom>
          <a:solidFill>
            <a:srgbClr val="000000"/>
          </a:solidFill>
        </p:spPr>
        <p:txBody>
          <a:bodyPr wrap="square" lIns="0" tIns="0" rIns="0" bIns="0" rtlCol="0"/>
          <a:lstStyle/>
          <a:p>
            <a:endParaRPr/>
          </a:p>
        </p:txBody>
      </p:sp>
      <p:sp>
        <p:nvSpPr>
          <p:cNvPr id="102" name="object 102"/>
          <p:cNvSpPr/>
          <p:nvPr/>
        </p:nvSpPr>
        <p:spPr>
          <a:xfrm>
            <a:off x="6186794" y="4990114"/>
            <a:ext cx="67310" cy="57785"/>
          </a:xfrm>
          <a:custGeom>
            <a:avLst/>
            <a:gdLst/>
            <a:ahLst/>
            <a:cxnLst/>
            <a:rect l="l" t="t" r="r" b="b"/>
            <a:pathLst>
              <a:path w="67310" h="57785">
                <a:moveTo>
                  <a:pt x="67142" y="44834"/>
                </a:moveTo>
                <a:lnTo>
                  <a:pt x="1305" y="44834"/>
                </a:lnTo>
                <a:lnTo>
                  <a:pt x="1305" y="57438"/>
                </a:lnTo>
                <a:lnTo>
                  <a:pt x="67142" y="57438"/>
                </a:lnTo>
                <a:lnTo>
                  <a:pt x="67142" y="44834"/>
                </a:lnTo>
                <a:close/>
              </a:path>
              <a:path w="67310" h="57785">
                <a:moveTo>
                  <a:pt x="67142" y="0"/>
                </a:moveTo>
                <a:lnTo>
                  <a:pt x="22380" y="0"/>
                </a:lnTo>
                <a:lnTo>
                  <a:pt x="10622" y="2932"/>
                </a:lnTo>
                <a:lnTo>
                  <a:pt x="3846" y="9805"/>
                </a:lnTo>
                <a:lnTo>
                  <a:pt x="743" y="17732"/>
                </a:lnTo>
                <a:lnTo>
                  <a:pt x="0" y="23826"/>
                </a:lnTo>
                <a:lnTo>
                  <a:pt x="0" y="39232"/>
                </a:lnTo>
                <a:lnTo>
                  <a:pt x="9698" y="43433"/>
                </a:lnTo>
                <a:lnTo>
                  <a:pt x="12496" y="44834"/>
                </a:lnTo>
                <a:lnTo>
                  <a:pt x="29281" y="44834"/>
                </a:lnTo>
                <a:lnTo>
                  <a:pt x="20950" y="43389"/>
                </a:lnTo>
                <a:lnTo>
                  <a:pt x="14804" y="39582"/>
                </a:lnTo>
                <a:lnTo>
                  <a:pt x="11001" y="34199"/>
                </a:lnTo>
                <a:lnTo>
                  <a:pt x="9698" y="28028"/>
                </a:lnTo>
                <a:lnTo>
                  <a:pt x="9698" y="23826"/>
                </a:lnTo>
                <a:lnTo>
                  <a:pt x="11190" y="19606"/>
                </a:lnTo>
                <a:lnTo>
                  <a:pt x="13988" y="16805"/>
                </a:lnTo>
                <a:lnTo>
                  <a:pt x="18091" y="12604"/>
                </a:lnTo>
                <a:lnTo>
                  <a:pt x="67142" y="12604"/>
                </a:lnTo>
                <a:lnTo>
                  <a:pt x="67142" y="0"/>
                </a:lnTo>
                <a:close/>
              </a:path>
            </a:pathLst>
          </a:custGeom>
          <a:solidFill>
            <a:srgbClr val="000000"/>
          </a:solidFill>
        </p:spPr>
        <p:txBody>
          <a:bodyPr wrap="square" lIns="0" tIns="0" rIns="0" bIns="0" rtlCol="0"/>
          <a:lstStyle/>
          <a:p>
            <a:endParaRPr/>
          </a:p>
        </p:txBody>
      </p:sp>
      <p:sp>
        <p:nvSpPr>
          <p:cNvPr id="103" name="object 103"/>
          <p:cNvSpPr/>
          <p:nvPr/>
        </p:nvSpPr>
        <p:spPr>
          <a:xfrm>
            <a:off x="6160123" y="4910266"/>
            <a:ext cx="95250" cy="62230"/>
          </a:xfrm>
          <a:custGeom>
            <a:avLst/>
            <a:gdLst/>
            <a:ahLst/>
            <a:cxnLst/>
            <a:rect l="l" t="t" r="r" b="b"/>
            <a:pathLst>
              <a:path w="95250" h="62229">
                <a:moveTo>
                  <a:pt x="93813" y="0"/>
                </a:moveTo>
                <a:lnTo>
                  <a:pt x="0" y="0"/>
                </a:lnTo>
                <a:lnTo>
                  <a:pt x="0" y="12604"/>
                </a:lnTo>
                <a:lnTo>
                  <a:pt x="37861" y="12604"/>
                </a:lnTo>
                <a:lnTo>
                  <a:pt x="26670" y="18206"/>
                </a:lnTo>
                <a:lnTo>
                  <a:pt x="26670" y="32211"/>
                </a:lnTo>
                <a:lnTo>
                  <a:pt x="28789" y="43316"/>
                </a:lnTo>
                <a:lnTo>
                  <a:pt x="35226" y="52709"/>
                </a:lnTo>
                <a:lnTo>
                  <a:pt x="46105" y="59210"/>
                </a:lnTo>
                <a:lnTo>
                  <a:pt x="61547" y="61640"/>
                </a:lnTo>
                <a:lnTo>
                  <a:pt x="79224" y="58444"/>
                </a:lnTo>
                <a:lnTo>
                  <a:pt x="89383" y="50783"/>
                </a:lnTo>
                <a:lnTo>
                  <a:pt x="90260" y="49035"/>
                </a:lnTo>
                <a:lnTo>
                  <a:pt x="61547" y="49035"/>
                </a:lnTo>
                <a:lnTo>
                  <a:pt x="55678" y="48750"/>
                </a:lnTo>
                <a:lnTo>
                  <a:pt x="46766" y="46757"/>
                </a:lnTo>
                <a:lnTo>
                  <a:pt x="38624" y="41346"/>
                </a:lnTo>
                <a:lnTo>
                  <a:pt x="35063" y="30810"/>
                </a:lnTo>
                <a:lnTo>
                  <a:pt x="35063" y="23808"/>
                </a:lnTo>
                <a:lnTo>
                  <a:pt x="39297" y="19475"/>
                </a:lnTo>
                <a:lnTo>
                  <a:pt x="41964" y="16805"/>
                </a:lnTo>
                <a:lnTo>
                  <a:pt x="46253" y="14004"/>
                </a:lnTo>
                <a:lnTo>
                  <a:pt x="50357" y="11203"/>
                </a:lnTo>
                <a:lnTo>
                  <a:pt x="93813" y="11203"/>
                </a:lnTo>
                <a:lnTo>
                  <a:pt x="93813" y="0"/>
                </a:lnTo>
                <a:close/>
              </a:path>
              <a:path w="95250" h="62229">
                <a:moveTo>
                  <a:pt x="83928" y="11203"/>
                </a:moveTo>
                <a:lnTo>
                  <a:pt x="60241" y="11203"/>
                </a:lnTo>
                <a:lnTo>
                  <a:pt x="66740" y="11510"/>
                </a:lnTo>
                <a:lnTo>
                  <a:pt x="75582" y="13654"/>
                </a:lnTo>
                <a:lnTo>
                  <a:pt x="83374" y="19475"/>
                </a:lnTo>
                <a:lnTo>
                  <a:pt x="86726" y="30810"/>
                </a:lnTo>
                <a:lnTo>
                  <a:pt x="84365" y="40165"/>
                </a:lnTo>
                <a:lnTo>
                  <a:pt x="78333" y="45707"/>
                </a:lnTo>
                <a:lnTo>
                  <a:pt x="70202" y="48357"/>
                </a:lnTo>
                <a:lnTo>
                  <a:pt x="61547" y="49035"/>
                </a:lnTo>
                <a:lnTo>
                  <a:pt x="90260" y="49035"/>
                </a:lnTo>
                <a:lnTo>
                  <a:pt x="94017" y="41543"/>
                </a:lnTo>
                <a:lnTo>
                  <a:pt x="95118" y="33611"/>
                </a:lnTo>
                <a:lnTo>
                  <a:pt x="95118" y="29410"/>
                </a:lnTo>
                <a:lnTo>
                  <a:pt x="93813" y="22407"/>
                </a:lnTo>
                <a:lnTo>
                  <a:pt x="88218" y="14004"/>
                </a:lnTo>
                <a:lnTo>
                  <a:pt x="85420" y="12604"/>
                </a:lnTo>
                <a:lnTo>
                  <a:pt x="83928" y="11203"/>
                </a:lnTo>
                <a:close/>
              </a:path>
            </a:pathLst>
          </a:custGeom>
          <a:solidFill>
            <a:srgbClr val="000000"/>
          </a:solidFill>
        </p:spPr>
        <p:txBody>
          <a:bodyPr wrap="square" lIns="0" tIns="0" rIns="0" bIns="0" rtlCol="0"/>
          <a:lstStyle/>
          <a:p>
            <a:endParaRPr/>
          </a:p>
        </p:txBody>
      </p:sp>
      <p:sp>
        <p:nvSpPr>
          <p:cNvPr id="104" name="object 104"/>
          <p:cNvSpPr/>
          <p:nvPr/>
        </p:nvSpPr>
        <p:spPr>
          <a:xfrm>
            <a:off x="5049098" y="5215665"/>
            <a:ext cx="93980" cy="0"/>
          </a:xfrm>
          <a:custGeom>
            <a:avLst/>
            <a:gdLst/>
            <a:ahLst/>
            <a:cxnLst/>
            <a:rect l="l" t="t" r="r" b="b"/>
            <a:pathLst>
              <a:path w="93979">
                <a:moveTo>
                  <a:pt x="0" y="0"/>
                </a:moveTo>
                <a:lnTo>
                  <a:pt x="93813" y="0"/>
                </a:lnTo>
              </a:path>
            </a:pathLst>
          </a:custGeom>
          <a:ln w="14004">
            <a:solidFill>
              <a:srgbClr val="000000"/>
            </a:solidFill>
          </a:ln>
        </p:spPr>
        <p:txBody>
          <a:bodyPr wrap="square" lIns="0" tIns="0" rIns="0" bIns="0" rtlCol="0"/>
          <a:lstStyle/>
          <a:p>
            <a:endParaRPr/>
          </a:p>
        </p:txBody>
      </p:sp>
      <p:sp>
        <p:nvSpPr>
          <p:cNvPr id="105" name="object 105"/>
          <p:cNvSpPr/>
          <p:nvPr/>
        </p:nvSpPr>
        <p:spPr>
          <a:xfrm>
            <a:off x="5075768" y="5137219"/>
            <a:ext cx="68580" cy="55244"/>
          </a:xfrm>
          <a:custGeom>
            <a:avLst/>
            <a:gdLst/>
            <a:ahLst/>
            <a:cxnLst/>
            <a:rect l="l" t="t" r="r" b="b"/>
            <a:pathLst>
              <a:path w="68579" h="55245">
                <a:moveTo>
                  <a:pt x="67422" y="14004"/>
                </a:moveTo>
                <a:lnTo>
                  <a:pt x="54460" y="14004"/>
                </a:lnTo>
                <a:lnTo>
                  <a:pt x="55952" y="15405"/>
                </a:lnTo>
                <a:lnTo>
                  <a:pt x="58749" y="18206"/>
                </a:lnTo>
                <a:lnTo>
                  <a:pt x="60055" y="22407"/>
                </a:lnTo>
                <a:lnTo>
                  <a:pt x="60055" y="39213"/>
                </a:lnTo>
                <a:lnTo>
                  <a:pt x="53154" y="42014"/>
                </a:lnTo>
                <a:lnTo>
                  <a:pt x="47559" y="42014"/>
                </a:lnTo>
                <a:lnTo>
                  <a:pt x="47559" y="54637"/>
                </a:lnTo>
                <a:lnTo>
                  <a:pt x="57904" y="52468"/>
                </a:lnTo>
                <a:lnTo>
                  <a:pt x="64298" y="46750"/>
                </a:lnTo>
                <a:lnTo>
                  <a:pt x="67544" y="38669"/>
                </a:lnTo>
                <a:lnTo>
                  <a:pt x="68448" y="29410"/>
                </a:lnTo>
                <a:lnTo>
                  <a:pt x="68448" y="15405"/>
                </a:lnTo>
                <a:lnTo>
                  <a:pt x="67422" y="14004"/>
                </a:lnTo>
                <a:close/>
              </a:path>
              <a:path w="68579" h="55245">
                <a:moveTo>
                  <a:pt x="19583" y="2800"/>
                </a:moveTo>
                <a:lnTo>
                  <a:pt x="13988" y="2800"/>
                </a:lnTo>
                <a:lnTo>
                  <a:pt x="11190" y="4201"/>
                </a:lnTo>
                <a:lnTo>
                  <a:pt x="5901" y="8512"/>
                </a:lnTo>
                <a:lnTo>
                  <a:pt x="2447" y="14530"/>
                </a:lnTo>
                <a:lnTo>
                  <a:pt x="568" y="21335"/>
                </a:lnTo>
                <a:lnTo>
                  <a:pt x="0" y="28009"/>
                </a:lnTo>
                <a:lnTo>
                  <a:pt x="1506" y="37859"/>
                </a:lnTo>
                <a:lnTo>
                  <a:pt x="5758" y="45875"/>
                </a:lnTo>
                <a:lnTo>
                  <a:pt x="12353" y="51264"/>
                </a:lnTo>
                <a:lnTo>
                  <a:pt x="20888" y="53237"/>
                </a:lnTo>
                <a:lnTo>
                  <a:pt x="28701" y="51264"/>
                </a:lnTo>
                <a:lnTo>
                  <a:pt x="33734" y="45875"/>
                </a:lnTo>
                <a:lnTo>
                  <a:pt x="35821" y="40614"/>
                </a:lnTo>
                <a:lnTo>
                  <a:pt x="9698" y="40614"/>
                </a:lnTo>
                <a:lnTo>
                  <a:pt x="9698" y="14004"/>
                </a:lnTo>
                <a:lnTo>
                  <a:pt x="19583" y="14004"/>
                </a:lnTo>
                <a:lnTo>
                  <a:pt x="19583" y="2800"/>
                </a:lnTo>
                <a:close/>
              </a:path>
              <a:path w="68579" h="55245">
                <a:moveTo>
                  <a:pt x="55952" y="0"/>
                </a:moveTo>
                <a:lnTo>
                  <a:pt x="44761" y="0"/>
                </a:lnTo>
                <a:lnTo>
                  <a:pt x="39166" y="1400"/>
                </a:lnTo>
                <a:lnTo>
                  <a:pt x="36368" y="5601"/>
                </a:lnTo>
                <a:lnTo>
                  <a:pt x="33801" y="8971"/>
                </a:lnTo>
                <a:lnTo>
                  <a:pt x="31916" y="13654"/>
                </a:lnTo>
                <a:lnTo>
                  <a:pt x="26484" y="32211"/>
                </a:lnTo>
                <a:lnTo>
                  <a:pt x="26484" y="35012"/>
                </a:lnTo>
                <a:lnTo>
                  <a:pt x="25178" y="40614"/>
                </a:lnTo>
                <a:lnTo>
                  <a:pt x="35821" y="40614"/>
                </a:lnTo>
                <a:lnTo>
                  <a:pt x="36913" y="37859"/>
                </a:lnTo>
                <a:lnTo>
                  <a:pt x="39166" y="28009"/>
                </a:lnTo>
                <a:lnTo>
                  <a:pt x="41964" y="18206"/>
                </a:lnTo>
                <a:lnTo>
                  <a:pt x="43269" y="14004"/>
                </a:lnTo>
                <a:lnTo>
                  <a:pt x="67422" y="14004"/>
                </a:lnTo>
                <a:lnTo>
                  <a:pt x="64345" y="9803"/>
                </a:lnTo>
                <a:lnTo>
                  <a:pt x="61547" y="4201"/>
                </a:lnTo>
                <a:lnTo>
                  <a:pt x="55952" y="0"/>
                </a:lnTo>
                <a:close/>
              </a:path>
              <a:path w="68579" h="55245">
                <a:moveTo>
                  <a:pt x="19583" y="14004"/>
                </a:moveTo>
                <a:lnTo>
                  <a:pt x="9698" y="14004"/>
                </a:lnTo>
                <a:lnTo>
                  <a:pt x="19583" y="15405"/>
                </a:lnTo>
                <a:lnTo>
                  <a:pt x="19583" y="14004"/>
                </a:lnTo>
                <a:close/>
              </a:path>
            </a:pathLst>
          </a:custGeom>
          <a:solidFill>
            <a:srgbClr val="000000"/>
          </a:solidFill>
        </p:spPr>
        <p:txBody>
          <a:bodyPr wrap="square" lIns="0" tIns="0" rIns="0" bIns="0" rtlCol="0"/>
          <a:lstStyle/>
          <a:p>
            <a:endParaRPr/>
          </a:p>
        </p:txBody>
      </p:sp>
      <p:sp>
        <p:nvSpPr>
          <p:cNvPr id="106" name="object 106"/>
          <p:cNvSpPr/>
          <p:nvPr/>
        </p:nvSpPr>
        <p:spPr>
          <a:xfrm>
            <a:off x="5077074" y="5083982"/>
            <a:ext cx="66040" cy="36830"/>
          </a:xfrm>
          <a:custGeom>
            <a:avLst/>
            <a:gdLst/>
            <a:ahLst/>
            <a:cxnLst/>
            <a:rect l="l" t="t" r="r" b="b"/>
            <a:pathLst>
              <a:path w="66039" h="36829">
                <a:moveTo>
                  <a:pt x="65837" y="23808"/>
                </a:moveTo>
                <a:lnTo>
                  <a:pt x="1492" y="23808"/>
                </a:lnTo>
                <a:lnTo>
                  <a:pt x="1492" y="36412"/>
                </a:lnTo>
                <a:lnTo>
                  <a:pt x="65837" y="36412"/>
                </a:lnTo>
                <a:lnTo>
                  <a:pt x="65837" y="23808"/>
                </a:lnTo>
                <a:close/>
              </a:path>
              <a:path w="66039" h="36829">
                <a:moveTo>
                  <a:pt x="12682" y="0"/>
                </a:moveTo>
                <a:lnTo>
                  <a:pt x="0" y="0"/>
                </a:lnTo>
                <a:lnTo>
                  <a:pt x="0" y="8402"/>
                </a:lnTo>
                <a:lnTo>
                  <a:pt x="1492" y="14004"/>
                </a:lnTo>
                <a:lnTo>
                  <a:pt x="4289" y="21007"/>
                </a:lnTo>
                <a:lnTo>
                  <a:pt x="13988" y="23808"/>
                </a:lnTo>
                <a:lnTo>
                  <a:pt x="30773" y="23808"/>
                </a:lnTo>
                <a:lnTo>
                  <a:pt x="22992" y="22932"/>
                </a:lnTo>
                <a:lnTo>
                  <a:pt x="16785" y="19956"/>
                </a:lnTo>
                <a:lnTo>
                  <a:pt x="12676" y="14354"/>
                </a:lnTo>
                <a:lnTo>
                  <a:pt x="11190" y="5601"/>
                </a:lnTo>
                <a:lnTo>
                  <a:pt x="11190" y="1400"/>
                </a:lnTo>
                <a:lnTo>
                  <a:pt x="12682" y="0"/>
                </a:lnTo>
                <a:close/>
              </a:path>
            </a:pathLst>
          </a:custGeom>
          <a:solidFill>
            <a:srgbClr val="000000"/>
          </a:solidFill>
        </p:spPr>
        <p:txBody>
          <a:bodyPr wrap="square" lIns="0" tIns="0" rIns="0" bIns="0" rtlCol="0"/>
          <a:lstStyle/>
          <a:p>
            <a:endParaRPr/>
          </a:p>
        </p:txBody>
      </p:sp>
      <p:sp>
        <p:nvSpPr>
          <p:cNvPr id="107" name="object 107"/>
          <p:cNvSpPr/>
          <p:nvPr/>
        </p:nvSpPr>
        <p:spPr>
          <a:xfrm>
            <a:off x="5075768" y="5018142"/>
            <a:ext cx="70485" cy="56515"/>
          </a:xfrm>
          <a:custGeom>
            <a:avLst/>
            <a:gdLst/>
            <a:ahLst/>
            <a:cxnLst/>
            <a:rect l="l" t="t" r="r" b="b"/>
            <a:pathLst>
              <a:path w="70485" h="56514">
                <a:moveTo>
                  <a:pt x="36368" y="12604"/>
                </a:moveTo>
                <a:lnTo>
                  <a:pt x="26484" y="12604"/>
                </a:lnTo>
                <a:lnTo>
                  <a:pt x="26484" y="37813"/>
                </a:lnTo>
                <a:lnTo>
                  <a:pt x="30773" y="44815"/>
                </a:lnTo>
                <a:lnTo>
                  <a:pt x="36368" y="54637"/>
                </a:lnTo>
                <a:lnTo>
                  <a:pt x="44761" y="56038"/>
                </a:lnTo>
                <a:lnTo>
                  <a:pt x="50357" y="56038"/>
                </a:lnTo>
                <a:lnTo>
                  <a:pt x="58137" y="54481"/>
                </a:lnTo>
                <a:lnTo>
                  <a:pt x="64345" y="49901"/>
                </a:lnTo>
                <a:lnTo>
                  <a:pt x="67913" y="43415"/>
                </a:lnTo>
                <a:lnTo>
                  <a:pt x="48864" y="43415"/>
                </a:lnTo>
                <a:lnTo>
                  <a:pt x="40778" y="40482"/>
                </a:lnTo>
                <a:lnTo>
                  <a:pt x="36625" y="33611"/>
                </a:lnTo>
                <a:lnTo>
                  <a:pt x="35095" y="25690"/>
                </a:lnTo>
                <a:lnTo>
                  <a:pt x="35027" y="23808"/>
                </a:lnTo>
                <a:lnTo>
                  <a:pt x="34876" y="15405"/>
                </a:lnTo>
                <a:lnTo>
                  <a:pt x="36368" y="12604"/>
                </a:lnTo>
                <a:close/>
              </a:path>
              <a:path w="70485" h="56514">
                <a:moveTo>
                  <a:pt x="67142" y="0"/>
                </a:moveTo>
                <a:lnTo>
                  <a:pt x="60055" y="1400"/>
                </a:lnTo>
                <a:lnTo>
                  <a:pt x="13988" y="1400"/>
                </a:lnTo>
                <a:lnTo>
                  <a:pt x="9698" y="2800"/>
                </a:lnTo>
                <a:lnTo>
                  <a:pt x="0" y="33611"/>
                </a:lnTo>
                <a:lnTo>
                  <a:pt x="1305" y="42014"/>
                </a:lnTo>
                <a:lnTo>
                  <a:pt x="6900" y="47616"/>
                </a:lnTo>
                <a:lnTo>
                  <a:pt x="11190" y="51836"/>
                </a:lnTo>
                <a:lnTo>
                  <a:pt x="19583" y="51836"/>
                </a:lnTo>
                <a:lnTo>
                  <a:pt x="19583" y="39213"/>
                </a:lnTo>
                <a:lnTo>
                  <a:pt x="8392" y="39213"/>
                </a:lnTo>
                <a:lnTo>
                  <a:pt x="8392" y="23808"/>
                </a:lnTo>
                <a:lnTo>
                  <a:pt x="9698" y="18206"/>
                </a:lnTo>
                <a:lnTo>
                  <a:pt x="15293" y="12604"/>
                </a:lnTo>
                <a:lnTo>
                  <a:pt x="64345" y="12604"/>
                </a:lnTo>
                <a:lnTo>
                  <a:pt x="67142" y="11203"/>
                </a:lnTo>
                <a:lnTo>
                  <a:pt x="67142" y="0"/>
                </a:lnTo>
                <a:close/>
              </a:path>
              <a:path w="70485" h="56514">
                <a:moveTo>
                  <a:pt x="57257" y="12604"/>
                </a:moveTo>
                <a:lnTo>
                  <a:pt x="44761" y="12604"/>
                </a:lnTo>
                <a:lnTo>
                  <a:pt x="48864" y="14004"/>
                </a:lnTo>
                <a:lnTo>
                  <a:pt x="53154" y="15405"/>
                </a:lnTo>
                <a:lnTo>
                  <a:pt x="57257" y="19606"/>
                </a:lnTo>
                <a:lnTo>
                  <a:pt x="60055" y="23808"/>
                </a:lnTo>
                <a:lnTo>
                  <a:pt x="60055" y="40614"/>
                </a:lnTo>
                <a:lnTo>
                  <a:pt x="53154" y="43415"/>
                </a:lnTo>
                <a:lnTo>
                  <a:pt x="67913" y="43415"/>
                </a:lnTo>
                <a:lnTo>
                  <a:pt x="68454" y="42433"/>
                </a:lnTo>
                <a:lnTo>
                  <a:pt x="69940" y="32211"/>
                </a:lnTo>
                <a:lnTo>
                  <a:pt x="69940" y="28009"/>
                </a:lnTo>
                <a:lnTo>
                  <a:pt x="68448" y="18206"/>
                </a:lnTo>
                <a:lnTo>
                  <a:pt x="57257" y="12604"/>
                </a:lnTo>
                <a:close/>
              </a:path>
            </a:pathLst>
          </a:custGeom>
          <a:solidFill>
            <a:srgbClr val="000000"/>
          </a:solidFill>
        </p:spPr>
        <p:txBody>
          <a:bodyPr wrap="square" lIns="0" tIns="0" rIns="0" bIns="0" rtlCol="0"/>
          <a:lstStyle/>
          <a:p>
            <a:endParaRPr/>
          </a:p>
        </p:txBody>
      </p:sp>
      <p:sp>
        <p:nvSpPr>
          <p:cNvPr id="108" name="object 108"/>
          <p:cNvSpPr/>
          <p:nvPr/>
        </p:nvSpPr>
        <p:spPr>
          <a:xfrm>
            <a:off x="5075768" y="4942478"/>
            <a:ext cx="70485" cy="59055"/>
          </a:xfrm>
          <a:custGeom>
            <a:avLst/>
            <a:gdLst/>
            <a:ahLst/>
            <a:cxnLst/>
            <a:rect l="l" t="t" r="r" b="b"/>
            <a:pathLst>
              <a:path w="70485" h="59054">
                <a:moveTo>
                  <a:pt x="36368" y="0"/>
                </a:moveTo>
                <a:lnTo>
                  <a:pt x="26516" y="241"/>
                </a:lnTo>
                <a:lnTo>
                  <a:pt x="14477" y="2978"/>
                </a:lnTo>
                <a:lnTo>
                  <a:pt x="4292" y="11233"/>
                </a:lnTo>
                <a:lnTo>
                  <a:pt x="0" y="28028"/>
                </a:lnTo>
                <a:lnTo>
                  <a:pt x="0" y="32229"/>
                </a:lnTo>
                <a:lnTo>
                  <a:pt x="36368" y="58839"/>
                </a:lnTo>
                <a:lnTo>
                  <a:pt x="49876" y="56979"/>
                </a:lnTo>
                <a:lnTo>
                  <a:pt x="60498" y="51311"/>
                </a:lnTo>
                <a:lnTo>
                  <a:pt x="63158" y="47635"/>
                </a:lnTo>
                <a:lnTo>
                  <a:pt x="36368" y="47635"/>
                </a:lnTo>
                <a:lnTo>
                  <a:pt x="36368" y="46234"/>
                </a:lnTo>
                <a:lnTo>
                  <a:pt x="27976" y="46234"/>
                </a:lnTo>
                <a:lnTo>
                  <a:pt x="19219" y="44571"/>
                </a:lnTo>
                <a:lnTo>
                  <a:pt x="13591" y="40282"/>
                </a:lnTo>
                <a:lnTo>
                  <a:pt x="10587" y="34418"/>
                </a:lnTo>
                <a:lnTo>
                  <a:pt x="9698" y="28028"/>
                </a:lnTo>
                <a:lnTo>
                  <a:pt x="9698" y="14023"/>
                </a:lnTo>
                <a:lnTo>
                  <a:pt x="22380" y="12623"/>
                </a:lnTo>
                <a:lnTo>
                  <a:pt x="36368" y="12623"/>
                </a:lnTo>
                <a:lnTo>
                  <a:pt x="36368" y="0"/>
                </a:lnTo>
                <a:close/>
              </a:path>
              <a:path w="70485" h="59054">
                <a:moveTo>
                  <a:pt x="47559" y="0"/>
                </a:moveTo>
                <a:lnTo>
                  <a:pt x="47559" y="12623"/>
                </a:lnTo>
                <a:lnTo>
                  <a:pt x="55952" y="14023"/>
                </a:lnTo>
                <a:lnTo>
                  <a:pt x="60055" y="19625"/>
                </a:lnTo>
                <a:lnTo>
                  <a:pt x="60055" y="28028"/>
                </a:lnTo>
                <a:lnTo>
                  <a:pt x="58321" y="37000"/>
                </a:lnTo>
                <a:lnTo>
                  <a:pt x="53457" y="43083"/>
                </a:lnTo>
                <a:lnTo>
                  <a:pt x="45971" y="46541"/>
                </a:lnTo>
                <a:lnTo>
                  <a:pt x="36368" y="47635"/>
                </a:lnTo>
                <a:lnTo>
                  <a:pt x="63158" y="47635"/>
                </a:lnTo>
                <a:lnTo>
                  <a:pt x="67448" y="41704"/>
                </a:lnTo>
                <a:lnTo>
                  <a:pt x="69940" y="28028"/>
                </a:lnTo>
                <a:lnTo>
                  <a:pt x="69940" y="15424"/>
                </a:lnTo>
                <a:lnTo>
                  <a:pt x="64345" y="8421"/>
                </a:lnTo>
                <a:lnTo>
                  <a:pt x="60055" y="5601"/>
                </a:lnTo>
                <a:lnTo>
                  <a:pt x="55952" y="1400"/>
                </a:lnTo>
                <a:lnTo>
                  <a:pt x="50357" y="1400"/>
                </a:lnTo>
                <a:lnTo>
                  <a:pt x="47559" y="0"/>
                </a:lnTo>
                <a:close/>
              </a:path>
              <a:path w="70485" h="59054">
                <a:moveTo>
                  <a:pt x="36368" y="12623"/>
                </a:moveTo>
                <a:lnTo>
                  <a:pt x="27976" y="12623"/>
                </a:lnTo>
                <a:lnTo>
                  <a:pt x="27976" y="46234"/>
                </a:lnTo>
                <a:lnTo>
                  <a:pt x="36368" y="46234"/>
                </a:lnTo>
                <a:lnTo>
                  <a:pt x="36368" y="12623"/>
                </a:lnTo>
                <a:close/>
              </a:path>
            </a:pathLst>
          </a:custGeom>
          <a:solidFill>
            <a:srgbClr val="000000"/>
          </a:solidFill>
        </p:spPr>
        <p:txBody>
          <a:bodyPr wrap="square" lIns="0" tIns="0" rIns="0" bIns="0" rtlCol="0"/>
          <a:lstStyle/>
          <a:p>
            <a:endParaRPr/>
          </a:p>
        </p:txBody>
      </p:sp>
      <p:sp>
        <p:nvSpPr>
          <p:cNvPr id="109" name="object 109"/>
          <p:cNvSpPr/>
          <p:nvPr/>
        </p:nvSpPr>
        <p:spPr>
          <a:xfrm>
            <a:off x="5049098" y="4917968"/>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110" name="object 110"/>
          <p:cNvSpPr/>
          <p:nvPr/>
        </p:nvSpPr>
        <p:spPr>
          <a:xfrm>
            <a:off x="3752124" y="5337544"/>
            <a:ext cx="95250" cy="63500"/>
          </a:xfrm>
          <a:custGeom>
            <a:avLst/>
            <a:gdLst/>
            <a:ahLst/>
            <a:cxnLst/>
            <a:rect l="l" t="t" r="r" b="b"/>
            <a:pathLst>
              <a:path w="95250" h="63500">
                <a:moveTo>
                  <a:pt x="33571" y="0"/>
                </a:moveTo>
                <a:lnTo>
                  <a:pt x="19583" y="0"/>
                </a:lnTo>
                <a:lnTo>
                  <a:pt x="12496" y="1400"/>
                </a:lnTo>
                <a:lnTo>
                  <a:pt x="8392" y="7002"/>
                </a:lnTo>
                <a:lnTo>
                  <a:pt x="4091" y="11729"/>
                </a:lnTo>
                <a:lnTo>
                  <a:pt x="1538" y="17508"/>
                </a:lnTo>
                <a:lnTo>
                  <a:pt x="350" y="24144"/>
                </a:lnTo>
                <a:lnTo>
                  <a:pt x="169" y="27973"/>
                </a:lnTo>
                <a:lnTo>
                  <a:pt x="0" y="63040"/>
                </a:lnTo>
                <a:lnTo>
                  <a:pt x="95118" y="63040"/>
                </a:lnTo>
                <a:lnTo>
                  <a:pt x="95118" y="50436"/>
                </a:lnTo>
                <a:lnTo>
                  <a:pt x="11190" y="50436"/>
                </a:lnTo>
                <a:lnTo>
                  <a:pt x="11190" y="12604"/>
                </a:lnTo>
                <a:lnTo>
                  <a:pt x="48694" y="12604"/>
                </a:lnTo>
                <a:lnTo>
                  <a:pt x="47804" y="10788"/>
                </a:lnTo>
                <a:lnTo>
                  <a:pt x="44761" y="7002"/>
                </a:lnTo>
                <a:lnTo>
                  <a:pt x="39166" y="1400"/>
                </a:lnTo>
                <a:lnTo>
                  <a:pt x="33571" y="0"/>
                </a:lnTo>
                <a:close/>
              </a:path>
              <a:path w="95250" h="63500">
                <a:moveTo>
                  <a:pt x="48694" y="12604"/>
                </a:moveTo>
                <a:lnTo>
                  <a:pt x="25178" y="12604"/>
                </a:lnTo>
                <a:lnTo>
                  <a:pt x="34253" y="14924"/>
                </a:lnTo>
                <a:lnTo>
                  <a:pt x="39306" y="20659"/>
                </a:lnTo>
                <a:lnTo>
                  <a:pt x="41492" y="27973"/>
                </a:lnTo>
                <a:lnTo>
                  <a:pt x="41964" y="35030"/>
                </a:lnTo>
                <a:lnTo>
                  <a:pt x="41964" y="50436"/>
                </a:lnTo>
                <a:lnTo>
                  <a:pt x="53154" y="50436"/>
                </a:lnTo>
                <a:lnTo>
                  <a:pt x="53154" y="35030"/>
                </a:lnTo>
                <a:lnTo>
                  <a:pt x="52420" y="24144"/>
                </a:lnTo>
                <a:lnTo>
                  <a:pt x="50496" y="16282"/>
                </a:lnTo>
                <a:lnTo>
                  <a:pt x="48694" y="12604"/>
                </a:lnTo>
                <a:close/>
              </a:path>
            </a:pathLst>
          </a:custGeom>
          <a:solidFill>
            <a:srgbClr val="000000"/>
          </a:solidFill>
        </p:spPr>
        <p:txBody>
          <a:bodyPr wrap="square" lIns="0" tIns="0" rIns="0" bIns="0" rtlCol="0"/>
          <a:lstStyle/>
          <a:p>
            <a:endParaRPr/>
          </a:p>
        </p:txBody>
      </p:sp>
      <p:sp>
        <p:nvSpPr>
          <p:cNvPr id="111" name="object 111"/>
          <p:cNvSpPr/>
          <p:nvPr/>
        </p:nvSpPr>
        <p:spPr>
          <a:xfrm>
            <a:off x="3780102" y="5264701"/>
            <a:ext cx="69215" cy="66040"/>
          </a:xfrm>
          <a:custGeom>
            <a:avLst/>
            <a:gdLst/>
            <a:ahLst/>
            <a:cxnLst/>
            <a:rect l="l" t="t" r="r" b="b"/>
            <a:pathLst>
              <a:path w="69214" h="66039">
                <a:moveTo>
                  <a:pt x="33571" y="0"/>
                </a:moveTo>
                <a:lnTo>
                  <a:pt x="22424" y="1291"/>
                </a:lnTo>
                <a:lnTo>
                  <a:pt x="11540" y="6127"/>
                </a:lnTo>
                <a:lnTo>
                  <a:pt x="3278" y="15952"/>
                </a:lnTo>
                <a:lnTo>
                  <a:pt x="0" y="32211"/>
                </a:lnTo>
                <a:lnTo>
                  <a:pt x="3091" y="48108"/>
                </a:lnTo>
                <a:lnTo>
                  <a:pt x="11167" y="58486"/>
                </a:lnTo>
                <a:lnTo>
                  <a:pt x="22424" y="64134"/>
                </a:lnTo>
                <a:lnTo>
                  <a:pt x="35063" y="65841"/>
                </a:lnTo>
                <a:lnTo>
                  <a:pt x="47941" y="63762"/>
                </a:lnTo>
                <a:lnTo>
                  <a:pt x="58633" y="57611"/>
                </a:lnTo>
                <a:lnTo>
                  <a:pt x="62809" y="51836"/>
                </a:lnTo>
                <a:lnTo>
                  <a:pt x="33571" y="51836"/>
                </a:lnTo>
                <a:lnTo>
                  <a:pt x="21375" y="49754"/>
                </a:lnTo>
                <a:lnTo>
                  <a:pt x="13638" y="44649"/>
                </a:lnTo>
                <a:lnTo>
                  <a:pt x="9573" y="38231"/>
                </a:lnTo>
                <a:lnTo>
                  <a:pt x="8392" y="32211"/>
                </a:lnTo>
                <a:lnTo>
                  <a:pt x="9966" y="24420"/>
                </a:lnTo>
                <a:lnTo>
                  <a:pt x="14687" y="18206"/>
                </a:lnTo>
                <a:lnTo>
                  <a:pt x="22555" y="14092"/>
                </a:lnTo>
                <a:lnTo>
                  <a:pt x="33571" y="12604"/>
                </a:lnTo>
                <a:lnTo>
                  <a:pt x="61432" y="12604"/>
                </a:lnTo>
                <a:lnTo>
                  <a:pt x="58446" y="8402"/>
                </a:lnTo>
                <a:lnTo>
                  <a:pt x="47311" y="2100"/>
                </a:lnTo>
                <a:lnTo>
                  <a:pt x="33571" y="0"/>
                </a:lnTo>
                <a:close/>
              </a:path>
              <a:path w="69214" h="66039">
                <a:moveTo>
                  <a:pt x="61432" y="12604"/>
                </a:moveTo>
                <a:lnTo>
                  <a:pt x="33571" y="12604"/>
                </a:lnTo>
                <a:lnTo>
                  <a:pt x="46000" y="14486"/>
                </a:lnTo>
                <a:lnTo>
                  <a:pt x="54250" y="19256"/>
                </a:lnTo>
                <a:lnTo>
                  <a:pt x="58828" y="25602"/>
                </a:lnTo>
                <a:lnTo>
                  <a:pt x="60241" y="32211"/>
                </a:lnTo>
                <a:lnTo>
                  <a:pt x="58041" y="41193"/>
                </a:lnTo>
                <a:lnTo>
                  <a:pt x="52152" y="47282"/>
                </a:lnTo>
                <a:lnTo>
                  <a:pt x="43639" y="50742"/>
                </a:lnTo>
                <a:lnTo>
                  <a:pt x="33571" y="51836"/>
                </a:lnTo>
                <a:lnTo>
                  <a:pt x="62809" y="51836"/>
                </a:lnTo>
                <a:lnTo>
                  <a:pt x="65933" y="47517"/>
                </a:lnTo>
                <a:lnTo>
                  <a:pt x="68634" y="33611"/>
                </a:lnTo>
                <a:lnTo>
                  <a:pt x="65910" y="18906"/>
                </a:lnTo>
                <a:lnTo>
                  <a:pt x="61432" y="12604"/>
                </a:lnTo>
                <a:close/>
              </a:path>
            </a:pathLst>
          </a:custGeom>
          <a:solidFill>
            <a:srgbClr val="000000"/>
          </a:solidFill>
        </p:spPr>
        <p:txBody>
          <a:bodyPr wrap="square" lIns="0" tIns="0" rIns="0" bIns="0" rtlCol="0"/>
          <a:lstStyle/>
          <a:p>
            <a:endParaRPr/>
          </a:p>
        </p:txBody>
      </p:sp>
      <p:sp>
        <p:nvSpPr>
          <p:cNvPr id="112" name="object 112"/>
          <p:cNvSpPr/>
          <p:nvPr/>
        </p:nvSpPr>
        <p:spPr>
          <a:xfrm>
            <a:off x="3780100" y="5208663"/>
            <a:ext cx="67310" cy="36830"/>
          </a:xfrm>
          <a:custGeom>
            <a:avLst/>
            <a:gdLst/>
            <a:ahLst/>
            <a:cxnLst/>
            <a:rect l="l" t="t" r="r" b="b"/>
            <a:pathLst>
              <a:path w="67310" h="36829">
                <a:moveTo>
                  <a:pt x="67142" y="23808"/>
                </a:moveTo>
                <a:lnTo>
                  <a:pt x="1305" y="23808"/>
                </a:lnTo>
                <a:lnTo>
                  <a:pt x="1305" y="36412"/>
                </a:lnTo>
                <a:lnTo>
                  <a:pt x="67142" y="36412"/>
                </a:lnTo>
                <a:lnTo>
                  <a:pt x="67142" y="23808"/>
                </a:lnTo>
                <a:close/>
              </a:path>
              <a:path w="67310" h="36829">
                <a:moveTo>
                  <a:pt x="12496" y="0"/>
                </a:moveTo>
                <a:lnTo>
                  <a:pt x="0" y="0"/>
                </a:lnTo>
                <a:lnTo>
                  <a:pt x="0" y="4201"/>
                </a:lnTo>
                <a:lnTo>
                  <a:pt x="1305" y="8402"/>
                </a:lnTo>
                <a:lnTo>
                  <a:pt x="1445" y="14354"/>
                </a:lnTo>
                <a:lnTo>
                  <a:pt x="4103" y="21007"/>
                </a:lnTo>
                <a:lnTo>
                  <a:pt x="13988" y="23808"/>
                </a:lnTo>
                <a:lnTo>
                  <a:pt x="32265" y="23808"/>
                </a:lnTo>
                <a:lnTo>
                  <a:pt x="24377" y="22932"/>
                </a:lnTo>
                <a:lnTo>
                  <a:pt x="18114" y="19956"/>
                </a:lnTo>
                <a:lnTo>
                  <a:pt x="13985" y="14354"/>
                </a:lnTo>
                <a:lnTo>
                  <a:pt x="12496" y="5601"/>
                </a:lnTo>
                <a:lnTo>
                  <a:pt x="12496" y="0"/>
                </a:lnTo>
                <a:close/>
              </a:path>
            </a:pathLst>
          </a:custGeom>
          <a:solidFill>
            <a:srgbClr val="000000"/>
          </a:solidFill>
        </p:spPr>
        <p:txBody>
          <a:bodyPr wrap="square" lIns="0" tIns="0" rIns="0" bIns="0" rtlCol="0"/>
          <a:lstStyle/>
          <a:p>
            <a:endParaRPr/>
          </a:p>
        </p:txBody>
      </p:sp>
      <p:sp>
        <p:nvSpPr>
          <p:cNvPr id="113" name="object 113"/>
          <p:cNvSpPr/>
          <p:nvPr/>
        </p:nvSpPr>
        <p:spPr>
          <a:xfrm>
            <a:off x="3763317" y="5169432"/>
            <a:ext cx="84455" cy="38100"/>
          </a:xfrm>
          <a:custGeom>
            <a:avLst/>
            <a:gdLst/>
            <a:ahLst/>
            <a:cxnLst/>
            <a:rect l="l" t="t" r="r" b="b"/>
            <a:pathLst>
              <a:path w="84454" h="38100">
                <a:moveTo>
                  <a:pt x="26484" y="26627"/>
                </a:moveTo>
                <a:lnTo>
                  <a:pt x="18091" y="26627"/>
                </a:lnTo>
                <a:lnTo>
                  <a:pt x="18091" y="37831"/>
                </a:lnTo>
                <a:lnTo>
                  <a:pt x="26484" y="37831"/>
                </a:lnTo>
                <a:lnTo>
                  <a:pt x="26484" y="26627"/>
                </a:lnTo>
                <a:close/>
              </a:path>
              <a:path w="84454" h="38100">
                <a:moveTo>
                  <a:pt x="83928" y="0"/>
                </a:moveTo>
                <a:lnTo>
                  <a:pt x="74230" y="0"/>
                </a:lnTo>
                <a:lnTo>
                  <a:pt x="74230" y="14004"/>
                </a:lnTo>
                <a:lnTo>
                  <a:pt x="0" y="14004"/>
                </a:lnTo>
                <a:lnTo>
                  <a:pt x="4103" y="26627"/>
                </a:lnTo>
                <a:lnTo>
                  <a:pt x="81130" y="26627"/>
                </a:lnTo>
                <a:lnTo>
                  <a:pt x="83928" y="21025"/>
                </a:lnTo>
                <a:lnTo>
                  <a:pt x="83928" y="0"/>
                </a:lnTo>
                <a:close/>
              </a:path>
              <a:path w="84454" h="38100">
                <a:moveTo>
                  <a:pt x="26484" y="0"/>
                </a:moveTo>
                <a:lnTo>
                  <a:pt x="18091" y="0"/>
                </a:lnTo>
                <a:lnTo>
                  <a:pt x="18091" y="14004"/>
                </a:lnTo>
                <a:lnTo>
                  <a:pt x="26484" y="14004"/>
                </a:lnTo>
                <a:lnTo>
                  <a:pt x="26484" y="0"/>
                </a:lnTo>
                <a:close/>
              </a:path>
            </a:pathLst>
          </a:custGeom>
          <a:solidFill>
            <a:srgbClr val="000000"/>
          </a:solidFill>
        </p:spPr>
        <p:txBody>
          <a:bodyPr wrap="square" lIns="0" tIns="0" rIns="0" bIns="0" rtlCol="0"/>
          <a:lstStyle/>
          <a:p>
            <a:endParaRPr/>
          </a:p>
        </p:txBody>
      </p:sp>
      <p:sp>
        <p:nvSpPr>
          <p:cNvPr id="114" name="object 114"/>
          <p:cNvSpPr/>
          <p:nvPr/>
        </p:nvSpPr>
        <p:spPr>
          <a:xfrm>
            <a:off x="3781406" y="5097989"/>
            <a:ext cx="66040" cy="57785"/>
          </a:xfrm>
          <a:custGeom>
            <a:avLst/>
            <a:gdLst/>
            <a:ahLst/>
            <a:cxnLst/>
            <a:rect l="l" t="t" r="r" b="b"/>
            <a:pathLst>
              <a:path w="66039" h="57785">
                <a:moveTo>
                  <a:pt x="54646" y="12604"/>
                </a:moveTo>
                <a:lnTo>
                  <a:pt x="44948" y="12604"/>
                </a:lnTo>
                <a:lnTo>
                  <a:pt x="49051" y="15405"/>
                </a:lnTo>
                <a:lnTo>
                  <a:pt x="54646" y="19606"/>
                </a:lnTo>
                <a:lnTo>
                  <a:pt x="56138" y="25208"/>
                </a:lnTo>
                <a:lnTo>
                  <a:pt x="56138" y="43433"/>
                </a:lnTo>
                <a:lnTo>
                  <a:pt x="47745" y="44834"/>
                </a:lnTo>
                <a:lnTo>
                  <a:pt x="0" y="44834"/>
                </a:lnTo>
                <a:lnTo>
                  <a:pt x="0" y="57438"/>
                </a:lnTo>
                <a:lnTo>
                  <a:pt x="43456" y="57438"/>
                </a:lnTo>
                <a:lnTo>
                  <a:pt x="52303" y="56081"/>
                </a:lnTo>
                <a:lnTo>
                  <a:pt x="59402" y="51836"/>
                </a:lnTo>
                <a:lnTo>
                  <a:pt x="64123" y="44440"/>
                </a:lnTo>
                <a:lnTo>
                  <a:pt x="65837" y="33630"/>
                </a:lnTo>
                <a:lnTo>
                  <a:pt x="65837" y="19606"/>
                </a:lnTo>
                <a:lnTo>
                  <a:pt x="58936" y="15405"/>
                </a:lnTo>
                <a:lnTo>
                  <a:pt x="54646" y="12604"/>
                </a:lnTo>
                <a:close/>
              </a:path>
              <a:path w="66039" h="57785">
                <a:moveTo>
                  <a:pt x="65837" y="0"/>
                </a:moveTo>
                <a:lnTo>
                  <a:pt x="0" y="0"/>
                </a:lnTo>
                <a:lnTo>
                  <a:pt x="0" y="12604"/>
                </a:lnTo>
                <a:lnTo>
                  <a:pt x="65837" y="12604"/>
                </a:lnTo>
                <a:lnTo>
                  <a:pt x="65837" y="0"/>
                </a:lnTo>
                <a:close/>
              </a:path>
            </a:pathLst>
          </a:custGeom>
          <a:solidFill>
            <a:srgbClr val="000000"/>
          </a:solidFill>
        </p:spPr>
        <p:txBody>
          <a:bodyPr wrap="square" lIns="0" tIns="0" rIns="0" bIns="0" rtlCol="0"/>
          <a:lstStyle/>
          <a:p>
            <a:endParaRPr/>
          </a:p>
        </p:txBody>
      </p:sp>
      <p:sp>
        <p:nvSpPr>
          <p:cNvPr id="115" name="object 115"/>
          <p:cNvSpPr/>
          <p:nvPr/>
        </p:nvSpPr>
        <p:spPr>
          <a:xfrm>
            <a:off x="3780100" y="5016740"/>
            <a:ext cx="92710" cy="62230"/>
          </a:xfrm>
          <a:custGeom>
            <a:avLst/>
            <a:gdLst/>
            <a:ahLst/>
            <a:cxnLst/>
            <a:rect l="l" t="t" r="r" b="b"/>
            <a:pathLst>
              <a:path w="92710" h="62229">
                <a:moveTo>
                  <a:pt x="22380" y="12604"/>
                </a:moveTo>
                <a:lnTo>
                  <a:pt x="9698" y="12604"/>
                </a:lnTo>
                <a:lnTo>
                  <a:pt x="6900" y="15405"/>
                </a:lnTo>
                <a:lnTo>
                  <a:pt x="0" y="19606"/>
                </a:lnTo>
                <a:lnTo>
                  <a:pt x="0" y="33611"/>
                </a:lnTo>
                <a:lnTo>
                  <a:pt x="2098" y="44490"/>
                </a:lnTo>
                <a:lnTo>
                  <a:pt x="8392" y="53402"/>
                </a:lnTo>
                <a:lnTo>
                  <a:pt x="18883" y="59426"/>
                </a:lnTo>
                <a:lnTo>
                  <a:pt x="33571" y="61640"/>
                </a:lnTo>
                <a:lnTo>
                  <a:pt x="41964" y="61640"/>
                </a:lnTo>
                <a:lnTo>
                  <a:pt x="50357" y="60239"/>
                </a:lnTo>
                <a:lnTo>
                  <a:pt x="57444" y="54637"/>
                </a:lnTo>
                <a:lnTo>
                  <a:pt x="64345" y="49016"/>
                </a:lnTo>
                <a:lnTo>
                  <a:pt x="33571" y="49016"/>
                </a:lnTo>
                <a:lnTo>
                  <a:pt x="26096" y="48557"/>
                </a:lnTo>
                <a:lnTo>
                  <a:pt x="17834" y="46391"/>
                </a:lnTo>
                <a:lnTo>
                  <a:pt x="11146" y="41336"/>
                </a:lnTo>
                <a:lnTo>
                  <a:pt x="8392" y="32211"/>
                </a:lnTo>
                <a:lnTo>
                  <a:pt x="8392" y="26609"/>
                </a:lnTo>
                <a:lnTo>
                  <a:pt x="11190" y="21007"/>
                </a:lnTo>
                <a:lnTo>
                  <a:pt x="15293" y="18206"/>
                </a:lnTo>
                <a:lnTo>
                  <a:pt x="18091" y="14004"/>
                </a:lnTo>
                <a:lnTo>
                  <a:pt x="22380" y="12604"/>
                </a:lnTo>
                <a:close/>
              </a:path>
              <a:path w="92710" h="62229">
                <a:moveTo>
                  <a:pt x="1305" y="0"/>
                </a:moveTo>
                <a:lnTo>
                  <a:pt x="1305" y="12604"/>
                </a:lnTo>
                <a:lnTo>
                  <a:pt x="54646" y="12604"/>
                </a:lnTo>
                <a:lnTo>
                  <a:pt x="66303" y="13085"/>
                </a:lnTo>
                <a:lnTo>
                  <a:pt x="75582" y="15405"/>
                </a:lnTo>
                <a:lnTo>
                  <a:pt x="81713" y="20875"/>
                </a:lnTo>
                <a:lnTo>
                  <a:pt x="83928" y="30810"/>
                </a:lnTo>
                <a:lnTo>
                  <a:pt x="83928" y="42014"/>
                </a:lnTo>
                <a:lnTo>
                  <a:pt x="78333" y="44815"/>
                </a:lnTo>
                <a:lnTo>
                  <a:pt x="71432" y="46216"/>
                </a:lnTo>
                <a:lnTo>
                  <a:pt x="71432" y="58839"/>
                </a:lnTo>
                <a:lnTo>
                  <a:pt x="78237" y="58204"/>
                </a:lnTo>
                <a:lnTo>
                  <a:pt x="85024" y="54810"/>
                </a:lnTo>
                <a:lnTo>
                  <a:pt x="90237" y="46423"/>
                </a:lnTo>
                <a:lnTo>
                  <a:pt x="92321" y="30810"/>
                </a:lnTo>
                <a:lnTo>
                  <a:pt x="91944" y="23808"/>
                </a:lnTo>
                <a:lnTo>
                  <a:pt x="12496" y="1400"/>
                </a:lnTo>
                <a:lnTo>
                  <a:pt x="1305" y="0"/>
                </a:lnTo>
                <a:close/>
              </a:path>
              <a:path w="92710" h="62229">
                <a:moveTo>
                  <a:pt x="54646" y="12604"/>
                </a:moveTo>
                <a:lnTo>
                  <a:pt x="43456" y="12604"/>
                </a:lnTo>
                <a:lnTo>
                  <a:pt x="46253" y="14004"/>
                </a:lnTo>
                <a:lnTo>
                  <a:pt x="50357" y="16805"/>
                </a:lnTo>
                <a:lnTo>
                  <a:pt x="53154" y="19606"/>
                </a:lnTo>
                <a:lnTo>
                  <a:pt x="55952" y="23808"/>
                </a:lnTo>
                <a:lnTo>
                  <a:pt x="55952" y="30810"/>
                </a:lnTo>
                <a:lnTo>
                  <a:pt x="53845" y="40154"/>
                </a:lnTo>
                <a:lnTo>
                  <a:pt x="48468" y="45690"/>
                </a:lnTo>
                <a:lnTo>
                  <a:pt x="41238" y="48338"/>
                </a:lnTo>
                <a:lnTo>
                  <a:pt x="33571" y="49016"/>
                </a:lnTo>
                <a:lnTo>
                  <a:pt x="64345" y="49016"/>
                </a:lnTo>
                <a:lnTo>
                  <a:pt x="65708" y="41336"/>
                </a:lnTo>
                <a:lnTo>
                  <a:pt x="65837" y="18206"/>
                </a:lnTo>
                <a:lnTo>
                  <a:pt x="54646" y="12604"/>
                </a:lnTo>
                <a:close/>
              </a:path>
            </a:pathLst>
          </a:custGeom>
          <a:solidFill>
            <a:srgbClr val="000000"/>
          </a:solidFill>
        </p:spPr>
        <p:txBody>
          <a:bodyPr wrap="square" lIns="0" tIns="0" rIns="0" bIns="0" rtlCol="0"/>
          <a:lstStyle/>
          <a:p>
            <a:endParaRPr/>
          </a:p>
        </p:txBody>
      </p:sp>
      <p:sp>
        <p:nvSpPr>
          <p:cNvPr id="116" name="object 116"/>
          <p:cNvSpPr/>
          <p:nvPr/>
        </p:nvSpPr>
        <p:spPr>
          <a:xfrm>
            <a:off x="3778609" y="4945280"/>
            <a:ext cx="70485" cy="56515"/>
          </a:xfrm>
          <a:custGeom>
            <a:avLst/>
            <a:gdLst/>
            <a:ahLst/>
            <a:cxnLst/>
            <a:rect l="l" t="t" r="r" b="b"/>
            <a:pathLst>
              <a:path w="70485" h="56514">
                <a:moveTo>
                  <a:pt x="36555" y="12623"/>
                </a:moveTo>
                <a:lnTo>
                  <a:pt x="27976" y="12623"/>
                </a:lnTo>
                <a:lnTo>
                  <a:pt x="27976" y="37831"/>
                </a:lnTo>
                <a:lnTo>
                  <a:pt x="32265" y="44834"/>
                </a:lnTo>
                <a:lnTo>
                  <a:pt x="37861" y="54637"/>
                </a:lnTo>
                <a:lnTo>
                  <a:pt x="46253" y="56038"/>
                </a:lnTo>
                <a:lnTo>
                  <a:pt x="50543" y="56038"/>
                </a:lnTo>
                <a:lnTo>
                  <a:pt x="58324" y="54506"/>
                </a:lnTo>
                <a:lnTo>
                  <a:pt x="64531" y="50086"/>
                </a:lnTo>
                <a:lnTo>
                  <a:pt x="68410" y="43433"/>
                </a:lnTo>
                <a:lnTo>
                  <a:pt x="49051" y="43433"/>
                </a:lnTo>
                <a:lnTo>
                  <a:pt x="41827" y="40501"/>
                </a:lnTo>
                <a:lnTo>
                  <a:pt x="38117" y="33630"/>
                </a:lnTo>
                <a:lnTo>
                  <a:pt x="36750" y="25708"/>
                </a:lnTo>
                <a:lnTo>
                  <a:pt x="36690" y="23826"/>
                </a:lnTo>
                <a:lnTo>
                  <a:pt x="36555" y="12623"/>
                </a:lnTo>
                <a:close/>
              </a:path>
              <a:path w="70485" h="56514">
                <a:moveTo>
                  <a:pt x="68634" y="0"/>
                </a:moveTo>
                <a:lnTo>
                  <a:pt x="61734" y="1400"/>
                </a:lnTo>
                <a:lnTo>
                  <a:pt x="13988" y="1400"/>
                </a:lnTo>
                <a:lnTo>
                  <a:pt x="9884" y="2800"/>
                </a:lnTo>
                <a:lnTo>
                  <a:pt x="0" y="33630"/>
                </a:lnTo>
                <a:lnTo>
                  <a:pt x="2797" y="43433"/>
                </a:lnTo>
                <a:lnTo>
                  <a:pt x="7087" y="47635"/>
                </a:lnTo>
                <a:lnTo>
                  <a:pt x="12682" y="51836"/>
                </a:lnTo>
                <a:lnTo>
                  <a:pt x="19583" y="51836"/>
                </a:lnTo>
                <a:lnTo>
                  <a:pt x="19583" y="40632"/>
                </a:lnTo>
                <a:lnTo>
                  <a:pt x="16785" y="39232"/>
                </a:lnTo>
                <a:lnTo>
                  <a:pt x="8392" y="39232"/>
                </a:lnTo>
                <a:lnTo>
                  <a:pt x="8392" y="23826"/>
                </a:lnTo>
                <a:lnTo>
                  <a:pt x="9884" y="18224"/>
                </a:lnTo>
                <a:lnTo>
                  <a:pt x="12682" y="15424"/>
                </a:lnTo>
                <a:lnTo>
                  <a:pt x="16785" y="12623"/>
                </a:lnTo>
                <a:lnTo>
                  <a:pt x="64538" y="12620"/>
                </a:lnTo>
                <a:lnTo>
                  <a:pt x="68634" y="11222"/>
                </a:lnTo>
                <a:lnTo>
                  <a:pt x="68634" y="0"/>
                </a:lnTo>
                <a:close/>
              </a:path>
              <a:path w="70485" h="56514">
                <a:moveTo>
                  <a:pt x="58936" y="12623"/>
                </a:moveTo>
                <a:lnTo>
                  <a:pt x="36555" y="12623"/>
                </a:lnTo>
                <a:lnTo>
                  <a:pt x="44948" y="14023"/>
                </a:lnTo>
                <a:lnTo>
                  <a:pt x="49051" y="14023"/>
                </a:lnTo>
                <a:lnTo>
                  <a:pt x="53341" y="16824"/>
                </a:lnTo>
                <a:lnTo>
                  <a:pt x="57444" y="19625"/>
                </a:lnTo>
                <a:lnTo>
                  <a:pt x="60241" y="23826"/>
                </a:lnTo>
                <a:lnTo>
                  <a:pt x="60241" y="40632"/>
                </a:lnTo>
                <a:lnTo>
                  <a:pt x="53341" y="43433"/>
                </a:lnTo>
                <a:lnTo>
                  <a:pt x="68410" y="43433"/>
                </a:lnTo>
                <a:lnTo>
                  <a:pt x="68640" y="43039"/>
                </a:lnTo>
                <a:lnTo>
                  <a:pt x="70126" y="33630"/>
                </a:lnTo>
                <a:lnTo>
                  <a:pt x="70126" y="28028"/>
                </a:lnTo>
                <a:lnTo>
                  <a:pt x="68634" y="18224"/>
                </a:lnTo>
                <a:lnTo>
                  <a:pt x="58936" y="12623"/>
                </a:lnTo>
                <a:close/>
              </a:path>
            </a:pathLst>
          </a:custGeom>
          <a:solidFill>
            <a:srgbClr val="000000"/>
          </a:solidFill>
        </p:spPr>
        <p:txBody>
          <a:bodyPr wrap="square" lIns="0" tIns="0" rIns="0" bIns="0" rtlCol="0"/>
          <a:lstStyle/>
          <a:p>
            <a:endParaRPr/>
          </a:p>
        </p:txBody>
      </p:sp>
      <p:sp>
        <p:nvSpPr>
          <p:cNvPr id="117" name="object 117"/>
          <p:cNvSpPr/>
          <p:nvPr/>
        </p:nvSpPr>
        <p:spPr>
          <a:xfrm>
            <a:off x="3752124" y="4917968"/>
            <a:ext cx="95250" cy="0"/>
          </a:xfrm>
          <a:custGeom>
            <a:avLst/>
            <a:gdLst/>
            <a:ahLst/>
            <a:cxnLst/>
            <a:rect l="l" t="t" r="r" b="b"/>
            <a:pathLst>
              <a:path w="95250">
                <a:moveTo>
                  <a:pt x="0" y="0"/>
                </a:moveTo>
                <a:lnTo>
                  <a:pt x="95118" y="0"/>
                </a:lnTo>
              </a:path>
            </a:pathLst>
          </a:custGeom>
          <a:ln w="12604">
            <a:solidFill>
              <a:srgbClr val="000000"/>
            </a:solidFill>
          </a:ln>
        </p:spPr>
        <p:txBody>
          <a:bodyPr wrap="square" lIns="0" tIns="0" rIns="0" bIns="0" rtlCol="0"/>
          <a:lstStyle/>
          <a:p>
            <a:endParaRPr/>
          </a:p>
        </p:txBody>
      </p:sp>
      <p:sp>
        <p:nvSpPr>
          <p:cNvPr id="118" name="object 118"/>
          <p:cNvSpPr/>
          <p:nvPr/>
        </p:nvSpPr>
        <p:spPr>
          <a:xfrm>
            <a:off x="7264062" y="5259099"/>
            <a:ext cx="93980" cy="76200"/>
          </a:xfrm>
          <a:custGeom>
            <a:avLst/>
            <a:gdLst/>
            <a:ahLst/>
            <a:cxnLst/>
            <a:rect l="l" t="t" r="r" b="b"/>
            <a:pathLst>
              <a:path w="93979" h="76200">
                <a:moveTo>
                  <a:pt x="11190" y="0"/>
                </a:moveTo>
                <a:lnTo>
                  <a:pt x="0" y="0"/>
                </a:lnTo>
                <a:lnTo>
                  <a:pt x="0" y="75644"/>
                </a:lnTo>
                <a:lnTo>
                  <a:pt x="11190" y="75644"/>
                </a:lnTo>
                <a:lnTo>
                  <a:pt x="11190" y="43415"/>
                </a:lnTo>
                <a:lnTo>
                  <a:pt x="93813" y="43415"/>
                </a:lnTo>
                <a:lnTo>
                  <a:pt x="93813" y="30810"/>
                </a:lnTo>
                <a:lnTo>
                  <a:pt x="11190" y="30810"/>
                </a:lnTo>
                <a:lnTo>
                  <a:pt x="11190" y="0"/>
                </a:lnTo>
                <a:close/>
              </a:path>
            </a:pathLst>
          </a:custGeom>
          <a:solidFill>
            <a:srgbClr val="000000"/>
          </a:solidFill>
        </p:spPr>
        <p:txBody>
          <a:bodyPr wrap="square" lIns="0" tIns="0" rIns="0" bIns="0" rtlCol="0"/>
          <a:lstStyle/>
          <a:p>
            <a:endParaRPr/>
          </a:p>
        </p:txBody>
      </p:sp>
      <p:sp>
        <p:nvSpPr>
          <p:cNvPr id="119" name="object 119"/>
          <p:cNvSpPr/>
          <p:nvPr/>
        </p:nvSpPr>
        <p:spPr>
          <a:xfrm>
            <a:off x="7292038" y="5201662"/>
            <a:ext cx="66040" cy="57785"/>
          </a:xfrm>
          <a:custGeom>
            <a:avLst/>
            <a:gdLst/>
            <a:ahLst/>
            <a:cxnLst/>
            <a:rect l="l" t="t" r="r" b="b"/>
            <a:pathLst>
              <a:path w="66040" h="57785">
                <a:moveTo>
                  <a:pt x="65837" y="0"/>
                </a:moveTo>
                <a:lnTo>
                  <a:pt x="61547" y="0"/>
                </a:lnTo>
                <a:lnTo>
                  <a:pt x="54646" y="1400"/>
                </a:lnTo>
                <a:lnTo>
                  <a:pt x="0" y="1400"/>
                </a:lnTo>
                <a:lnTo>
                  <a:pt x="0" y="14004"/>
                </a:lnTo>
                <a:lnTo>
                  <a:pt x="46253" y="14004"/>
                </a:lnTo>
                <a:lnTo>
                  <a:pt x="49051" y="16805"/>
                </a:lnTo>
                <a:lnTo>
                  <a:pt x="54646" y="19606"/>
                </a:lnTo>
                <a:lnTo>
                  <a:pt x="57444" y="25208"/>
                </a:lnTo>
                <a:lnTo>
                  <a:pt x="57444" y="43415"/>
                </a:lnTo>
                <a:lnTo>
                  <a:pt x="49051" y="44834"/>
                </a:lnTo>
                <a:lnTo>
                  <a:pt x="0" y="44834"/>
                </a:lnTo>
                <a:lnTo>
                  <a:pt x="0" y="57438"/>
                </a:lnTo>
                <a:lnTo>
                  <a:pt x="44761" y="57438"/>
                </a:lnTo>
                <a:lnTo>
                  <a:pt x="53405" y="56081"/>
                </a:lnTo>
                <a:lnTo>
                  <a:pt x="60055" y="51834"/>
                </a:lnTo>
                <a:lnTo>
                  <a:pt x="64327" y="44432"/>
                </a:lnTo>
                <a:lnTo>
                  <a:pt x="65837" y="33611"/>
                </a:lnTo>
                <a:lnTo>
                  <a:pt x="65837" y="19606"/>
                </a:lnTo>
                <a:lnTo>
                  <a:pt x="58749" y="15405"/>
                </a:lnTo>
                <a:lnTo>
                  <a:pt x="54646" y="14004"/>
                </a:lnTo>
                <a:lnTo>
                  <a:pt x="65837" y="12604"/>
                </a:lnTo>
                <a:lnTo>
                  <a:pt x="65837" y="0"/>
                </a:lnTo>
                <a:close/>
              </a:path>
            </a:pathLst>
          </a:custGeom>
          <a:solidFill>
            <a:srgbClr val="000000"/>
          </a:solidFill>
        </p:spPr>
        <p:txBody>
          <a:bodyPr wrap="square" lIns="0" tIns="0" rIns="0" bIns="0" rtlCol="0"/>
          <a:lstStyle/>
          <a:p>
            <a:endParaRPr/>
          </a:p>
        </p:txBody>
      </p:sp>
      <p:sp>
        <p:nvSpPr>
          <p:cNvPr id="120" name="object 120"/>
          <p:cNvSpPr/>
          <p:nvPr/>
        </p:nvSpPr>
        <p:spPr>
          <a:xfrm>
            <a:off x="7290733" y="5121797"/>
            <a:ext cx="67310" cy="56515"/>
          </a:xfrm>
          <a:custGeom>
            <a:avLst/>
            <a:gdLst/>
            <a:ahLst/>
            <a:cxnLst/>
            <a:rect l="l" t="t" r="r" b="b"/>
            <a:pathLst>
              <a:path w="67309" h="56514">
                <a:moveTo>
                  <a:pt x="67142" y="0"/>
                </a:moveTo>
                <a:lnTo>
                  <a:pt x="22380" y="0"/>
                </a:lnTo>
                <a:lnTo>
                  <a:pt x="10622" y="2716"/>
                </a:lnTo>
                <a:lnTo>
                  <a:pt x="3846" y="9112"/>
                </a:lnTo>
                <a:lnTo>
                  <a:pt x="743" y="16558"/>
                </a:lnTo>
                <a:lnTo>
                  <a:pt x="0" y="22426"/>
                </a:lnTo>
                <a:lnTo>
                  <a:pt x="0" y="37831"/>
                </a:lnTo>
                <a:lnTo>
                  <a:pt x="9698" y="42033"/>
                </a:lnTo>
                <a:lnTo>
                  <a:pt x="12496" y="43433"/>
                </a:lnTo>
                <a:lnTo>
                  <a:pt x="1305" y="44834"/>
                </a:lnTo>
                <a:lnTo>
                  <a:pt x="1305" y="56038"/>
                </a:lnTo>
                <a:lnTo>
                  <a:pt x="67142" y="56038"/>
                </a:lnTo>
                <a:lnTo>
                  <a:pt x="67142" y="43433"/>
                </a:lnTo>
                <a:lnTo>
                  <a:pt x="29281" y="43433"/>
                </a:lnTo>
                <a:lnTo>
                  <a:pt x="20950" y="42186"/>
                </a:lnTo>
                <a:lnTo>
                  <a:pt x="14804" y="38707"/>
                </a:lnTo>
                <a:lnTo>
                  <a:pt x="11001" y="33389"/>
                </a:lnTo>
                <a:lnTo>
                  <a:pt x="9698" y="26627"/>
                </a:lnTo>
                <a:lnTo>
                  <a:pt x="9698" y="22426"/>
                </a:lnTo>
                <a:lnTo>
                  <a:pt x="11190" y="18224"/>
                </a:lnTo>
                <a:lnTo>
                  <a:pt x="16785" y="12623"/>
                </a:lnTo>
                <a:lnTo>
                  <a:pt x="20888" y="11222"/>
                </a:lnTo>
                <a:lnTo>
                  <a:pt x="67142" y="11222"/>
                </a:lnTo>
                <a:lnTo>
                  <a:pt x="67142" y="0"/>
                </a:lnTo>
                <a:close/>
              </a:path>
            </a:pathLst>
          </a:custGeom>
          <a:solidFill>
            <a:srgbClr val="000000"/>
          </a:solidFill>
        </p:spPr>
        <p:txBody>
          <a:bodyPr wrap="square" lIns="0" tIns="0" rIns="0" bIns="0" rtlCol="0"/>
          <a:lstStyle/>
          <a:p>
            <a:endParaRPr/>
          </a:p>
        </p:txBody>
      </p:sp>
      <p:sp>
        <p:nvSpPr>
          <p:cNvPr id="121" name="object 121"/>
          <p:cNvSpPr/>
          <p:nvPr/>
        </p:nvSpPr>
        <p:spPr>
          <a:xfrm>
            <a:off x="7264064" y="5092385"/>
            <a:ext cx="14604" cy="0"/>
          </a:xfrm>
          <a:custGeom>
            <a:avLst/>
            <a:gdLst/>
            <a:ahLst/>
            <a:cxnLst/>
            <a:rect l="l" t="t" r="r" b="b"/>
            <a:pathLst>
              <a:path w="14604">
                <a:moveTo>
                  <a:pt x="0" y="0"/>
                </a:moveTo>
                <a:lnTo>
                  <a:pt x="13988" y="0"/>
                </a:lnTo>
              </a:path>
            </a:pathLst>
          </a:custGeom>
          <a:ln w="14004">
            <a:solidFill>
              <a:srgbClr val="000000"/>
            </a:solidFill>
          </a:ln>
        </p:spPr>
        <p:txBody>
          <a:bodyPr wrap="square" lIns="0" tIns="0" rIns="0" bIns="0" rtlCol="0"/>
          <a:lstStyle/>
          <a:p>
            <a:endParaRPr/>
          </a:p>
        </p:txBody>
      </p:sp>
      <p:sp>
        <p:nvSpPr>
          <p:cNvPr id="122" name="object 122"/>
          <p:cNvSpPr/>
          <p:nvPr/>
        </p:nvSpPr>
        <p:spPr>
          <a:xfrm>
            <a:off x="7292038" y="5092385"/>
            <a:ext cx="66040" cy="0"/>
          </a:xfrm>
          <a:custGeom>
            <a:avLst/>
            <a:gdLst/>
            <a:ahLst/>
            <a:cxnLst/>
            <a:rect l="l" t="t" r="r" b="b"/>
            <a:pathLst>
              <a:path w="66040">
                <a:moveTo>
                  <a:pt x="0" y="0"/>
                </a:moveTo>
                <a:lnTo>
                  <a:pt x="65837" y="0"/>
                </a:lnTo>
              </a:path>
            </a:pathLst>
          </a:custGeom>
          <a:ln w="11203">
            <a:solidFill>
              <a:srgbClr val="000000"/>
            </a:solidFill>
          </a:ln>
        </p:spPr>
        <p:txBody>
          <a:bodyPr wrap="square" lIns="0" tIns="0" rIns="0" bIns="0" rtlCol="0"/>
          <a:lstStyle/>
          <a:p>
            <a:endParaRPr/>
          </a:p>
        </p:txBody>
      </p:sp>
      <p:sp>
        <p:nvSpPr>
          <p:cNvPr id="123" name="object 123"/>
          <p:cNvSpPr/>
          <p:nvPr/>
        </p:nvSpPr>
        <p:spPr>
          <a:xfrm>
            <a:off x="7290733" y="5013939"/>
            <a:ext cx="68580" cy="54610"/>
          </a:xfrm>
          <a:custGeom>
            <a:avLst/>
            <a:gdLst/>
            <a:ahLst/>
            <a:cxnLst/>
            <a:rect l="l" t="t" r="r" b="b"/>
            <a:pathLst>
              <a:path w="68579" h="54610">
                <a:moveTo>
                  <a:pt x="47559" y="40614"/>
                </a:moveTo>
                <a:lnTo>
                  <a:pt x="47559" y="54618"/>
                </a:lnTo>
                <a:lnTo>
                  <a:pt x="57275" y="52430"/>
                </a:lnTo>
                <a:lnTo>
                  <a:pt x="63738" y="46566"/>
                </a:lnTo>
                <a:lnTo>
                  <a:pt x="65666" y="42014"/>
                </a:lnTo>
                <a:lnTo>
                  <a:pt x="53154" y="42014"/>
                </a:lnTo>
                <a:lnTo>
                  <a:pt x="47559" y="40614"/>
                </a:lnTo>
                <a:close/>
              </a:path>
              <a:path w="68579" h="54610">
                <a:moveTo>
                  <a:pt x="19583" y="1400"/>
                </a:moveTo>
                <a:lnTo>
                  <a:pt x="13988" y="1400"/>
                </a:lnTo>
                <a:lnTo>
                  <a:pt x="9698" y="4201"/>
                </a:lnTo>
                <a:lnTo>
                  <a:pt x="5271" y="7921"/>
                </a:lnTo>
                <a:lnTo>
                  <a:pt x="2261" y="14004"/>
                </a:lnTo>
                <a:lnTo>
                  <a:pt x="544" y="21138"/>
                </a:lnTo>
                <a:lnTo>
                  <a:pt x="0" y="28009"/>
                </a:lnTo>
                <a:lnTo>
                  <a:pt x="1486" y="37856"/>
                </a:lnTo>
                <a:lnTo>
                  <a:pt x="5595" y="45865"/>
                </a:lnTo>
                <a:lnTo>
                  <a:pt x="11802" y="51249"/>
                </a:lnTo>
                <a:lnTo>
                  <a:pt x="19583" y="53218"/>
                </a:lnTo>
                <a:lnTo>
                  <a:pt x="28150" y="51249"/>
                </a:lnTo>
                <a:lnTo>
                  <a:pt x="33571" y="45865"/>
                </a:lnTo>
                <a:lnTo>
                  <a:pt x="35749" y="40614"/>
                </a:lnTo>
                <a:lnTo>
                  <a:pt x="9698" y="40614"/>
                </a:lnTo>
                <a:lnTo>
                  <a:pt x="9698" y="14004"/>
                </a:lnTo>
                <a:lnTo>
                  <a:pt x="19583" y="14004"/>
                </a:lnTo>
                <a:lnTo>
                  <a:pt x="19583" y="1400"/>
                </a:lnTo>
                <a:close/>
              </a:path>
              <a:path w="68579" h="54610">
                <a:moveTo>
                  <a:pt x="67422" y="14004"/>
                </a:moveTo>
                <a:lnTo>
                  <a:pt x="53154" y="14004"/>
                </a:lnTo>
                <a:lnTo>
                  <a:pt x="55952" y="15405"/>
                </a:lnTo>
                <a:lnTo>
                  <a:pt x="58749" y="18206"/>
                </a:lnTo>
                <a:lnTo>
                  <a:pt x="60055" y="22407"/>
                </a:lnTo>
                <a:lnTo>
                  <a:pt x="60055" y="39213"/>
                </a:lnTo>
                <a:lnTo>
                  <a:pt x="53154" y="42014"/>
                </a:lnTo>
                <a:lnTo>
                  <a:pt x="65666" y="42014"/>
                </a:lnTo>
                <a:lnTo>
                  <a:pt x="67335" y="38075"/>
                </a:lnTo>
                <a:lnTo>
                  <a:pt x="68448" y="28009"/>
                </a:lnTo>
                <a:lnTo>
                  <a:pt x="68448" y="15405"/>
                </a:lnTo>
                <a:lnTo>
                  <a:pt x="67422" y="14004"/>
                </a:lnTo>
                <a:close/>
              </a:path>
              <a:path w="68579" h="54610">
                <a:moveTo>
                  <a:pt x="55952" y="0"/>
                </a:moveTo>
                <a:lnTo>
                  <a:pt x="43269" y="0"/>
                </a:lnTo>
                <a:lnTo>
                  <a:pt x="39166" y="1400"/>
                </a:lnTo>
                <a:lnTo>
                  <a:pt x="36368" y="5601"/>
                </a:lnTo>
                <a:lnTo>
                  <a:pt x="33617" y="8753"/>
                </a:lnTo>
                <a:lnTo>
                  <a:pt x="31426" y="12954"/>
                </a:lnTo>
                <a:lnTo>
                  <a:pt x="29235" y="19781"/>
                </a:lnTo>
                <a:lnTo>
                  <a:pt x="26484" y="30810"/>
                </a:lnTo>
                <a:lnTo>
                  <a:pt x="26484" y="35012"/>
                </a:lnTo>
                <a:lnTo>
                  <a:pt x="25178" y="40614"/>
                </a:lnTo>
                <a:lnTo>
                  <a:pt x="35749" y="40614"/>
                </a:lnTo>
                <a:lnTo>
                  <a:pt x="36893" y="37856"/>
                </a:lnTo>
                <a:lnTo>
                  <a:pt x="39166" y="28009"/>
                </a:lnTo>
                <a:lnTo>
                  <a:pt x="41964" y="18206"/>
                </a:lnTo>
                <a:lnTo>
                  <a:pt x="43269" y="14004"/>
                </a:lnTo>
                <a:lnTo>
                  <a:pt x="67422" y="14004"/>
                </a:lnTo>
                <a:lnTo>
                  <a:pt x="64345" y="9803"/>
                </a:lnTo>
                <a:lnTo>
                  <a:pt x="61547" y="4201"/>
                </a:lnTo>
                <a:lnTo>
                  <a:pt x="55952" y="0"/>
                </a:lnTo>
                <a:close/>
              </a:path>
            </a:pathLst>
          </a:custGeom>
          <a:solidFill>
            <a:srgbClr val="000000"/>
          </a:solidFill>
        </p:spPr>
        <p:txBody>
          <a:bodyPr wrap="square" lIns="0" tIns="0" rIns="0" bIns="0" rtlCol="0"/>
          <a:lstStyle/>
          <a:p>
            <a:endParaRPr/>
          </a:p>
        </p:txBody>
      </p:sp>
      <p:sp>
        <p:nvSpPr>
          <p:cNvPr id="124" name="object 124"/>
          <p:cNvSpPr/>
          <p:nvPr/>
        </p:nvSpPr>
        <p:spPr>
          <a:xfrm>
            <a:off x="7264064" y="4990812"/>
            <a:ext cx="14604" cy="0"/>
          </a:xfrm>
          <a:custGeom>
            <a:avLst/>
            <a:gdLst/>
            <a:ahLst/>
            <a:cxnLst/>
            <a:rect l="l" t="t" r="r" b="b"/>
            <a:pathLst>
              <a:path w="14604">
                <a:moveTo>
                  <a:pt x="0" y="0"/>
                </a:moveTo>
                <a:lnTo>
                  <a:pt x="13988" y="0"/>
                </a:lnTo>
              </a:path>
            </a:pathLst>
          </a:custGeom>
          <a:ln w="15405">
            <a:solidFill>
              <a:srgbClr val="000000"/>
            </a:solidFill>
          </a:ln>
        </p:spPr>
        <p:txBody>
          <a:bodyPr wrap="square" lIns="0" tIns="0" rIns="0" bIns="0" rtlCol="0"/>
          <a:lstStyle/>
          <a:p>
            <a:endParaRPr/>
          </a:p>
        </p:txBody>
      </p:sp>
      <p:sp>
        <p:nvSpPr>
          <p:cNvPr id="125" name="object 125"/>
          <p:cNvSpPr/>
          <p:nvPr/>
        </p:nvSpPr>
        <p:spPr>
          <a:xfrm>
            <a:off x="7292038" y="4990812"/>
            <a:ext cx="66040" cy="0"/>
          </a:xfrm>
          <a:custGeom>
            <a:avLst/>
            <a:gdLst/>
            <a:ahLst/>
            <a:cxnLst/>
            <a:rect l="l" t="t" r="r" b="b"/>
            <a:pathLst>
              <a:path w="66040">
                <a:moveTo>
                  <a:pt x="0" y="0"/>
                </a:moveTo>
                <a:lnTo>
                  <a:pt x="65837" y="0"/>
                </a:lnTo>
              </a:path>
            </a:pathLst>
          </a:custGeom>
          <a:ln w="12604">
            <a:solidFill>
              <a:srgbClr val="000000"/>
            </a:solidFill>
          </a:ln>
        </p:spPr>
        <p:txBody>
          <a:bodyPr wrap="square" lIns="0" tIns="0" rIns="0" bIns="0" rtlCol="0"/>
          <a:lstStyle/>
          <a:p>
            <a:endParaRPr/>
          </a:p>
        </p:txBody>
      </p:sp>
      <p:sp>
        <p:nvSpPr>
          <p:cNvPr id="126" name="object 126"/>
          <p:cNvSpPr/>
          <p:nvPr/>
        </p:nvSpPr>
        <p:spPr>
          <a:xfrm>
            <a:off x="7290734" y="4910268"/>
            <a:ext cx="68580" cy="55244"/>
          </a:xfrm>
          <a:custGeom>
            <a:avLst/>
            <a:gdLst/>
            <a:ahLst/>
            <a:cxnLst/>
            <a:rect l="l" t="t" r="r" b="b"/>
            <a:pathLst>
              <a:path w="68579" h="55245">
                <a:moveTo>
                  <a:pt x="34875" y="11203"/>
                </a:moveTo>
                <a:lnTo>
                  <a:pt x="26482" y="11203"/>
                </a:lnTo>
                <a:lnTo>
                  <a:pt x="26482" y="36412"/>
                </a:lnTo>
                <a:lnTo>
                  <a:pt x="30772" y="43433"/>
                </a:lnTo>
                <a:lnTo>
                  <a:pt x="36367" y="53237"/>
                </a:lnTo>
                <a:lnTo>
                  <a:pt x="44760" y="54637"/>
                </a:lnTo>
                <a:lnTo>
                  <a:pt x="50355" y="54637"/>
                </a:lnTo>
                <a:lnTo>
                  <a:pt x="57274" y="53105"/>
                </a:lnTo>
                <a:lnTo>
                  <a:pt x="63038" y="48683"/>
                </a:lnTo>
                <a:lnTo>
                  <a:pt x="66759" y="42033"/>
                </a:lnTo>
                <a:lnTo>
                  <a:pt x="47558" y="42033"/>
                </a:lnTo>
                <a:lnTo>
                  <a:pt x="40226" y="39098"/>
                </a:lnTo>
                <a:lnTo>
                  <a:pt x="36459" y="32211"/>
                </a:lnTo>
                <a:lnTo>
                  <a:pt x="35073" y="24292"/>
                </a:lnTo>
                <a:lnTo>
                  <a:pt x="35012" y="22407"/>
                </a:lnTo>
                <a:lnTo>
                  <a:pt x="34875" y="11203"/>
                </a:lnTo>
                <a:close/>
              </a:path>
              <a:path w="68579" h="55245">
                <a:moveTo>
                  <a:pt x="67141" y="0"/>
                </a:moveTo>
                <a:lnTo>
                  <a:pt x="13986" y="0"/>
                </a:lnTo>
                <a:lnTo>
                  <a:pt x="9697" y="1400"/>
                </a:lnTo>
                <a:lnTo>
                  <a:pt x="0" y="32220"/>
                </a:lnTo>
                <a:lnTo>
                  <a:pt x="1304" y="42033"/>
                </a:lnTo>
                <a:lnTo>
                  <a:pt x="6899" y="46234"/>
                </a:lnTo>
                <a:lnTo>
                  <a:pt x="11189" y="50436"/>
                </a:lnTo>
                <a:lnTo>
                  <a:pt x="19582" y="50436"/>
                </a:lnTo>
                <a:lnTo>
                  <a:pt x="19582" y="39213"/>
                </a:lnTo>
                <a:lnTo>
                  <a:pt x="16784" y="39213"/>
                </a:lnTo>
                <a:lnTo>
                  <a:pt x="8391" y="37813"/>
                </a:lnTo>
                <a:lnTo>
                  <a:pt x="8391" y="22407"/>
                </a:lnTo>
                <a:lnTo>
                  <a:pt x="9697" y="16805"/>
                </a:lnTo>
                <a:lnTo>
                  <a:pt x="15292" y="11203"/>
                </a:lnTo>
                <a:lnTo>
                  <a:pt x="64343" y="11203"/>
                </a:lnTo>
                <a:lnTo>
                  <a:pt x="67141" y="9803"/>
                </a:lnTo>
                <a:lnTo>
                  <a:pt x="67141" y="0"/>
                </a:lnTo>
                <a:close/>
              </a:path>
              <a:path w="68579" h="55245">
                <a:moveTo>
                  <a:pt x="57256" y="11203"/>
                </a:moveTo>
                <a:lnTo>
                  <a:pt x="34875" y="11203"/>
                </a:lnTo>
                <a:lnTo>
                  <a:pt x="44760" y="12604"/>
                </a:lnTo>
                <a:lnTo>
                  <a:pt x="47558" y="12604"/>
                </a:lnTo>
                <a:lnTo>
                  <a:pt x="53153" y="15405"/>
                </a:lnTo>
                <a:lnTo>
                  <a:pt x="57256" y="18206"/>
                </a:lnTo>
                <a:lnTo>
                  <a:pt x="60054" y="22407"/>
                </a:lnTo>
                <a:lnTo>
                  <a:pt x="60054" y="39213"/>
                </a:lnTo>
                <a:lnTo>
                  <a:pt x="51661" y="42033"/>
                </a:lnTo>
                <a:lnTo>
                  <a:pt x="66759" y="42033"/>
                </a:lnTo>
                <a:lnTo>
                  <a:pt x="66984" y="41631"/>
                </a:lnTo>
                <a:lnTo>
                  <a:pt x="68445" y="32220"/>
                </a:lnTo>
                <a:lnTo>
                  <a:pt x="68447" y="16805"/>
                </a:lnTo>
                <a:lnTo>
                  <a:pt x="57256" y="11203"/>
                </a:lnTo>
                <a:close/>
              </a:path>
            </a:pathLst>
          </a:custGeom>
          <a:solidFill>
            <a:srgbClr val="000000"/>
          </a:solidFill>
        </p:spPr>
        <p:txBody>
          <a:bodyPr wrap="square" lIns="0" tIns="0" rIns="0" bIns="0" rtlCol="0"/>
          <a:lstStyle/>
          <a:p>
            <a:endParaRPr/>
          </a:p>
        </p:txBody>
      </p:sp>
      <p:sp>
        <p:nvSpPr>
          <p:cNvPr id="127" name="object 127"/>
          <p:cNvSpPr/>
          <p:nvPr/>
        </p:nvSpPr>
        <p:spPr>
          <a:xfrm>
            <a:off x="2828632" y="5249295"/>
            <a:ext cx="95250" cy="92710"/>
          </a:xfrm>
          <a:custGeom>
            <a:avLst/>
            <a:gdLst/>
            <a:ahLst/>
            <a:cxnLst/>
            <a:rect l="l" t="t" r="r" b="b"/>
            <a:pathLst>
              <a:path w="95250" h="92710">
                <a:moveTo>
                  <a:pt x="95156" y="0"/>
                </a:moveTo>
                <a:lnTo>
                  <a:pt x="0" y="39213"/>
                </a:lnTo>
                <a:lnTo>
                  <a:pt x="0" y="51817"/>
                </a:lnTo>
                <a:lnTo>
                  <a:pt x="95156" y="92450"/>
                </a:lnTo>
                <a:lnTo>
                  <a:pt x="95156" y="78445"/>
                </a:lnTo>
                <a:lnTo>
                  <a:pt x="69958" y="68642"/>
                </a:lnTo>
                <a:lnTo>
                  <a:pt x="69958" y="64440"/>
                </a:lnTo>
                <a:lnTo>
                  <a:pt x="60167" y="64440"/>
                </a:lnTo>
                <a:lnTo>
                  <a:pt x="13988" y="46216"/>
                </a:lnTo>
                <a:lnTo>
                  <a:pt x="60167" y="29410"/>
                </a:lnTo>
                <a:lnTo>
                  <a:pt x="69958" y="29410"/>
                </a:lnTo>
                <a:lnTo>
                  <a:pt x="69958" y="25208"/>
                </a:lnTo>
                <a:lnTo>
                  <a:pt x="95156" y="14004"/>
                </a:lnTo>
                <a:lnTo>
                  <a:pt x="95156" y="0"/>
                </a:lnTo>
                <a:close/>
              </a:path>
              <a:path w="95250" h="92710">
                <a:moveTo>
                  <a:pt x="69958" y="29410"/>
                </a:moveTo>
                <a:lnTo>
                  <a:pt x="60167" y="29410"/>
                </a:lnTo>
                <a:lnTo>
                  <a:pt x="60167" y="64440"/>
                </a:lnTo>
                <a:lnTo>
                  <a:pt x="69958" y="64440"/>
                </a:lnTo>
                <a:lnTo>
                  <a:pt x="69958" y="29410"/>
                </a:lnTo>
                <a:close/>
              </a:path>
            </a:pathLst>
          </a:custGeom>
          <a:solidFill>
            <a:srgbClr val="000000"/>
          </a:solidFill>
        </p:spPr>
        <p:txBody>
          <a:bodyPr wrap="square" lIns="0" tIns="0" rIns="0" bIns="0" rtlCol="0"/>
          <a:lstStyle/>
          <a:p>
            <a:endParaRPr/>
          </a:p>
        </p:txBody>
      </p:sp>
      <p:sp>
        <p:nvSpPr>
          <p:cNvPr id="128" name="object 128"/>
          <p:cNvSpPr/>
          <p:nvPr/>
        </p:nvSpPr>
        <p:spPr>
          <a:xfrm>
            <a:off x="2828632" y="5230370"/>
            <a:ext cx="95250" cy="0"/>
          </a:xfrm>
          <a:custGeom>
            <a:avLst/>
            <a:gdLst/>
            <a:ahLst/>
            <a:cxnLst/>
            <a:rect l="l" t="t" r="r" b="b"/>
            <a:pathLst>
              <a:path w="95250">
                <a:moveTo>
                  <a:pt x="0" y="0"/>
                </a:moveTo>
                <a:lnTo>
                  <a:pt x="95156" y="0"/>
                </a:lnTo>
              </a:path>
            </a:pathLst>
          </a:custGeom>
          <a:ln w="12604">
            <a:solidFill>
              <a:srgbClr val="000000"/>
            </a:solidFill>
          </a:ln>
        </p:spPr>
        <p:txBody>
          <a:bodyPr wrap="square" lIns="0" tIns="0" rIns="0" bIns="0" rtlCol="0"/>
          <a:lstStyle/>
          <a:p>
            <a:endParaRPr/>
          </a:p>
        </p:txBody>
      </p:sp>
      <p:sp>
        <p:nvSpPr>
          <p:cNvPr id="129" name="object 129"/>
          <p:cNvSpPr/>
          <p:nvPr/>
        </p:nvSpPr>
        <p:spPr>
          <a:xfrm>
            <a:off x="2856628" y="5142821"/>
            <a:ext cx="92710" cy="62230"/>
          </a:xfrm>
          <a:custGeom>
            <a:avLst/>
            <a:gdLst/>
            <a:ahLst/>
            <a:cxnLst/>
            <a:rect l="l" t="t" r="r" b="b"/>
            <a:pathLst>
              <a:path w="92710" h="62229">
                <a:moveTo>
                  <a:pt x="22380" y="12604"/>
                </a:moveTo>
                <a:lnTo>
                  <a:pt x="9791" y="12604"/>
                </a:lnTo>
                <a:lnTo>
                  <a:pt x="6994" y="15405"/>
                </a:lnTo>
                <a:lnTo>
                  <a:pt x="0" y="19606"/>
                </a:lnTo>
                <a:lnTo>
                  <a:pt x="0" y="33611"/>
                </a:lnTo>
                <a:lnTo>
                  <a:pt x="2098" y="44498"/>
                </a:lnTo>
                <a:lnTo>
                  <a:pt x="8392" y="53409"/>
                </a:lnTo>
                <a:lnTo>
                  <a:pt x="18883" y="59429"/>
                </a:lnTo>
                <a:lnTo>
                  <a:pt x="33571" y="61640"/>
                </a:lnTo>
                <a:lnTo>
                  <a:pt x="41964" y="61640"/>
                </a:lnTo>
                <a:lnTo>
                  <a:pt x="50357" y="60239"/>
                </a:lnTo>
                <a:lnTo>
                  <a:pt x="64363" y="49035"/>
                </a:lnTo>
                <a:lnTo>
                  <a:pt x="33571" y="49035"/>
                </a:lnTo>
                <a:lnTo>
                  <a:pt x="26096" y="48575"/>
                </a:lnTo>
                <a:lnTo>
                  <a:pt x="17834" y="46407"/>
                </a:lnTo>
                <a:lnTo>
                  <a:pt x="11146" y="41346"/>
                </a:lnTo>
                <a:lnTo>
                  <a:pt x="8392" y="32211"/>
                </a:lnTo>
                <a:lnTo>
                  <a:pt x="8392" y="26609"/>
                </a:lnTo>
                <a:lnTo>
                  <a:pt x="11190" y="21007"/>
                </a:lnTo>
                <a:lnTo>
                  <a:pt x="15386" y="18206"/>
                </a:lnTo>
                <a:lnTo>
                  <a:pt x="18184" y="14004"/>
                </a:lnTo>
                <a:lnTo>
                  <a:pt x="22380" y="12604"/>
                </a:lnTo>
                <a:close/>
              </a:path>
              <a:path w="92710" h="62229">
                <a:moveTo>
                  <a:pt x="1398" y="0"/>
                </a:moveTo>
                <a:lnTo>
                  <a:pt x="1398" y="12604"/>
                </a:lnTo>
                <a:lnTo>
                  <a:pt x="54572" y="12604"/>
                </a:lnTo>
                <a:lnTo>
                  <a:pt x="66243" y="13085"/>
                </a:lnTo>
                <a:lnTo>
                  <a:pt x="75554" y="15405"/>
                </a:lnTo>
                <a:lnTo>
                  <a:pt x="81717" y="20875"/>
                </a:lnTo>
                <a:lnTo>
                  <a:pt x="83947" y="30810"/>
                </a:lnTo>
                <a:lnTo>
                  <a:pt x="83947" y="42014"/>
                </a:lnTo>
                <a:lnTo>
                  <a:pt x="78351" y="44834"/>
                </a:lnTo>
                <a:lnTo>
                  <a:pt x="71357" y="46234"/>
                </a:lnTo>
                <a:lnTo>
                  <a:pt x="71357" y="58839"/>
                </a:lnTo>
                <a:lnTo>
                  <a:pt x="78176" y="58204"/>
                </a:lnTo>
                <a:lnTo>
                  <a:pt x="84996" y="54810"/>
                </a:lnTo>
                <a:lnTo>
                  <a:pt x="90241" y="46423"/>
                </a:lnTo>
                <a:lnTo>
                  <a:pt x="92339" y="30810"/>
                </a:lnTo>
                <a:lnTo>
                  <a:pt x="91950" y="23808"/>
                </a:lnTo>
                <a:lnTo>
                  <a:pt x="12589" y="1400"/>
                </a:lnTo>
                <a:lnTo>
                  <a:pt x="1398" y="0"/>
                </a:lnTo>
                <a:close/>
              </a:path>
              <a:path w="92710" h="62229">
                <a:moveTo>
                  <a:pt x="54572" y="12604"/>
                </a:moveTo>
                <a:lnTo>
                  <a:pt x="43363" y="12604"/>
                </a:lnTo>
                <a:lnTo>
                  <a:pt x="46160" y="14004"/>
                </a:lnTo>
                <a:lnTo>
                  <a:pt x="50357" y="16805"/>
                </a:lnTo>
                <a:lnTo>
                  <a:pt x="53154" y="19606"/>
                </a:lnTo>
                <a:lnTo>
                  <a:pt x="55970" y="23808"/>
                </a:lnTo>
                <a:lnTo>
                  <a:pt x="55970" y="32211"/>
                </a:lnTo>
                <a:lnTo>
                  <a:pt x="53847" y="40756"/>
                </a:lnTo>
                <a:lnTo>
                  <a:pt x="48443" y="45882"/>
                </a:lnTo>
                <a:lnTo>
                  <a:pt x="41202" y="48378"/>
                </a:lnTo>
                <a:lnTo>
                  <a:pt x="33571" y="49035"/>
                </a:lnTo>
                <a:lnTo>
                  <a:pt x="64363" y="49035"/>
                </a:lnTo>
                <a:lnTo>
                  <a:pt x="65640" y="41346"/>
                </a:lnTo>
                <a:lnTo>
                  <a:pt x="65762" y="18206"/>
                </a:lnTo>
                <a:lnTo>
                  <a:pt x="54572" y="12604"/>
                </a:lnTo>
                <a:close/>
              </a:path>
            </a:pathLst>
          </a:custGeom>
          <a:solidFill>
            <a:srgbClr val="000000"/>
          </a:solidFill>
        </p:spPr>
        <p:txBody>
          <a:bodyPr wrap="square" lIns="0" tIns="0" rIns="0" bIns="0" rtlCol="0"/>
          <a:lstStyle/>
          <a:p>
            <a:endParaRPr/>
          </a:p>
        </p:txBody>
      </p:sp>
      <p:sp>
        <p:nvSpPr>
          <p:cNvPr id="130" name="object 130"/>
          <p:cNvSpPr/>
          <p:nvPr/>
        </p:nvSpPr>
        <p:spPr>
          <a:xfrm>
            <a:off x="2856626" y="5065757"/>
            <a:ext cx="68580" cy="59055"/>
          </a:xfrm>
          <a:custGeom>
            <a:avLst/>
            <a:gdLst/>
            <a:ahLst/>
            <a:cxnLst/>
            <a:rect l="l" t="t" r="r" b="b"/>
            <a:pathLst>
              <a:path w="68580" h="59054">
                <a:moveTo>
                  <a:pt x="36368" y="0"/>
                </a:moveTo>
                <a:lnTo>
                  <a:pt x="25965" y="437"/>
                </a:lnTo>
                <a:lnTo>
                  <a:pt x="13988" y="3503"/>
                </a:lnTo>
                <a:lnTo>
                  <a:pt x="4108" y="11824"/>
                </a:lnTo>
                <a:lnTo>
                  <a:pt x="0" y="28028"/>
                </a:lnTo>
                <a:lnTo>
                  <a:pt x="0" y="40632"/>
                </a:lnTo>
                <a:lnTo>
                  <a:pt x="34970" y="58839"/>
                </a:lnTo>
                <a:lnTo>
                  <a:pt x="49078" y="57000"/>
                </a:lnTo>
                <a:lnTo>
                  <a:pt x="59640" y="51486"/>
                </a:lnTo>
                <a:lnTo>
                  <a:pt x="62416" y="47635"/>
                </a:lnTo>
                <a:lnTo>
                  <a:pt x="36368" y="47635"/>
                </a:lnTo>
                <a:lnTo>
                  <a:pt x="36368" y="46234"/>
                </a:lnTo>
                <a:lnTo>
                  <a:pt x="27976" y="46234"/>
                </a:lnTo>
                <a:lnTo>
                  <a:pt x="18424" y="44593"/>
                </a:lnTo>
                <a:lnTo>
                  <a:pt x="12414" y="40457"/>
                </a:lnTo>
                <a:lnTo>
                  <a:pt x="9288" y="35008"/>
                </a:lnTo>
                <a:lnTo>
                  <a:pt x="8392" y="29428"/>
                </a:lnTo>
                <a:lnTo>
                  <a:pt x="10469" y="20303"/>
                </a:lnTo>
                <a:lnTo>
                  <a:pt x="15561" y="15248"/>
                </a:lnTo>
                <a:lnTo>
                  <a:pt x="21965" y="13082"/>
                </a:lnTo>
                <a:lnTo>
                  <a:pt x="27976" y="12623"/>
                </a:lnTo>
                <a:lnTo>
                  <a:pt x="36368" y="12623"/>
                </a:lnTo>
                <a:lnTo>
                  <a:pt x="36368" y="0"/>
                </a:lnTo>
                <a:close/>
              </a:path>
              <a:path w="68580" h="59054">
                <a:moveTo>
                  <a:pt x="54572" y="1400"/>
                </a:moveTo>
                <a:lnTo>
                  <a:pt x="46160" y="1400"/>
                </a:lnTo>
                <a:lnTo>
                  <a:pt x="46160" y="12623"/>
                </a:lnTo>
                <a:lnTo>
                  <a:pt x="55970" y="14023"/>
                </a:lnTo>
                <a:lnTo>
                  <a:pt x="60167" y="21025"/>
                </a:lnTo>
                <a:lnTo>
                  <a:pt x="60167" y="28028"/>
                </a:lnTo>
                <a:lnTo>
                  <a:pt x="58219" y="37000"/>
                </a:lnTo>
                <a:lnTo>
                  <a:pt x="52989" y="43083"/>
                </a:lnTo>
                <a:lnTo>
                  <a:pt x="45398" y="46541"/>
                </a:lnTo>
                <a:lnTo>
                  <a:pt x="36368" y="47635"/>
                </a:lnTo>
                <a:lnTo>
                  <a:pt x="62416" y="47635"/>
                </a:lnTo>
                <a:lnTo>
                  <a:pt x="66264" y="42295"/>
                </a:lnTo>
                <a:lnTo>
                  <a:pt x="68560" y="29428"/>
                </a:lnTo>
                <a:lnTo>
                  <a:pt x="68385" y="15248"/>
                </a:lnTo>
                <a:lnTo>
                  <a:pt x="54572" y="1400"/>
                </a:lnTo>
                <a:close/>
              </a:path>
              <a:path w="68580" h="59054">
                <a:moveTo>
                  <a:pt x="36368" y="12623"/>
                </a:moveTo>
                <a:lnTo>
                  <a:pt x="27976" y="12623"/>
                </a:lnTo>
                <a:lnTo>
                  <a:pt x="27976" y="46234"/>
                </a:lnTo>
                <a:lnTo>
                  <a:pt x="36368" y="46234"/>
                </a:lnTo>
                <a:lnTo>
                  <a:pt x="36368" y="12623"/>
                </a:lnTo>
                <a:close/>
              </a:path>
            </a:pathLst>
          </a:custGeom>
          <a:solidFill>
            <a:srgbClr val="000000"/>
          </a:solidFill>
        </p:spPr>
        <p:txBody>
          <a:bodyPr wrap="square" lIns="0" tIns="0" rIns="0" bIns="0" rtlCol="0"/>
          <a:lstStyle/>
          <a:p>
            <a:endParaRPr/>
          </a:p>
        </p:txBody>
      </p:sp>
      <p:sp>
        <p:nvSpPr>
          <p:cNvPr id="131" name="object 131"/>
          <p:cNvSpPr/>
          <p:nvPr/>
        </p:nvSpPr>
        <p:spPr>
          <a:xfrm>
            <a:off x="2856628" y="5011140"/>
            <a:ext cx="67310" cy="36830"/>
          </a:xfrm>
          <a:custGeom>
            <a:avLst/>
            <a:gdLst/>
            <a:ahLst/>
            <a:cxnLst/>
            <a:rect l="l" t="t" r="r" b="b"/>
            <a:pathLst>
              <a:path w="67310" h="36829">
                <a:moveTo>
                  <a:pt x="67161" y="23808"/>
                </a:moveTo>
                <a:lnTo>
                  <a:pt x="1398" y="23808"/>
                </a:lnTo>
                <a:lnTo>
                  <a:pt x="1398" y="36412"/>
                </a:lnTo>
                <a:lnTo>
                  <a:pt x="67161" y="36412"/>
                </a:lnTo>
                <a:lnTo>
                  <a:pt x="67161" y="23808"/>
                </a:lnTo>
                <a:close/>
              </a:path>
              <a:path w="67310" h="36829">
                <a:moveTo>
                  <a:pt x="12589" y="0"/>
                </a:moveTo>
                <a:lnTo>
                  <a:pt x="0" y="0"/>
                </a:lnTo>
                <a:lnTo>
                  <a:pt x="0" y="4201"/>
                </a:lnTo>
                <a:lnTo>
                  <a:pt x="1398" y="8402"/>
                </a:lnTo>
                <a:lnTo>
                  <a:pt x="1538" y="14354"/>
                </a:lnTo>
                <a:lnTo>
                  <a:pt x="4196" y="21007"/>
                </a:lnTo>
                <a:lnTo>
                  <a:pt x="13988" y="23808"/>
                </a:lnTo>
                <a:lnTo>
                  <a:pt x="32172" y="23808"/>
                </a:lnTo>
                <a:lnTo>
                  <a:pt x="24391" y="22932"/>
                </a:lnTo>
                <a:lnTo>
                  <a:pt x="18184" y="19956"/>
                </a:lnTo>
                <a:lnTo>
                  <a:pt x="14075" y="14354"/>
                </a:lnTo>
                <a:lnTo>
                  <a:pt x="12589" y="5601"/>
                </a:lnTo>
                <a:lnTo>
                  <a:pt x="12589" y="0"/>
                </a:lnTo>
                <a:close/>
              </a:path>
            </a:pathLst>
          </a:custGeom>
          <a:solidFill>
            <a:srgbClr val="000000"/>
          </a:solidFill>
        </p:spPr>
        <p:txBody>
          <a:bodyPr wrap="square" lIns="0" tIns="0" rIns="0" bIns="0" rtlCol="0"/>
          <a:lstStyle/>
          <a:p>
            <a:endParaRPr/>
          </a:p>
        </p:txBody>
      </p:sp>
      <p:sp>
        <p:nvSpPr>
          <p:cNvPr id="132" name="object 132"/>
          <p:cNvSpPr/>
          <p:nvPr/>
        </p:nvSpPr>
        <p:spPr>
          <a:xfrm>
            <a:off x="2830031" y="4990812"/>
            <a:ext cx="12700" cy="0"/>
          </a:xfrm>
          <a:custGeom>
            <a:avLst/>
            <a:gdLst/>
            <a:ahLst/>
            <a:cxnLst/>
            <a:rect l="l" t="t" r="r" b="b"/>
            <a:pathLst>
              <a:path w="12700">
                <a:moveTo>
                  <a:pt x="0" y="0"/>
                </a:moveTo>
                <a:lnTo>
                  <a:pt x="12589" y="0"/>
                </a:lnTo>
              </a:path>
            </a:pathLst>
          </a:custGeom>
          <a:ln w="15405">
            <a:solidFill>
              <a:srgbClr val="000000"/>
            </a:solidFill>
          </a:ln>
        </p:spPr>
        <p:txBody>
          <a:bodyPr wrap="square" lIns="0" tIns="0" rIns="0" bIns="0" rtlCol="0"/>
          <a:lstStyle/>
          <a:p>
            <a:endParaRPr/>
          </a:p>
        </p:txBody>
      </p:sp>
      <p:sp>
        <p:nvSpPr>
          <p:cNvPr id="133" name="object 133"/>
          <p:cNvSpPr/>
          <p:nvPr/>
        </p:nvSpPr>
        <p:spPr>
          <a:xfrm>
            <a:off x="2858025" y="4990812"/>
            <a:ext cx="66040" cy="0"/>
          </a:xfrm>
          <a:custGeom>
            <a:avLst/>
            <a:gdLst/>
            <a:ahLst/>
            <a:cxnLst/>
            <a:rect l="l" t="t" r="r" b="b"/>
            <a:pathLst>
              <a:path w="66039">
                <a:moveTo>
                  <a:pt x="0" y="0"/>
                </a:moveTo>
                <a:lnTo>
                  <a:pt x="65762" y="0"/>
                </a:lnTo>
              </a:path>
            </a:pathLst>
          </a:custGeom>
          <a:ln w="12604">
            <a:solidFill>
              <a:srgbClr val="000000"/>
            </a:solidFill>
          </a:ln>
        </p:spPr>
        <p:txBody>
          <a:bodyPr wrap="square" lIns="0" tIns="0" rIns="0" bIns="0" rtlCol="0"/>
          <a:lstStyle/>
          <a:p>
            <a:endParaRPr/>
          </a:p>
        </p:txBody>
      </p:sp>
      <p:sp>
        <p:nvSpPr>
          <p:cNvPr id="134" name="object 134"/>
          <p:cNvSpPr/>
          <p:nvPr/>
        </p:nvSpPr>
        <p:spPr>
          <a:xfrm>
            <a:off x="2855232" y="4910268"/>
            <a:ext cx="70485" cy="55244"/>
          </a:xfrm>
          <a:custGeom>
            <a:avLst/>
            <a:gdLst/>
            <a:ahLst/>
            <a:cxnLst/>
            <a:rect l="l" t="t" r="r" b="b"/>
            <a:pathLst>
              <a:path w="70485" h="55245">
                <a:moveTo>
                  <a:pt x="36366" y="11203"/>
                </a:moveTo>
                <a:lnTo>
                  <a:pt x="27973" y="11203"/>
                </a:lnTo>
                <a:lnTo>
                  <a:pt x="27973" y="36412"/>
                </a:lnTo>
                <a:lnTo>
                  <a:pt x="32169" y="43433"/>
                </a:lnTo>
                <a:lnTo>
                  <a:pt x="37765" y="53237"/>
                </a:lnTo>
                <a:lnTo>
                  <a:pt x="46157" y="54637"/>
                </a:lnTo>
                <a:lnTo>
                  <a:pt x="50354" y="54637"/>
                </a:lnTo>
                <a:lnTo>
                  <a:pt x="58146" y="53105"/>
                </a:lnTo>
                <a:lnTo>
                  <a:pt x="64358" y="48683"/>
                </a:lnTo>
                <a:lnTo>
                  <a:pt x="68235" y="42033"/>
                </a:lnTo>
                <a:lnTo>
                  <a:pt x="48955" y="42033"/>
                </a:lnTo>
                <a:lnTo>
                  <a:pt x="41677" y="39098"/>
                </a:lnTo>
                <a:lnTo>
                  <a:pt x="37938" y="32211"/>
                </a:lnTo>
                <a:lnTo>
                  <a:pt x="36563" y="24292"/>
                </a:lnTo>
                <a:lnTo>
                  <a:pt x="36502" y="22407"/>
                </a:lnTo>
                <a:lnTo>
                  <a:pt x="36366" y="11203"/>
                </a:lnTo>
                <a:close/>
              </a:path>
              <a:path w="70485" h="55245">
                <a:moveTo>
                  <a:pt x="68557" y="0"/>
                </a:moveTo>
                <a:lnTo>
                  <a:pt x="13985" y="0"/>
                </a:lnTo>
                <a:lnTo>
                  <a:pt x="9788" y="1400"/>
                </a:lnTo>
                <a:lnTo>
                  <a:pt x="0" y="32220"/>
                </a:lnTo>
                <a:lnTo>
                  <a:pt x="2794" y="42033"/>
                </a:lnTo>
                <a:lnTo>
                  <a:pt x="6991" y="46234"/>
                </a:lnTo>
                <a:lnTo>
                  <a:pt x="12586" y="50436"/>
                </a:lnTo>
                <a:lnTo>
                  <a:pt x="19580" y="50436"/>
                </a:lnTo>
                <a:lnTo>
                  <a:pt x="19580" y="39213"/>
                </a:lnTo>
                <a:lnTo>
                  <a:pt x="16783" y="39213"/>
                </a:lnTo>
                <a:lnTo>
                  <a:pt x="8390" y="37813"/>
                </a:lnTo>
                <a:lnTo>
                  <a:pt x="8390" y="22407"/>
                </a:lnTo>
                <a:lnTo>
                  <a:pt x="9788" y="16805"/>
                </a:lnTo>
                <a:lnTo>
                  <a:pt x="12586" y="14004"/>
                </a:lnTo>
                <a:lnTo>
                  <a:pt x="16783" y="11203"/>
                </a:lnTo>
                <a:lnTo>
                  <a:pt x="64361" y="11203"/>
                </a:lnTo>
                <a:lnTo>
                  <a:pt x="68557" y="9803"/>
                </a:lnTo>
                <a:lnTo>
                  <a:pt x="68557" y="0"/>
                </a:lnTo>
                <a:close/>
              </a:path>
              <a:path w="70485" h="55245">
                <a:moveTo>
                  <a:pt x="58765" y="11203"/>
                </a:moveTo>
                <a:lnTo>
                  <a:pt x="36366" y="11203"/>
                </a:lnTo>
                <a:lnTo>
                  <a:pt x="44759" y="12604"/>
                </a:lnTo>
                <a:lnTo>
                  <a:pt x="48955" y="12604"/>
                </a:lnTo>
                <a:lnTo>
                  <a:pt x="57367" y="18206"/>
                </a:lnTo>
                <a:lnTo>
                  <a:pt x="60164" y="22407"/>
                </a:lnTo>
                <a:lnTo>
                  <a:pt x="60164" y="39213"/>
                </a:lnTo>
                <a:lnTo>
                  <a:pt x="53152" y="42033"/>
                </a:lnTo>
                <a:lnTo>
                  <a:pt x="68235" y="42033"/>
                </a:lnTo>
                <a:lnTo>
                  <a:pt x="68469" y="41631"/>
                </a:lnTo>
                <a:lnTo>
                  <a:pt x="69954" y="32220"/>
                </a:lnTo>
                <a:lnTo>
                  <a:pt x="69956" y="26609"/>
                </a:lnTo>
                <a:lnTo>
                  <a:pt x="68557" y="16805"/>
                </a:lnTo>
                <a:lnTo>
                  <a:pt x="58765" y="11203"/>
                </a:lnTo>
                <a:close/>
              </a:path>
            </a:pathLst>
          </a:custGeom>
          <a:solidFill>
            <a:srgbClr val="000000"/>
          </a:solidFill>
        </p:spPr>
        <p:txBody>
          <a:bodyPr wrap="square" lIns="0" tIns="0" rIns="0" bIns="0" rtlCol="0"/>
          <a:lstStyle/>
          <a:p>
            <a:endParaRPr/>
          </a:p>
        </p:txBody>
      </p:sp>
      <p:sp>
        <p:nvSpPr>
          <p:cNvPr id="135" name="object 135"/>
          <p:cNvSpPr/>
          <p:nvPr/>
        </p:nvSpPr>
        <p:spPr>
          <a:xfrm>
            <a:off x="4481863" y="4904664"/>
            <a:ext cx="295872" cy="998856"/>
          </a:xfrm>
          <a:prstGeom prst="rect">
            <a:avLst/>
          </a:prstGeom>
          <a:blipFill>
            <a:blip r:embed="rId5" cstate="print"/>
            <a:stretch>
              <a:fillRect/>
            </a:stretch>
          </a:blipFill>
        </p:spPr>
        <p:txBody>
          <a:bodyPr wrap="square" lIns="0" tIns="0" rIns="0" bIns="0" rtlCol="0"/>
          <a:lstStyle/>
          <a:p>
            <a:endParaRPr/>
          </a:p>
        </p:txBody>
      </p:sp>
      <p:sp>
        <p:nvSpPr>
          <p:cNvPr id="136" name="object 136"/>
          <p:cNvSpPr/>
          <p:nvPr/>
        </p:nvSpPr>
        <p:spPr>
          <a:xfrm>
            <a:off x="4128496" y="5249295"/>
            <a:ext cx="93980" cy="92710"/>
          </a:xfrm>
          <a:custGeom>
            <a:avLst/>
            <a:gdLst/>
            <a:ahLst/>
            <a:cxnLst/>
            <a:rect l="l" t="t" r="r" b="b"/>
            <a:pathLst>
              <a:path w="93979" h="92710">
                <a:moveTo>
                  <a:pt x="93813" y="0"/>
                </a:moveTo>
                <a:lnTo>
                  <a:pt x="0" y="37813"/>
                </a:lnTo>
                <a:lnTo>
                  <a:pt x="0" y="51817"/>
                </a:lnTo>
                <a:lnTo>
                  <a:pt x="93813" y="92450"/>
                </a:lnTo>
                <a:lnTo>
                  <a:pt x="93813" y="78445"/>
                </a:lnTo>
                <a:lnTo>
                  <a:pt x="69940" y="68642"/>
                </a:lnTo>
                <a:lnTo>
                  <a:pt x="69940" y="64440"/>
                </a:lnTo>
                <a:lnTo>
                  <a:pt x="58749" y="64440"/>
                </a:lnTo>
                <a:lnTo>
                  <a:pt x="13988" y="46216"/>
                </a:lnTo>
                <a:lnTo>
                  <a:pt x="58749" y="28009"/>
                </a:lnTo>
                <a:lnTo>
                  <a:pt x="69940" y="28009"/>
                </a:lnTo>
                <a:lnTo>
                  <a:pt x="69940" y="25208"/>
                </a:lnTo>
                <a:lnTo>
                  <a:pt x="93813" y="14004"/>
                </a:lnTo>
                <a:lnTo>
                  <a:pt x="93813" y="0"/>
                </a:lnTo>
                <a:close/>
              </a:path>
              <a:path w="93979" h="92710">
                <a:moveTo>
                  <a:pt x="69940" y="28009"/>
                </a:moveTo>
                <a:lnTo>
                  <a:pt x="58749" y="28009"/>
                </a:lnTo>
                <a:lnTo>
                  <a:pt x="58749" y="64440"/>
                </a:lnTo>
                <a:lnTo>
                  <a:pt x="69940" y="64440"/>
                </a:lnTo>
                <a:lnTo>
                  <a:pt x="69940" y="28009"/>
                </a:lnTo>
                <a:close/>
              </a:path>
            </a:pathLst>
          </a:custGeom>
          <a:solidFill>
            <a:srgbClr val="000000"/>
          </a:solidFill>
        </p:spPr>
        <p:txBody>
          <a:bodyPr wrap="square" lIns="0" tIns="0" rIns="0" bIns="0" rtlCol="0"/>
          <a:lstStyle/>
          <a:p>
            <a:endParaRPr/>
          </a:p>
        </p:txBody>
      </p:sp>
      <p:sp>
        <p:nvSpPr>
          <p:cNvPr id="137" name="object 137"/>
          <p:cNvSpPr/>
          <p:nvPr/>
        </p:nvSpPr>
        <p:spPr>
          <a:xfrm>
            <a:off x="4157965" y="5180636"/>
            <a:ext cx="66040" cy="57785"/>
          </a:xfrm>
          <a:custGeom>
            <a:avLst/>
            <a:gdLst/>
            <a:ahLst/>
            <a:cxnLst/>
            <a:rect l="l" t="t" r="r" b="b"/>
            <a:pathLst>
              <a:path w="66039" h="57785">
                <a:moveTo>
                  <a:pt x="53154" y="12623"/>
                </a:moveTo>
                <a:lnTo>
                  <a:pt x="44761" y="12623"/>
                </a:lnTo>
                <a:lnTo>
                  <a:pt x="48864" y="15424"/>
                </a:lnTo>
                <a:lnTo>
                  <a:pt x="54460" y="18224"/>
                </a:lnTo>
                <a:lnTo>
                  <a:pt x="55952" y="25227"/>
                </a:lnTo>
                <a:lnTo>
                  <a:pt x="55952" y="43433"/>
                </a:lnTo>
                <a:lnTo>
                  <a:pt x="47559" y="44834"/>
                </a:lnTo>
                <a:lnTo>
                  <a:pt x="0" y="44834"/>
                </a:lnTo>
                <a:lnTo>
                  <a:pt x="0" y="57438"/>
                </a:lnTo>
                <a:lnTo>
                  <a:pt x="43269" y="57438"/>
                </a:lnTo>
                <a:lnTo>
                  <a:pt x="52117" y="55884"/>
                </a:lnTo>
                <a:lnTo>
                  <a:pt x="59216" y="51311"/>
                </a:lnTo>
                <a:lnTo>
                  <a:pt x="63937" y="43849"/>
                </a:lnTo>
                <a:lnTo>
                  <a:pt x="65650" y="33630"/>
                </a:lnTo>
                <a:lnTo>
                  <a:pt x="65650" y="19625"/>
                </a:lnTo>
                <a:lnTo>
                  <a:pt x="58749" y="15424"/>
                </a:lnTo>
                <a:lnTo>
                  <a:pt x="53154" y="12623"/>
                </a:lnTo>
                <a:close/>
              </a:path>
              <a:path w="66039" h="57785">
                <a:moveTo>
                  <a:pt x="64345" y="0"/>
                </a:moveTo>
                <a:lnTo>
                  <a:pt x="0" y="0"/>
                </a:lnTo>
                <a:lnTo>
                  <a:pt x="0" y="12623"/>
                </a:lnTo>
                <a:lnTo>
                  <a:pt x="64345" y="12623"/>
                </a:lnTo>
                <a:lnTo>
                  <a:pt x="64345" y="0"/>
                </a:lnTo>
                <a:close/>
              </a:path>
            </a:pathLst>
          </a:custGeom>
          <a:solidFill>
            <a:srgbClr val="000000"/>
          </a:solidFill>
        </p:spPr>
        <p:txBody>
          <a:bodyPr wrap="square" lIns="0" tIns="0" rIns="0" bIns="0" rtlCol="0"/>
          <a:lstStyle/>
          <a:p>
            <a:endParaRPr/>
          </a:p>
        </p:txBody>
      </p:sp>
      <p:sp>
        <p:nvSpPr>
          <p:cNvPr id="138" name="object 138"/>
          <p:cNvSpPr/>
          <p:nvPr/>
        </p:nvSpPr>
        <p:spPr>
          <a:xfrm>
            <a:off x="4156647" y="5109191"/>
            <a:ext cx="68580" cy="53340"/>
          </a:xfrm>
          <a:custGeom>
            <a:avLst/>
            <a:gdLst/>
            <a:ahLst/>
            <a:cxnLst/>
            <a:rect l="l" t="t" r="r" b="b"/>
            <a:pathLst>
              <a:path w="68579" h="53339">
                <a:moveTo>
                  <a:pt x="66268" y="12604"/>
                </a:moveTo>
                <a:lnTo>
                  <a:pt x="50182" y="12604"/>
                </a:lnTo>
                <a:lnTo>
                  <a:pt x="52979" y="14004"/>
                </a:lnTo>
                <a:lnTo>
                  <a:pt x="54471" y="14004"/>
                </a:lnTo>
                <a:lnTo>
                  <a:pt x="57269" y="16805"/>
                </a:lnTo>
                <a:lnTo>
                  <a:pt x="58575" y="21025"/>
                </a:lnTo>
                <a:lnTo>
                  <a:pt x="58575" y="37831"/>
                </a:lnTo>
                <a:lnTo>
                  <a:pt x="51674" y="40632"/>
                </a:lnTo>
                <a:lnTo>
                  <a:pt x="47384" y="40632"/>
                </a:lnTo>
                <a:lnTo>
                  <a:pt x="47384" y="53237"/>
                </a:lnTo>
                <a:lnTo>
                  <a:pt x="57208" y="51070"/>
                </a:lnTo>
                <a:lnTo>
                  <a:pt x="63727" y="45359"/>
                </a:lnTo>
                <a:lnTo>
                  <a:pt x="67343" y="37284"/>
                </a:lnTo>
                <a:lnTo>
                  <a:pt x="68460" y="28028"/>
                </a:lnTo>
                <a:lnTo>
                  <a:pt x="68460" y="21025"/>
                </a:lnTo>
                <a:lnTo>
                  <a:pt x="66967" y="14004"/>
                </a:lnTo>
                <a:lnTo>
                  <a:pt x="66268" y="12604"/>
                </a:lnTo>
                <a:close/>
              </a:path>
              <a:path w="68579" h="53339">
                <a:moveTo>
                  <a:pt x="19408" y="1400"/>
                </a:moveTo>
                <a:lnTo>
                  <a:pt x="13813" y="1400"/>
                </a:lnTo>
                <a:lnTo>
                  <a:pt x="9710" y="2800"/>
                </a:lnTo>
                <a:lnTo>
                  <a:pt x="0" y="28028"/>
                </a:lnTo>
                <a:lnTo>
                  <a:pt x="1054" y="36475"/>
                </a:lnTo>
                <a:lnTo>
                  <a:pt x="1232" y="37284"/>
                </a:lnTo>
                <a:lnTo>
                  <a:pt x="4930" y="45009"/>
                </a:lnTo>
                <a:lnTo>
                  <a:pt x="11076" y="50064"/>
                </a:lnTo>
                <a:lnTo>
                  <a:pt x="19408" y="51836"/>
                </a:lnTo>
                <a:lnTo>
                  <a:pt x="27792" y="49867"/>
                </a:lnTo>
                <a:lnTo>
                  <a:pt x="32907" y="44484"/>
                </a:lnTo>
                <a:lnTo>
                  <a:pt x="35045" y="39232"/>
                </a:lnTo>
                <a:lnTo>
                  <a:pt x="8218" y="39232"/>
                </a:lnTo>
                <a:lnTo>
                  <a:pt x="8218" y="22426"/>
                </a:lnTo>
                <a:lnTo>
                  <a:pt x="9710" y="14004"/>
                </a:lnTo>
                <a:lnTo>
                  <a:pt x="19408" y="14004"/>
                </a:lnTo>
                <a:lnTo>
                  <a:pt x="19408" y="1400"/>
                </a:lnTo>
                <a:close/>
              </a:path>
              <a:path w="68579" h="53339">
                <a:moveTo>
                  <a:pt x="54471" y="0"/>
                </a:moveTo>
                <a:lnTo>
                  <a:pt x="43281" y="0"/>
                </a:lnTo>
                <a:lnTo>
                  <a:pt x="38991" y="1400"/>
                </a:lnTo>
                <a:lnTo>
                  <a:pt x="26495" y="30829"/>
                </a:lnTo>
                <a:lnTo>
                  <a:pt x="25003" y="33630"/>
                </a:lnTo>
                <a:lnTo>
                  <a:pt x="23698" y="39232"/>
                </a:lnTo>
                <a:lnTo>
                  <a:pt x="35045" y="39232"/>
                </a:lnTo>
                <a:lnTo>
                  <a:pt x="36167" y="36475"/>
                </a:lnTo>
                <a:lnTo>
                  <a:pt x="38991" y="26627"/>
                </a:lnTo>
                <a:lnTo>
                  <a:pt x="40483" y="16805"/>
                </a:lnTo>
                <a:lnTo>
                  <a:pt x="41789" y="12604"/>
                </a:lnTo>
                <a:lnTo>
                  <a:pt x="66268" y="12604"/>
                </a:lnTo>
                <a:lnTo>
                  <a:pt x="64170" y="8402"/>
                </a:lnTo>
                <a:lnTo>
                  <a:pt x="60067" y="4201"/>
                </a:lnTo>
                <a:lnTo>
                  <a:pt x="54471" y="0"/>
                </a:lnTo>
                <a:close/>
              </a:path>
            </a:pathLst>
          </a:custGeom>
          <a:solidFill>
            <a:srgbClr val="000000"/>
          </a:solidFill>
        </p:spPr>
        <p:txBody>
          <a:bodyPr wrap="square" lIns="0" tIns="0" rIns="0" bIns="0" rtlCol="0"/>
          <a:lstStyle/>
          <a:p>
            <a:endParaRPr/>
          </a:p>
        </p:txBody>
      </p:sp>
      <p:sp>
        <p:nvSpPr>
          <p:cNvPr id="139" name="object 139"/>
          <p:cNvSpPr/>
          <p:nvPr/>
        </p:nvSpPr>
        <p:spPr>
          <a:xfrm>
            <a:off x="4139689" y="5062956"/>
            <a:ext cx="84455" cy="38100"/>
          </a:xfrm>
          <a:custGeom>
            <a:avLst/>
            <a:gdLst/>
            <a:ahLst/>
            <a:cxnLst/>
            <a:rect l="l" t="t" r="r" b="b"/>
            <a:pathLst>
              <a:path w="84454" h="38100">
                <a:moveTo>
                  <a:pt x="26670" y="26627"/>
                </a:moveTo>
                <a:lnTo>
                  <a:pt x="18277" y="26627"/>
                </a:lnTo>
                <a:lnTo>
                  <a:pt x="18277" y="37831"/>
                </a:lnTo>
                <a:lnTo>
                  <a:pt x="26670" y="37831"/>
                </a:lnTo>
                <a:lnTo>
                  <a:pt x="26670" y="26627"/>
                </a:lnTo>
                <a:close/>
              </a:path>
              <a:path w="84454" h="38100">
                <a:moveTo>
                  <a:pt x="83928" y="0"/>
                </a:moveTo>
                <a:lnTo>
                  <a:pt x="74230" y="0"/>
                </a:lnTo>
                <a:lnTo>
                  <a:pt x="74230" y="14023"/>
                </a:lnTo>
                <a:lnTo>
                  <a:pt x="0" y="14023"/>
                </a:lnTo>
                <a:lnTo>
                  <a:pt x="4103" y="26627"/>
                </a:lnTo>
                <a:lnTo>
                  <a:pt x="81130" y="26627"/>
                </a:lnTo>
                <a:lnTo>
                  <a:pt x="83928" y="21025"/>
                </a:lnTo>
                <a:lnTo>
                  <a:pt x="83928" y="0"/>
                </a:lnTo>
                <a:close/>
              </a:path>
              <a:path w="84454" h="38100">
                <a:moveTo>
                  <a:pt x="26670" y="0"/>
                </a:moveTo>
                <a:lnTo>
                  <a:pt x="18277" y="0"/>
                </a:lnTo>
                <a:lnTo>
                  <a:pt x="18277" y="14023"/>
                </a:lnTo>
                <a:lnTo>
                  <a:pt x="26670" y="14023"/>
                </a:lnTo>
                <a:lnTo>
                  <a:pt x="26670" y="0"/>
                </a:lnTo>
                <a:close/>
              </a:path>
            </a:pathLst>
          </a:custGeom>
          <a:solidFill>
            <a:srgbClr val="000000"/>
          </a:solidFill>
        </p:spPr>
        <p:txBody>
          <a:bodyPr wrap="square" lIns="0" tIns="0" rIns="0" bIns="0" rtlCol="0"/>
          <a:lstStyle/>
          <a:p>
            <a:endParaRPr/>
          </a:p>
        </p:txBody>
      </p:sp>
      <p:sp>
        <p:nvSpPr>
          <p:cNvPr id="140" name="object 140"/>
          <p:cNvSpPr/>
          <p:nvPr/>
        </p:nvSpPr>
        <p:spPr>
          <a:xfrm>
            <a:off x="4156473" y="5011140"/>
            <a:ext cx="66040" cy="36830"/>
          </a:xfrm>
          <a:custGeom>
            <a:avLst/>
            <a:gdLst/>
            <a:ahLst/>
            <a:cxnLst/>
            <a:rect l="l" t="t" r="r" b="b"/>
            <a:pathLst>
              <a:path w="66039" h="36829">
                <a:moveTo>
                  <a:pt x="65837" y="23808"/>
                </a:moveTo>
                <a:lnTo>
                  <a:pt x="1492" y="23808"/>
                </a:lnTo>
                <a:lnTo>
                  <a:pt x="1492" y="36412"/>
                </a:lnTo>
                <a:lnTo>
                  <a:pt x="65837" y="36412"/>
                </a:lnTo>
                <a:lnTo>
                  <a:pt x="65837" y="23808"/>
                </a:lnTo>
                <a:close/>
              </a:path>
              <a:path w="66039" h="36829">
                <a:moveTo>
                  <a:pt x="12682" y="0"/>
                </a:moveTo>
                <a:lnTo>
                  <a:pt x="0" y="0"/>
                </a:lnTo>
                <a:lnTo>
                  <a:pt x="0" y="4201"/>
                </a:lnTo>
                <a:lnTo>
                  <a:pt x="1492" y="8402"/>
                </a:lnTo>
                <a:lnTo>
                  <a:pt x="1631" y="14354"/>
                </a:lnTo>
                <a:lnTo>
                  <a:pt x="4289" y="21007"/>
                </a:lnTo>
                <a:lnTo>
                  <a:pt x="13988" y="23808"/>
                </a:lnTo>
                <a:lnTo>
                  <a:pt x="32265" y="23808"/>
                </a:lnTo>
                <a:lnTo>
                  <a:pt x="24251" y="22932"/>
                </a:lnTo>
                <a:lnTo>
                  <a:pt x="17531" y="19956"/>
                </a:lnTo>
                <a:lnTo>
                  <a:pt x="12909" y="14354"/>
                </a:lnTo>
                <a:lnTo>
                  <a:pt x="11190" y="5601"/>
                </a:lnTo>
                <a:lnTo>
                  <a:pt x="11190" y="2800"/>
                </a:lnTo>
                <a:lnTo>
                  <a:pt x="12682" y="2800"/>
                </a:lnTo>
                <a:lnTo>
                  <a:pt x="12682" y="0"/>
                </a:lnTo>
                <a:close/>
              </a:path>
            </a:pathLst>
          </a:custGeom>
          <a:solidFill>
            <a:srgbClr val="000000"/>
          </a:solidFill>
        </p:spPr>
        <p:txBody>
          <a:bodyPr wrap="square" lIns="0" tIns="0" rIns="0" bIns="0" rtlCol="0"/>
          <a:lstStyle/>
          <a:p>
            <a:endParaRPr/>
          </a:p>
        </p:txBody>
      </p:sp>
      <p:sp>
        <p:nvSpPr>
          <p:cNvPr id="141" name="object 141"/>
          <p:cNvSpPr/>
          <p:nvPr/>
        </p:nvSpPr>
        <p:spPr>
          <a:xfrm>
            <a:off x="4128496" y="4990812"/>
            <a:ext cx="14604" cy="0"/>
          </a:xfrm>
          <a:custGeom>
            <a:avLst/>
            <a:gdLst/>
            <a:ahLst/>
            <a:cxnLst/>
            <a:rect l="l" t="t" r="r" b="b"/>
            <a:pathLst>
              <a:path w="14604">
                <a:moveTo>
                  <a:pt x="0" y="0"/>
                </a:moveTo>
                <a:lnTo>
                  <a:pt x="13988" y="0"/>
                </a:lnTo>
              </a:path>
            </a:pathLst>
          </a:custGeom>
          <a:ln w="15405">
            <a:solidFill>
              <a:srgbClr val="000000"/>
            </a:solidFill>
          </a:ln>
        </p:spPr>
        <p:txBody>
          <a:bodyPr wrap="square" lIns="0" tIns="0" rIns="0" bIns="0" rtlCol="0"/>
          <a:lstStyle/>
          <a:p>
            <a:endParaRPr/>
          </a:p>
        </p:txBody>
      </p:sp>
      <p:sp>
        <p:nvSpPr>
          <p:cNvPr id="142" name="object 142"/>
          <p:cNvSpPr/>
          <p:nvPr/>
        </p:nvSpPr>
        <p:spPr>
          <a:xfrm>
            <a:off x="4157967" y="4990812"/>
            <a:ext cx="64769" cy="0"/>
          </a:xfrm>
          <a:custGeom>
            <a:avLst/>
            <a:gdLst/>
            <a:ahLst/>
            <a:cxnLst/>
            <a:rect l="l" t="t" r="r" b="b"/>
            <a:pathLst>
              <a:path w="64770">
                <a:moveTo>
                  <a:pt x="0" y="0"/>
                </a:moveTo>
                <a:lnTo>
                  <a:pt x="64345" y="0"/>
                </a:lnTo>
              </a:path>
            </a:pathLst>
          </a:custGeom>
          <a:ln w="12604">
            <a:solidFill>
              <a:srgbClr val="000000"/>
            </a:solidFill>
          </a:ln>
        </p:spPr>
        <p:txBody>
          <a:bodyPr wrap="square" lIns="0" tIns="0" rIns="0" bIns="0" rtlCol="0"/>
          <a:lstStyle/>
          <a:p>
            <a:endParaRPr/>
          </a:p>
        </p:txBody>
      </p:sp>
      <p:sp>
        <p:nvSpPr>
          <p:cNvPr id="143" name="object 143"/>
          <p:cNvSpPr/>
          <p:nvPr/>
        </p:nvSpPr>
        <p:spPr>
          <a:xfrm>
            <a:off x="4155169" y="4910268"/>
            <a:ext cx="70485" cy="55244"/>
          </a:xfrm>
          <a:custGeom>
            <a:avLst/>
            <a:gdLst/>
            <a:ahLst/>
            <a:cxnLst/>
            <a:rect l="l" t="t" r="r" b="b"/>
            <a:pathLst>
              <a:path w="70485" h="55245">
                <a:moveTo>
                  <a:pt x="36367" y="11203"/>
                </a:moveTo>
                <a:lnTo>
                  <a:pt x="27974" y="11203"/>
                </a:lnTo>
                <a:lnTo>
                  <a:pt x="27974" y="15405"/>
                </a:lnTo>
                <a:lnTo>
                  <a:pt x="26622" y="17943"/>
                </a:lnTo>
                <a:lnTo>
                  <a:pt x="44760" y="54637"/>
                </a:lnTo>
                <a:lnTo>
                  <a:pt x="50355" y="54637"/>
                </a:lnTo>
                <a:lnTo>
                  <a:pt x="58136" y="53105"/>
                </a:lnTo>
                <a:lnTo>
                  <a:pt x="64343" y="48683"/>
                </a:lnTo>
                <a:lnTo>
                  <a:pt x="68218" y="42033"/>
                </a:lnTo>
                <a:lnTo>
                  <a:pt x="48863" y="42033"/>
                </a:lnTo>
                <a:lnTo>
                  <a:pt x="40776" y="39098"/>
                </a:lnTo>
                <a:lnTo>
                  <a:pt x="36622" y="32211"/>
                </a:lnTo>
                <a:lnTo>
                  <a:pt x="35094" y="24292"/>
                </a:lnTo>
                <a:lnTo>
                  <a:pt x="35026" y="22407"/>
                </a:lnTo>
                <a:lnTo>
                  <a:pt x="34875" y="15405"/>
                </a:lnTo>
                <a:lnTo>
                  <a:pt x="36367" y="14004"/>
                </a:lnTo>
                <a:lnTo>
                  <a:pt x="36367" y="11203"/>
                </a:lnTo>
                <a:close/>
              </a:path>
              <a:path w="70485" h="55245">
                <a:moveTo>
                  <a:pt x="67141" y="0"/>
                </a:moveTo>
                <a:lnTo>
                  <a:pt x="13986" y="0"/>
                </a:lnTo>
                <a:lnTo>
                  <a:pt x="9697" y="1400"/>
                </a:lnTo>
                <a:lnTo>
                  <a:pt x="0" y="32220"/>
                </a:lnTo>
                <a:lnTo>
                  <a:pt x="1304" y="42033"/>
                </a:lnTo>
                <a:lnTo>
                  <a:pt x="12494" y="50436"/>
                </a:lnTo>
                <a:lnTo>
                  <a:pt x="19582" y="50436"/>
                </a:lnTo>
                <a:lnTo>
                  <a:pt x="19582" y="39213"/>
                </a:lnTo>
                <a:lnTo>
                  <a:pt x="16784" y="39213"/>
                </a:lnTo>
                <a:lnTo>
                  <a:pt x="8391" y="37813"/>
                </a:lnTo>
                <a:lnTo>
                  <a:pt x="8391" y="22407"/>
                </a:lnTo>
                <a:lnTo>
                  <a:pt x="9697" y="16805"/>
                </a:lnTo>
                <a:lnTo>
                  <a:pt x="15292" y="11203"/>
                </a:lnTo>
                <a:lnTo>
                  <a:pt x="64343" y="11203"/>
                </a:lnTo>
                <a:lnTo>
                  <a:pt x="67141" y="9803"/>
                </a:lnTo>
                <a:lnTo>
                  <a:pt x="67141" y="0"/>
                </a:lnTo>
                <a:close/>
              </a:path>
              <a:path w="70485" h="55245">
                <a:moveTo>
                  <a:pt x="57256" y="11203"/>
                </a:moveTo>
                <a:lnTo>
                  <a:pt x="36367" y="11203"/>
                </a:lnTo>
                <a:lnTo>
                  <a:pt x="44760" y="12604"/>
                </a:lnTo>
                <a:lnTo>
                  <a:pt x="48863" y="12604"/>
                </a:lnTo>
                <a:lnTo>
                  <a:pt x="53153" y="15405"/>
                </a:lnTo>
                <a:lnTo>
                  <a:pt x="57256" y="18206"/>
                </a:lnTo>
                <a:lnTo>
                  <a:pt x="60054" y="22407"/>
                </a:lnTo>
                <a:lnTo>
                  <a:pt x="60054" y="39213"/>
                </a:lnTo>
                <a:lnTo>
                  <a:pt x="53153" y="42033"/>
                </a:lnTo>
                <a:lnTo>
                  <a:pt x="68218" y="42033"/>
                </a:lnTo>
                <a:lnTo>
                  <a:pt x="68452" y="41631"/>
                </a:lnTo>
                <a:lnTo>
                  <a:pt x="69937" y="32220"/>
                </a:lnTo>
                <a:lnTo>
                  <a:pt x="69939" y="26609"/>
                </a:lnTo>
                <a:lnTo>
                  <a:pt x="68447" y="16805"/>
                </a:lnTo>
                <a:lnTo>
                  <a:pt x="57256" y="11203"/>
                </a:lnTo>
                <a:close/>
              </a:path>
            </a:pathLst>
          </a:custGeom>
          <a:solidFill>
            <a:srgbClr val="000000"/>
          </a:solidFill>
        </p:spPr>
        <p:txBody>
          <a:bodyPr wrap="square" lIns="0" tIns="0" rIns="0" bIns="0" rtlCol="0"/>
          <a:lstStyle/>
          <a:p>
            <a:endParaRPr/>
          </a:p>
        </p:txBody>
      </p:sp>
      <p:sp>
        <p:nvSpPr>
          <p:cNvPr id="144" name="object 144"/>
          <p:cNvSpPr/>
          <p:nvPr/>
        </p:nvSpPr>
        <p:spPr>
          <a:xfrm>
            <a:off x="3563194" y="5610734"/>
            <a:ext cx="98425" cy="71755"/>
          </a:xfrm>
          <a:custGeom>
            <a:avLst/>
            <a:gdLst/>
            <a:ahLst/>
            <a:cxnLst/>
            <a:rect l="l" t="t" r="r" b="b"/>
            <a:pathLst>
              <a:path w="98425" h="71754">
                <a:moveTo>
                  <a:pt x="91359" y="12604"/>
                </a:moveTo>
                <a:lnTo>
                  <a:pt x="69940" y="12604"/>
                </a:lnTo>
                <a:lnTo>
                  <a:pt x="74923" y="13348"/>
                </a:lnTo>
                <a:lnTo>
                  <a:pt x="80431" y="16455"/>
                </a:lnTo>
                <a:lnTo>
                  <a:pt x="84890" y="23239"/>
                </a:lnTo>
                <a:lnTo>
                  <a:pt x="86726" y="35012"/>
                </a:lnTo>
                <a:lnTo>
                  <a:pt x="84869" y="47977"/>
                </a:lnTo>
                <a:lnTo>
                  <a:pt x="80268" y="54635"/>
                </a:lnTo>
                <a:lnTo>
                  <a:pt x="74372" y="57088"/>
                </a:lnTo>
                <a:lnTo>
                  <a:pt x="68634" y="57438"/>
                </a:lnTo>
                <a:lnTo>
                  <a:pt x="68634" y="71443"/>
                </a:lnTo>
                <a:lnTo>
                  <a:pt x="81130" y="71443"/>
                </a:lnTo>
                <a:lnTo>
                  <a:pt x="88218" y="65841"/>
                </a:lnTo>
                <a:lnTo>
                  <a:pt x="97916" y="36412"/>
                </a:lnTo>
                <a:lnTo>
                  <a:pt x="95701" y="20679"/>
                </a:lnTo>
                <a:lnTo>
                  <a:pt x="91359" y="12604"/>
                </a:lnTo>
                <a:close/>
              </a:path>
              <a:path w="98425" h="71754">
                <a:moveTo>
                  <a:pt x="25178" y="1400"/>
                </a:moveTo>
                <a:lnTo>
                  <a:pt x="21075" y="2800"/>
                </a:lnTo>
                <a:lnTo>
                  <a:pt x="15480" y="2800"/>
                </a:lnTo>
                <a:lnTo>
                  <a:pt x="9884" y="8402"/>
                </a:lnTo>
                <a:lnTo>
                  <a:pt x="4799" y="14508"/>
                </a:lnTo>
                <a:lnTo>
                  <a:pt x="1795" y="21532"/>
                </a:lnTo>
                <a:lnTo>
                  <a:pt x="364" y="28294"/>
                </a:lnTo>
                <a:lnTo>
                  <a:pt x="0" y="33611"/>
                </a:lnTo>
                <a:lnTo>
                  <a:pt x="1617" y="46992"/>
                </a:lnTo>
                <a:lnTo>
                  <a:pt x="6644" y="58661"/>
                </a:lnTo>
                <a:lnTo>
                  <a:pt x="15343" y="66913"/>
                </a:lnTo>
                <a:lnTo>
                  <a:pt x="27976" y="70042"/>
                </a:lnTo>
                <a:lnTo>
                  <a:pt x="33571" y="70042"/>
                </a:lnTo>
                <a:lnTo>
                  <a:pt x="40658" y="68642"/>
                </a:lnTo>
                <a:lnTo>
                  <a:pt x="46253" y="60239"/>
                </a:lnTo>
                <a:lnTo>
                  <a:pt x="48142" y="56494"/>
                </a:lnTo>
                <a:lnTo>
                  <a:pt x="48296" y="56038"/>
                </a:lnTo>
                <a:lnTo>
                  <a:pt x="26670" y="56038"/>
                </a:lnTo>
                <a:lnTo>
                  <a:pt x="20081" y="54722"/>
                </a:lnTo>
                <a:lnTo>
                  <a:pt x="11190" y="26609"/>
                </a:lnTo>
                <a:lnTo>
                  <a:pt x="13988" y="16805"/>
                </a:lnTo>
                <a:lnTo>
                  <a:pt x="25178" y="15405"/>
                </a:lnTo>
                <a:lnTo>
                  <a:pt x="25178" y="1400"/>
                </a:lnTo>
                <a:close/>
              </a:path>
              <a:path w="98425" h="71754">
                <a:moveTo>
                  <a:pt x="68634" y="0"/>
                </a:moveTo>
                <a:lnTo>
                  <a:pt x="55952" y="0"/>
                </a:lnTo>
                <a:lnTo>
                  <a:pt x="50357" y="8402"/>
                </a:lnTo>
                <a:lnTo>
                  <a:pt x="47897" y="12429"/>
                </a:lnTo>
                <a:lnTo>
                  <a:pt x="46067" y="17506"/>
                </a:lnTo>
                <a:lnTo>
                  <a:pt x="43957" y="25733"/>
                </a:lnTo>
                <a:lnTo>
                  <a:pt x="37861" y="50436"/>
                </a:lnTo>
                <a:lnTo>
                  <a:pt x="35063" y="56038"/>
                </a:lnTo>
                <a:lnTo>
                  <a:pt x="48296" y="56038"/>
                </a:lnTo>
                <a:lnTo>
                  <a:pt x="49890" y="51302"/>
                </a:lnTo>
                <a:lnTo>
                  <a:pt x="51938" y="44205"/>
                </a:lnTo>
                <a:lnTo>
                  <a:pt x="54646" y="35012"/>
                </a:lnTo>
                <a:lnTo>
                  <a:pt x="56852" y="25602"/>
                </a:lnTo>
                <a:lnTo>
                  <a:pt x="59705" y="18556"/>
                </a:lnTo>
                <a:lnTo>
                  <a:pt x="63852" y="14136"/>
                </a:lnTo>
                <a:lnTo>
                  <a:pt x="69940" y="12604"/>
                </a:lnTo>
                <a:lnTo>
                  <a:pt x="91359" y="12604"/>
                </a:lnTo>
                <a:lnTo>
                  <a:pt x="89570" y="9278"/>
                </a:lnTo>
                <a:lnTo>
                  <a:pt x="80291" y="2341"/>
                </a:lnTo>
                <a:lnTo>
                  <a:pt x="68634" y="0"/>
                </a:lnTo>
                <a:close/>
              </a:path>
            </a:pathLst>
          </a:custGeom>
          <a:solidFill>
            <a:srgbClr val="000000"/>
          </a:solidFill>
        </p:spPr>
        <p:txBody>
          <a:bodyPr wrap="square" lIns="0" tIns="0" rIns="0" bIns="0" rtlCol="0"/>
          <a:lstStyle/>
          <a:p>
            <a:endParaRPr/>
          </a:p>
        </p:txBody>
      </p:sp>
      <p:sp>
        <p:nvSpPr>
          <p:cNvPr id="145" name="object 145"/>
          <p:cNvSpPr/>
          <p:nvPr/>
        </p:nvSpPr>
        <p:spPr>
          <a:xfrm>
            <a:off x="3592660" y="5542073"/>
            <a:ext cx="68580" cy="56515"/>
          </a:xfrm>
          <a:custGeom>
            <a:avLst/>
            <a:gdLst/>
            <a:ahLst/>
            <a:cxnLst/>
            <a:rect l="l" t="t" r="r" b="b"/>
            <a:pathLst>
              <a:path w="68579" h="56514">
                <a:moveTo>
                  <a:pt x="34876" y="12623"/>
                </a:moveTo>
                <a:lnTo>
                  <a:pt x="26484" y="12623"/>
                </a:lnTo>
                <a:lnTo>
                  <a:pt x="26484" y="37831"/>
                </a:lnTo>
                <a:lnTo>
                  <a:pt x="30773" y="44834"/>
                </a:lnTo>
                <a:lnTo>
                  <a:pt x="36368" y="54637"/>
                </a:lnTo>
                <a:lnTo>
                  <a:pt x="44761" y="56038"/>
                </a:lnTo>
                <a:lnTo>
                  <a:pt x="48864" y="56038"/>
                </a:lnTo>
                <a:lnTo>
                  <a:pt x="56645" y="54484"/>
                </a:lnTo>
                <a:lnTo>
                  <a:pt x="62853" y="49910"/>
                </a:lnTo>
                <a:lnTo>
                  <a:pt x="66419" y="43433"/>
                </a:lnTo>
                <a:lnTo>
                  <a:pt x="47559" y="43433"/>
                </a:lnTo>
                <a:lnTo>
                  <a:pt x="40227" y="40501"/>
                </a:lnTo>
                <a:lnTo>
                  <a:pt x="36462" y="33630"/>
                </a:lnTo>
                <a:lnTo>
                  <a:pt x="35075" y="25708"/>
                </a:lnTo>
                <a:lnTo>
                  <a:pt x="35013" y="23826"/>
                </a:lnTo>
                <a:lnTo>
                  <a:pt x="34876" y="12623"/>
                </a:lnTo>
                <a:close/>
              </a:path>
              <a:path w="68579" h="56514">
                <a:moveTo>
                  <a:pt x="67142" y="0"/>
                </a:moveTo>
                <a:lnTo>
                  <a:pt x="60055" y="1419"/>
                </a:lnTo>
                <a:lnTo>
                  <a:pt x="12496" y="1419"/>
                </a:lnTo>
                <a:lnTo>
                  <a:pt x="8392" y="2819"/>
                </a:lnTo>
                <a:lnTo>
                  <a:pt x="2797" y="7021"/>
                </a:lnTo>
                <a:lnTo>
                  <a:pt x="0" y="16824"/>
                </a:lnTo>
                <a:lnTo>
                  <a:pt x="0" y="33630"/>
                </a:lnTo>
                <a:lnTo>
                  <a:pt x="1305" y="42033"/>
                </a:lnTo>
                <a:lnTo>
                  <a:pt x="6900" y="47635"/>
                </a:lnTo>
                <a:lnTo>
                  <a:pt x="11190" y="51836"/>
                </a:lnTo>
                <a:lnTo>
                  <a:pt x="18091" y="51836"/>
                </a:lnTo>
                <a:lnTo>
                  <a:pt x="18091" y="39232"/>
                </a:lnTo>
                <a:lnTo>
                  <a:pt x="8392" y="39232"/>
                </a:lnTo>
                <a:lnTo>
                  <a:pt x="8392" y="18224"/>
                </a:lnTo>
                <a:lnTo>
                  <a:pt x="12496" y="15424"/>
                </a:lnTo>
                <a:lnTo>
                  <a:pt x="15293" y="12623"/>
                </a:lnTo>
                <a:lnTo>
                  <a:pt x="62853" y="12623"/>
                </a:lnTo>
                <a:lnTo>
                  <a:pt x="67142" y="11222"/>
                </a:lnTo>
                <a:lnTo>
                  <a:pt x="67142" y="0"/>
                </a:lnTo>
                <a:close/>
              </a:path>
              <a:path w="68579" h="56514">
                <a:moveTo>
                  <a:pt x="57257" y="12623"/>
                </a:moveTo>
                <a:lnTo>
                  <a:pt x="47559" y="12623"/>
                </a:lnTo>
                <a:lnTo>
                  <a:pt x="51662" y="15424"/>
                </a:lnTo>
                <a:lnTo>
                  <a:pt x="55952" y="19625"/>
                </a:lnTo>
                <a:lnTo>
                  <a:pt x="58749" y="23826"/>
                </a:lnTo>
                <a:lnTo>
                  <a:pt x="58749" y="40632"/>
                </a:lnTo>
                <a:lnTo>
                  <a:pt x="51662" y="43433"/>
                </a:lnTo>
                <a:lnTo>
                  <a:pt x="66419" y="43433"/>
                </a:lnTo>
                <a:lnTo>
                  <a:pt x="66962" y="42449"/>
                </a:lnTo>
                <a:lnTo>
                  <a:pt x="68448" y="32229"/>
                </a:lnTo>
                <a:lnTo>
                  <a:pt x="68305" y="25708"/>
                </a:lnTo>
                <a:lnTo>
                  <a:pt x="67142" y="18224"/>
                </a:lnTo>
                <a:lnTo>
                  <a:pt x="57257" y="12623"/>
                </a:lnTo>
                <a:close/>
              </a:path>
            </a:pathLst>
          </a:custGeom>
          <a:solidFill>
            <a:srgbClr val="000000"/>
          </a:solidFill>
        </p:spPr>
        <p:txBody>
          <a:bodyPr wrap="square" lIns="0" tIns="0" rIns="0" bIns="0" rtlCol="0"/>
          <a:lstStyle/>
          <a:p>
            <a:endParaRPr/>
          </a:p>
        </p:txBody>
      </p:sp>
      <p:sp>
        <p:nvSpPr>
          <p:cNvPr id="146" name="object 146"/>
          <p:cNvSpPr/>
          <p:nvPr/>
        </p:nvSpPr>
        <p:spPr>
          <a:xfrm>
            <a:off x="3593966" y="5465028"/>
            <a:ext cx="66040" cy="57785"/>
          </a:xfrm>
          <a:custGeom>
            <a:avLst/>
            <a:gdLst/>
            <a:ahLst/>
            <a:cxnLst/>
            <a:rect l="l" t="t" r="r" b="b"/>
            <a:pathLst>
              <a:path w="66039" h="57785">
                <a:moveTo>
                  <a:pt x="54646" y="12604"/>
                </a:moveTo>
                <a:lnTo>
                  <a:pt x="44761" y="12604"/>
                </a:lnTo>
                <a:lnTo>
                  <a:pt x="49051" y="15405"/>
                </a:lnTo>
                <a:lnTo>
                  <a:pt x="54646" y="18206"/>
                </a:lnTo>
                <a:lnTo>
                  <a:pt x="55952" y="23826"/>
                </a:lnTo>
                <a:lnTo>
                  <a:pt x="55952" y="43433"/>
                </a:lnTo>
                <a:lnTo>
                  <a:pt x="49051" y="44834"/>
                </a:lnTo>
                <a:lnTo>
                  <a:pt x="0" y="44834"/>
                </a:lnTo>
                <a:lnTo>
                  <a:pt x="0" y="57438"/>
                </a:lnTo>
                <a:lnTo>
                  <a:pt x="43456" y="57438"/>
                </a:lnTo>
                <a:lnTo>
                  <a:pt x="52854" y="55884"/>
                </a:lnTo>
                <a:lnTo>
                  <a:pt x="59892" y="51311"/>
                </a:lnTo>
                <a:lnTo>
                  <a:pt x="64307" y="43849"/>
                </a:lnTo>
                <a:lnTo>
                  <a:pt x="65837" y="33630"/>
                </a:lnTo>
                <a:lnTo>
                  <a:pt x="65837" y="19625"/>
                </a:lnTo>
                <a:lnTo>
                  <a:pt x="58749" y="15405"/>
                </a:lnTo>
                <a:lnTo>
                  <a:pt x="54646" y="12604"/>
                </a:lnTo>
                <a:close/>
              </a:path>
              <a:path w="66039" h="57785">
                <a:moveTo>
                  <a:pt x="65837" y="0"/>
                </a:moveTo>
                <a:lnTo>
                  <a:pt x="0" y="0"/>
                </a:lnTo>
                <a:lnTo>
                  <a:pt x="0" y="12604"/>
                </a:lnTo>
                <a:lnTo>
                  <a:pt x="65837" y="12604"/>
                </a:lnTo>
                <a:lnTo>
                  <a:pt x="65837" y="0"/>
                </a:lnTo>
                <a:close/>
              </a:path>
            </a:pathLst>
          </a:custGeom>
          <a:solidFill>
            <a:srgbClr val="000000"/>
          </a:solidFill>
        </p:spPr>
        <p:txBody>
          <a:bodyPr wrap="square" lIns="0" tIns="0" rIns="0" bIns="0" rtlCol="0"/>
          <a:lstStyle/>
          <a:p>
            <a:endParaRPr/>
          </a:p>
        </p:txBody>
      </p:sp>
      <p:sp>
        <p:nvSpPr>
          <p:cNvPr id="147" name="object 147"/>
          <p:cNvSpPr/>
          <p:nvPr/>
        </p:nvSpPr>
        <p:spPr>
          <a:xfrm>
            <a:off x="3565990" y="5382379"/>
            <a:ext cx="95250" cy="63500"/>
          </a:xfrm>
          <a:custGeom>
            <a:avLst/>
            <a:gdLst/>
            <a:ahLst/>
            <a:cxnLst/>
            <a:rect l="l" t="t" r="r" b="b"/>
            <a:pathLst>
              <a:path w="95250" h="63500">
                <a:moveTo>
                  <a:pt x="50357" y="12604"/>
                </a:moveTo>
                <a:lnTo>
                  <a:pt x="36368" y="12604"/>
                </a:lnTo>
                <a:lnTo>
                  <a:pt x="33571" y="14004"/>
                </a:lnTo>
                <a:lnTo>
                  <a:pt x="25178" y="19606"/>
                </a:lnTo>
                <a:lnTo>
                  <a:pt x="25178" y="33611"/>
                </a:lnTo>
                <a:lnTo>
                  <a:pt x="27320" y="44716"/>
                </a:lnTo>
                <a:lnTo>
                  <a:pt x="33921" y="54110"/>
                </a:lnTo>
                <a:lnTo>
                  <a:pt x="45242" y="60611"/>
                </a:lnTo>
                <a:lnTo>
                  <a:pt x="61547" y="63040"/>
                </a:lnTo>
                <a:lnTo>
                  <a:pt x="78595" y="59845"/>
                </a:lnTo>
                <a:lnTo>
                  <a:pt x="88824" y="52184"/>
                </a:lnTo>
                <a:lnTo>
                  <a:pt x="89767" y="50436"/>
                </a:lnTo>
                <a:lnTo>
                  <a:pt x="61547" y="50436"/>
                </a:lnTo>
                <a:lnTo>
                  <a:pt x="55048" y="50151"/>
                </a:lnTo>
                <a:lnTo>
                  <a:pt x="46207" y="48158"/>
                </a:lnTo>
                <a:lnTo>
                  <a:pt x="38414" y="42747"/>
                </a:lnTo>
                <a:lnTo>
                  <a:pt x="35063" y="32211"/>
                </a:lnTo>
                <a:lnTo>
                  <a:pt x="35063" y="25208"/>
                </a:lnTo>
                <a:lnTo>
                  <a:pt x="37861" y="19606"/>
                </a:lnTo>
                <a:lnTo>
                  <a:pt x="41964" y="18206"/>
                </a:lnTo>
                <a:lnTo>
                  <a:pt x="44761" y="15405"/>
                </a:lnTo>
                <a:lnTo>
                  <a:pt x="50357" y="12604"/>
                </a:lnTo>
                <a:close/>
              </a:path>
              <a:path w="95250" h="63500">
                <a:moveTo>
                  <a:pt x="82622" y="12604"/>
                </a:moveTo>
                <a:lnTo>
                  <a:pt x="60241" y="12604"/>
                </a:lnTo>
                <a:lnTo>
                  <a:pt x="65907" y="12910"/>
                </a:lnTo>
                <a:lnTo>
                  <a:pt x="74369" y="15055"/>
                </a:lnTo>
                <a:lnTo>
                  <a:pt x="82063" y="20875"/>
                </a:lnTo>
                <a:lnTo>
                  <a:pt x="85420" y="32211"/>
                </a:lnTo>
                <a:lnTo>
                  <a:pt x="83263" y="40974"/>
                </a:lnTo>
                <a:lnTo>
                  <a:pt x="77680" y="46582"/>
                </a:lnTo>
                <a:lnTo>
                  <a:pt x="69998" y="49560"/>
                </a:lnTo>
                <a:lnTo>
                  <a:pt x="61547" y="50436"/>
                </a:lnTo>
                <a:lnTo>
                  <a:pt x="89767" y="50436"/>
                </a:lnTo>
                <a:lnTo>
                  <a:pt x="93807" y="42944"/>
                </a:lnTo>
                <a:lnTo>
                  <a:pt x="95118" y="35012"/>
                </a:lnTo>
                <a:lnTo>
                  <a:pt x="95118" y="30810"/>
                </a:lnTo>
                <a:lnTo>
                  <a:pt x="93813" y="23808"/>
                </a:lnTo>
                <a:lnTo>
                  <a:pt x="89523" y="18206"/>
                </a:lnTo>
                <a:lnTo>
                  <a:pt x="86726" y="15405"/>
                </a:lnTo>
                <a:lnTo>
                  <a:pt x="85420" y="14004"/>
                </a:lnTo>
                <a:lnTo>
                  <a:pt x="82622" y="12604"/>
                </a:lnTo>
                <a:close/>
              </a:path>
              <a:path w="95250" h="63500">
                <a:moveTo>
                  <a:pt x="93813" y="0"/>
                </a:moveTo>
                <a:lnTo>
                  <a:pt x="89523" y="0"/>
                </a:lnTo>
                <a:lnTo>
                  <a:pt x="83928" y="1400"/>
                </a:lnTo>
                <a:lnTo>
                  <a:pt x="0" y="1400"/>
                </a:lnTo>
                <a:lnTo>
                  <a:pt x="0" y="12604"/>
                </a:lnTo>
                <a:lnTo>
                  <a:pt x="93813" y="12604"/>
                </a:lnTo>
                <a:lnTo>
                  <a:pt x="93813" y="0"/>
                </a:lnTo>
                <a:close/>
              </a:path>
            </a:pathLst>
          </a:custGeom>
          <a:solidFill>
            <a:srgbClr val="000000"/>
          </a:solidFill>
        </p:spPr>
        <p:txBody>
          <a:bodyPr wrap="square" lIns="0" tIns="0" rIns="0" bIns="0" rtlCol="0"/>
          <a:lstStyle/>
          <a:p>
            <a:endParaRPr/>
          </a:p>
        </p:txBody>
      </p:sp>
      <p:sp>
        <p:nvSpPr>
          <p:cNvPr id="148" name="object 148"/>
          <p:cNvSpPr/>
          <p:nvPr/>
        </p:nvSpPr>
        <p:spPr>
          <a:xfrm>
            <a:off x="3565990" y="5355051"/>
            <a:ext cx="12700" cy="0"/>
          </a:xfrm>
          <a:custGeom>
            <a:avLst/>
            <a:gdLst/>
            <a:ahLst/>
            <a:cxnLst/>
            <a:rect l="l" t="t" r="r" b="b"/>
            <a:pathLst>
              <a:path w="12700">
                <a:moveTo>
                  <a:pt x="0" y="0"/>
                </a:moveTo>
                <a:lnTo>
                  <a:pt x="12682" y="0"/>
                </a:lnTo>
              </a:path>
            </a:pathLst>
          </a:custGeom>
          <a:ln w="15405">
            <a:solidFill>
              <a:srgbClr val="000000"/>
            </a:solidFill>
          </a:ln>
        </p:spPr>
        <p:txBody>
          <a:bodyPr wrap="square" lIns="0" tIns="0" rIns="0" bIns="0" rtlCol="0"/>
          <a:lstStyle/>
          <a:p>
            <a:endParaRPr/>
          </a:p>
        </p:txBody>
      </p:sp>
      <p:sp>
        <p:nvSpPr>
          <p:cNvPr id="149" name="object 149"/>
          <p:cNvSpPr/>
          <p:nvPr/>
        </p:nvSpPr>
        <p:spPr>
          <a:xfrm>
            <a:off x="3593966" y="5355051"/>
            <a:ext cx="66040" cy="0"/>
          </a:xfrm>
          <a:custGeom>
            <a:avLst/>
            <a:gdLst/>
            <a:ahLst/>
            <a:cxnLst/>
            <a:rect l="l" t="t" r="r" b="b"/>
            <a:pathLst>
              <a:path w="66039">
                <a:moveTo>
                  <a:pt x="0" y="0"/>
                </a:moveTo>
                <a:lnTo>
                  <a:pt x="65837" y="0"/>
                </a:lnTo>
              </a:path>
            </a:pathLst>
          </a:custGeom>
          <a:ln w="12604">
            <a:solidFill>
              <a:srgbClr val="000000"/>
            </a:solidFill>
          </a:ln>
        </p:spPr>
        <p:txBody>
          <a:bodyPr wrap="square" lIns="0" tIns="0" rIns="0" bIns="0" rtlCol="0"/>
          <a:lstStyle/>
          <a:p>
            <a:endParaRPr/>
          </a:p>
        </p:txBody>
      </p:sp>
      <p:sp>
        <p:nvSpPr>
          <p:cNvPr id="150" name="object 150"/>
          <p:cNvSpPr/>
          <p:nvPr/>
        </p:nvSpPr>
        <p:spPr>
          <a:xfrm>
            <a:off x="3565990" y="5212866"/>
            <a:ext cx="93980" cy="92710"/>
          </a:xfrm>
          <a:custGeom>
            <a:avLst/>
            <a:gdLst/>
            <a:ahLst/>
            <a:cxnLst/>
            <a:rect l="l" t="t" r="r" b="b"/>
            <a:pathLst>
              <a:path w="93979" h="92710">
                <a:moveTo>
                  <a:pt x="93813" y="0"/>
                </a:moveTo>
                <a:lnTo>
                  <a:pt x="0" y="39232"/>
                </a:lnTo>
                <a:lnTo>
                  <a:pt x="0" y="53237"/>
                </a:lnTo>
                <a:lnTo>
                  <a:pt x="93813" y="92450"/>
                </a:lnTo>
                <a:lnTo>
                  <a:pt x="93813" y="78445"/>
                </a:lnTo>
                <a:lnTo>
                  <a:pt x="68634" y="68642"/>
                </a:lnTo>
                <a:lnTo>
                  <a:pt x="68634" y="64440"/>
                </a:lnTo>
                <a:lnTo>
                  <a:pt x="58749" y="64440"/>
                </a:lnTo>
                <a:lnTo>
                  <a:pt x="12682" y="46234"/>
                </a:lnTo>
                <a:lnTo>
                  <a:pt x="58749" y="29410"/>
                </a:lnTo>
                <a:lnTo>
                  <a:pt x="68634" y="29410"/>
                </a:lnTo>
                <a:lnTo>
                  <a:pt x="68634" y="25208"/>
                </a:lnTo>
                <a:lnTo>
                  <a:pt x="93813" y="15405"/>
                </a:lnTo>
                <a:lnTo>
                  <a:pt x="93813" y="0"/>
                </a:lnTo>
                <a:close/>
              </a:path>
              <a:path w="93979" h="92710">
                <a:moveTo>
                  <a:pt x="68634" y="29410"/>
                </a:moveTo>
                <a:lnTo>
                  <a:pt x="58749" y="29410"/>
                </a:lnTo>
                <a:lnTo>
                  <a:pt x="58749" y="64440"/>
                </a:lnTo>
                <a:lnTo>
                  <a:pt x="68634" y="64440"/>
                </a:lnTo>
                <a:lnTo>
                  <a:pt x="68634" y="29410"/>
                </a:lnTo>
                <a:close/>
              </a:path>
            </a:pathLst>
          </a:custGeom>
          <a:solidFill>
            <a:srgbClr val="000000"/>
          </a:solidFill>
        </p:spPr>
        <p:txBody>
          <a:bodyPr wrap="square" lIns="0" tIns="0" rIns="0" bIns="0" rtlCol="0"/>
          <a:lstStyle/>
          <a:p>
            <a:endParaRPr/>
          </a:p>
        </p:txBody>
      </p:sp>
      <p:sp>
        <p:nvSpPr>
          <p:cNvPr id="151" name="object 151"/>
          <p:cNvSpPr/>
          <p:nvPr/>
        </p:nvSpPr>
        <p:spPr>
          <a:xfrm>
            <a:off x="3592660" y="5163830"/>
            <a:ext cx="67310" cy="36830"/>
          </a:xfrm>
          <a:custGeom>
            <a:avLst/>
            <a:gdLst/>
            <a:ahLst/>
            <a:cxnLst/>
            <a:rect l="l" t="t" r="r" b="b"/>
            <a:pathLst>
              <a:path w="67310" h="36829">
                <a:moveTo>
                  <a:pt x="67142" y="23826"/>
                </a:moveTo>
                <a:lnTo>
                  <a:pt x="1305" y="23826"/>
                </a:lnTo>
                <a:lnTo>
                  <a:pt x="1305" y="36431"/>
                </a:lnTo>
                <a:lnTo>
                  <a:pt x="67142" y="36431"/>
                </a:lnTo>
                <a:lnTo>
                  <a:pt x="67142" y="23826"/>
                </a:lnTo>
                <a:close/>
              </a:path>
              <a:path w="67310" h="36829">
                <a:moveTo>
                  <a:pt x="12496" y="0"/>
                </a:moveTo>
                <a:lnTo>
                  <a:pt x="1305" y="0"/>
                </a:lnTo>
                <a:lnTo>
                  <a:pt x="0" y="1400"/>
                </a:lnTo>
                <a:lnTo>
                  <a:pt x="0" y="4201"/>
                </a:lnTo>
                <a:lnTo>
                  <a:pt x="1305" y="8402"/>
                </a:lnTo>
                <a:lnTo>
                  <a:pt x="1446" y="14357"/>
                </a:lnTo>
                <a:lnTo>
                  <a:pt x="4103" y="21007"/>
                </a:lnTo>
                <a:lnTo>
                  <a:pt x="13988" y="23826"/>
                </a:lnTo>
                <a:lnTo>
                  <a:pt x="32079" y="23826"/>
                </a:lnTo>
                <a:lnTo>
                  <a:pt x="24298" y="22948"/>
                </a:lnTo>
                <a:lnTo>
                  <a:pt x="18091" y="19966"/>
                </a:lnTo>
                <a:lnTo>
                  <a:pt x="13982" y="14357"/>
                </a:lnTo>
                <a:lnTo>
                  <a:pt x="12496" y="5601"/>
                </a:lnTo>
                <a:lnTo>
                  <a:pt x="12496" y="0"/>
                </a:lnTo>
                <a:close/>
              </a:path>
            </a:pathLst>
          </a:custGeom>
          <a:solidFill>
            <a:srgbClr val="000000"/>
          </a:solidFill>
        </p:spPr>
        <p:txBody>
          <a:bodyPr wrap="square" lIns="0" tIns="0" rIns="0" bIns="0" rtlCol="0"/>
          <a:lstStyle/>
          <a:p>
            <a:endParaRPr/>
          </a:p>
        </p:txBody>
      </p:sp>
      <p:sp>
        <p:nvSpPr>
          <p:cNvPr id="152" name="object 152"/>
          <p:cNvSpPr/>
          <p:nvPr/>
        </p:nvSpPr>
        <p:spPr>
          <a:xfrm>
            <a:off x="3592660" y="5097989"/>
            <a:ext cx="68580" cy="56515"/>
          </a:xfrm>
          <a:custGeom>
            <a:avLst/>
            <a:gdLst/>
            <a:ahLst/>
            <a:cxnLst/>
            <a:rect l="l" t="t" r="r" b="b"/>
            <a:pathLst>
              <a:path w="68579" h="56514">
                <a:moveTo>
                  <a:pt x="34876" y="12604"/>
                </a:moveTo>
                <a:lnTo>
                  <a:pt x="26484" y="12604"/>
                </a:lnTo>
                <a:lnTo>
                  <a:pt x="26484" y="37831"/>
                </a:lnTo>
                <a:lnTo>
                  <a:pt x="30773" y="44834"/>
                </a:lnTo>
                <a:lnTo>
                  <a:pt x="36368" y="54637"/>
                </a:lnTo>
                <a:lnTo>
                  <a:pt x="44761" y="56038"/>
                </a:lnTo>
                <a:lnTo>
                  <a:pt x="48864" y="56038"/>
                </a:lnTo>
                <a:lnTo>
                  <a:pt x="56645" y="54506"/>
                </a:lnTo>
                <a:lnTo>
                  <a:pt x="62853" y="50086"/>
                </a:lnTo>
                <a:lnTo>
                  <a:pt x="66732" y="43433"/>
                </a:lnTo>
                <a:lnTo>
                  <a:pt x="47559" y="43433"/>
                </a:lnTo>
                <a:lnTo>
                  <a:pt x="40227" y="40498"/>
                </a:lnTo>
                <a:lnTo>
                  <a:pt x="36462" y="33620"/>
                </a:lnTo>
                <a:lnTo>
                  <a:pt x="35075" y="25693"/>
                </a:lnTo>
                <a:lnTo>
                  <a:pt x="35013" y="23808"/>
                </a:lnTo>
                <a:lnTo>
                  <a:pt x="34876" y="12604"/>
                </a:lnTo>
                <a:close/>
              </a:path>
              <a:path w="68579" h="56514">
                <a:moveTo>
                  <a:pt x="67142" y="0"/>
                </a:moveTo>
                <a:lnTo>
                  <a:pt x="60055" y="1400"/>
                </a:lnTo>
                <a:lnTo>
                  <a:pt x="12496" y="1400"/>
                </a:lnTo>
                <a:lnTo>
                  <a:pt x="8392" y="2800"/>
                </a:lnTo>
                <a:lnTo>
                  <a:pt x="2797" y="7002"/>
                </a:lnTo>
                <a:lnTo>
                  <a:pt x="0" y="16805"/>
                </a:lnTo>
                <a:lnTo>
                  <a:pt x="0" y="33630"/>
                </a:lnTo>
                <a:lnTo>
                  <a:pt x="1305" y="42033"/>
                </a:lnTo>
                <a:lnTo>
                  <a:pt x="6900" y="47635"/>
                </a:lnTo>
                <a:lnTo>
                  <a:pt x="11190" y="51836"/>
                </a:lnTo>
                <a:lnTo>
                  <a:pt x="18091" y="51836"/>
                </a:lnTo>
                <a:lnTo>
                  <a:pt x="18091" y="39232"/>
                </a:lnTo>
                <a:lnTo>
                  <a:pt x="8392" y="39232"/>
                </a:lnTo>
                <a:lnTo>
                  <a:pt x="8392" y="18206"/>
                </a:lnTo>
                <a:lnTo>
                  <a:pt x="12496" y="15405"/>
                </a:lnTo>
                <a:lnTo>
                  <a:pt x="15293" y="12604"/>
                </a:lnTo>
                <a:lnTo>
                  <a:pt x="62853" y="12604"/>
                </a:lnTo>
                <a:lnTo>
                  <a:pt x="67142" y="11203"/>
                </a:lnTo>
                <a:lnTo>
                  <a:pt x="67142" y="0"/>
                </a:lnTo>
                <a:close/>
              </a:path>
              <a:path w="68579" h="56514">
                <a:moveTo>
                  <a:pt x="57257" y="12604"/>
                </a:moveTo>
                <a:lnTo>
                  <a:pt x="43269" y="12604"/>
                </a:lnTo>
                <a:lnTo>
                  <a:pt x="47559" y="14004"/>
                </a:lnTo>
                <a:lnTo>
                  <a:pt x="51662" y="16805"/>
                </a:lnTo>
                <a:lnTo>
                  <a:pt x="55952" y="19606"/>
                </a:lnTo>
                <a:lnTo>
                  <a:pt x="58749" y="23808"/>
                </a:lnTo>
                <a:lnTo>
                  <a:pt x="58749" y="40632"/>
                </a:lnTo>
                <a:lnTo>
                  <a:pt x="51662" y="43433"/>
                </a:lnTo>
                <a:lnTo>
                  <a:pt x="66732" y="43433"/>
                </a:lnTo>
                <a:lnTo>
                  <a:pt x="66962" y="43039"/>
                </a:lnTo>
                <a:lnTo>
                  <a:pt x="68448" y="33630"/>
                </a:lnTo>
                <a:lnTo>
                  <a:pt x="68448" y="28009"/>
                </a:lnTo>
                <a:lnTo>
                  <a:pt x="67142" y="18206"/>
                </a:lnTo>
                <a:lnTo>
                  <a:pt x="57257" y="12604"/>
                </a:lnTo>
                <a:close/>
              </a:path>
            </a:pathLst>
          </a:custGeom>
          <a:solidFill>
            <a:srgbClr val="000000"/>
          </a:solidFill>
        </p:spPr>
        <p:txBody>
          <a:bodyPr wrap="square" lIns="0" tIns="0" rIns="0" bIns="0" rtlCol="0"/>
          <a:lstStyle/>
          <a:p>
            <a:endParaRPr/>
          </a:p>
        </p:txBody>
      </p:sp>
      <p:sp>
        <p:nvSpPr>
          <p:cNvPr id="153" name="object 153"/>
          <p:cNvSpPr/>
          <p:nvPr/>
        </p:nvSpPr>
        <p:spPr>
          <a:xfrm>
            <a:off x="3565990" y="5015339"/>
            <a:ext cx="93980" cy="62230"/>
          </a:xfrm>
          <a:custGeom>
            <a:avLst/>
            <a:gdLst/>
            <a:ahLst/>
            <a:cxnLst/>
            <a:rect l="l" t="t" r="r" b="b"/>
            <a:pathLst>
              <a:path w="93979" h="62229">
                <a:moveTo>
                  <a:pt x="91481" y="12604"/>
                </a:moveTo>
                <a:lnTo>
                  <a:pt x="60241" y="12604"/>
                </a:lnTo>
                <a:lnTo>
                  <a:pt x="68267" y="13282"/>
                </a:lnTo>
                <a:lnTo>
                  <a:pt x="76468" y="15930"/>
                </a:lnTo>
                <a:lnTo>
                  <a:pt x="82850" y="21466"/>
                </a:lnTo>
                <a:lnTo>
                  <a:pt x="85420" y="30810"/>
                </a:lnTo>
                <a:lnTo>
                  <a:pt x="82063" y="41336"/>
                </a:lnTo>
                <a:lnTo>
                  <a:pt x="74369" y="46741"/>
                </a:lnTo>
                <a:lnTo>
                  <a:pt x="65907" y="48732"/>
                </a:lnTo>
                <a:lnTo>
                  <a:pt x="60241" y="49016"/>
                </a:lnTo>
                <a:lnTo>
                  <a:pt x="0" y="49016"/>
                </a:lnTo>
                <a:lnTo>
                  <a:pt x="0" y="61640"/>
                </a:lnTo>
                <a:lnTo>
                  <a:pt x="93813" y="61640"/>
                </a:lnTo>
                <a:lnTo>
                  <a:pt x="93813" y="50417"/>
                </a:lnTo>
                <a:lnTo>
                  <a:pt x="83928" y="49016"/>
                </a:lnTo>
                <a:lnTo>
                  <a:pt x="85420" y="47616"/>
                </a:lnTo>
                <a:lnTo>
                  <a:pt x="88218" y="46216"/>
                </a:lnTo>
                <a:lnTo>
                  <a:pt x="89523" y="43415"/>
                </a:lnTo>
                <a:lnTo>
                  <a:pt x="93813" y="37813"/>
                </a:lnTo>
                <a:lnTo>
                  <a:pt x="93813" y="19606"/>
                </a:lnTo>
                <a:lnTo>
                  <a:pt x="91481" y="12604"/>
                </a:lnTo>
                <a:close/>
              </a:path>
              <a:path w="93979" h="62229">
                <a:moveTo>
                  <a:pt x="71432" y="0"/>
                </a:moveTo>
                <a:lnTo>
                  <a:pt x="44761" y="0"/>
                </a:lnTo>
                <a:lnTo>
                  <a:pt x="37861" y="4201"/>
                </a:lnTo>
                <a:lnTo>
                  <a:pt x="35063" y="7002"/>
                </a:lnTo>
                <a:lnTo>
                  <a:pt x="27976" y="12604"/>
                </a:lnTo>
                <a:lnTo>
                  <a:pt x="26690" y="20875"/>
                </a:lnTo>
                <a:lnTo>
                  <a:pt x="26670" y="42014"/>
                </a:lnTo>
                <a:lnTo>
                  <a:pt x="35063" y="47616"/>
                </a:lnTo>
                <a:lnTo>
                  <a:pt x="37861" y="49016"/>
                </a:lnTo>
                <a:lnTo>
                  <a:pt x="60241" y="49016"/>
                </a:lnTo>
                <a:lnTo>
                  <a:pt x="54498" y="48732"/>
                </a:lnTo>
                <a:lnTo>
                  <a:pt x="46044" y="46741"/>
                </a:lnTo>
                <a:lnTo>
                  <a:pt x="38394" y="41336"/>
                </a:lnTo>
                <a:lnTo>
                  <a:pt x="35063" y="30810"/>
                </a:lnTo>
                <a:lnTo>
                  <a:pt x="38000" y="20875"/>
                </a:lnTo>
                <a:lnTo>
                  <a:pt x="44994" y="15405"/>
                </a:lnTo>
                <a:lnTo>
                  <a:pt x="53317" y="13085"/>
                </a:lnTo>
                <a:lnTo>
                  <a:pt x="60241" y="12604"/>
                </a:lnTo>
                <a:lnTo>
                  <a:pt x="91481" y="12604"/>
                </a:lnTo>
                <a:lnTo>
                  <a:pt x="91015" y="11203"/>
                </a:lnTo>
                <a:lnTo>
                  <a:pt x="82622" y="5601"/>
                </a:lnTo>
                <a:lnTo>
                  <a:pt x="78333" y="2800"/>
                </a:lnTo>
                <a:lnTo>
                  <a:pt x="71432" y="0"/>
                </a:lnTo>
                <a:close/>
              </a:path>
            </a:pathLst>
          </a:custGeom>
          <a:solidFill>
            <a:srgbClr val="000000"/>
          </a:solidFill>
        </p:spPr>
        <p:txBody>
          <a:bodyPr wrap="square" lIns="0" tIns="0" rIns="0" bIns="0" rtlCol="0"/>
          <a:lstStyle/>
          <a:p>
            <a:endParaRPr/>
          </a:p>
        </p:txBody>
      </p:sp>
      <p:sp>
        <p:nvSpPr>
          <p:cNvPr id="154" name="object 154"/>
          <p:cNvSpPr/>
          <p:nvPr/>
        </p:nvSpPr>
        <p:spPr>
          <a:xfrm>
            <a:off x="3565990" y="4990812"/>
            <a:ext cx="12700" cy="0"/>
          </a:xfrm>
          <a:custGeom>
            <a:avLst/>
            <a:gdLst/>
            <a:ahLst/>
            <a:cxnLst/>
            <a:rect l="l" t="t" r="r" b="b"/>
            <a:pathLst>
              <a:path w="12700">
                <a:moveTo>
                  <a:pt x="0" y="0"/>
                </a:moveTo>
                <a:lnTo>
                  <a:pt x="12682" y="0"/>
                </a:lnTo>
              </a:path>
            </a:pathLst>
          </a:custGeom>
          <a:ln w="15405">
            <a:solidFill>
              <a:srgbClr val="000000"/>
            </a:solidFill>
          </a:ln>
        </p:spPr>
        <p:txBody>
          <a:bodyPr wrap="square" lIns="0" tIns="0" rIns="0" bIns="0" rtlCol="0"/>
          <a:lstStyle/>
          <a:p>
            <a:endParaRPr/>
          </a:p>
        </p:txBody>
      </p:sp>
      <p:sp>
        <p:nvSpPr>
          <p:cNvPr id="155" name="object 155"/>
          <p:cNvSpPr/>
          <p:nvPr/>
        </p:nvSpPr>
        <p:spPr>
          <a:xfrm>
            <a:off x="3593966" y="4990812"/>
            <a:ext cx="66040" cy="0"/>
          </a:xfrm>
          <a:custGeom>
            <a:avLst/>
            <a:gdLst/>
            <a:ahLst/>
            <a:cxnLst/>
            <a:rect l="l" t="t" r="r" b="b"/>
            <a:pathLst>
              <a:path w="66039">
                <a:moveTo>
                  <a:pt x="0" y="0"/>
                </a:moveTo>
                <a:lnTo>
                  <a:pt x="65837" y="0"/>
                </a:lnTo>
              </a:path>
            </a:pathLst>
          </a:custGeom>
          <a:ln w="12604">
            <a:solidFill>
              <a:srgbClr val="000000"/>
            </a:solidFill>
          </a:ln>
        </p:spPr>
        <p:txBody>
          <a:bodyPr wrap="square" lIns="0" tIns="0" rIns="0" bIns="0" rtlCol="0"/>
          <a:lstStyle/>
          <a:p>
            <a:endParaRPr/>
          </a:p>
        </p:txBody>
      </p:sp>
      <p:sp>
        <p:nvSpPr>
          <p:cNvPr id="156" name="object 156"/>
          <p:cNvSpPr/>
          <p:nvPr/>
        </p:nvSpPr>
        <p:spPr>
          <a:xfrm>
            <a:off x="3592660" y="4910268"/>
            <a:ext cx="68580" cy="55244"/>
          </a:xfrm>
          <a:custGeom>
            <a:avLst/>
            <a:gdLst/>
            <a:ahLst/>
            <a:cxnLst/>
            <a:rect l="l" t="t" r="r" b="b"/>
            <a:pathLst>
              <a:path w="68579" h="55245">
                <a:moveTo>
                  <a:pt x="34876" y="11203"/>
                </a:moveTo>
                <a:lnTo>
                  <a:pt x="26484" y="11203"/>
                </a:lnTo>
                <a:lnTo>
                  <a:pt x="26484" y="36412"/>
                </a:lnTo>
                <a:lnTo>
                  <a:pt x="30773" y="43433"/>
                </a:lnTo>
                <a:lnTo>
                  <a:pt x="36368" y="53237"/>
                </a:lnTo>
                <a:lnTo>
                  <a:pt x="44761" y="54637"/>
                </a:lnTo>
                <a:lnTo>
                  <a:pt x="48864" y="54637"/>
                </a:lnTo>
                <a:lnTo>
                  <a:pt x="56645" y="53105"/>
                </a:lnTo>
                <a:lnTo>
                  <a:pt x="62853" y="48683"/>
                </a:lnTo>
                <a:lnTo>
                  <a:pt x="66727" y="42033"/>
                </a:lnTo>
                <a:lnTo>
                  <a:pt x="47559" y="42033"/>
                </a:lnTo>
                <a:lnTo>
                  <a:pt x="40227" y="39098"/>
                </a:lnTo>
                <a:lnTo>
                  <a:pt x="36460" y="32211"/>
                </a:lnTo>
                <a:lnTo>
                  <a:pt x="35075" y="24292"/>
                </a:lnTo>
                <a:lnTo>
                  <a:pt x="35013" y="22407"/>
                </a:lnTo>
                <a:lnTo>
                  <a:pt x="34876" y="11203"/>
                </a:lnTo>
                <a:close/>
              </a:path>
              <a:path w="68579" h="55245">
                <a:moveTo>
                  <a:pt x="67142" y="0"/>
                </a:moveTo>
                <a:lnTo>
                  <a:pt x="12496" y="0"/>
                </a:lnTo>
                <a:lnTo>
                  <a:pt x="8392" y="1400"/>
                </a:lnTo>
                <a:lnTo>
                  <a:pt x="2797" y="5601"/>
                </a:lnTo>
                <a:lnTo>
                  <a:pt x="0" y="15405"/>
                </a:lnTo>
                <a:lnTo>
                  <a:pt x="1" y="32220"/>
                </a:lnTo>
                <a:lnTo>
                  <a:pt x="1305" y="42033"/>
                </a:lnTo>
                <a:lnTo>
                  <a:pt x="6900" y="46234"/>
                </a:lnTo>
                <a:lnTo>
                  <a:pt x="11190" y="50436"/>
                </a:lnTo>
                <a:lnTo>
                  <a:pt x="18091" y="50436"/>
                </a:lnTo>
                <a:lnTo>
                  <a:pt x="18091" y="39213"/>
                </a:lnTo>
                <a:lnTo>
                  <a:pt x="16785" y="39213"/>
                </a:lnTo>
                <a:lnTo>
                  <a:pt x="8392" y="37813"/>
                </a:lnTo>
                <a:lnTo>
                  <a:pt x="8392" y="16805"/>
                </a:lnTo>
                <a:lnTo>
                  <a:pt x="12496" y="14004"/>
                </a:lnTo>
                <a:lnTo>
                  <a:pt x="15293" y="11203"/>
                </a:lnTo>
                <a:lnTo>
                  <a:pt x="62853" y="11203"/>
                </a:lnTo>
                <a:lnTo>
                  <a:pt x="67142" y="9803"/>
                </a:lnTo>
                <a:lnTo>
                  <a:pt x="67142" y="0"/>
                </a:lnTo>
                <a:close/>
              </a:path>
              <a:path w="68579" h="55245">
                <a:moveTo>
                  <a:pt x="57257" y="11203"/>
                </a:moveTo>
                <a:lnTo>
                  <a:pt x="34876" y="11203"/>
                </a:lnTo>
                <a:lnTo>
                  <a:pt x="43269" y="12604"/>
                </a:lnTo>
                <a:lnTo>
                  <a:pt x="47559" y="12604"/>
                </a:lnTo>
                <a:lnTo>
                  <a:pt x="51662" y="15405"/>
                </a:lnTo>
                <a:lnTo>
                  <a:pt x="55952" y="18206"/>
                </a:lnTo>
                <a:lnTo>
                  <a:pt x="58749" y="22407"/>
                </a:lnTo>
                <a:lnTo>
                  <a:pt x="58749" y="39213"/>
                </a:lnTo>
                <a:lnTo>
                  <a:pt x="51662" y="42033"/>
                </a:lnTo>
                <a:lnTo>
                  <a:pt x="66727" y="42033"/>
                </a:lnTo>
                <a:lnTo>
                  <a:pt x="66962" y="41631"/>
                </a:lnTo>
                <a:lnTo>
                  <a:pt x="68446" y="32220"/>
                </a:lnTo>
                <a:lnTo>
                  <a:pt x="68448" y="26609"/>
                </a:lnTo>
                <a:lnTo>
                  <a:pt x="67142" y="16805"/>
                </a:lnTo>
                <a:lnTo>
                  <a:pt x="57257" y="11203"/>
                </a:lnTo>
                <a:close/>
              </a:path>
            </a:pathLst>
          </a:custGeom>
          <a:solidFill>
            <a:srgbClr val="000000"/>
          </a:solidFill>
        </p:spPr>
        <p:txBody>
          <a:bodyPr wrap="square" lIns="0" tIns="0" rIns="0" bIns="0" rtlCol="0"/>
          <a:lstStyle/>
          <a:p>
            <a:endParaRPr/>
          </a:p>
        </p:txBody>
      </p:sp>
      <p:sp>
        <p:nvSpPr>
          <p:cNvPr id="157" name="object 157"/>
          <p:cNvSpPr/>
          <p:nvPr/>
        </p:nvSpPr>
        <p:spPr>
          <a:xfrm>
            <a:off x="5229637" y="5408988"/>
            <a:ext cx="93980" cy="0"/>
          </a:xfrm>
          <a:custGeom>
            <a:avLst/>
            <a:gdLst/>
            <a:ahLst/>
            <a:cxnLst/>
            <a:rect l="l" t="t" r="r" b="b"/>
            <a:pathLst>
              <a:path w="93979">
                <a:moveTo>
                  <a:pt x="0" y="0"/>
                </a:moveTo>
                <a:lnTo>
                  <a:pt x="93813" y="0"/>
                </a:lnTo>
              </a:path>
            </a:pathLst>
          </a:custGeom>
          <a:ln w="14004">
            <a:solidFill>
              <a:srgbClr val="000000"/>
            </a:solidFill>
          </a:ln>
        </p:spPr>
        <p:txBody>
          <a:bodyPr wrap="square" lIns="0" tIns="0" rIns="0" bIns="0" rtlCol="0"/>
          <a:lstStyle/>
          <a:p>
            <a:endParaRPr/>
          </a:p>
        </p:txBody>
      </p:sp>
      <p:sp>
        <p:nvSpPr>
          <p:cNvPr id="158" name="object 158"/>
          <p:cNvSpPr/>
          <p:nvPr/>
        </p:nvSpPr>
        <p:spPr>
          <a:xfrm>
            <a:off x="5270296" y="5379568"/>
            <a:ext cx="11430" cy="0"/>
          </a:xfrm>
          <a:custGeom>
            <a:avLst/>
            <a:gdLst/>
            <a:ahLst/>
            <a:cxnLst/>
            <a:rect l="l" t="t" r="r" b="b"/>
            <a:pathLst>
              <a:path w="11429">
                <a:moveTo>
                  <a:pt x="0" y="0"/>
                </a:moveTo>
                <a:lnTo>
                  <a:pt x="11190" y="0"/>
                </a:lnTo>
              </a:path>
            </a:pathLst>
          </a:custGeom>
          <a:ln w="44834">
            <a:solidFill>
              <a:srgbClr val="000000"/>
            </a:solidFill>
          </a:ln>
        </p:spPr>
        <p:txBody>
          <a:bodyPr wrap="square" lIns="0" tIns="0" rIns="0" bIns="0" rtlCol="0"/>
          <a:lstStyle/>
          <a:p>
            <a:endParaRPr/>
          </a:p>
        </p:txBody>
      </p:sp>
      <p:sp>
        <p:nvSpPr>
          <p:cNvPr id="159" name="object 159"/>
          <p:cNvSpPr/>
          <p:nvPr/>
        </p:nvSpPr>
        <p:spPr>
          <a:xfrm>
            <a:off x="5229637" y="5350849"/>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160" name="object 160"/>
          <p:cNvSpPr/>
          <p:nvPr/>
        </p:nvSpPr>
        <p:spPr>
          <a:xfrm>
            <a:off x="5259105" y="5264703"/>
            <a:ext cx="66040" cy="57785"/>
          </a:xfrm>
          <a:custGeom>
            <a:avLst/>
            <a:gdLst/>
            <a:ahLst/>
            <a:cxnLst/>
            <a:rect l="l" t="t" r="r" b="b"/>
            <a:pathLst>
              <a:path w="66039" h="57785">
                <a:moveTo>
                  <a:pt x="53154" y="12604"/>
                </a:moveTo>
                <a:lnTo>
                  <a:pt x="44761" y="12604"/>
                </a:lnTo>
                <a:lnTo>
                  <a:pt x="48864" y="15405"/>
                </a:lnTo>
                <a:lnTo>
                  <a:pt x="54460" y="19606"/>
                </a:lnTo>
                <a:lnTo>
                  <a:pt x="55952" y="25208"/>
                </a:lnTo>
                <a:lnTo>
                  <a:pt x="55952" y="43433"/>
                </a:lnTo>
                <a:lnTo>
                  <a:pt x="47559" y="44834"/>
                </a:lnTo>
                <a:lnTo>
                  <a:pt x="0" y="44834"/>
                </a:lnTo>
                <a:lnTo>
                  <a:pt x="0" y="57438"/>
                </a:lnTo>
                <a:lnTo>
                  <a:pt x="43269" y="57438"/>
                </a:lnTo>
                <a:lnTo>
                  <a:pt x="52117" y="56081"/>
                </a:lnTo>
                <a:lnTo>
                  <a:pt x="59216" y="51834"/>
                </a:lnTo>
                <a:lnTo>
                  <a:pt x="63937" y="44432"/>
                </a:lnTo>
                <a:lnTo>
                  <a:pt x="65650" y="33611"/>
                </a:lnTo>
                <a:lnTo>
                  <a:pt x="65650" y="19606"/>
                </a:lnTo>
                <a:lnTo>
                  <a:pt x="58749" y="15405"/>
                </a:lnTo>
                <a:lnTo>
                  <a:pt x="53154" y="12604"/>
                </a:lnTo>
                <a:close/>
              </a:path>
              <a:path w="66039" h="57785">
                <a:moveTo>
                  <a:pt x="64345" y="0"/>
                </a:moveTo>
                <a:lnTo>
                  <a:pt x="0" y="0"/>
                </a:lnTo>
                <a:lnTo>
                  <a:pt x="0" y="12604"/>
                </a:lnTo>
                <a:lnTo>
                  <a:pt x="64345" y="12604"/>
                </a:lnTo>
                <a:lnTo>
                  <a:pt x="64345" y="0"/>
                </a:lnTo>
                <a:close/>
              </a:path>
            </a:pathLst>
          </a:custGeom>
          <a:solidFill>
            <a:srgbClr val="000000"/>
          </a:solidFill>
        </p:spPr>
        <p:txBody>
          <a:bodyPr wrap="square" lIns="0" tIns="0" rIns="0" bIns="0" rtlCol="0"/>
          <a:lstStyle/>
          <a:p>
            <a:endParaRPr/>
          </a:p>
        </p:txBody>
      </p:sp>
      <p:sp>
        <p:nvSpPr>
          <p:cNvPr id="161" name="object 161"/>
          <p:cNvSpPr/>
          <p:nvPr/>
        </p:nvSpPr>
        <p:spPr>
          <a:xfrm>
            <a:off x="5257613" y="5183437"/>
            <a:ext cx="66040" cy="57785"/>
          </a:xfrm>
          <a:custGeom>
            <a:avLst/>
            <a:gdLst/>
            <a:ahLst/>
            <a:cxnLst/>
            <a:rect l="l" t="t" r="r" b="b"/>
            <a:pathLst>
              <a:path w="66039" h="57785">
                <a:moveTo>
                  <a:pt x="65837" y="44834"/>
                </a:moveTo>
                <a:lnTo>
                  <a:pt x="1492" y="44834"/>
                </a:lnTo>
                <a:lnTo>
                  <a:pt x="1492" y="57438"/>
                </a:lnTo>
                <a:lnTo>
                  <a:pt x="65837" y="57438"/>
                </a:lnTo>
                <a:lnTo>
                  <a:pt x="65837" y="44834"/>
                </a:lnTo>
                <a:close/>
              </a:path>
              <a:path w="66039" h="57785">
                <a:moveTo>
                  <a:pt x="65837" y="0"/>
                </a:moveTo>
                <a:lnTo>
                  <a:pt x="22380" y="0"/>
                </a:lnTo>
                <a:lnTo>
                  <a:pt x="10071" y="2935"/>
                </a:lnTo>
                <a:lnTo>
                  <a:pt x="3357" y="9812"/>
                </a:lnTo>
                <a:lnTo>
                  <a:pt x="559" y="17740"/>
                </a:lnTo>
                <a:lnTo>
                  <a:pt x="0" y="23826"/>
                </a:lnTo>
                <a:lnTo>
                  <a:pt x="0" y="39232"/>
                </a:lnTo>
                <a:lnTo>
                  <a:pt x="11190" y="44834"/>
                </a:lnTo>
                <a:lnTo>
                  <a:pt x="15480" y="44834"/>
                </a:lnTo>
                <a:lnTo>
                  <a:pt x="9884" y="36431"/>
                </a:lnTo>
                <a:lnTo>
                  <a:pt x="9884" y="23826"/>
                </a:lnTo>
                <a:lnTo>
                  <a:pt x="11190" y="19625"/>
                </a:lnTo>
                <a:lnTo>
                  <a:pt x="16785" y="14023"/>
                </a:lnTo>
                <a:lnTo>
                  <a:pt x="21075" y="12623"/>
                </a:lnTo>
                <a:lnTo>
                  <a:pt x="65837" y="12623"/>
                </a:lnTo>
                <a:lnTo>
                  <a:pt x="65837" y="0"/>
                </a:lnTo>
                <a:close/>
              </a:path>
            </a:pathLst>
          </a:custGeom>
          <a:solidFill>
            <a:srgbClr val="000000"/>
          </a:solidFill>
        </p:spPr>
        <p:txBody>
          <a:bodyPr wrap="square" lIns="0" tIns="0" rIns="0" bIns="0" rtlCol="0"/>
          <a:lstStyle/>
          <a:p>
            <a:endParaRPr/>
          </a:p>
        </p:txBody>
      </p:sp>
      <p:sp>
        <p:nvSpPr>
          <p:cNvPr id="162" name="object 162"/>
          <p:cNvSpPr/>
          <p:nvPr/>
        </p:nvSpPr>
        <p:spPr>
          <a:xfrm>
            <a:off x="5257613" y="5104989"/>
            <a:ext cx="92710" cy="62230"/>
          </a:xfrm>
          <a:custGeom>
            <a:avLst/>
            <a:gdLst/>
            <a:ahLst/>
            <a:cxnLst/>
            <a:rect l="l" t="t" r="r" b="b"/>
            <a:pathLst>
              <a:path w="92710" h="62229">
                <a:moveTo>
                  <a:pt x="22380" y="11203"/>
                </a:moveTo>
                <a:lnTo>
                  <a:pt x="9884" y="11203"/>
                </a:lnTo>
                <a:lnTo>
                  <a:pt x="7087" y="14004"/>
                </a:lnTo>
                <a:lnTo>
                  <a:pt x="0" y="18206"/>
                </a:lnTo>
                <a:lnTo>
                  <a:pt x="0" y="32229"/>
                </a:lnTo>
                <a:lnTo>
                  <a:pt x="2098" y="43324"/>
                </a:lnTo>
                <a:lnTo>
                  <a:pt x="8392" y="52711"/>
                </a:lnTo>
                <a:lnTo>
                  <a:pt x="18883" y="59211"/>
                </a:lnTo>
                <a:lnTo>
                  <a:pt x="33571" y="61640"/>
                </a:lnTo>
                <a:lnTo>
                  <a:pt x="41964" y="61640"/>
                </a:lnTo>
                <a:lnTo>
                  <a:pt x="50357" y="58839"/>
                </a:lnTo>
                <a:lnTo>
                  <a:pt x="57444" y="53237"/>
                </a:lnTo>
                <a:lnTo>
                  <a:pt x="62619" y="49035"/>
                </a:lnTo>
                <a:lnTo>
                  <a:pt x="32265" y="49035"/>
                </a:lnTo>
                <a:lnTo>
                  <a:pt x="24994" y="48357"/>
                </a:lnTo>
                <a:lnTo>
                  <a:pt x="17182" y="45709"/>
                </a:lnTo>
                <a:lnTo>
                  <a:pt x="10942" y="40173"/>
                </a:lnTo>
                <a:lnTo>
                  <a:pt x="8392" y="30829"/>
                </a:lnTo>
                <a:lnTo>
                  <a:pt x="8392" y="25227"/>
                </a:lnTo>
                <a:lnTo>
                  <a:pt x="11190" y="19606"/>
                </a:lnTo>
                <a:lnTo>
                  <a:pt x="13988" y="16805"/>
                </a:lnTo>
                <a:lnTo>
                  <a:pt x="18277" y="14004"/>
                </a:lnTo>
                <a:lnTo>
                  <a:pt x="22380" y="11203"/>
                </a:lnTo>
                <a:close/>
              </a:path>
              <a:path w="92710" h="62229">
                <a:moveTo>
                  <a:pt x="89175" y="12604"/>
                </a:moveTo>
                <a:lnTo>
                  <a:pt x="54646" y="12604"/>
                </a:lnTo>
                <a:lnTo>
                  <a:pt x="66303" y="12867"/>
                </a:lnTo>
                <a:lnTo>
                  <a:pt x="75582" y="14707"/>
                </a:lnTo>
                <a:lnTo>
                  <a:pt x="81713" y="19702"/>
                </a:lnTo>
                <a:lnTo>
                  <a:pt x="83928" y="29428"/>
                </a:lnTo>
                <a:lnTo>
                  <a:pt x="83928" y="40632"/>
                </a:lnTo>
                <a:lnTo>
                  <a:pt x="78333" y="44834"/>
                </a:lnTo>
                <a:lnTo>
                  <a:pt x="71432" y="44834"/>
                </a:lnTo>
                <a:lnTo>
                  <a:pt x="71432" y="57438"/>
                </a:lnTo>
                <a:lnTo>
                  <a:pt x="92321" y="30829"/>
                </a:lnTo>
                <a:lnTo>
                  <a:pt x="91962" y="23094"/>
                </a:lnTo>
                <a:lnTo>
                  <a:pt x="90432" y="15232"/>
                </a:lnTo>
                <a:lnTo>
                  <a:pt x="89175" y="12604"/>
                </a:lnTo>
                <a:close/>
              </a:path>
              <a:path w="92710" h="62229">
                <a:moveTo>
                  <a:pt x="1492" y="0"/>
                </a:moveTo>
                <a:lnTo>
                  <a:pt x="1492" y="11203"/>
                </a:lnTo>
                <a:lnTo>
                  <a:pt x="41964" y="11203"/>
                </a:lnTo>
                <a:lnTo>
                  <a:pt x="46253" y="14004"/>
                </a:lnTo>
                <a:lnTo>
                  <a:pt x="49051" y="16805"/>
                </a:lnTo>
                <a:lnTo>
                  <a:pt x="53154" y="19606"/>
                </a:lnTo>
                <a:lnTo>
                  <a:pt x="55952" y="23826"/>
                </a:lnTo>
                <a:lnTo>
                  <a:pt x="55952" y="30829"/>
                </a:lnTo>
                <a:lnTo>
                  <a:pt x="53824" y="39582"/>
                </a:lnTo>
                <a:lnTo>
                  <a:pt x="48305" y="45184"/>
                </a:lnTo>
                <a:lnTo>
                  <a:pt x="40687" y="48160"/>
                </a:lnTo>
                <a:lnTo>
                  <a:pt x="32265" y="49035"/>
                </a:lnTo>
                <a:lnTo>
                  <a:pt x="62619" y="49035"/>
                </a:lnTo>
                <a:lnTo>
                  <a:pt x="64345" y="47635"/>
                </a:lnTo>
                <a:lnTo>
                  <a:pt x="65670" y="40173"/>
                </a:lnTo>
                <a:lnTo>
                  <a:pt x="65837" y="29428"/>
                </a:lnTo>
                <a:lnTo>
                  <a:pt x="64345" y="16805"/>
                </a:lnTo>
                <a:lnTo>
                  <a:pt x="54646" y="12604"/>
                </a:lnTo>
                <a:lnTo>
                  <a:pt x="89175" y="12604"/>
                </a:lnTo>
                <a:lnTo>
                  <a:pt x="63820" y="43"/>
                </a:lnTo>
                <a:lnTo>
                  <a:pt x="1492" y="0"/>
                </a:lnTo>
                <a:close/>
              </a:path>
            </a:pathLst>
          </a:custGeom>
          <a:solidFill>
            <a:srgbClr val="000000"/>
          </a:solidFill>
        </p:spPr>
        <p:txBody>
          <a:bodyPr wrap="square" lIns="0" tIns="0" rIns="0" bIns="0" rtlCol="0"/>
          <a:lstStyle/>
          <a:p>
            <a:endParaRPr/>
          </a:p>
        </p:txBody>
      </p:sp>
      <p:sp>
        <p:nvSpPr>
          <p:cNvPr id="163" name="object 163"/>
          <p:cNvSpPr/>
          <p:nvPr/>
        </p:nvSpPr>
        <p:spPr>
          <a:xfrm>
            <a:off x="5256309" y="5033548"/>
            <a:ext cx="70485" cy="55244"/>
          </a:xfrm>
          <a:custGeom>
            <a:avLst/>
            <a:gdLst/>
            <a:ahLst/>
            <a:cxnLst/>
            <a:rect l="l" t="t" r="r" b="b"/>
            <a:pathLst>
              <a:path w="70485" h="55245">
                <a:moveTo>
                  <a:pt x="36368" y="12604"/>
                </a:moveTo>
                <a:lnTo>
                  <a:pt x="27976" y="12604"/>
                </a:lnTo>
                <a:lnTo>
                  <a:pt x="26484" y="15405"/>
                </a:lnTo>
                <a:lnTo>
                  <a:pt x="26484" y="26609"/>
                </a:lnTo>
                <a:lnTo>
                  <a:pt x="27976" y="36431"/>
                </a:lnTo>
                <a:lnTo>
                  <a:pt x="30773" y="43433"/>
                </a:lnTo>
                <a:lnTo>
                  <a:pt x="36368" y="53237"/>
                </a:lnTo>
                <a:lnTo>
                  <a:pt x="44761" y="54637"/>
                </a:lnTo>
                <a:lnTo>
                  <a:pt x="50357" y="54637"/>
                </a:lnTo>
                <a:lnTo>
                  <a:pt x="58137" y="53302"/>
                </a:lnTo>
                <a:lnTo>
                  <a:pt x="64345" y="49208"/>
                </a:lnTo>
                <a:lnTo>
                  <a:pt x="67741" y="43433"/>
                </a:lnTo>
                <a:lnTo>
                  <a:pt x="48864" y="43433"/>
                </a:lnTo>
                <a:lnTo>
                  <a:pt x="40778" y="40301"/>
                </a:lnTo>
                <a:lnTo>
                  <a:pt x="36625" y="33095"/>
                </a:lnTo>
                <a:lnTo>
                  <a:pt x="35095" y="25102"/>
                </a:lnTo>
                <a:lnTo>
                  <a:pt x="34988" y="22407"/>
                </a:lnTo>
                <a:lnTo>
                  <a:pt x="34876" y="14004"/>
                </a:lnTo>
                <a:lnTo>
                  <a:pt x="36368" y="12604"/>
                </a:lnTo>
                <a:close/>
              </a:path>
              <a:path w="70485" h="55245">
                <a:moveTo>
                  <a:pt x="67142" y="0"/>
                </a:moveTo>
                <a:lnTo>
                  <a:pt x="13988" y="0"/>
                </a:lnTo>
                <a:lnTo>
                  <a:pt x="9698" y="2800"/>
                </a:lnTo>
                <a:lnTo>
                  <a:pt x="2797" y="5601"/>
                </a:lnTo>
                <a:lnTo>
                  <a:pt x="0" y="15405"/>
                </a:lnTo>
                <a:lnTo>
                  <a:pt x="117" y="33095"/>
                </a:lnTo>
                <a:lnTo>
                  <a:pt x="1305" y="42033"/>
                </a:lnTo>
                <a:lnTo>
                  <a:pt x="6900" y="46234"/>
                </a:lnTo>
                <a:lnTo>
                  <a:pt x="11190" y="50436"/>
                </a:lnTo>
                <a:lnTo>
                  <a:pt x="16785" y="50436"/>
                </a:lnTo>
                <a:lnTo>
                  <a:pt x="19583" y="51836"/>
                </a:lnTo>
                <a:lnTo>
                  <a:pt x="19583" y="39232"/>
                </a:lnTo>
                <a:lnTo>
                  <a:pt x="16785" y="39232"/>
                </a:lnTo>
                <a:lnTo>
                  <a:pt x="8392" y="37831"/>
                </a:lnTo>
                <a:lnTo>
                  <a:pt x="8392" y="22407"/>
                </a:lnTo>
                <a:lnTo>
                  <a:pt x="9698" y="16805"/>
                </a:lnTo>
                <a:lnTo>
                  <a:pt x="12496" y="14004"/>
                </a:lnTo>
                <a:lnTo>
                  <a:pt x="15293" y="12604"/>
                </a:lnTo>
                <a:lnTo>
                  <a:pt x="59495" y="12604"/>
                </a:lnTo>
                <a:lnTo>
                  <a:pt x="57257" y="11203"/>
                </a:lnTo>
                <a:lnTo>
                  <a:pt x="67142" y="11203"/>
                </a:lnTo>
                <a:lnTo>
                  <a:pt x="67142" y="0"/>
                </a:lnTo>
                <a:close/>
              </a:path>
              <a:path w="70485" h="55245">
                <a:moveTo>
                  <a:pt x="59495" y="12604"/>
                </a:moveTo>
                <a:lnTo>
                  <a:pt x="48864" y="12604"/>
                </a:lnTo>
                <a:lnTo>
                  <a:pt x="53154" y="15405"/>
                </a:lnTo>
                <a:lnTo>
                  <a:pt x="57257" y="18206"/>
                </a:lnTo>
                <a:lnTo>
                  <a:pt x="60055" y="22407"/>
                </a:lnTo>
                <a:lnTo>
                  <a:pt x="60055" y="40632"/>
                </a:lnTo>
                <a:lnTo>
                  <a:pt x="53154" y="43433"/>
                </a:lnTo>
                <a:lnTo>
                  <a:pt x="67741" y="43433"/>
                </a:lnTo>
                <a:lnTo>
                  <a:pt x="68454" y="42222"/>
                </a:lnTo>
                <a:lnTo>
                  <a:pt x="69809" y="33095"/>
                </a:lnTo>
                <a:lnTo>
                  <a:pt x="69940" y="26609"/>
                </a:lnTo>
                <a:lnTo>
                  <a:pt x="68448" y="18206"/>
                </a:lnTo>
                <a:lnTo>
                  <a:pt x="59495" y="12604"/>
                </a:lnTo>
                <a:close/>
              </a:path>
            </a:pathLst>
          </a:custGeom>
          <a:solidFill>
            <a:srgbClr val="000000"/>
          </a:solidFill>
        </p:spPr>
        <p:txBody>
          <a:bodyPr wrap="square" lIns="0" tIns="0" rIns="0" bIns="0" rtlCol="0"/>
          <a:lstStyle/>
          <a:p>
            <a:endParaRPr/>
          </a:p>
        </p:txBody>
      </p:sp>
      <p:sp>
        <p:nvSpPr>
          <p:cNvPr id="164" name="object 164"/>
          <p:cNvSpPr/>
          <p:nvPr/>
        </p:nvSpPr>
        <p:spPr>
          <a:xfrm>
            <a:off x="5257613" y="4974707"/>
            <a:ext cx="66040" cy="36830"/>
          </a:xfrm>
          <a:custGeom>
            <a:avLst/>
            <a:gdLst/>
            <a:ahLst/>
            <a:cxnLst/>
            <a:rect l="l" t="t" r="r" b="b"/>
            <a:pathLst>
              <a:path w="66039" h="36829">
                <a:moveTo>
                  <a:pt x="65837" y="23808"/>
                </a:moveTo>
                <a:lnTo>
                  <a:pt x="1492" y="23808"/>
                </a:lnTo>
                <a:lnTo>
                  <a:pt x="1492" y="36431"/>
                </a:lnTo>
                <a:lnTo>
                  <a:pt x="65837" y="36431"/>
                </a:lnTo>
                <a:lnTo>
                  <a:pt x="65837" y="23808"/>
                </a:lnTo>
                <a:close/>
              </a:path>
              <a:path w="66039" h="36829">
                <a:moveTo>
                  <a:pt x="12682" y="0"/>
                </a:moveTo>
                <a:lnTo>
                  <a:pt x="0" y="0"/>
                </a:lnTo>
                <a:lnTo>
                  <a:pt x="0" y="8402"/>
                </a:lnTo>
                <a:lnTo>
                  <a:pt x="1492" y="14004"/>
                </a:lnTo>
                <a:lnTo>
                  <a:pt x="4289" y="22407"/>
                </a:lnTo>
                <a:lnTo>
                  <a:pt x="13988" y="23808"/>
                </a:lnTo>
                <a:lnTo>
                  <a:pt x="32265" y="23808"/>
                </a:lnTo>
                <a:lnTo>
                  <a:pt x="24251" y="22932"/>
                </a:lnTo>
                <a:lnTo>
                  <a:pt x="17531" y="19956"/>
                </a:lnTo>
                <a:lnTo>
                  <a:pt x="12909" y="14354"/>
                </a:lnTo>
                <a:lnTo>
                  <a:pt x="11190" y="5601"/>
                </a:lnTo>
                <a:lnTo>
                  <a:pt x="11190" y="2800"/>
                </a:lnTo>
                <a:lnTo>
                  <a:pt x="12682" y="1400"/>
                </a:lnTo>
                <a:lnTo>
                  <a:pt x="12682" y="0"/>
                </a:lnTo>
                <a:close/>
              </a:path>
            </a:pathLst>
          </a:custGeom>
          <a:solidFill>
            <a:srgbClr val="000000"/>
          </a:solidFill>
        </p:spPr>
        <p:txBody>
          <a:bodyPr wrap="square" lIns="0" tIns="0" rIns="0" bIns="0" rtlCol="0"/>
          <a:lstStyle/>
          <a:p>
            <a:endParaRPr/>
          </a:p>
        </p:txBody>
      </p:sp>
      <p:sp>
        <p:nvSpPr>
          <p:cNvPr id="165" name="object 165"/>
          <p:cNvSpPr/>
          <p:nvPr/>
        </p:nvSpPr>
        <p:spPr>
          <a:xfrm>
            <a:off x="5259107" y="4901865"/>
            <a:ext cx="89535" cy="69215"/>
          </a:xfrm>
          <a:custGeom>
            <a:avLst/>
            <a:gdLst/>
            <a:ahLst/>
            <a:cxnLst/>
            <a:rect l="l" t="t" r="r" b="b"/>
            <a:pathLst>
              <a:path w="89535" h="69214">
                <a:moveTo>
                  <a:pt x="0" y="0"/>
                </a:moveTo>
                <a:lnTo>
                  <a:pt x="0" y="14004"/>
                </a:lnTo>
                <a:lnTo>
                  <a:pt x="51662" y="35012"/>
                </a:lnTo>
                <a:lnTo>
                  <a:pt x="0" y="54637"/>
                </a:lnTo>
                <a:lnTo>
                  <a:pt x="0" y="68642"/>
                </a:lnTo>
                <a:lnTo>
                  <a:pt x="64345" y="42014"/>
                </a:lnTo>
                <a:lnTo>
                  <a:pt x="89523" y="42014"/>
                </a:lnTo>
                <a:lnTo>
                  <a:pt x="89523" y="39213"/>
                </a:lnTo>
                <a:lnTo>
                  <a:pt x="65650" y="29410"/>
                </a:lnTo>
                <a:lnTo>
                  <a:pt x="0" y="0"/>
                </a:lnTo>
                <a:close/>
              </a:path>
              <a:path w="89535" h="69214">
                <a:moveTo>
                  <a:pt x="89523" y="42014"/>
                </a:moveTo>
                <a:lnTo>
                  <a:pt x="64345" y="42014"/>
                </a:lnTo>
                <a:lnTo>
                  <a:pt x="89523" y="51836"/>
                </a:lnTo>
                <a:lnTo>
                  <a:pt x="89523" y="42014"/>
                </a:lnTo>
                <a:close/>
              </a:path>
            </a:pathLst>
          </a:custGeom>
          <a:solidFill>
            <a:srgbClr val="000000"/>
          </a:solidFill>
        </p:spPr>
        <p:txBody>
          <a:bodyPr wrap="square" lIns="0" tIns="0" rIns="0" bIns="0" rtlCol="0"/>
          <a:lstStyle/>
          <a:p>
            <a:endParaRPr/>
          </a:p>
        </p:txBody>
      </p:sp>
      <p:sp>
        <p:nvSpPr>
          <p:cNvPr id="166" name="object 166"/>
          <p:cNvSpPr/>
          <p:nvPr/>
        </p:nvSpPr>
        <p:spPr>
          <a:xfrm>
            <a:off x="6896082" y="5242276"/>
            <a:ext cx="93980" cy="56515"/>
          </a:xfrm>
          <a:custGeom>
            <a:avLst/>
            <a:gdLst/>
            <a:ahLst/>
            <a:cxnLst/>
            <a:rect l="l" t="t" r="r" b="b"/>
            <a:pathLst>
              <a:path w="93979" h="56514">
                <a:moveTo>
                  <a:pt x="11190" y="0"/>
                </a:moveTo>
                <a:lnTo>
                  <a:pt x="0" y="0"/>
                </a:lnTo>
                <a:lnTo>
                  <a:pt x="0" y="56038"/>
                </a:lnTo>
                <a:lnTo>
                  <a:pt x="93813" y="56038"/>
                </a:lnTo>
                <a:lnTo>
                  <a:pt x="93813" y="43433"/>
                </a:lnTo>
                <a:lnTo>
                  <a:pt x="11190" y="43433"/>
                </a:lnTo>
                <a:lnTo>
                  <a:pt x="11190" y="0"/>
                </a:lnTo>
                <a:close/>
              </a:path>
              <a:path w="93979" h="56514">
                <a:moveTo>
                  <a:pt x="51849" y="2800"/>
                </a:moveTo>
                <a:lnTo>
                  <a:pt x="40658" y="2800"/>
                </a:lnTo>
                <a:lnTo>
                  <a:pt x="40658" y="43433"/>
                </a:lnTo>
                <a:lnTo>
                  <a:pt x="51849" y="43433"/>
                </a:lnTo>
                <a:lnTo>
                  <a:pt x="51849" y="2800"/>
                </a:lnTo>
                <a:close/>
              </a:path>
            </a:pathLst>
          </a:custGeom>
          <a:solidFill>
            <a:srgbClr val="000000"/>
          </a:solidFill>
        </p:spPr>
        <p:txBody>
          <a:bodyPr wrap="square" lIns="0" tIns="0" rIns="0" bIns="0" rtlCol="0"/>
          <a:lstStyle/>
          <a:p>
            <a:endParaRPr/>
          </a:p>
        </p:txBody>
      </p:sp>
      <p:sp>
        <p:nvSpPr>
          <p:cNvPr id="167" name="object 167"/>
          <p:cNvSpPr/>
          <p:nvPr/>
        </p:nvSpPr>
        <p:spPr>
          <a:xfrm>
            <a:off x="6924058" y="5193258"/>
            <a:ext cx="66040" cy="36830"/>
          </a:xfrm>
          <a:custGeom>
            <a:avLst/>
            <a:gdLst/>
            <a:ahLst/>
            <a:cxnLst/>
            <a:rect l="l" t="t" r="r" b="b"/>
            <a:pathLst>
              <a:path w="66040" h="36829">
                <a:moveTo>
                  <a:pt x="65837" y="23808"/>
                </a:moveTo>
                <a:lnTo>
                  <a:pt x="1492" y="23808"/>
                </a:lnTo>
                <a:lnTo>
                  <a:pt x="1492" y="36412"/>
                </a:lnTo>
                <a:lnTo>
                  <a:pt x="5595" y="36412"/>
                </a:lnTo>
                <a:lnTo>
                  <a:pt x="9884" y="35012"/>
                </a:lnTo>
                <a:lnTo>
                  <a:pt x="65837" y="35012"/>
                </a:lnTo>
                <a:lnTo>
                  <a:pt x="65837" y="23808"/>
                </a:lnTo>
                <a:close/>
              </a:path>
              <a:path w="66040" h="36829">
                <a:moveTo>
                  <a:pt x="12682" y="0"/>
                </a:moveTo>
                <a:lnTo>
                  <a:pt x="0" y="0"/>
                </a:lnTo>
                <a:lnTo>
                  <a:pt x="0" y="8402"/>
                </a:lnTo>
                <a:lnTo>
                  <a:pt x="1492" y="14004"/>
                </a:lnTo>
                <a:lnTo>
                  <a:pt x="4289" y="21007"/>
                </a:lnTo>
                <a:lnTo>
                  <a:pt x="13988" y="23808"/>
                </a:lnTo>
                <a:lnTo>
                  <a:pt x="30773" y="23808"/>
                </a:lnTo>
                <a:lnTo>
                  <a:pt x="22992" y="22932"/>
                </a:lnTo>
                <a:lnTo>
                  <a:pt x="16785" y="19956"/>
                </a:lnTo>
                <a:lnTo>
                  <a:pt x="12676" y="14354"/>
                </a:lnTo>
                <a:lnTo>
                  <a:pt x="11190" y="5601"/>
                </a:lnTo>
                <a:lnTo>
                  <a:pt x="11190" y="1400"/>
                </a:lnTo>
                <a:lnTo>
                  <a:pt x="12682" y="0"/>
                </a:lnTo>
                <a:close/>
              </a:path>
            </a:pathLst>
          </a:custGeom>
          <a:solidFill>
            <a:srgbClr val="000000"/>
          </a:solidFill>
        </p:spPr>
        <p:txBody>
          <a:bodyPr wrap="square" lIns="0" tIns="0" rIns="0" bIns="0" rtlCol="0"/>
          <a:lstStyle/>
          <a:p>
            <a:endParaRPr/>
          </a:p>
        </p:txBody>
      </p:sp>
      <p:sp>
        <p:nvSpPr>
          <p:cNvPr id="168" name="object 168"/>
          <p:cNvSpPr/>
          <p:nvPr/>
        </p:nvSpPr>
        <p:spPr>
          <a:xfrm>
            <a:off x="6922755" y="5127418"/>
            <a:ext cx="70485" cy="56515"/>
          </a:xfrm>
          <a:custGeom>
            <a:avLst/>
            <a:gdLst/>
            <a:ahLst/>
            <a:cxnLst/>
            <a:rect l="l" t="t" r="r" b="b"/>
            <a:pathLst>
              <a:path w="70484" h="56514">
                <a:moveTo>
                  <a:pt x="36368" y="12604"/>
                </a:moveTo>
                <a:lnTo>
                  <a:pt x="26484" y="12604"/>
                </a:lnTo>
                <a:lnTo>
                  <a:pt x="26484" y="37813"/>
                </a:lnTo>
                <a:lnTo>
                  <a:pt x="30773" y="44815"/>
                </a:lnTo>
                <a:lnTo>
                  <a:pt x="36368" y="53218"/>
                </a:lnTo>
                <a:lnTo>
                  <a:pt x="44761" y="56019"/>
                </a:lnTo>
                <a:lnTo>
                  <a:pt x="50357" y="56019"/>
                </a:lnTo>
                <a:lnTo>
                  <a:pt x="58137" y="54465"/>
                </a:lnTo>
                <a:lnTo>
                  <a:pt x="64345" y="49892"/>
                </a:lnTo>
                <a:lnTo>
                  <a:pt x="67911" y="43415"/>
                </a:lnTo>
                <a:lnTo>
                  <a:pt x="48864" y="43415"/>
                </a:lnTo>
                <a:lnTo>
                  <a:pt x="40778" y="40482"/>
                </a:lnTo>
                <a:lnTo>
                  <a:pt x="36625" y="33611"/>
                </a:lnTo>
                <a:lnTo>
                  <a:pt x="35095" y="25690"/>
                </a:lnTo>
                <a:lnTo>
                  <a:pt x="34977" y="22407"/>
                </a:lnTo>
                <a:lnTo>
                  <a:pt x="34876" y="15405"/>
                </a:lnTo>
                <a:lnTo>
                  <a:pt x="36368" y="12604"/>
                </a:lnTo>
                <a:close/>
              </a:path>
              <a:path w="70484" h="56514">
                <a:moveTo>
                  <a:pt x="67142" y="0"/>
                </a:moveTo>
                <a:lnTo>
                  <a:pt x="60055" y="1400"/>
                </a:lnTo>
                <a:lnTo>
                  <a:pt x="13988" y="1400"/>
                </a:lnTo>
                <a:lnTo>
                  <a:pt x="9698" y="2800"/>
                </a:lnTo>
                <a:lnTo>
                  <a:pt x="0" y="33611"/>
                </a:lnTo>
                <a:lnTo>
                  <a:pt x="1305" y="42014"/>
                </a:lnTo>
                <a:lnTo>
                  <a:pt x="6900" y="47616"/>
                </a:lnTo>
                <a:lnTo>
                  <a:pt x="11190" y="50417"/>
                </a:lnTo>
                <a:lnTo>
                  <a:pt x="16785" y="51817"/>
                </a:lnTo>
                <a:lnTo>
                  <a:pt x="19583" y="51817"/>
                </a:lnTo>
                <a:lnTo>
                  <a:pt x="19583" y="39213"/>
                </a:lnTo>
                <a:lnTo>
                  <a:pt x="8392" y="39213"/>
                </a:lnTo>
                <a:lnTo>
                  <a:pt x="8392" y="22407"/>
                </a:lnTo>
                <a:lnTo>
                  <a:pt x="9698" y="18206"/>
                </a:lnTo>
                <a:lnTo>
                  <a:pt x="15293" y="12604"/>
                </a:lnTo>
                <a:lnTo>
                  <a:pt x="64345" y="12604"/>
                </a:lnTo>
                <a:lnTo>
                  <a:pt x="67142" y="11203"/>
                </a:lnTo>
                <a:lnTo>
                  <a:pt x="67142" y="0"/>
                </a:lnTo>
                <a:close/>
              </a:path>
              <a:path w="70484" h="56514">
                <a:moveTo>
                  <a:pt x="57257" y="12604"/>
                </a:moveTo>
                <a:lnTo>
                  <a:pt x="48864" y="12604"/>
                </a:lnTo>
                <a:lnTo>
                  <a:pt x="53154" y="15405"/>
                </a:lnTo>
                <a:lnTo>
                  <a:pt x="57257" y="18206"/>
                </a:lnTo>
                <a:lnTo>
                  <a:pt x="60055" y="23808"/>
                </a:lnTo>
                <a:lnTo>
                  <a:pt x="60055" y="40614"/>
                </a:lnTo>
                <a:lnTo>
                  <a:pt x="53154" y="43415"/>
                </a:lnTo>
                <a:lnTo>
                  <a:pt x="67911" y="43415"/>
                </a:lnTo>
                <a:lnTo>
                  <a:pt x="68454" y="42430"/>
                </a:lnTo>
                <a:lnTo>
                  <a:pt x="69940" y="32211"/>
                </a:lnTo>
                <a:lnTo>
                  <a:pt x="69777" y="25690"/>
                </a:lnTo>
                <a:lnTo>
                  <a:pt x="68448" y="18206"/>
                </a:lnTo>
                <a:lnTo>
                  <a:pt x="57257" y="12604"/>
                </a:lnTo>
                <a:close/>
              </a:path>
            </a:pathLst>
          </a:custGeom>
          <a:solidFill>
            <a:srgbClr val="000000"/>
          </a:solidFill>
        </p:spPr>
        <p:txBody>
          <a:bodyPr wrap="square" lIns="0" tIns="0" rIns="0" bIns="0" rtlCol="0"/>
          <a:lstStyle/>
          <a:p>
            <a:endParaRPr/>
          </a:p>
        </p:txBody>
      </p:sp>
      <p:sp>
        <p:nvSpPr>
          <p:cNvPr id="169" name="object 169"/>
          <p:cNvSpPr/>
          <p:nvPr/>
        </p:nvSpPr>
        <p:spPr>
          <a:xfrm>
            <a:off x="6924058" y="5048953"/>
            <a:ext cx="66040" cy="56515"/>
          </a:xfrm>
          <a:custGeom>
            <a:avLst/>
            <a:gdLst/>
            <a:ahLst/>
            <a:cxnLst/>
            <a:rect l="l" t="t" r="r" b="b"/>
            <a:pathLst>
              <a:path w="66040" h="56514">
                <a:moveTo>
                  <a:pt x="65837" y="44834"/>
                </a:moveTo>
                <a:lnTo>
                  <a:pt x="1492" y="44834"/>
                </a:lnTo>
                <a:lnTo>
                  <a:pt x="1492" y="56038"/>
                </a:lnTo>
                <a:lnTo>
                  <a:pt x="65837" y="56038"/>
                </a:lnTo>
                <a:lnTo>
                  <a:pt x="65837" y="44834"/>
                </a:lnTo>
                <a:close/>
              </a:path>
              <a:path w="66040" h="56514">
                <a:moveTo>
                  <a:pt x="65837" y="0"/>
                </a:moveTo>
                <a:lnTo>
                  <a:pt x="21075" y="0"/>
                </a:lnTo>
                <a:lnTo>
                  <a:pt x="9520" y="2735"/>
                </a:lnTo>
                <a:lnTo>
                  <a:pt x="3193" y="9280"/>
                </a:lnTo>
                <a:lnTo>
                  <a:pt x="539" y="17141"/>
                </a:lnTo>
                <a:lnTo>
                  <a:pt x="112" y="22426"/>
                </a:lnTo>
                <a:lnTo>
                  <a:pt x="0" y="37831"/>
                </a:lnTo>
                <a:lnTo>
                  <a:pt x="8392" y="43433"/>
                </a:lnTo>
                <a:lnTo>
                  <a:pt x="11190" y="44834"/>
                </a:lnTo>
                <a:lnTo>
                  <a:pt x="27976" y="44834"/>
                </a:lnTo>
                <a:lnTo>
                  <a:pt x="19644" y="43368"/>
                </a:lnTo>
                <a:lnTo>
                  <a:pt x="13498" y="39407"/>
                </a:lnTo>
                <a:lnTo>
                  <a:pt x="9695" y="33608"/>
                </a:lnTo>
                <a:lnTo>
                  <a:pt x="8392" y="26627"/>
                </a:lnTo>
                <a:lnTo>
                  <a:pt x="8392" y="22426"/>
                </a:lnTo>
                <a:lnTo>
                  <a:pt x="9884" y="18206"/>
                </a:lnTo>
                <a:lnTo>
                  <a:pt x="13988" y="15405"/>
                </a:lnTo>
                <a:lnTo>
                  <a:pt x="16785" y="12604"/>
                </a:lnTo>
                <a:lnTo>
                  <a:pt x="65837" y="12604"/>
                </a:lnTo>
                <a:lnTo>
                  <a:pt x="65837" y="0"/>
                </a:lnTo>
                <a:close/>
              </a:path>
            </a:pathLst>
          </a:custGeom>
          <a:solidFill>
            <a:srgbClr val="000000"/>
          </a:solidFill>
        </p:spPr>
        <p:txBody>
          <a:bodyPr wrap="square" lIns="0" tIns="0" rIns="0" bIns="0" rtlCol="0"/>
          <a:lstStyle/>
          <a:p>
            <a:endParaRPr/>
          </a:p>
        </p:txBody>
      </p:sp>
      <p:sp>
        <p:nvSpPr>
          <p:cNvPr id="170" name="object 170"/>
          <p:cNvSpPr/>
          <p:nvPr/>
        </p:nvSpPr>
        <p:spPr>
          <a:xfrm>
            <a:off x="6922754" y="4976109"/>
            <a:ext cx="68580" cy="56515"/>
          </a:xfrm>
          <a:custGeom>
            <a:avLst/>
            <a:gdLst/>
            <a:ahLst/>
            <a:cxnLst/>
            <a:rect l="l" t="t" r="r" b="b"/>
            <a:pathLst>
              <a:path w="68579" h="56514">
                <a:moveTo>
                  <a:pt x="22380" y="0"/>
                </a:moveTo>
                <a:lnTo>
                  <a:pt x="19583" y="0"/>
                </a:lnTo>
                <a:lnTo>
                  <a:pt x="13988" y="1400"/>
                </a:lnTo>
                <a:lnTo>
                  <a:pt x="8392" y="5601"/>
                </a:lnTo>
                <a:lnTo>
                  <a:pt x="1305" y="11203"/>
                </a:lnTo>
                <a:lnTo>
                  <a:pt x="0" y="21007"/>
                </a:lnTo>
                <a:lnTo>
                  <a:pt x="0" y="25208"/>
                </a:lnTo>
                <a:lnTo>
                  <a:pt x="1748" y="35941"/>
                </a:lnTo>
                <a:lnTo>
                  <a:pt x="7693" y="45882"/>
                </a:lnTo>
                <a:lnTo>
                  <a:pt x="18883" y="53193"/>
                </a:lnTo>
                <a:lnTo>
                  <a:pt x="36368" y="56038"/>
                </a:lnTo>
                <a:lnTo>
                  <a:pt x="48864" y="56038"/>
                </a:lnTo>
                <a:lnTo>
                  <a:pt x="55952" y="51836"/>
                </a:lnTo>
                <a:lnTo>
                  <a:pt x="60055" y="47635"/>
                </a:lnTo>
                <a:lnTo>
                  <a:pt x="66769" y="42033"/>
                </a:lnTo>
                <a:lnTo>
                  <a:pt x="33571" y="42033"/>
                </a:lnTo>
                <a:lnTo>
                  <a:pt x="28031" y="41770"/>
                </a:lnTo>
                <a:lnTo>
                  <a:pt x="20026" y="39930"/>
                </a:lnTo>
                <a:lnTo>
                  <a:pt x="12825" y="34935"/>
                </a:lnTo>
                <a:lnTo>
                  <a:pt x="9698" y="25208"/>
                </a:lnTo>
                <a:lnTo>
                  <a:pt x="9698" y="14004"/>
                </a:lnTo>
                <a:lnTo>
                  <a:pt x="19583" y="12604"/>
                </a:lnTo>
                <a:lnTo>
                  <a:pt x="22380" y="12604"/>
                </a:lnTo>
                <a:lnTo>
                  <a:pt x="22380" y="0"/>
                </a:lnTo>
                <a:close/>
              </a:path>
              <a:path w="68579" h="56514">
                <a:moveTo>
                  <a:pt x="46067" y="0"/>
                </a:moveTo>
                <a:lnTo>
                  <a:pt x="46067" y="12604"/>
                </a:lnTo>
                <a:lnTo>
                  <a:pt x="51662" y="12604"/>
                </a:lnTo>
                <a:lnTo>
                  <a:pt x="59924" y="15361"/>
                </a:lnTo>
                <a:lnTo>
                  <a:pt x="33571" y="42033"/>
                </a:lnTo>
                <a:lnTo>
                  <a:pt x="66769" y="42033"/>
                </a:lnTo>
                <a:lnTo>
                  <a:pt x="68448" y="40632"/>
                </a:lnTo>
                <a:lnTo>
                  <a:pt x="68448" y="26609"/>
                </a:lnTo>
                <a:lnTo>
                  <a:pt x="66734" y="15361"/>
                </a:lnTo>
                <a:lnTo>
                  <a:pt x="62013" y="7002"/>
                </a:lnTo>
                <a:lnTo>
                  <a:pt x="54914" y="1794"/>
                </a:lnTo>
                <a:lnTo>
                  <a:pt x="46067" y="0"/>
                </a:lnTo>
                <a:close/>
              </a:path>
            </a:pathLst>
          </a:custGeom>
          <a:solidFill>
            <a:srgbClr val="000000"/>
          </a:solidFill>
        </p:spPr>
        <p:txBody>
          <a:bodyPr wrap="square" lIns="0" tIns="0" rIns="0" bIns="0" rtlCol="0"/>
          <a:lstStyle/>
          <a:p>
            <a:endParaRPr/>
          </a:p>
        </p:txBody>
      </p:sp>
      <p:sp>
        <p:nvSpPr>
          <p:cNvPr id="171" name="object 171"/>
          <p:cNvSpPr/>
          <p:nvPr/>
        </p:nvSpPr>
        <p:spPr>
          <a:xfrm>
            <a:off x="6922755" y="4906064"/>
            <a:ext cx="70485" cy="59055"/>
          </a:xfrm>
          <a:custGeom>
            <a:avLst/>
            <a:gdLst/>
            <a:ahLst/>
            <a:cxnLst/>
            <a:rect l="l" t="t" r="r" b="b"/>
            <a:pathLst>
              <a:path w="70484" h="59054">
                <a:moveTo>
                  <a:pt x="36368" y="0"/>
                </a:moveTo>
                <a:lnTo>
                  <a:pt x="26516" y="240"/>
                </a:lnTo>
                <a:lnTo>
                  <a:pt x="14477" y="2976"/>
                </a:lnTo>
                <a:lnTo>
                  <a:pt x="4292" y="11225"/>
                </a:lnTo>
                <a:lnTo>
                  <a:pt x="0" y="28009"/>
                </a:lnTo>
                <a:lnTo>
                  <a:pt x="0" y="32211"/>
                </a:lnTo>
                <a:lnTo>
                  <a:pt x="36368" y="58839"/>
                </a:lnTo>
                <a:lnTo>
                  <a:pt x="49876" y="57000"/>
                </a:lnTo>
                <a:lnTo>
                  <a:pt x="60498" y="51484"/>
                </a:lnTo>
                <a:lnTo>
                  <a:pt x="63407" y="47635"/>
                </a:lnTo>
                <a:lnTo>
                  <a:pt x="36368" y="47635"/>
                </a:lnTo>
                <a:lnTo>
                  <a:pt x="36368" y="46234"/>
                </a:lnTo>
                <a:lnTo>
                  <a:pt x="13988" y="46234"/>
                </a:lnTo>
                <a:lnTo>
                  <a:pt x="9698" y="36412"/>
                </a:lnTo>
                <a:lnTo>
                  <a:pt x="9698" y="14004"/>
                </a:lnTo>
                <a:lnTo>
                  <a:pt x="22380" y="12604"/>
                </a:lnTo>
                <a:lnTo>
                  <a:pt x="36368" y="12604"/>
                </a:lnTo>
                <a:lnTo>
                  <a:pt x="36368" y="0"/>
                </a:lnTo>
                <a:close/>
              </a:path>
              <a:path w="70484" h="59054">
                <a:moveTo>
                  <a:pt x="55952" y="1400"/>
                </a:moveTo>
                <a:lnTo>
                  <a:pt x="47559" y="1400"/>
                </a:lnTo>
                <a:lnTo>
                  <a:pt x="47559" y="12604"/>
                </a:lnTo>
                <a:lnTo>
                  <a:pt x="55952" y="14004"/>
                </a:lnTo>
                <a:lnTo>
                  <a:pt x="60055" y="21007"/>
                </a:lnTo>
                <a:lnTo>
                  <a:pt x="60055" y="28009"/>
                </a:lnTo>
                <a:lnTo>
                  <a:pt x="58321" y="36984"/>
                </a:lnTo>
                <a:lnTo>
                  <a:pt x="53457" y="43074"/>
                </a:lnTo>
                <a:lnTo>
                  <a:pt x="45971" y="46538"/>
                </a:lnTo>
                <a:lnTo>
                  <a:pt x="36368" y="47635"/>
                </a:lnTo>
                <a:lnTo>
                  <a:pt x="63407" y="47635"/>
                </a:lnTo>
                <a:lnTo>
                  <a:pt x="67448" y="42287"/>
                </a:lnTo>
                <a:lnTo>
                  <a:pt x="69940" y="29410"/>
                </a:lnTo>
                <a:lnTo>
                  <a:pt x="69940" y="15405"/>
                </a:lnTo>
                <a:lnTo>
                  <a:pt x="64345" y="9803"/>
                </a:lnTo>
                <a:lnTo>
                  <a:pt x="60055" y="7002"/>
                </a:lnTo>
                <a:lnTo>
                  <a:pt x="55952" y="1400"/>
                </a:lnTo>
                <a:close/>
              </a:path>
              <a:path w="70484" h="59054">
                <a:moveTo>
                  <a:pt x="36368" y="12604"/>
                </a:moveTo>
                <a:lnTo>
                  <a:pt x="27976" y="12604"/>
                </a:lnTo>
                <a:lnTo>
                  <a:pt x="27976" y="46234"/>
                </a:lnTo>
                <a:lnTo>
                  <a:pt x="36368" y="46234"/>
                </a:lnTo>
                <a:lnTo>
                  <a:pt x="36368" y="12604"/>
                </a:lnTo>
                <a:close/>
              </a:path>
            </a:pathLst>
          </a:custGeom>
          <a:solidFill>
            <a:srgbClr val="000000"/>
          </a:solidFill>
        </p:spPr>
        <p:txBody>
          <a:bodyPr wrap="square" lIns="0" tIns="0" rIns="0" bIns="0" rtlCol="0"/>
          <a:lstStyle/>
          <a:p>
            <a:endParaRPr/>
          </a:p>
        </p:txBody>
      </p:sp>
      <p:sp>
        <p:nvSpPr>
          <p:cNvPr id="172" name="object 172"/>
          <p:cNvSpPr/>
          <p:nvPr/>
        </p:nvSpPr>
        <p:spPr>
          <a:xfrm>
            <a:off x="4300643" y="5260499"/>
            <a:ext cx="96520" cy="74295"/>
          </a:xfrm>
          <a:custGeom>
            <a:avLst/>
            <a:gdLst/>
            <a:ahLst/>
            <a:cxnLst/>
            <a:rect l="l" t="t" r="r" b="b"/>
            <a:pathLst>
              <a:path w="96520" h="74295">
                <a:moveTo>
                  <a:pt x="26484" y="0"/>
                </a:moveTo>
                <a:lnTo>
                  <a:pt x="13533" y="4070"/>
                </a:lnTo>
                <a:lnTo>
                  <a:pt x="5408" y="12604"/>
                </a:lnTo>
                <a:lnTo>
                  <a:pt x="1200" y="23239"/>
                </a:lnTo>
                <a:lnTo>
                  <a:pt x="0" y="33611"/>
                </a:lnTo>
                <a:lnTo>
                  <a:pt x="4881" y="54148"/>
                </a:lnTo>
                <a:lnTo>
                  <a:pt x="17088" y="66539"/>
                </a:lnTo>
                <a:lnTo>
                  <a:pt x="32968" y="72624"/>
                </a:lnTo>
                <a:lnTo>
                  <a:pt x="48864" y="74244"/>
                </a:lnTo>
                <a:lnTo>
                  <a:pt x="64007" y="72843"/>
                </a:lnTo>
                <a:lnTo>
                  <a:pt x="79498" y="67239"/>
                </a:lnTo>
                <a:lnTo>
                  <a:pt x="85171" y="61640"/>
                </a:lnTo>
                <a:lnTo>
                  <a:pt x="48864" y="61640"/>
                </a:lnTo>
                <a:lnTo>
                  <a:pt x="36293" y="60611"/>
                </a:lnTo>
                <a:lnTo>
                  <a:pt x="23546" y="56560"/>
                </a:lnTo>
                <a:lnTo>
                  <a:pt x="13667" y="48043"/>
                </a:lnTo>
                <a:lnTo>
                  <a:pt x="9698" y="33611"/>
                </a:lnTo>
                <a:lnTo>
                  <a:pt x="11761" y="23436"/>
                </a:lnTo>
                <a:lnTo>
                  <a:pt x="16552" y="17506"/>
                </a:lnTo>
                <a:lnTo>
                  <a:pt x="22130" y="14705"/>
                </a:lnTo>
                <a:lnTo>
                  <a:pt x="26484" y="14004"/>
                </a:lnTo>
                <a:lnTo>
                  <a:pt x="26484" y="0"/>
                </a:lnTo>
                <a:close/>
              </a:path>
              <a:path w="96520" h="74295">
                <a:moveTo>
                  <a:pt x="69940" y="0"/>
                </a:moveTo>
                <a:lnTo>
                  <a:pt x="69940" y="14004"/>
                </a:lnTo>
                <a:lnTo>
                  <a:pt x="72737" y="15405"/>
                </a:lnTo>
                <a:lnTo>
                  <a:pt x="76841" y="15405"/>
                </a:lnTo>
                <a:lnTo>
                  <a:pt x="79638" y="19606"/>
                </a:lnTo>
                <a:lnTo>
                  <a:pt x="83928" y="23808"/>
                </a:lnTo>
                <a:lnTo>
                  <a:pt x="85233" y="28009"/>
                </a:lnTo>
                <a:lnTo>
                  <a:pt x="85233" y="35012"/>
                </a:lnTo>
                <a:lnTo>
                  <a:pt x="81911" y="48043"/>
                </a:lnTo>
                <a:lnTo>
                  <a:pt x="73344" y="56210"/>
                </a:lnTo>
                <a:lnTo>
                  <a:pt x="61629" y="60436"/>
                </a:lnTo>
                <a:lnTo>
                  <a:pt x="48864" y="61640"/>
                </a:lnTo>
                <a:lnTo>
                  <a:pt x="85171" y="61640"/>
                </a:lnTo>
                <a:lnTo>
                  <a:pt x="91563" y="55329"/>
                </a:lnTo>
                <a:lnTo>
                  <a:pt x="96424" y="35012"/>
                </a:lnTo>
                <a:lnTo>
                  <a:pt x="94881" y="23808"/>
                </a:lnTo>
                <a:lnTo>
                  <a:pt x="94740" y="23239"/>
                </a:lnTo>
                <a:lnTo>
                  <a:pt x="89966" y="12779"/>
                </a:lnTo>
                <a:lnTo>
                  <a:pt x="81710" y="4485"/>
                </a:lnTo>
                <a:lnTo>
                  <a:pt x="69940" y="0"/>
                </a:lnTo>
                <a:close/>
              </a:path>
            </a:pathLst>
          </a:custGeom>
          <a:solidFill>
            <a:srgbClr val="000000"/>
          </a:solidFill>
        </p:spPr>
        <p:txBody>
          <a:bodyPr wrap="square" lIns="0" tIns="0" rIns="0" bIns="0" rtlCol="0"/>
          <a:lstStyle/>
          <a:p>
            <a:endParaRPr/>
          </a:p>
        </p:txBody>
      </p:sp>
      <p:sp>
        <p:nvSpPr>
          <p:cNvPr id="173" name="object 173"/>
          <p:cNvSpPr/>
          <p:nvPr/>
        </p:nvSpPr>
        <p:spPr>
          <a:xfrm>
            <a:off x="4329925" y="5207262"/>
            <a:ext cx="66040" cy="36830"/>
          </a:xfrm>
          <a:custGeom>
            <a:avLst/>
            <a:gdLst/>
            <a:ahLst/>
            <a:cxnLst/>
            <a:rect l="l" t="t" r="r" b="b"/>
            <a:pathLst>
              <a:path w="66039" h="36829">
                <a:moveTo>
                  <a:pt x="65837" y="23808"/>
                </a:moveTo>
                <a:lnTo>
                  <a:pt x="0" y="23808"/>
                </a:lnTo>
                <a:lnTo>
                  <a:pt x="0" y="36412"/>
                </a:lnTo>
                <a:lnTo>
                  <a:pt x="65837" y="36412"/>
                </a:lnTo>
                <a:lnTo>
                  <a:pt x="65837" y="23808"/>
                </a:lnTo>
                <a:close/>
              </a:path>
              <a:path w="66039" h="36829">
                <a:moveTo>
                  <a:pt x="11190" y="0"/>
                </a:moveTo>
                <a:lnTo>
                  <a:pt x="0" y="0"/>
                </a:lnTo>
                <a:lnTo>
                  <a:pt x="0" y="14004"/>
                </a:lnTo>
                <a:lnTo>
                  <a:pt x="4289" y="21007"/>
                </a:lnTo>
                <a:lnTo>
                  <a:pt x="12682" y="23808"/>
                </a:lnTo>
                <a:lnTo>
                  <a:pt x="30773" y="23808"/>
                </a:lnTo>
                <a:lnTo>
                  <a:pt x="22992" y="22932"/>
                </a:lnTo>
                <a:lnTo>
                  <a:pt x="16785" y="19956"/>
                </a:lnTo>
                <a:lnTo>
                  <a:pt x="12676" y="14354"/>
                </a:lnTo>
                <a:lnTo>
                  <a:pt x="11190" y="5601"/>
                </a:lnTo>
                <a:lnTo>
                  <a:pt x="11190" y="0"/>
                </a:lnTo>
                <a:close/>
              </a:path>
            </a:pathLst>
          </a:custGeom>
          <a:solidFill>
            <a:srgbClr val="000000"/>
          </a:solidFill>
        </p:spPr>
        <p:txBody>
          <a:bodyPr wrap="square" lIns="0" tIns="0" rIns="0" bIns="0" rtlCol="0"/>
          <a:lstStyle/>
          <a:p>
            <a:endParaRPr/>
          </a:p>
        </p:txBody>
      </p:sp>
      <p:sp>
        <p:nvSpPr>
          <p:cNvPr id="174" name="object 174"/>
          <p:cNvSpPr/>
          <p:nvPr/>
        </p:nvSpPr>
        <p:spPr>
          <a:xfrm>
            <a:off x="4328619" y="5133020"/>
            <a:ext cx="68580" cy="64769"/>
          </a:xfrm>
          <a:custGeom>
            <a:avLst/>
            <a:gdLst/>
            <a:ahLst/>
            <a:cxnLst/>
            <a:rect l="l" t="t" r="r" b="b"/>
            <a:pathLst>
              <a:path w="68579" h="64770">
                <a:moveTo>
                  <a:pt x="33571" y="0"/>
                </a:moveTo>
                <a:lnTo>
                  <a:pt x="22975" y="1291"/>
                </a:lnTo>
                <a:lnTo>
                  <a:pt x="12029" y="6127"/>
                </a:lnTo>
                <a:lnTo>
                  <a:pt x="3462" y="15952"/>
                </a:lnTo>
                <a:lnTo>
                  <a:pt x="0" y="32211"/>
                </a:lnTo>
                <a:lnTo>
                  <a:pt x="3089" y="47889"/>
                </a:lnTo>
                <a:lnTo>
                  <a:pt x="11143" y="57786"/>
                </a:lnTo>
                <a:lnTo>
                  <a:pt x="22345" y="62952"/>
                </a:lnTo>
                <a:lnTo>
                  <a:pt x="34876" y="64440"/>
                </a:lnTo>
                <a:lnTo>
                  <a:pt x="48384" y="62558"/>
                </a:lnTo>
                <a:lnTo>
                  <a:pt x="59006" y="56735"/>
                </a:lnTo>
                <a:lnTo>
                  <a:pt x="62415" y="51817"/>
                </a:lnTo>
                <a:lnTo>
                  <a:pt x="33571" y="51817"/>
                </a:lnTo>
                <a:lnTo>
                  <a:pt x="21375" y="49739"/>
                </a:lnTo>
                <a:lnTo>
                  <a:pt x="13638" y="44640"/>
                </a:lnTo>
                <a:lnTo>
                  <a:pt x="9573" y="38228"/>
                </a:lnTo>
                <a:lnTo>
                  <a:pt x="8392" y="32211"/>
                </a:lnTo>
                <a:lnTo>
                  <a:pt x="9966" y="23830"/>
                </a:lnTo>
                <a:lnTo>
                  <a:pt x="14687" y="17681"/>
                </a:lnTo>
                <a:lnTo>
                  <a:pt x="22555" y="13895"/>
                </a:lnTo>
                <a:lnTo>
                  <a:pt x="33571" y="12604"/>
                </a:lnTo>
                <a:lnTo>
                  <a:pt x="61972" y="12604"/>
                </a:lnTo>
                <a:lnTo>
                  <a:pt x="58353" y="7702"/>
                </a:lnTo>
                <a:lnTo>
                  <a:pt x="47282" y="1881"/>
                </a:lnTo>
                <a:lnTo>
                  <a:pt x="33571" y="0"/>
                </a:lnTo>
                <a:close/>
              </a:path>
              <a:path w="68579" h="64770">
                <a:moveTo>
                  <a:pt x="61972" y="12604"/>
                </a:moveTo>
                <a:lnTo>
                  <a:pt x="33571" y="12604"/>
                </a:lnTo>
                <a:lnTo>
                  <a:pt x="45971" y="14486"/>
                </a:lnTo>
                <a:lnTo>
                  <a:pt x="54157" y="19256"/>
                </a:lnTo>
                <a:lnTo>
                  <a:pt x="58671" y="25602"/>
                </a:lnTo>
                <a:lnTo>
                  <a:pt x="60055" y="32211"/>
                </a:lnTo>
                <a:lnTo>
                  <a:pt x="57884" y="41183"/>
                </a:lnTo>
                <a:lnTo>
                  <a:pt x="52058" y="47266"/>
                </a:lnTo>
                <a:lnTo>
                  <a:pt x="43610" y="50723"/>
                </a:lnTo>
                <a:lnTo>
                  <a:pt x="33571" y="51817"/>
                </a:lnTo>
                <a:lnTo>
                  <a:pt x="62415" y="51817"/>
                </a:lnTo>
                <a:lnTo>
                  <a:pt x="65956" y="46708"/>
                </a:lnTo>
                <a:lnTo>
                  <a:pt x="68448" y="32211"/>
                </a:lnTo>
                <a:lnTo>
                  <a:pt x="65752" y="17724"/>
                </a:lnTo>
                <a:lnTo>
                  <a:pt x="61972" y="12604"/>
                </a:lnTo>
                <a:close/>
              </a:path>
            </a:pathLst>
          </a:custGeom>
          <a:solidFill>
            <a:srgbClr val="000000"/>
          </a:solidFill>
        </p:spPr>
        <p:txBody>
          <a:bodyPr wrap="square" lIns="0" tIns="0" rIns="0" bIns="0" rtlCol="0"/>
          <a:lstStyle/>
          <a:p>
            <a:endParaRPr/>
          </a:p>
        </p:txBody>
      </p:sp>
      <p:sp>
        <p:nvSpPr>
          <p:cNvPr id="175" name="object 175"/>
          <p:cNvSpPr/>
          <p:nvPr/>
        </p:nvSpPr>
        <p:spPr>
          <a:xfrm>
            <a:off x="4328619" y="5061557"/>
            <a:ext cx="68580" cy="56515"/>
          </a:xfrm>
          <a:custGeom>
            <a:avLst/>
            <a:gdLst/>
            <a:ahLst/>
            <a:cxnLst/>
            <a:rect l="l" t="t" r="r" b="b"/>
            <a:pathLst>
              <a:path w="68579" h="56514">
                <a:moveTo>
                  <a:pt x="34876" y="12623"/>
                </a:moveTo>
                <a:lnTo>
                  <a:pt x="26484" y="12623"/>
                </a:lnTo>
                <a:lnTo>
                  <a:pt x="26484" y="37831"/>
                </a:lnTo>
                <a:lnTo>
                  <a:pt x="30773" y="44834"/>
                </a:lnTo>
                <a:lnTo>
                  <a:pt x="36368" y="54637"/>
                </a:lnTo>
                <a:lnTo>
                  <a:pt x="44761" y="56038"/>
                </a:lnTo>
                <a:lnTo>
                  <a:pt x="48864" y="56038"/>
                </a:lnTo>
                <a:lnTo>
                  <a:pt x="56645" y="54506"/>
                </a:lnTo>
                <a:lnTo>
                  <a:pt x="62853" y="50086"/>
                </a:lnTo>
                <a:lnTo>
                  <a:pt x="66732" y="43433"/>
                </a:lnTo>
                <a:lnTo>
                  <a:pt x="47559" y="43433"/>
                </a:lnTo>
                <a:lnTo>
                  <a:pt x="40227" y="40501"/>
                </a:lnTo>
                <a:lnTo>
                  <a:pt x="36462" y="33630"/>
                </a:lnTo>
                <a:lnTo>
                  <a:pt x="35075" y="25708"/>
                </a:lnTo>
                <a:lnTo>
                  <a:pt x="35013" y="23826"/>
                </a:lnTo>
                <a:lnTo>
                  <a:pt x="34876" y="12623"/>
                </a:lnTo>
                <a:close/>
              </a:path>
              <a:path w="68579" h="56514">
                <a:moveTo>
                  <a:pt x="67142" y="0"/>
                </a:moveTo>
                <a:lnTo>
                  <a:pt x="60055" y="1400"/>
                </a:lnTo>
                <a:lnTo>
                  <a:pt x="12496" y="1400"/>
                </a:lnTo>
                <a:lnTo>
                  <a:pt x="9698" y="2800"/>
                </a:lnTo>
                <a:lnTo>
                  <a:pt x="0" y="33630"/>
                </a:lnTo>
                <a:lnTo>
                  <a:pt x="1305" y="42033"/>
                </a:lnTo>
                <a:lnTo>
                  <a:pt x="6900" y="47635"/>
                </a:lnTo>
                <a:lnTo>
                  <a:pt x="11190" y="51836"/>
                </a:lnTo>
                <a:lnTo>
                  <a:pt x="19583" y="51836"/>
                </a:lnTo>
                <a:lnTo>
                  <a:pt x="19583" y="40632"/>
                </a:lnTo>
                <a:lnTo>
                  <a:pt x="16785" y="39232"/>
                </a:lnTo>
                <a:lnTo>
                  <a:pt x="8392" y="39232"/>
                </a:lnTo>
                <a:lnTo>
                  <a:pt x="8392" y="18224"/>
                </a:lnTo>
                <a:lnTo>
                  <a:pt x="12496" y="15424"/>
                </a:lnTo>
                <a:lnTo>
                  <a:pt x="15293" y="12623"/>
                </a:lnTo>
                <a:lnTo>
                  <a:pt x="62881" y="12613"/>
                </a:lnTo>
                <a:lnTo>
                  <a:pt x="67142" y="11222"/>
                </a:lnTo>
                <a:lnTo>
                  <a:pt x="67142" y="0"/>
                </a:lnTo>
                <a:close/>
              </a:path>
              <a:path w="68579" h="56514">
                <a:moveTo>
                  <a:pt x="57257" y="12623"/>
                </a:moveTo>
                <a:lnTo>
                  <a:pt x="34876" y="12623"/>
                </a:lnTo>
                <a:lnTo>
                  <a:pt x="44761" y="14023"/>
                </a:lnTo>
                <a:lnTo>
                  <a:pt x="47559" y="14023"/>
                </a:lnTo>
                <a:lnTo>
                  <a:pt x="51662" y="16824"/>
                </a:lnTo>
                <a:lnTo>
                  <a:pt x="57257" y="19625"/>
                </a:lnTo>
                <a:lnTo>
                  <a:pt x="58749" y="23826"/>
                </a:lnTo>
                <a:lnTo>
                  <a:pt x="58749" y="40632"/>
                </a:lnTo>
                <a:lnTo>
                  <a:pt x="51662" y="43433"/>
                </a:lnTo>
                <a:lnTo>
                  <a:pt x="66732" y="43433"/>
                </a:lnTo>
                <a:lnTo>
                  <a:pt x="66962" y="43039"/>
                </a:lnTo>
                <a:lnTo>
                  <a:pt x="68448" y="33630"/>
                </a:lnTo>
                <a:lnTo>
                  <a:pt x="68448" y="18224"/>
                </a:lnTo>
                <a:lnTo>
                  <a:pt x="57257" y="12623"/>
                </a:lnTo>
                <a:close/>
              </a:path>
            </a:pathLst>
          </a:custGeom>
          <a:solidFill>
            <a:srgbClr val="000000"/>
          </a:solidFill>
        </p:spPr>
        <p:txBody>
          <a:bodyPr wrap="square" lIns="0" tIns="0" rIns="0" bIns="0" rtlCol="0"/>
          <a:lstStyle/>
          <a:p>
            <a:endParaRPr/>
          </a:p>
        </p:txBody>
      </p:sp>
      <p:sp>
        <p:nvSpPr>
          <p:cNvPr id="176" name="object 176"/>
          <p:cNvSpPr/>
          <p:nvPr/>
        </p:nvSpPr>
        <p:spPr>
          <a:xfrm>
            <a:off x="4311835" y="5012539"/>
            <a:ext cx="84455" cy="38100"/>
          </a:xfrm>
          <a:custGeom>
            <a:avLst/>
            <a:gdLst/>
            <a:ahLst/>
            <a:cxnLst/>
            <a:rect l="l" t="t" r="r" b="b"/>
            <a:pathLst>
              <a:path w="84454" h="38100">
                <a:moveTo>
                  <a:pt x="26484" y="26609"/>
                </a:moveTo>
                <a:lnTo>
                  <a:pt x="18091" y="26609"/>
                </a:lnTo>
                <a:lnTo>
                  <a:pt x="18091" y="37813"/>
                </a:lnTo>
                <a:lnTo>
                  <a:pt x="26484" y="37813"/>
                </a:lnTo>
                <a:lnTo>
                  <a:pt x="26484" y="26609"/>
                </a:lnTo>
                <a:close/>
              </a:path>
              <a:path w="84454" h="38100">
                <a:moveTo>
                  <a:pt x="83928" y="0"/>
                </a:moveTo>
                <a:lnTo>
                  <a:pt x="74043" y="0"/>
                </a:lnTo>
                <a:lnTo>
                  <a:pt x="75535" y="2800"/>
                </a:lnTo>
                <a:lnTo>
                  <a:pt x="75535" y="14004"/>
                </a:lnTo>
                <a:lnTo>
                  <a:pt x="0" y="14004"/>
                </a:lnTo>
                <a:lnTo>
                  <a:pt x="4103" y="26609"/>
                </a:lnTo>
                <a:lnTo>
                  <a:pt x="81130" y="26609"/>
                </a:lnTo>
                <a:lnTo>
                  <a:pt x="83928" y="21007"/>
                </a:lnTo>
                <a:lnTo>
                  <a:pt x="83928" y="0"/>
                </a:lnTo>
                <a:close/>
              </a:path>
              <a:path w="84454" h="38100">
                <a:moveTo>
                  <a:pt x="26484" y="0"/>
                </a:moveTo>
                <a:lnTo>
                  <a:pt x="18091" y="0"/>
                </a:lnTo>
                <a:lnTo>
                  <a:pt x="18091" y="14004"/>
                </a:lnTo>
                <a:lnTo>
                  <a:pt x="26484" y="14004"/>
                </a:lnTo>
                <a:lnTo>
                  <a:pt x="26484" y="0"/>
                </a:lnTo>
                <a:close/>
              </a:path>
            </a:pathLst>
          </a:custGeom>
          <a:solidFill>
            <a:srgbClr val="000000"/>
          </a:solidFill>
        </p:spPr>
        <p:txBody>
          <a:bodyPr wrap="square" lIns="0" tIns="0" rIns="0" bIns="0" rtlCol="0"/>
          <a:lstStyle/>
          <a:p>
            <a:endParaRPr/>
          </a:p>
        </p:txBody>
      </p:sp>
      <p:sp>
        <p:nvSpPr>
          <p:cNvPr id="177" name="object 177"/>
          <p:cNvSpPr/>
          <p:nvPr/>
        </p:nvSpPr>
        <p:spPr>
          <a:xfrm>
            <a:off x="4301949" y="4990812"/>
            <a:ext cx="12700" cy="0"/>
          </a:xfrm>
          <a:custGeom>
            <a:avLst/>
            <a:gdLst/>
            <a:ahLst/>
            <a:cxnLst/>
            <a:rect l="l" t="t" r="r" b="b"/>
            <a:pathLst>
              <a:path w="12700">
                <a:moveTo>
                  <a:pt x="0" y="0"/>
                </a:moveTo>
                <a:lnTo>
                  <a:pt x="12682" y="0"/>
                </a:lnTo>
              </a:path>
            </a:pathLst>
          </a:custGeom>
          <a:ln w="15405">
            <a:solidFill>
              <a:srgbClr val="000000"/>
            </a:solidFill>
          </a:ln>
        </p:spPr>
        <p:txBody>
          <a:bodyPr wrap="square" lIns="0" tIns="0" rIns="0" bIns="0" rtlCol="0"/>
          <a:lstStyle/>
          <a:p>
            <a:endParaRPr/>
          </a:p>
        </p:txBody>
      </p:sp>
      <p:sp>
        <p:nvSpPr>
          <p:cNvPr id="178" name="object 178"/>
          <p:cNvSpPr/>
          <p:nvPr/>
        </p:nvSpPr>
        <p:spPr>
          <a:xfrm>
            <a:off x="4329925" y="4990812"/>
            <a:ext cx="66040" cy="0"/>
          </a:xfrm>
          <a:custGeom>
            <a:avLst/>
            <a:gdLst/>
            <a:ahLst/>
            <a:cxnLst/>
            <a:rect l="l" t="t" r="r" b="b"/>
            <a:pathLst>
              <a:path w="66039">
                <a:moveTo>
                  <a:pt x="0" y="0"/>
                </a:moveTo>
                <a:lnTo>
                  <a:pt x="65837" y="0"/>
                </a:lnTo>
              </a:path>
            </a:pathLst>
          </a:custGeom>
          <a:ln w="12604">
            <a:solidFill>
              <a:srgbClr val="000000"/>
            </a:solidFill>
          </a:ln>
        </p:spPr>
        <p:txBody>
          <a:bodyPr wrap="square" lIns="0" tIns="0" rIns="0" bIns="0" rtlCol="0"/>
          <a:lstStyle/>
          <a:p>
            <a:endParaRPr/>
          </a:p>
        </p:txBody>
      </p:sp>
      <p:sp>
        <p:nvSpPr>
          <p:cNvPr id="179" name="object 179"/>
          <p:cNvSpPr/>
          <p:nvPr/>
        </p:nvSpPr>
        <p:spPr>
          <a:xfrm>
            <a:off x="4328620" y="4910268"/>
            <a:ext cx="68580" cy="55244"/>
          </a:xfrm>
          <a:custGeom>
            <a:avLst/>
            <a:gdLst/>
            <a:ahLst/>
            <a:cxnLst/>
            <a:rect l="l" t="t" r="r" b="b"/>
            <a:pathLst>
              <a:path w="68579" h="55245">
                <a:moveTo>
                  <a:pt x="34875" y="11203"/>
                </a:moveTo>
                <a:lnTo>
                  <a:pt x="26482" y="11203"/>
                </a:lnTo>
                <a:lnTo>
                  <a:pt x="26482" y="36412"/>
                </a:lnTo>
                <a:lnTo>
                  <a:pt x="30772" y="43433"/>
                </a:lnTo>
                <a:lnTo>
                  <a:pt x="36367" y="53237"/>
                </a:lnTo>
                <a:lnTo>
                  <a:pt x="44760" y="54637"/>
                </a:lnTo>
                <a:lnTo>
                  <a:pt x="48863" y="54637"/>
                </a:lnTo>
                <a:lnTo>
                  <a:pt x="56644" y="53105"/>
                </a:lnTo>
                <a:lnTo>
                  <a:pt x="62851" y="48683"/>
                </a:lnTo>
                <a:lnTo>
                  <a:pt x="66726" y="42033"/>
                </a:lnTo>
                <a:lnTo>
                  <a:pt x="47558" y="42033"/>
                </a:lnTo>
                <a:lnTo>
                  <a:pt x="40226" y="39098"/>
                </a:lnTo>
                <a:lnTo>
                  <a:pt x="36459" y="32211"/>
                </a:lnTo>
                <a:lnTo>
                  <a:pt x="35073" y="24292"/>
                </a:lnTo>
                <a:lnTo>
                  <a:pt x="35012" y="22407"/>
                </a:lnTo>
                <a:lnTo>
                  <a:pt x="34875" y="11203"/>
                </a:lnTo>
                <a:close/>
              </a:path>
              <a:path w="68579" h="55245">
                <a:moveTo>
                  <a:pt x="67141" y="0"/>
                </a:moveTo>
                <a:lnTo>
                  <a:pt x="12494" y="0"/>
                </a:lnTo>
                <a:lnTo>
                  <a:pt x="9697" y="1400"/>
                </a:lnTo>
                <a:lnTo>
                  <a:pt x="0" y="32220"/>
                </a:lnTo>
                <a:lnTo>
                  <a:pt x="1304" y="42033"/>
                </a:lnTo>
                <a:lnTo>
                  <a:pt x="6899" y="46234"/>
                </a:lnTo>
                <a:lnTo>
                  <a:pt x="11189" y="50436"/>
                </a:lnTo>
                <a:lnTo>
                  <a:pt x="19582" y="50436"/>
                </a:lnTo>
                <a:lnTo>
                  <a:pt x="19582" y="39213"/>
                </a:lnTo>
                <a:lnTo>
                  <a:pt x="16784" y="39213"/>
                </a:lnTo>
                <a:lnTo>
                  <a:pt x="8391" y="37813"/>
                </a:lnTo>
                <a:lnTo>
                  <a:pt x="8391" y="16805"/>
                </a:lnTo>
                <a:lnTo>
                  <a:pt x="12494" y="14004"/>
                </a:lnTo>
                <a:lnTo>
                  <a:pt x="15292" y="11203"/>
                </a:lnTo>
                <a:lnTo>
                  <a:pt x="62851" y="11203"/>
                </a:lnTo>
                <a:lnTo>
                  <a:pt x="67141" y="9803"/>
                </a:lnTo>
                <a:lnTo>
                  <a:pt x="67141" y="0"/>
                </a:lnTo>
                <a:close/>
              </a:path>
              <a:path w="68579" h="55245">
                <a:moveTo>
                  <a:pt x="57256" y="11203"/>
                </a:moveTo>
                <a:lnTo>
                  <a:pt x="34875" y="11203"/>
                </a:lnTo>
                <a:lnTo>
                  <a:pt x="44760" y="12604"/>
                </a:lnTo>
                <a:lnTo>
                  <a:pt x="47558" y="12604"/>
                </a:lnTo>
                <a:lnTo>
                  <a:pt x="51661" y="15405"/>
                </a:lnTo>
                <a:lnTo>
                  <a:pt x="57256" y="18206"/>
                </a:lnTo>
                <a:lnTo>
                  <a:pt x="58748" y="22407"/>
                </a:lnTo>
                <a:lnTo>
                  <a:pt x="58748" y="39213"/>
                </a:lnTo>
                <a:lnTo>
                  <a:pt x="51661" y="42033"/>
                </a:lnTo>
                <a:lnTo>
                  <a:pt x="66726" y="42033"/>
                </a:lnTo>
                <a:lnTo>
                  <a:pt x="66960" y="41631"/>
                </a:lnTo>
                <a:lnTo>
                  <a:pt x="68445" y="32220"/>
                </a:lnTo>
                <a:lnTo>
                  <a:pt x="68447" y="16805"/>
                </a:lnTo>
                <a:lnTo>
                  <a:pt x="57256" y="11203"/>
                </a:lnTo>
                <a:close/>
              </a:path>
            </a:pathLst>
          </a:custGeom>
          <a:solidFill>
            <a:srgbClr val="000000"/>
          </a:solidFill>
        </p:spPr>
        <p:txBody>
          <a:bodyPr wrap="square" lIns="0" tIns="0" rIns="0" bIns="0" rtlCol="0"/>
          <a:lstStyle/>
          <a:p>
            <a:endParaRPr/>
          </a:p>
        </p:txBody>
      </p:sp>
      <p:sp>
        <p:nvSpPr>
          <p:cNvPr id="180" name="object 180"/>
          <p:cNvSpPr/>
          <p:nvPr/>
        </p:nvSpPr>
        <p:spPr>
          <a:xfrm>
            <a:off x="3013330" y="5404788"/>
            <a:ext cx="93980" cy="56515"/>
          </a:xfrm>
          <a:custGeom>
            <a:avLst/>
            <a:gdLst/>
            <a:ahLst/>
            <a:cxnLst/>
            <a:rect l="l" t="t" r="r" b="b"/>
            <a:pathLst>
              <a:path w="93980" h="56514">
                <a:moveTo>
                  <a:pt x="93738" y="0"/>
                </a:moveTo>
                <a:lnTo>
                  <a:pt x="82548" y="0"/>
                </a:lnTo>
                <a:lnTo>
                  <a:pt x="82548" y="43433"/>
                </a:lnTo>
                <a:lnTo>
                  <a:pt x="0" y="43433"/>
                </a:lnTo>
                <a:lnTo>
                  <a:pt x="0" y="56038"/>
                </a:lnTo>
                <a:lnTo>
                  <a:pt x="93738" y="56038"/>
                </a:lnTo>
                <a:lnTo>
                  <a:pt x="93738" y="0"/>
                </a:lnTo>
                <a:close/>
              </a:path>
            </a:pathLst>
          </a:custGeom>
          <a:solidFill>
            <a:srgbClr val="000000"/>
          </a:solidFill>
        </p:spPr>
        <p:txBody>
          <a:bodyPr wrap="square" lIns="0" tIns="0" rIns="0" bIns="0" rtlCol="0"/>
          <a:lstStyle/>
          <a:p>
            <a:endParaRPr/>
          </a:p>
        </p:txBody>
      </p:sp>
      <p:sp>
        <p:nvSpPr>
          <p:cNvPr id="181" name="object 181"/>
          <p:cNvSpPr/>
          <p:nvPr/>
        </p:nvSpPr>
        <p:spPr>
          <a:xfrm>
            <a:off x="3013331" y="5383079"/>
            <a:ext cx="14604" cy="0"/>
          </a:xfrm>
          <a:custGeom>
            <a:avLst/>
            <a:gdLst/>
            <a:ahLst/>
            <a:cxnLst/>
            <a:rect l="l" t="t" r="r" b="b"/>
            <a:pathLst>
              <a:path w="14605">
                <a:moveTo>
                  <a:pt x="0" y="0"/>
                </a:moveTo>
                <a:lnTo>
                  <a:pt x="13988" y="0"/>
                </a:lnTo>
              </a:path>
            </a:pathLst>
          </a:custGeom>
          <a:ln w="15405">
            <a:solidFill>
              <a:srgbClr val="000000"/>
            </a:solidFill>
          </a:ln>
        </p:spPr>
        <p:txBody>
          <a:bodyPr wrap="square" lIns="0" tIns="0" rIns="0" bIns="0" rtlCol="0"/>
          <a:lstStyle/>
          <a:p>
            <a:endParaRPr/>
          </a:p>
        </p:txBody>
      </p:sp>
      <p:sp>
        <p:nvSpPr>
          <p:cNvPr id="182" name="object 182"/>
          <p:cNvSpPr/>
          <p:nvPr/>
        </p:nvSpPr>
        <p:spPr>
          <a:xfrm>
            <a:off x="3042706" y="5383079"/>
            <a:ext cx="64769" cy="0"/>
          </a:xfrm>
          <a:custGeom>
            <a:avLst/>
            <a:gdLst/>
            <a:ahLst/>
            <a:cxnLst/>
            <a:rect l="l" t="t" r="r" b="b"/>
            <a:pathLst>
              <a:path w="64769">
                <a:moveTo>
                  <a:pt x="0" y="0"/>
                </a:moveTo>
                <a:lnTo>
                  <a:pt x="64363" y="0"/>
                </a:lnTo>
              </a:path>
            </a:pathLst>
          </a:custGeom>
          <a:ln w="12604">
            <a:solidFill>
              <a:srgbClr val="000000"/>
            </a:solidFill>
          </a:ln>
        </p:spPr>
        <p:txBody>
          <a:bodyPr wrap="square" lIns="0" tIns="0" rIns="0" bIns="0" rtlCol="0"/>
          <a:lstStyle/>
          <a:p>
            <a:endParaRPr/>
          </a:p>
        </p:txBody>
      </p:sp>
      <p:sp>
        <p:nvSpPr>
          <p:cNvPr id="183" name="object 183"/>
          <p:cNvSpPr/>
          <p:nvPr/>
        </p:nvSpPr>
        <p:spPr>
          <a:xfrm>
            <a:off x="3024523" y="5324942"/>
            <a:ext cx="84455" cy="38100"/>
          </a:xfrm>
          <a:custGeom>
            <a:avLst/>
            <a:gdLst/>
            <a:ahLst/>
            <a:cxnLst/>
            <a:rect l="l" t="t" r="r" b="b"/>
            <a:pathLst>
              <a:path w="84455" h="38100">
                <a:moveTo>
                  <a:pt x="26595" y="26609"/>
                </a:moveTo>
                <a:lnTo>
                  <a:pt x="16785" y="26609"/>
                </a:lnTo>
                <a:lnTo>
                  <a:pt x="16785" y="37813"/>
                </a:lnTo>
                <a:lnTo>
                  <a:pt x="26595" y="37813"/>
                </a:lnTo>
                <a:lnTo>
                  <a:pt x="26595" y="26609"/>
                </a:lnTo>
                <a:close/>
              </a:path>
              <a:path w="84455" h="38100">
                <a:moveTo>
                  <a:pt x="82548" y="0"/>
                </a:moveTo>
                <a:lnTo>
                  <a:pt x="74155" y="0"/>
                </a:lnTo>
                <a:lnTo>
                  <a:pt x="74155" y="14004"/>
                </a:lnTo>
                <a:lnTo>
                  <a:pt x="0" y="14004"/>
                </a:lnTo>
                <a:lnTo>
                  <a:pt x="4196" y="26609"/>
                </a:lnTo>
                <a:lnTo>
                  <a:pt x="81149" y="26609"/>
                </a:lnTo>
                <a:lnTo>
                  <a:pt x="83947" y="21007"/>
                </a:lnTo>
                <a:lnTo>
                  <a:pt x="83947" y="1400"/>
                </a:lnTo>
                <a:lnTo>
                  <a:pt x="82548" y="0"/>
                </a:lnTo>
                <a:close/>
              </a:path>
              <a:path w="84455" h="38100">
                <a:moveTo>
                  <a:pt x="26595" y="0"/>
                </a:moveTo>
                <a:lnTo>
                  <a:pt x="16785" y="0"/>
                </a:lnTo>
                <a:lnTo>
                  <a:pt x="16785" y="14004"/>
                </a:lnTo>
                <a:lnTo>
                  <a:pt x="26595" y="14004"/>
                </a:lnTo>
                <a:lnTo>
                  <a:pt x="26595" y="0"/>
                </a:lnTo>
                <a:close/>
              </a:path>
            </a:pathLst>
          </a:custGeom>
          <a:solidFill>
            <a:srgbClr val="000000"/>
          </a:solidFill>
        </p:spPr>
        <p:txBody>
          <a:bodyPr wrap="square" lIns="0" tIns="0" rIns="0" bIns="0" rtlCol="0"/>
          <a:lstStyle/>
          <a:p>
            <a:endParaRPr/>
          </a:p>
        </p:txBody>
      </p:sp>
      <p:sp>
        <p:nvSpPr>
          <p:cNvPr id="184" name="object 184"/>
          <p:cNvSpPr/>
          <p:nvPr/>
        </p:nvSpPr>
        <p:spPr>
          <a:xfrm>
            <a:off x="3013330" y="5253499"/>
            <a:ext cx="93980" cy="56515"/>
          </a:xfrm>
          <a:custGeom>
            <a:avLst/>
            <a:gdLst/>
            <a:ahLst/>
            <a:cxnLst/>
            <a:rect l="l" t="t" r="r" b="b"/>
            <a:pathLst>
              <a:path w="93980" h="56514">
                <a:moveTo>
                  <a:pt x="93738" y="43415"/>
                </a:moveTo>
                <a:lnTo>
                  <a:pt x="0" y="43415"/>
                </a:lnTo>
                <a:lnTo>
                  <a:pt x="0" y="56038"/>
                </a:lnTo>
                <a:lnTo>
                  <a:pt x="93738" y="56038"/>
                </a:lnTo>
                <a:lnTo>
                  <a:pt x="93738" y="43415"/>
                </a:lnTo>
                <a:close/>
              </a:path>
              <a:path w="93980" h="56514">
                <a:moveTo>
                  <a:pt x="93738" y="0"/>
                </a:moveTo>
                <a:lnTo>
                  <a:pt x="40584" y="0"/>
                </a:lnTo>
                <a:lnTo>
                  <a:pt x="29374" y="5601"/>
                </a:lnTo>
                <a:lnTo>
                  <a:pt x="27976" y="15405"/>
                </a:lnTo>
                <a:lnTo>
                  <a:pt x="27976" y="30810"/>
                </a:lnTo>
                <a:lnTo>
                  <a:pt x="30773" y="39213"/>
                </a:lnTo>
                <a:lnTo>
                  <a:pt x="37786" y="43415"/>
                </a:lnTo>
                <a:lnTo>
                  <a:pt x="48976" y="43415"/>
                </a:lnTo>
                <a:lnTo>
                  <a:pt x="46179" y="40614"/>
                </a:lnTo>
                <a:lnTo>
                  <a:pt x="41982" y="39213"/>
                </a:lnTo>
                <a:lnTo>
                  <a:pt x="36387" y="35012"/>
                </a:lnTo>
                <a:lnTo>
                  <a:pt x="36387" y="11203"/>
                </a:lnTo>
                <a:lnTo>
                  <a:pt x="93738" y="11203"/>
                </a:lnTo>
                <a:lnTo>
                  <a:pt x="93738" y="0"/>
                </a:lnTo>
                <a:close/>
              </a:path>
            </a:pathLst>
          </a:custGeom>
          <a:solidFill>
            <a:srgbClr val="000000"/>
          </a:solidFill>
        </p:spPr>
        <p:txBody>
          <a:bodyPr wrap="square" lIns="0" tIns="0" rIns="0" bIns="0" rtlCol="0"/>
          <a:lstStyle/>
          <a:p>
            <a:endParaRPr/>
          </a:p>
        </p:txBody>
      </p:sp>
      <p:sp>
        <p:nvSpPr>
          <p:cNvPr id="185" name="object 185"/>
          <p:cNvSpPr/>
          <p:nvPr/>
        </p:nvSpPr>
        <p:spPr>
          <a:xfrm>
            <a:off x="3042705" y="5173634"/>
            <a:ext cx="66040" cy="57785"/>
          </a:xfrm>
          <a:custGeom>
            <a:avLst/>
            <a:gdLst/>
            <a:ahLst/>
            <a:cxnLst/>
            <a:rect l="l" t="t" r="r" b="b"/>
            <a:pathLst>
              <a:path w="66039" h="57785">
                <a:moveTo>
                  <a:pt x="53173" y="12604"/>
                </a:moveTo>
                <a:lnTo>
                  <a:pt x="44780" y="12604"/>
                </a:lnTo>
                <a:lnTo>
                  <a:pt x="53173" y="18224"/>
                </a:lnTo>
                <a:lnTo>
                  <a:pt x="55970" y="23826"/>
                </a:lnTo>
                <a:lnTo>
                  <a:pt x="55970" y="43433"/>
                </a:lnTo>
                <a:lnTo>
                  <a:pt x="47578" y="44834"/>
                </a:lnTo>
                <a:lnTo>
                  <a:pt x="0" y="44834"/>
                </a:lnTo>
                <a:lnTo>
                  <a:pt x="0" y="57438"/>
                </a:lnTo>
                <a:lnTo>
                  <a:pt x="43381" y="57438"/>
                </a:lnTo>
                <a:lnTo>
                  <a:pt x="52189" y="55884"/>
                </a:lnTo>
                <a:lnTo>
                  <a:pt x="59293" y="51311"/>
                </a:lnTo>
                <a:lnTo>
                  <a:pt x="64035" y="43849"/>
                </a:lnTo>
                <a:lnTo>
                  <a:pt x="65762" y="33630"/>
                </a:lnTo>
                <a:lnTo>
                  <a:pt x="65762" y="19625"/>
                </a:lnTo>
                <a:lnTo>
                  <a:pt x="57369" y="15424"/>
                </a:lnTo>
                <a:lnTo>
                  <a:pt x="53173" y="12604"/>
                </a:lnTo>
                <a:close/>
              </a:path>
              <a:path w="66039" h="57785">
                <a:moveTo>
                  <a:pt x="64363" y="0"/>
                </a:moveTo>
                <a:lnTo>
                  <a:pt x="0" y="0"/>
                </a:lnTo>
                <a:lnTo>
                  <a:pt x="0" y="12604"/>
                </a:lnTo>
                <a:lnTo>
                  <a:pt x="64363" y="12604"/>
                </a:lnTo>
                <a:lnTo>
                  <a:pt x="64363" y="0"/>
                </a:lnTo>
                <a:close/>
              </a:path>
            </a:pathLst>
          </a:custGeom>
          <a:solidFill>
            <a:srgbClr val="000000"/>
          </a:solidFill>
        </p:spPr>
        <p:txBody>
          <a:bodyPr wrap="square" lIns="0" tIns="0" rIns="0" bIns="0" rtlCol="0"/>
          <a:lstStyle/>
          <a:p>
            <a:endParaRPr/>
          </a:p>
        </p:txBody>
      </p:sp>
      <p:sp>
        <p:nvSpPr>
          <p:cNvPr id="186" name="object 186"/>
          <p:cNvSpPr/>
          <p:nvPr/>
        </p:nvSpPr>
        <p:spPr>
          <a:xfrm>
            <a:off x="3039908" y="5097989"/>
            <a:ext cx="70485" cy="56515"/>
          </a:xfrm>
          <a:custGeom>
            <a:avLst/>
            <a:gdLst/>
            <a:ahLst/>
            <a:cxnLst/>
            <a:rect l="l" t="t" r="r" b="b"/>
            <a:pathLst>
              <a:path w="70485" h="56514">
                <a:moveTo>
                  <a:pt x="36387" y="12604"/>
                </a:moveTo>
                <a:lnTo>
                  <a:pt x="26595" y="12604"/>
                </a:lnTo>
                <a:lnTo>
                  <a:pt x="26595" y="37831"/>
                </a:lnTo>
                <a:lnTo>
                  <a:pt x="30792" y="44834"/>
                </a:lnTo>
                <a:lnTo>
                  <a:pt x="36387" y="54637"/>
                </a:lnTo>
                <a:lnTo>
                  <a:pt x="44780" y="56038"/>
                </a:lnTo>
                <a:lnTo>
                  <a:pt x="50375" y="56038"/>
                </a:lnTo>
                <a:lnTo>
                  <a:pt x="58156" y="54506"/>
                </a:lnTo>
                <a:lnTo>
                  <a:pt x="64363" y="50086"/>
                </a:lnTo>
                <a:lnTo>
                  <a:pt x="68243" y="43433"/>
                </a:lnTo>
                <a:lnTo>
                  <a:pt x="48976" y="43433"/>
                </a:lnTo>
                <a:lnTo>
                  <a:pt x="40890" y="40498"/>
                </a:lnTo>
                <a:lnTo>
                  <a:pt x="36737" y="33620"/>
                </a:lnTo>
                <a:lnTo>
                  <a:pt x="35207" y="25693"/>
                </a:lnTo>
                <a:lnTo>
                  <a:pt x="35139" y="23808"/>
                </a:lnTo>
                <a:lnTo>
                  <a:pt x="34988" y="15405"/>
                </a:lnTo>
                <a:lnTo>
                  <a:pt x="36387" y="12604"/>
                </a:lnTo>
                <a:close/>
              </a:path>
              <a:path w="70485" h="56514">
                <a:moveTo>
                  <a:pt x="67161" y="0"/>
                </a:moveTo>
                <a:lnTo>
                  <a:pt x="60167" y="1400"/>
                </a:lnTo>
                <a:lnTo>
                  <a:pt x="14006" y="1400"/>
                </a:lnTo>
                <a:lnTo>
                  <a:pt x="9810" y="2800"/>
                </a:lnTo>
                <a:lnTo>
                  <a:pt x="0" y="33630"/>
                </a:lnTo>
                <a:lnTo>
                  <a:pt x="1398" y="42033"/>
                </a:lnTo>
                <a:lnTo>
                  <a:pt x="11209" y="51836"/>
                </a:lnTo>
                <a:lnTo>
                  <a:pt x="19601" y="51836"/>
                </a:lnTo>
                <a:lnTo>
                  <a:pt x="19601" y="39232"/>
                </a:lnTo>
                <a:lnTo>
                  <a:pt x="8411" y="39232"/>
                </a:lnTo>
                <a:lnTo>
                  <a:pt x="8411" y="23808"/>
                </a:lnTo>
                <a:lnTo>
                  <a:pt x="9810" y="18206"/>
                </a:lnTo>
                <a:lnTo>
                  <a:pt x="15405" y="12604"/>
                </a:lnTo>
                <a:lnTo>
                  <a:pt x="64363" y="12604"/>
                </a:lnTo>
                <a:lnTo>
                  <a:pt x="67161" y="11203"/>
                </a:lnTo>
                <a:lnTo>
                  <a:pt x="67161" y="0"/>
                </a:lnTo>
                <a:close/>
              </a:path>
              <a:path w="70485" h="56514">
                <a:moveTo>
                  <a:pt x="57369" y="12604"/>
                </a:moveTo>
                <a:lnTo>
                  <a:pt x="36387" y="12604"/>
                </a:lnTo>
                <a:lnTo>
                  <a:pt x="44780" y="14004"/>
                </a:lnTo>
                <a:lnTo>
                  <a:pt x="48976" y="14004"/>
                </a:lnTo>
                <a:lnTo>
                  <a:pt x="57369" y="19606"/>
                </a:lnTo>
                <a:lnTo>
                  <a:pt x="60167" y="23808"/>
                </a:lnTo>
                <a:lnTo>
                  <a:pt x="60167" y="40632"/>
                </a:lnTo>
                <a:lnTo>
                  <a:pt x="53173" y="43433"/>
                </a:lnTo>
                <a:lnTo>
                  <a:pt x="68243" y="43433"/>
                </a:lnTo>
                <a:lnTo>
                  <a:pt x="68472" y="43039"/>
                </a:lnTo>
                <a:lnTo>
                  <a:pt x="69958" y="33630"/>
                </a:lnTo>
                <a:lnTo>
                  <a:pt x="69958" y="28009"/>
                </a:lnTo>
                <a:lnTo>
                  <a:pt x="68560" y="18206"/>
                </a:lnTo>
                <a:lnTo>
                  <a:pt x="57369" y="12604"/>
                </a:lnTo>
                <a:close/>
              </a:path>
            </a:pathLst>
          </a:custGeom>
          <a:solidFill>
            <a:srgbClr val="000000"/>
          </a:solidFill>
        </p:spPr>
        <p:txBody>
          <a:bodyPr wrap="square" lIns="0" tIns="0" rIns="0" bIns="0" rtlCol="0"/>
          <a:lstStyle/>
          <a:p>
            <a:endParaRPr/>
          </a:p>
        </p:txBody>
      </p:sp>
      <p:sp>
        <p:nvSpPr>
          <p:cNvPr id="187" name="object 187"/>
          <p:cNvSpPr/>
          <p:nvPr/>
        </p:nvSpPr>
        <p:spPr>
          <a:xfrm>
            <a:off x="3041306" y="5019543"/>
            <a:ext cx="66040" cy="57785"/>
          </a:xfrm>
          <a:custGeom>
            <a:avLst/>
            <a:gdLst/>
            <a:ahLst/>
            <a:cxnLst/>
            <a:rect l="l" t="t" r="r" b="b"/>
            <a:pathLst>
              <a:path w="66039" h="57785">
                <a:moveTo>
                  <a:pt x="65762" y="44815"/>
                </a:moveTo>
                <a:lnTo>
                  <a:pt x="1398" y="44815"/>
                </a:lnTo>
                <a:lnTo>
                  <a:pt x="1398" y="57438"/>
                </a:lnTo>
                <a:lnTo>
                  <a:pt x="65762" y="57438"/>
                </a:lnTo>
                <a:lnTo>
                  <a:pt x="65762" y="44815"/>
                </a:lnTo>
                <a:close/>
              </a:path>
              <a:path w="66039" h="57785">
                <a:moveTo>
                  <a:pt x="65762" y="0"/>
                </a:moveTo>
                <a:lnTo>
                  <a:pt x="21000" y="0"/>
                </a:lnTo>
                <a:lnTo>
                  <a:pt x="9449" y="2932"/>
                </a:lnTo>
                <a:lnTo>
                  <a:pt x="3149" y="9803"/>
                </a:lnTo>
                <a:lnTo>
                  <a:pt x="524" y="17724"/>
                </a:lnTo>
                <a:lnTo>
                  <a:pt x="0" y="23808"/>
                </a:lnTo>
                <a:lnTo>
                  <a:pt x="0" y="37813"/>
                </a:lnTo>
                <a:lnTo>
                  <a:pt x="8411" y="43415"/>
                </a:lnTo>
                <a:lnTo>
                  <a:pt x="11209" y="44815"/>
                </a:lnTo>
                <a:lnTo>
                  <a:pt x="27994" y="44815"/>
                </a:lnTo>
                <a:lnTo>
                  <a:pt x="19623" y="43371"/>
                </a:lnTo>
                <a:lnTo>
                  <a:pt x="13482" y="39563"/>
                </a:lnTo>
                <a:lnTo>
                  <a:pt x="9701" y="34180"/>
                </a:lnTo>
                <a:lnTo>
                  <a:pt x="8411" y="28009"/>
                </a:lnTo>
                <a:lnTo>
                  <a:pt x="8411" y="23808"/>
                </a:lnTo>
                <a:lnTo>
                  <a:pt x="9810" y="19606"/>
                </a:lnTo>
                <a:lnTo>
                  <a:pt x="16804" y="12604"/>
                </a:lnTo>
                <a:lnTo>
                  <a:pt x="65762" y="12604"/>
                </a:lnTo>
                <a:lnTo>
                  <a:pt x="65762" y="0"/>
                </a:lnTo>
                <a:close/>
              </a:path>
            </a:pathLst>
          </a:custGeom>
          <a:solidFill>
            <a:srgbClr val="000000"/>
          </a:solidFill>
        </p:spPr>
        <p:txBody>
          <a:bodyPr wrap="square" lIns="0" tIns="0" rIns="0" bIns="0" rtlCol="0"/>
          <a:lstStyle/>
          <a:p>
            <a:endParaRPr/>
          </a:p>
        </p:txBody>
      </p:sp>
      <p:sp>
        <p:nvSpPr>
          <p:cNvPr id="188" name="object 188"/>
          <p:cNvSpPr/>
          <p:nvPr/>
        </p:nvSpPr>
        <p:spPr>
          <a:xfrm>
            <a:off x="3013331" y="4990812"/>
            <a:ext cx="14604" cy="0"/>
          </a:xfrm>
          <a:custGeom>
            <a:avLst/>
            <a:gdLst/>
            <a:ahLst/>
            <a:cxnLst/>
            <a:rect l="l" t="t" r="r" b="b"/>
            <a:pathLst>
              <a:path w="14605">
                <a:moveTo>
                  <a:pt x="0" y="0"/>
                </a:moveTo>
                <a:lnTo>
                  <a:pt x="13988" y="0"/>
                </a:lnTo>
              </a:path>
            </a:pathLst>
          </a:custGeom>
          <a:ln w="15405">
            <a:solidFill>
              <a:srgbClr val="000000"/>
            </a:solidFill>
          </a:ln>
        </p:spPr>
        <p:txBody>
          <a:bodyPr wrap="square" lIns="0" tIns="0" rIns="0" bIns="0" rtlCol="0"/>
          <a:lstStyle/>
          <a:p>
            <a:endParaRPr/>
          </a:p>
        </p:txBody>
      </p:sp>
      <p:sp>
        <p:nvSpPr>
          <p:cNvPr id="189" name="object 189"/>
          <p:cNvSpPr/>
          <p:nvPr/>
        </p:nvSpPr>
        <p:spPr>
          <a:xfrm>
            <a:off x="3042706" y="4990812"/>
            <a:ext cx="64769" cy="0"/>
          </a:xfrm>
          <a:custGeom>
            <a:avLst/>
            <a:gdLst/>
            <a:ahLst/>
            <a:cxnLst/>
            <a:rect l="l" t="t" r="r" b="b"/>
            <a:pathLst>
              <a:path w="64769">
                <a:moveTo>
                  <a:pt x="0" y="0"/>
                </a:moveTo>
                <a:lnTo>
                  <a:pt x="64363" y="0"/>
                </a:lnTo>
              </a:path>
            </a:pathLst>
          </a:custGeom>
          <a:ln w="12604">
            <a:solidFill>
              <a:srgbClr val="000000"/>
            </a:solidFill>
          </a:ln>
        </p:spPr>
        <p:txBody>
          <a:bodyPr wrap="square" lIns="0" tIns="0" rIns="0" bIns="0" rtlCol="0"/>
          <a:lstStyle/>
          <a:p>
            <a:endParaRPr/>
          </a:p>
        </p:txBody>
      </p:sp>
      <p:sp>
        <p:nvSpPr>
          <p:cNvPr id="190" name="object 190"/>
          <p:cNvSpPr/>
          <p:nvPr/>
        </p:nvSpPr>
        <p:spPr>
          <a:xfrm>
            <a:off x="3039909" y="4910268"/>
            <a:ext cx="70485" cy="55244"/>
          </a:xfrm>
          <a:custGeom>
            <a:avLst/>
            <a:gdLst/>
            <a:ahLst/>
            <a:cxnLst/>
            <a:rect l="l" t="t" r="r" b="b"/>
            <a:pathLst>
              <a:path w="70485" h="55245">
                <a:moveTo>
                  <a:pt x="36386" y="11203"/>
                </a:moveTo>
                <a:lnTo>
                  <a:pt x="26594" y="11203"/>
                </a:lnTo>
                <a:lnTo>
                  <a:pt x="26594" y="36412"/>
                </a:lnTo>
                <a:lnTo>
                  <a:pt x="30791" y="43433"/>
                </a:lnTo>
                <a:lnTo>
                  <a:pt x="36386" y="53237"/>
                </a:lnTo>
                <a:lnTo>
                  <a:pt x="44779" y="54637"/>
                </a:lnTo>
                <a:lnTo>
                  <a:pt x="50374" y="54637"/>
                </a:lnTo>
                <a:lnTo>
                  <a:pt x="58155" y="53105"/>
                </a:lnTo>
                <a:lnTo>
                  <a:pt x="64362" y="48683"/>
                </a:lnTo>
                <a:lnTo>
                  <a:pt x="68237" y="42033"/>
                </a:lnTo>
                <a:lnTo>
                  <a:pt x="48975" y="42033"/>
                </a:lnTo>
                <a:lnTo>
                  <a:pt x="40888" y="39098"/>
                </a:lnTo>
                <a:lnTo>
                  <a:pt x="36734" y="32211"/>
                </a:lnTo>
                <a:lnTo>
                  <a:pt x="35206" y="24292"/>
                </a:lnTo>
                <a:lnTo>
                  <a:pt x="35138" y="22407"/>
                </a:lnTo>
                <a:lnTo>
                  <a:pt x="34987" y="14004"/>
                </a:lnTo>
                <a:lnTo>
                  <a:pt x="36386" y="11203"/>
                </a:lnTo>
                <a:close/>
              </a:path>
              <a:path w="70485" h="55245">
                <a:moveTo>
                  <a:pt x="67160" y="0"/>
                </a:moveTo>
                <a:lnTo>
                  <a:pt x="14005" y="0"/>
                </a:lnTo>
                <a:lnTo>
                  <a:pt x="9808" y="1400"/>
                </a:lnTo>
                <a:lnTo>
                  <a:pt x="0" y="32220"/>
                </a:lnTo>
                <a:lnTo>
                  <a:pt x="1397" y="42033"/>
                </a:lnTo>
                <a:lnTo>
                  <a:pt x="7011" y="46234"/>
                </a:lnTo>
                <a:lnTo>
                  <a:pt x="11207" y="50436"/>
                </a:lnTo>
                <a:lnTo>
                  <a:pt x="19600" y="50436"/>
                </a:lnTo>
                <a:lnTo>
                  <a:pt x="19600" y="39213"/>
                </a:lnTo>
                <a:lnTo>
                  <a:pt x="16803" y="39213"/>
                </a:lnTo>
                <a:lnTo>
                  <a:pt x="8410" y="37813"/>
                </a:lnTo>
                <a:lnTo>
                  <a:pt x="8410" y="22407"/>
                </a:lnTo>
                <a:lnTo>
                  <a:pt x="9808" y="16805"/>
                </a:lnTo>
                <a:lnTo>
                  <a:pt x="15404" y="11203"/>
                </a:lnTo>
                <a:lnTo>
                  <a:pt x="64362" y="11203"/>
                </a:lnTo>
                <a:lnTo>
                  <a:pt x="67160" y="9803"/>
                </a:lnTo>
                <a:lnTo>
                  <a:pt x="67160" y="0"/>
                </a:lnTo>
                <a:close/>
              </a:path>
              <a:path w="70485" h="55245">
                <a:moveTo>
                  <a:pt x="57368" y="11203"/>
                </a:moveTo>
                <a:lnTo>
                  <a:pt x="36386" y="11203"/>
                </a:lnTo>
                <a:lnTo>
                  <a:pt x="44779" y="12604"/>
                </a:lnTo>
                <a:lnTo>
                  <a:pt x="48975" y="12604"/>
                </a:lnTo>
                <a:lnTo>
                  <a:pt x="57368" y="18206"/>
                </a:lnTo>
                <a:lnTo>
                  <a:pt x="60166" y="22407"/>
                </a:lnTo>
                <a:lnTo>
                  <a:pt x="60166" y="39213"/>
                </a:lnTo>
                <a:lnTo>
                  <a:pt x="53171" y="42033"/>
                </a:lnTo>
                <a:lnTo>
                  <a:pt x="68237" y="42033"/>
                </a:lnTo>
                <a:lnTo>
                  <a:pt x="68471" y="41631"/>
                </a:lnTo>
                <a:lnTo>
                  <a:pt x="69956" y="32220"/>
                </a:lnTo>
                <a:lnTo>
                  <a:pt x="69957" y="26609"/>
                </a:lnTo>
                <a:lnTo>
                  <a:pt x="68558" y="16805"/>
                </a:lnTo>
                <a:lnTo>
                  <a:pt x="57368" y="11203"/>
                </a:lnTo>
                <a:close/>
              </a:path>
            </a:pathLst>
          </a:custGeom>
          <a:solidFill>
            <a:srgbClr val="000000"/>
          </a:solidFill>
        </p:spPr>
        <p:txBody>
          <a:bodyPr wrap="square" lIns="0" tIns="0" rIns="0" bIns="0" rtlCol="0"/>
          <a:lstStyle/>
          <a:p>
            <a:endParaRPr/>
          </a:p>
        </p:txBody>
      </p:sp>
      <p:sp>
        <p:nvSpPr>
          <p:cNvPr id="191" name="object 191"/>
          <p:cNvSpPr/>
          <p:nvPr/>
        </p:nvSpPr>
        <p:spPr>
          <a:xfrm>
            <a:off x="2090026" y="5217067"/>
            <a:ext cx="97790" cy="71755"/>
          </a:xfrm>
          <a:custGeom>
            <a:avLst/>
            <a:gdLst/>
            <a:ahLst/>
            <a:cxnLst/>
            <a:rect l="l" t="t" r="r" b="b"/>
            <a:pathLst>
              <a:path w="97789" h="71754">
                <a:moveTo>
                  <a:pt x="25027" y="2800"/>
                </a:moveTo>
                <a:lnTo>
                  <a:pt x="15217" y="2800"/>
                </a:lnTo>
                <a:lnTo>
                  <a:pt x="9622" y="8402"/>
                </a:lnTo>
                <a:lnTo>
                  <a:pt x="4551" y="14530"/>
                </a:lnTo>
                <a:lnTo>
                  <a:pt x="1579" y="21709"/>
                </a:lnTo>
                <a:lnTo>
                  <a:pt x="180" y="28892"/>
                </a:lnTo>
                <a:lnTo>
                  <a:pt x="0" y="36431"/>
                </a:lnTo>
                <a:lnTo>
                  <a:pt x="1448" y="48401"/>
                </a:lnTo>
                <a:lnTo>
                  <a:pt x="6500" y="60086"/>
                </a:lnTo>
                <a:lnTo>
                  <a:pt x="15181" y="68314"/>
                </a:lnTo>
                <a:lnTo>
                  <a:pt x="27825" y="71443"/>
                </a:lnTo>
                <a:lnTo>
                  <a:pt x="34819" y="71443"/>
                </a:lnTo>
                <a:lnTo>
                  <a:pt x="41813" y="68642"/>
                </a:lnTo>
                <a:lnTo>
                  <a:pt x="46009" y="61640"/>
                </a:lnTo>
                <a:lnTo>
                  <a:pt x="48603" y="57438"/>
                </a:lnTo>
                <a:lnTo>
                  <a:pt x="26426" y="57438"/>
                </a:lnTo>
                <a:lnTo>
                  <a:pt x="19880" y="55928"/>
                </a:lnTo>
                <a:lnTo>
                  <a:pt x="15044" y="51661"/>
                </a:lnTo>
                <a:lnTo>
                  <a:pt x="12048" y="45031"/>
                </a:lnTo>
                <a:lnTo>
                  <a:pt x="11188" y="37831"/>
                </a:lnTo>
                <a:lnTo>
                  <a:pt x="11074" y="26420"/>
                </a:lnTo>
                <a:lnTo>
                  <a:pt x="13818" y="16805"/>
                </a:lnTo>
                <a:lnTo>
                  <a:pt x="25027" y="16805"/>
                </a:lnTo>
                <a:lnTo>
                  <a:pt x="25027" y="2800"/>
                </a:lnTo>
                <a:close/>
              </a:path>
              <a:path w="97789" h="71754">
                <a:moveTo>
                  <a:pt x="91593" y="14004"/>
                </a:moveTo>
                <a:lnTo>
                  <a:pt x="71188" y="14004"/>
                </a:lnTo>
                <a:lnTo>
                  <a:pt x="75584" y="14749"/>
                </a:lnTo>
                <a:lnTo>
                  <a:pt x="81164" y="17858"/>
                </a:lnTo>
                <a:lnTo>
                  <a:pt x="85957" y="24647"/>
                </a:lnTo>
                <a:lnTo>
                  <a:pt x="87992" y="36431"/>
                </a:lnTo>
                <a:lnTo>
                  <a:pt x="85913" y="48794"/>
                </a:lnTo>
                <a:lnTo>
                  <a:pt x="80814" y="55512"/>
                </a:lnTo>
                <a:lnTo>
                  <a:pt x="74404" y="58291"/>
                </a:lnTo>
                <a:lnTo>
                  <a:pt x="68390" y="58839"/>
                </a:lnTo>
                <a:lnTo>
                  <a:pt x="68390" y="71443"/>
                </a:lnTo>
                <a:lnTo>
                  <a:pt x="80980" y="71443"/>
                </a:lnTo>
                <a:lnTo>
                  <a:pt x="87992" y="67241"/>
                </a:lnTo>
                <a:lnTo>
                  <a:pt x="93661" y="60064"/>
                </a:lnTo>
                <a:lnTo>
                  <a:pt x="96560" y="52011"/>
                </a:lnTo>
                <a:lnTo>
                  <a:pt x="97631" y="44199"/>
                </a:lnTo>
                <a:lnTo>
                  <a:pt x="97784" y="37831"/>
                </a:lnTo>
                <a:lnTo>
                  <a:pt x="95573" y="21868"/>
                </a:lnTo>
                <a:lnTo>
                  <a:pt x="91593" y="14004"/>
                </a:lnTo>
                <a:close/>
              </a:path>
              <a:path w="97789" h="71754">
                <a:moveTo>
                  <a:pt x="69789" y="0"/>
                </a:moveTo>
                <a:lnTo>
                  <a:pt x="65593" y="0"/>
                </a:lnTo>
                <a:lnTo>
                  <a:pt x="55801" y="1400"/>
                </a:lnTo>
                <a:lnTo>
                  <a:pt x="40414" y="40632"/>
                </a:lnTo>
                <a:lnTo>
                  <a:pt x="37660" y="51661"/>
                </a:lnTo>
                <a:lnTo>
                  <a:pt x="37529" y="52011"/>
                </a:lnTo>
                <a:lnTo>
                  <a:pt x="34819" y="57438"/>
                </a:lnTo>
                <a:lnTo>
                  <a:pt x="48603" y="57438"/>
                </a:lnTo>
                <a:lnTo>
                  <a:pt x="48698" y="57285"/>
                </a:lnTo>
                <a:lnTo>
                  <a:pt x="50730" y="52011"/>
                </a:lnTo>
                <a:lnTo>
                  <a:pt x="52468" y="45031"/>
                </a:lnTo>
                <a:lnTo>
                  <a:pt x="54402" y="35030"/>
                </a:lnTo>
                <a:lnTo>
                  <a:pt x="57222" y="26420"/>
                </a:lnTo>
                <a:lnTo>
                  <a:pt x="60172" y="19784"/>
                </a:lnTo>
                <a:lnTo>
                  <a:pt x="64434" y="15515"/>
                </a:lnTo>
                <a:lnTo>
                  <a:pt x="71188" y="14004"/>
                </a:lnTo>
                <a:lnTo>
                  <a:pt x="91593" y="14004"/>
                </a:lnTo>
                <a:lnTo>
                  <a:pt x="89557" y="9980"/>
                </a:lnTo>
                <a:lnTo>
                  <a:pt x="80655" y="2560"/>
                </a:lnTo>
                <a:lnTo>
                  <a:pt x="69789" y="0"/>
                </a:lnTo>
                <a:close/>
              </a:path>
            </a:pathLst>
          </a:custGeom>
          <a:solidFill>
            <a:srgbClr val="000000"/>
          </a:solidFill>
        </p:spPr>
        <p:txBody>
          <a:bodyPr wrap="square" lIns="0" tIns="0" rIns="0" bIns="0" rtlCol="0"/>
          <a:lstStyle/>
          <a:p>
            <a:endParaRPr/>
          </a:p>
        </p:txBody>
      </p:sp>
      <p:sp>
        <p:nvSpPr>
          <p:cNvPr id="192" name="object 192"/>
          <p:cNvSpPr/>
          <p:nvPr/>
        </p:nvSpPr>
        <p:spPr>
          <a:xfrm>
            <a:off x="2119251" y="5145624"/>
            <a:ext cx="68580" cy="59055"/>
          </a:xfrm>
          <a:custGeom>
            <a:avLst/>
            <a:gdLst/>
            <a:ahLst/>
            <a:cxnLst/>
            <a:rect l="l" t="t" r="r" b="b"/>
            <a:pathLst>
              <a:path w="68580" h="59054">
                <a:moveTo>
                  <a:pt x="36368" y="0"/>
                </a:moveTo>
                <a:lnTo>
                  <a:pt x="25965" y="437"/>
                </a:lnTo>
                <a:lnTo>
                  <a:pt x="13988" y="3501"/>
                </a:lnTo>
                <a:lnTo>
                  <a:pt x="4108" y="11816"/>
                </a:lnTo>
                <a:lnTo>
                  <a:pt x="0" y="28009"/>
                </a:lnTo>
                <a:lnTo>
                  <a:pt x="0" y="40614"/>
                </a:lnTo>
                <a:lnTo>
                  <a:pt x="34970" y="58839"/>
                </a:lnTo>
                <a:lnTo>
                  <a:pt x="49070" y="57000"/>
                </a:lnTo>
                <a:lnTo>
                  <a:pt x="59633" y="51484"/>
                </a:lnTo>
                <a:lnTo>
                  <a:pt x="62407" y="47635"/>
                </a:lnTo>
                <a:lnTo>
                  <a:pt x="36368" y="47635"/>
                </a:lnTo>
                <a:lnTo>
                  <a:pt x="36368" y="46234"/>
                </a:lnTo>
                <a:lnTo>
                  <a:pt x="27976" y="46234"/>
                </a:lnTo>
                <a:lnTo>
                  <a:pt x="19015" y="44590"/>
                </a:lnTo>
                <a:lnTo>
                  <a:pt x="12938" y="40448"/>
                </a:lnTo>
                <a:lnTo>
                  <a:pt x="9485" y="34993"/>
                </a:lnTo>
                <a:lnTo>
                  <a:pt x="8392" y="29410"/>
                </a:lnTo>
                <a:lnTo>
                  <a:pt x="10665" y="20285"/>
                </a:lnTo>
                <a:lnTo>
                  <a:pt x="16086" y="15230"/>
                </a:lnTo>
                <a:lnTo>
                  <a:pt x="22555" y="13063"/>
                </a:lnTo>
                <a:lnTo>
                  <a:pt x="27976" y="12604"/>
                </a:lnTo>
                <a:lnTo>
                  <a:pt x="36368" y="12604"/>
                </a:lnTo>
                <a:lnTo>
                  <a:pt x="36368" y="0"/>
                </a:lnTo>
                <a:close/>
              </a:path>
              <a:path w="68580" h="59054">
                <a:moveTo>
                  <a:pt x="54553" y="1400"/>
                </a:moveTo>
                <a:lnTo>
                  <a:pt x="46160" y="1400"/>
                </a:lnTo>
                <a:lnTo>
                  <a:pt x="46160" y="12604"/>
                </a:lnTo>
                <a:lnTo>
                  <a:pt x="55952" y="14004"/>
                </a:lnTo>
                <a:lnTo>
                  <a:pt x="60167" y="21007"/>
                </a:lnTo>
                <a:lnTo>
                  <a:pt x="60167" y="28009"/>
                </a:lnTo>
                <a:lnTo>
                  <a:pt x="58415" y="36992"/>
                </a:lnTo>
                <a:lnTo>
                  <a:pt x="53513" y="43081"/>
                </a:lnTo>
                <a:lnTo>
                  <a:pt x="45988" y="46540"/>
                </a:lnTo>
                <a:lnTo>
                  <a:pt x="36368" y="47635"/>
                </a:lnTo>
                <a:lnTo>
                  <a:pt x="62407" y="47635"/>
                </a:lnTo>
                <a:lnTo>
                  <a:pt x="66262" y="42287"/>
                </a:lnTo>
                <a:lnTo>
                  <a:pt x="68560" y="29410"/>
                </a:lnTo>
                <a:lnTo>
                  <a:pt x="68385" y="15230"/>
                </a:lnTo>
                <a:lnTo>
                  <a:pt x="54553" y="1400"/>
                </a:lnTo>
                <a:close/>
              </a:path>
              <a:path w="68580" h="59054">
                <a:moveTo>
                  <a:pt x="36368" y="12604"/>
                </a:moveTo>
                <a:lnTo>
                  <a:pt x="27976" y="12604"/>
                </a:lnTo>
                <a:lnTo>
                  <a:pt x="27976" y="46234"/>
                </a:lnTo>
                <a:lnTo>
                  <a:pt x="36368" y="46234"/>
                </a:lnTo>
                <a:lnTo>
                  <a:pt x="36368" y="12604"/>
                </a:lnTo>
                <a:close/>
              </a:path>
            </a:pathLst>
          </a:custGeom>
          <a:solidFill>
            <a:srgbClr val="000000"/>
          </a:solidFill>
        </p:spPr>
        <p:txBody>
          <a:bodyPr wrap="square" lIns="0" tIns="0" rIns="0" bIns="0" rtlCol="0"/>
          <a:lstStyle/>
          <a:p>
            <a:endParaRPr/>
          </a:p>
        </p:txBody>
      </p:sp>
      <p:sp>
        <p:nvSpPr>
          <p:cNvPr id="193" name="object 193"/>
          <p:cNvSpPr/>
          <p:nvPr/>
        </p:nvSpPr>
        <p:spPr>
          <a:xfrm>
            <a:off x="2120649" y="5090984"/>
            <a:ext cx="66040" cy="36830"/>
          </a:xfrm>
          <a:custGeom>
            <a:avLst/>
            <a:gdLst/>
            <a:ahLst/>
            <a:cxnLst/>
            <a:rect l="l" t="t" r="r" b="b"/>
            <a:pathLst>
              <a:path w="66039" h="36829">
                <a:moveTo>
                  <a:pt x="65762" y="23808"/>
                </a:moveTo>
                <a:lnTo>
                  <a:pt x="0" y="23808"/>
                </a:lnTo>
                <a:lnTo>
                  <a:pt x="0" y="36431"/>
                </a:lnTo>
                <a:lnTo>
                  <a:pt x="65762" y="36431"/>
                </a:lnTo>
                <a:lnTo>
                  <a:pt x="65762" y="23808"/>
                </a:lnTo>
                <a:close/>
              </a:path>
              <a:path w="66039" h="36829">
                <a:moveTo>
                  <a:pt x="11190" y="0"/>
                </a:moveTo>
                <a:lnTo>
                  <a:pt x="0" y="0"/>
                </a:lnTo>
                <a:lnTo>
                  <a:pt x="0" y="8402"/>
                </a:lnTo>
                <a:lnTo>
                  <a:pt x="1398" y="14004"/>
                </a:lnTo>
                <a:lnTo>
                  <a:pt x="4196" y="22407"/>
                </a:lnTo>
                <a:lnTo>
                  <a:pt x="12589" y="23808"/>
                </a:lnTo>
                <a:lnTo>
                  <a:pt x="30773" y="23808"/>
                </a:lnTo>
                <a:lnTo>
                  <a:pt x="22992" y="22932"/>
                </a:lnTo>
                <a:lnTo>
                  <a:pt x="16785" y="19956"/>
                </a:lnTo>
                <a:lnTo>
                  <a:pt x="12676" y="14354"/>
                </a:lnTo>
                <a:lnTo>
                  <a:pt x="11190" y="5601"/>
                </a:lnTo>
                <a:lnTo>
                  <a:pt x="11190" y="0"/>
                </a:lnTo>
                <a:close/>
              </a:path>
            </a:pathLst>
          </a:custGeom>
          <a:solidFill>
            <a:srgbClr val="000000"/>
          </a:solidFill>
        </p:spPr>
        <p:txBody>
          <a:bodyPr wrap="square" lIns="0" tIns="0" rIns="0" bIns="0" rtlCol="0"/>
          <a:lstStyle/>
          <a:p>
            <a:endParaRPr/>
          </a:p>
        </p:txBody>
      </p:sp>
      <p:sp>
        <p:nvSpPr>
          <p:cNvPr id="194" name="object 194"/>
          <p:cNvSpPr/>
          <p:nvPr/>
        </p:nvSpPr>
        <p:spPr>
          <a:xfrm>
            <a:off x="2092654" y="5015339"/>
            <a:ext cx="95250" cy="62230"/>
          </a:xfrm>
          <a:custGeom>
            <a:avLst/>
            <a:gdLst/>
            <a:ahLst/>
            <a:cxnLst/>
            <a:rect l="l" t="t" r="r" b="b"/>
            <a:pathLst>
              <a:path w="95250" h="62229">
                <a:moveTo>
                  <a:pt x="83965" y="49016"/>
                </a:moveTo>
                <a:lnTo>
                  <a:pt x="0" y="49016"/>
                </a:lnTo>
                <a:lnTo>
                  <a:pt x="0" y="61640"/>
                </a:lnTo>
                <a:lnTo>
                  <a:pt x="93757" y="61640"/>
                </a:lnTo>
                <a:lnTo>
                  <a:pt x="93757" y="50417"/>
                </a:lnTo>
                <a:lnTo>
                  <a:pt x="83965" y="49016"/>
                </a:lnTo>
                <a:close/>
              </a:path>
              <a:path w="95250" h="62229">
                <a:moveTo>
                  <a:pt x="72756" y="0"/>
                </a:moveTo>
                <a:lnTo>
                  <a:pt x="60167" y="0"/>
                </a:lnTo>
                <a:lnTo>
                  <a:pt x="50331" y="700"/>
                </a:lnTo>
                <a:lnTo>
                  <a:pt x="26595" y="43415"/>
                </a:lnTo>
                <a:lnTo>
                  <a:pt x="37786" y="49016"/>
                </a:lnTo>
                <a:lnTo>
                  <a:pt x="61566" y="49016"/>
                </a:lnTo>
                <a:lnTo>
                  <a:pt x="55643" y="48732"/>
                </a:lnTo>
                <a:lnTo>
                  <a:pt x="46703" y="46741"/>
                </a:lnTo>
                <a:lnTo>
                  <a:pt x="38551" y="41336"/>
                </a:lnTo>
                <a:lnTo>
                  <a:pt x="34988" y="30810"/>
                </a:lnTo>
                <a:lnTo>
                  <a:pt x="37939" y="20875"/>
                </a:lnTo>
                <a:lnTo>
                  <a:pt x="44955" y="15405"/>
                </a:lnTo>
                <a:lnTo>
                  <a:pt x="53282" y="13085"/>
                </a:lnTo>
                <a:lnTo>
                  <a:pt x="60167" y="12604"/>
                </a:lnTo>
                <a:lnTo>
                  <a:pt x="91659" y="12604"/>
                </a:lnTo>
                <a:lnTo>
                  <a:pt x="90959" y="11203"/>
                </a:lnTo>
                <a:lnTo>
                  <a:pt x="83965" y="5601"/>
                </a:lnTo>
                <a:lnTo>
                  <a:pt x="72756" y="0"/>
                </a:lnTo>
                <a:close/>
              </a:path>
              <a:path w="95250" h="62229">
                <a:moveTo>
                  <a:pt x="91659" y="12604"/>
                </a:moveTo>
                <a:lnTo>
                  <a:pt x="60167" y="12604"/>
                </a:lnTo>
                <a:lnTo>
                  <a:pt x="68825" y="13479"/>
                </a:lnTo>
                <a:lnTo>
                  <a:pt x="76962" y="16455"/>
                </a:lnTo>
                <a:lnTo>
                  <a:pt x="83001" y="22057"/>
                </a:lnTo>
                <a:lnTo>
                  <a:pt x="85364" y="30810"/>
                </a:lnTo>
                <a:lnTo>
                  <a:pt x="82236" y="41336"/>
                </a:lnTo>
                <a:lnTo>
                  <a:pt x="75038" y="46741"/>
                </a:lnTo>
                <a:lnTo>
                  <a:pt x="67055" y="48732"/>
                </a:lnTo>
                <a:lnTo>
                  <a:pt x="61566" y="49016"/>
                </a:lnTo>
                <a:lnTo>
                  <a:pt x="85364" y="49016"/>
                </a:lnTo>
                <a:lnTo>
                  <a:pt x="90959" y="43415"/>
                </a:lnTo>
                <a:lnTo>
                  <a:pt x="93757" y="37813"/>
                </a:lnTo>
                <a:lnTo>
                  <a:pt x="95156" y="32211"/>
                </a:lnTo>
                <a:lnTo>
                  <a:pt x="95156" y="19606"/>
                </a:lnTo>
                <a:lnTo>
                  <a:pt x="91659" y="12604"/>
                </a:lnTo>
                <a:close/>
              </a:path>
            </a:pathLst>
          </a:custGeom>
          <a:solidFill>
            <a:srgbClr val="000000"/>
          </a:solidFill>
        </p:spPr>
        <p:txBody>
          <a:bodyPr wrap="square" lIns="0" tIns="0" rIns="0" bIns="0" rtlCol="0"/>
          <a:lstStyle/>
          <a:p>
            <a:endParaRPr/>
          </a:p>
        </p:txBody>
      </p:sp>
      <p:sp>
        <p:nvSpPr>
          <p:cNvPr id="195" name="object 195"/>
          <p:cNvSpPr/>
          <p:nvPr/>
        </p:nvSpPr>
        <p:spPr>
          <a:xfrm>
            <a:off x="2092654" y="4990812"/>
            <a:ext cx="12700" cy="0"/>
          </a:xfrm>
          <a:custGeom>
            <a:avLst/>
            <a:gdLst/>
            <a:ahLst/>
            <a:cxnLst/>
            <a:rect l="l" t="t" r="r" b="b"/>
            <a:pathLst>
              <a:path w="12700">
                <a:moveTo>
                  <a:pt x="0" y="0"/>
                </a:moveTo>
                <a:lnTo>
                  <a:pt x="12589" y="0"/>
                </a:lnTo>
              </a:path>
            </a:pathLst>
          </a:custGeom>
          <a:ln w="15405">
            <a:solidFill>
              <a:srgbClr val="000000"/>
            </a:solidFill>
          </a:ln>
        </p:spPr>
        <p:txBody>
          <a:bodyPr wrap="square" lIns="0" tIns="0" rIns="0" bIns="0" rtlCol="0"/>
          <a:lstStyle/>
          <a:p>
            <a:endParaRPr/>
          </a:p>
        </p:txBody>
      </p:sp>
      <p:sp>
        <p:nvSpPr>
          <p:cNvPr id="196" name="object 196"/>
          <p:cNvSpPr/>
          <p:nvPr/>
        </p:nvSpPr>
        <p:spPr>
          <a:xfrm>
            <a:off x="2120649" y="4990812"/>
            <a:ext cx="66040" cy="0"/>
          </a:xfrm>
          <a:custGeom>
            <a:avLst/>
            <a:gdLst/>
            <a:ahLst/>
            <a:cxnLst/>
            <a:rect l="l" t="t" r="r" b="b"/>
            <a:pathLst>
              <a:path w="66039">
                <a:moveTo>
                  <a:pt x="0" y="0"/>
                </a:moveTo>
                <a:lnTo>
                  <a:pt x="65762" y="0"/>
                </a:lnTo>
              </a:path>
            </a:pathLst>
          </a:custGeom>
          <a:ln w="12604">
            <a:solidFill>
              <a:srgbClr val="000000"/>
            </a:solidFill>
          </a:ln>
        </p:spPr>
        <p:txBody>
          <a:bodyPr wrap="square" lIns="0" tIns="0" rIns="0" bIns="0" rtlCol="0"/>
          <a:lstStyle/>
          <a:p>
            <a:endParaRPr/>
          </a:p>
        </p:txBody>
      </p:sp>
      <p:sp>
        <p:nvSpPr>
          <p:cNvPr id="197" name="object 197"/>
          <p:cNvSpPr/>
          <p:nvPr/>
        </p:nvSpPr>
        <p:spPr>
          <a:xfrm>
            <a:off x="2119251" y="4910268"/>
            <a:ext cx="68580" cy="55244"/>
          </a:xfrm>
          <a:custGeom>
            <a:avLst/>
            <a:gdLst/>
            <a:ahLst/>
            <a:cxnLst/>
            <a:rect l="l" t="t" r="r" b="b"/>
            <a:pathLst>
              <a:path w="68580" h="55245">
                <a:moveTo>
                  <a:pt x="34970" y="11203"/>
                </a:moveTo>
                <a:lnTo>
                  <a:pt x="26577" y="11203"/>
                </a:lnTo>
                <a:lnTo>
                  <a:pt x="26577" y="36412"/>
                </a:lnTo>
                <a:lnTo>
                  <a:pt x="30773" y="43433"/>
                </a:lnTo>
                <a:lnTo>
                  <a:pt x="36368" y="53237"/>
                </a:lnTo>
                <a:lnTo>
                  <a:pt x="44761" y="54637"/>
                </a:lnTo>
                <a:lnTo>
                  <a:pt x="50357" y="54637"/>
                </a:lnTo>
                <a:lnTo>
                  <a:pt x="57340" y="53105"/>
                </a:lnTo>
                <a:lnTo>
                  <a:pt x="63137" y="48683"/>
                </a:lnTo>
                <a:lnTo>
                  <a:pt x="66870" y="42033"/>
                </a:lnTo>
                <a:lnTo>
                  <a:pt x="47559" y="42033"/>
                </a:lnTo>
                <a:lnTo>
                  <a:pt x="40281" y="39119"/>
                </a:lnTo>
                <a:lnTo>
                  <a:pt x="36543" y="32395"/>
                </a:lnTo>
                <a:lnTo>
                  <a:pt x="35166" y="24883"/>
                </a:lnTo>
                <a:lnTo>
                  <a:pt x="35074" y="22407"/>
                </a:lnTo>
                <a:lnTo>
                  <a:pt x="34970" y="11203"/>
                </a:lnTo>
                <a:close/>
              </a:path>
              <a:path w="68580" h="55245">
                <a:moveTo>
                  <a:pt x="67161" y="0"/>
                </a:moveTo>
                <a:lnTo>
                  <a:pt x="12589" y="0"/>
                </a:lnTo>
                <a:lnTo>
                  <a:pt x="9791" y="2800"/>
                </a:lnTo>
                <a:lnTo>
                  <a:pt x="2797" y="5601"/>
                </a:lnTo>
                <a:lnTo>
                  <a:pt x="0" y="15405"/>
                </a:lnTo>
                <a:lnTo>
                  <a:pt x="26" y="32395"/>
                </a:lnTo>
                <a:lnTo>
                  <a:pt x="1398" y="42033"/>
                </a:lnTo>
                <a:lnTo>
                  <a:pt x="6994" y="46234"/>
                </a:lnTo>
                <a:lnTo>
                  <a:pt x="11190" y="50436"/>
                </a:lnTo>
                <a:lnTo>
                  <a:pt x="19583" y="50436"/>
                </a:lnTo>
                <a:lnTo>
                  <a:pt x="19583" y="39213"/>
                </a:lnTo>
                <a:lnTo>
                  <a:pt x="16785" y="39213"/>
                </a:lnTo>
                <a:lnTo>
                  <a:pt x="8392" y="37813"/>
                </a:lnTo>
                <a:lnTo>
                  <a:pt x="8392" y="16805"/>
                </a:lnTo>
                <a:lnTo>
                  <a:pt x="12589" y="14004"/>
                </a:lnTo>
                <a:lnTo>
                  <a:pt x="15386" y="11203"/>
                </a:lnTo>
                <a:lnTo>
                  <a:pt x="64363" y="11203"/>
                </a:lnTo>
                <a:lnTo>
                  <a:pt x="67161" y="9803"/>
                </a:lnTo>
                <a:lnTo>
                  <a:pt x="67161" y="0"/>
                </a:lnTo>
                <a:close/>
              </a:path>
              <a:path w="68580" h="55245">
                <a:moveTo>
                  <a:pt x="57369" y="11203"/>
                </a:moveTo>
                <a:lnTo>
                  <a:pt x="34970" y="11203"/>
                </a:lnTo>
                <a:lnTo>
                  <a:pt x="44761" y="12604"/>
                </a:lnTo>
                <a:lnTo>
                  <a:pt x="47559" y="12604"/>
                </a:lnTo>
                <a:lnTo>
                  <a:pt x="51755" y="15405"/>
                </a:lnTo>
                <a:lnTo>
                  <a:pt x="57369" y="18206"/>
                </a:lnTo>
                <a:lnTo>
                  <a:pt x="58768" y="22407"/>
                </a:lnTo>
                <a:lnTo>
                  <a:pt x="58768" y="39213"/>
                </a:lnTo>
                <a:lnTo>
                  <a:pt x="51755" y="42033"/>
                </a:lnTo>
                <a:lnTo>
                  <a:pt x="66870" y="42033"/>
                </a:lnTo>
                <a:lnTo>
                  <a:pt x="67095" y="41631"/>
                </a:lnTo>
                <a:lnTo>
                  <a:pt x="68531" y="32395"/>
                </a:lnTo>
                <a:lnTo>
                  <a:pt x="68560" y="16805"/>
                </a:lnTo>
                <a:lnTo>
                  <a:pt x="57369" y="11203"/>
                </a:lnTo>
                <a:close/>
              </a:path>
            </a:pathLst>
          </a:custGeom>
          <a:solidFill>
            <a:srgbClr val="000000"/>
          </a:solidFill>
        </p:spPr>
        <p:txBody>
          <a:bodyPr wrap="square" lIns="0" tIns="0" rIns="0" bIns="0" rtlCol="0"/>
          <a:lstStyle/>
          <a:p>
            <a:endParaRPr/>
          </a:p>
        </p:txBody>
      </p:sp>
      <p:sp>
        <p:nvSpPr>
          <p:cNvPr id="198" name="object 198"/>
          <p:cNvSpPr/>
          <p:nvPr/>
        </p:nvSpPr>
        <p:spPr>
          <a:xfrm>
            <a:off x="3192434" y="5294111"/>
            <a:ext cx="93980" cy="77470"/>
          </a:xfrm>
          <a:custGeom>
            <a:avLst/>
            <a:gdLst/>
            <a:ahLst/>
            <a:cxnLst/>
            <a:rect l="l" t="t" r="r" b="b"/>
            <a:pathLst>
              <a:path w="93979" h="77470">
                <a:moveTo>
                  <a:pt x="93738" y="0"/>
                </a:moveTo>
                <a:lnTo>
                  <a:pt x="0" y="0"/>
                </a:lnTo>
                <a:lnTo>
                  <a:pt x="0" y="12623"/>
                </a:lnTo>
                <a:lnTo>
                  <a:pt x="76953" y="12623"/>
                </a:lnTo>
                <a:lnTo>
                  <a:pt x="0" y="58839"/>
                </a:lnTo>
                <a:lnTo>
                  <a:pt x="0" y="77064"/>
                </a:lnTo>
                <a:lnTo>
                  <a:pt x="93738" y="77064"/>
                </a:lnTo>
                <a:lnTo>
                  <a:pt x="93738" y="65841"/>
                </a:lnTo>
                <a:lnTo>
                  <a:pt x="13988" y="65841"/>
                </a:lnTo>
                <a:lnTo>
                  <a:pt x="93738" y="16824"/>
                </a:lnTo>
                <a:lnTo>
                  <a:pt x="93738" y="0"/>
                </a:lnTo>
                <a:close/>
              </a:path>
            </a:pathLst>
          </a:custGeom>
          <a:solidFill>
            <a:srgbClr val="000000"/>
          </a:solidFill>
        </p:spPr>
        <p:txBody>
          <a:bodyPr wrap="square" lIns="0" tIns="0" rIns="0" bIns="0" rtlCol="0"/>
          <a:lstStyle/>
          <a:p>
            <a:endParaRPr/>
          </a:p>
        </p:txBody>
      </p:sp>
      <p:sp>
        <p:nvSpPr>
          <p:cNvPr id="199" name="object 199"/>
          <p:cNvSpPr/>
          <p:nvPr/>
        </p:nvSpPr>
        <p:spPr>
          <a:xfrm>
            <a:off x="3219011" y="5210063"/>
            <a:ext cx="70485" cy="64769"/>
          </a:xfrm>
          <a:custGeom>
            <a:avLst/>
            <a:gdLst/>
            <a:ahLst/>
            <a:cxnLst/>
            <a:rect l="l" t="t" r="r" b="b"/>
            <a:pathLst>
              <a:path w="70485" h="64770">
                <a:moveTo>
                  <a:pt x="34988" y="0"/>
                </a:moveTo>
                <a:lnTo>
                  <a:pt x="23612" y="1291"/>
                </a:lnTo>
                <a:lnTo>
                  <a:pt x="12241" y="6127"/>
                </a:lnTo>
                <a:lnTo>
                  <a:pt x="3497" y="15952"/>
                </a:lnTo>
                <a:lnTo>
                  <a:pt x="0" y="32211"/>
                </a:lnTo>
                <a:lnTo>
                  <a:pt x="3300" y="47889"/>
                </a:lnTo>
                <a:lnTo>
                  <a:pt x="11717" y="57786"/>
                </a:lnTo>
                <a:lnTo>
                  <a:pt x="23022" y="62952"/>
                </a:lnTo>
                <a:lnTo>
                  <a:pt x="34988" y="64440"/>
                </a:lnTo>
                <a:lnTo>
                  <a:pt x="48714" y="62558"/>
                </a:lnTo>
                <a:lnTo>
                  <a:pt x="59817" y="56735"/>
                </a:lnTo>
                <a:lnTo>
                  <a:pt x="63448" y="51836"/>
                </a:lnTo>
                <a:lnTo>
                  <a:pt x="34988" y="51836"/>
                </a:lnTo>
                <a:lnTo>
                  <a:pt x="22192" y="49757"/>
                </a:lnTo>
                <a:lnTo>
                  <a:pt x="14514" y="44656"/>
                </a:lnTo>
                <a:lnTo>
                  <a:pt x="10775" y="38239"/>
                </a:lnTo>
                <a:lnTo>
                  <a:pt x="9791" y="32211"/>
                </a:lnTo>
                <a:lnTo>
                  <a:pt x="11343" y="24420"/>
                </a:lnTo>
                <a:lnTo>
                  <a:pt x="15913" y="18206"/>
                </a:lnTo>
                <a:lnTo>
                  <a:pt x="23372" y="14092"/>
                </a:lnTo>
                <a:lnTo>
                  <a:pt x="33590" y="12604"/>
                </a:lnTo>
                <a:lnTo>
                  <a:pt x="62659" y="12604"/>
                </a:lnTo>
                <a:lnTo>
                  <a:pt x="59293" y="8227"/>
                </a:lnTo>
                <a:lnTo>
                  <a:pt x="48124" y="2078"/>
                </a:lnTo>
                <a:lnTo>
                  <a:pt x="34988" y="0"/>
                </a:lnTo>
                <a:close/>
              </a:path>
              <a:path w="70485" h="64770">
                <a:moveTo>
                  <a:pt x="62659" y="12604"/>
                </a:moveTo>
                <a:lnTo>
                  <a:pt x="33590" y="12604"/>
                </a:lnTo>
                <a:lnTo>
                  <a:pt x="46004" y="14486"/>
                </a:lnTo>
                <a:lnTo>
                  <a:pt x="54222" y="19256"/>
                </a:lnTo>
                <a:lnTo>
                  <a:pt x="58768" y="25602"/>
                </a:lnTo>
                <a:lnTo>
                  <a:pt x="60167" y="32211"/>
                </a:lnTo>
                <a:lnTo>
                  <a:pt x="58003" y="41193"/>
                </a:lnTo>
                <a:lnTo>
                  <a:pt x="52299" y="47282"/>
                </a:lnTo>
                <a:lnTo>
                  <a:pt x="44234" y="50742"/>
                </a:lnTo>
                <a:lnTo>
                  <a:pt x="34988" y="51836"/>
                </a:lnTo>
                <a:lnTo>
                  <a:pt x="63448" y="51836"/>
                </a:lnTo>
                <a:lnTo>
                  <a:pt x="67248" y="46708"/>
                </a:lnTo>
                <a:lnTo>
                  <a:pt x="69958" y="32211"/>
                </a:lnTo>
                <a:lnTo>
                  <a:pt x="67052" y="18315"/>
                </a:lnTo>
                <a:lnTo>
                  <a:pt x="62659" y="12604"/>
                </a:lnTo>
                <a:close/>
              </a:path>
            </a:pathLst>
          </a:custGeom>
          <a:solidFill>
            <a:srgbClr val="000000"/>
          </a:solidFill>
        </p:spPr>
        <p:txBody>
          <a:bodyPr wrap="square" lIns="0" tIns="0" rIns="0" bIns="0" rtlCol="0"/>
          <a:lstStyle/>
          <a:p>
            <a:endParaRPr/>
          </a:p>
        </p:txBody>
      </p:sp>
      <p:sp>
        <p:nvSpPr>
          <p:cNvPr id="200" name="object 200"/>
          <p:cNvSpPr/>
          <p:nvPr/>
        </p:nvSpPr>
        <p:spPr>
          <a:xfrm>
            <a:off x="3220410" y="5154025"/>
            <a:ext cx="66040" cy="36830"/>
          </a:xfrm>
          <a:custGeom>
            <a:avLst/>
            <a:gdLst/>
            <a:ahLst/>
            <a:cxnLst/>
            <a:rect l="l" t="t" r="r" b="b"/>
            <a:pathLst>
              <a:path w="66039" h="36829">
                <a:moveTo>
                  <a:pt x="65762" y="23808"/>
                </a:moveTo>
                <a:lnTo>
                  <a:pt x="0" y="23808"/>
                </a:lnTo>
                <a:lnTo>
                  <a:pt x="0" y="36431"/>
                </a:lnTo>
                <a:lnTo>
                  <a:pt x="65762" y="36431"/>
                </a:lnTo>
                <a:lnTo>
                  <a:pt x="65762" y="23808"/>
                </a:lnTo>
                <a:close/>
              </a:path>
              <a:path w="66039" h="36829">
                <a:moveTo>
                  <a:pt x="11190" y="0"/>
                </a:moveTo>
                <a:lnTo>
                  <a:pt x="0" y="0"/>
                </a:lnTo>
                <a:lnTo>
                  <a:pt x="0" y="8402"/>
                </a:lnTo>
                <a:lnTo>
                  <a:pt x="1398" y="14004"/>
                </a:lnTo>
                <a:lnTo>
                  <a:pt x="4196" y="21007"/>
                </a:lnTo>
                <a:lnTo>
                  <a:pt x="12589" y="23808"/>
                </a:lnTo>
                <a:lnTo>
                  <a:pt x="30792" y="23808"/>
                </a:lnTo>
                <a:lnTo>
                  <a:pt x="23000" y="22932"/>
                </a:lnTo>
                <a:lnTo>
                  <a:pt x="16788" y="19956"/>
                </a:lnTo>
                <a:lnTo>
                  <a:pt x="12676" y="14354"/>
                </a:lnTo>
                <a:lnTo>
                  <a:pt x="11190" y="5601"/>
                </a:lnTo>
                <a:lnTo>
                  <a:pt x="11190" y="0"/>
                </a:lnTo>
                <a:close/>
              </a:path>
            </a:pathLst>
          </a:custGeom>
          <a:solidFill>
            <a:srgbClr val="000000"/>
          </a:solidFill>
        </p:spPr>
        <p:txBody>
          <a:bodyPr wrap="square" lIns="0" tIns="0" rIns="0" bIns="0" rtlCol="0"/>
          <a:lstStyle/>
          <a:p>
            <a:endParaRPr/>
          </a:p>
        </p:txBody>
      </p:sp>
      <p:sp>
        <p:nvSpPr>
          <p:cNvPr id="201" name="object 201"/>
          <p:cNvSpPr/>
          <p:nvPr/>
        </p:nvSpPr>
        <p:spPr>
          <a:xfrm>
            <a:off x="3220410" y="5043349"/>
            <a:ext cx="66040" cy="106680"/>
          </a:xfrm>
          <a:custGeom>
            <a:avLst/>
            <a:gdLst/>
            <a:ahLst/>
            <a:cxnLst/>
            <a:rect l="l" t="t" r="r" b="b"/>
            <a:pathLst>
              <a:path w="66039" h="106679">
                <a:moveTo>
                  <a:pt x="0" y="0"/>
                </a:moveTo>
                <a:lnTo>
                  <a:pt x="0" y="12604"/>
                </a:lnTo>
                <a:lnTo>
                  <a:pt x="51774" y="29428"/>
                </a:lnTo>
                <a:lnTo>
                  <a:pt x="0" y="44834"/>
                </a:lnTo>
                <a:lnTo>
                  <a:pt x="0" y="60239"/>
                </a:lnTo>
                <a:lnTo>
                  <a:pt x="53173" y="77045"/>
                </a:lnTo>
                <a:lnTo>
                  <a:pt x="0" y="92469"/>
                </a:lnTo>
                <a:lnTo>
                  <a:pt x="0" y="106474"/>
                </a:lnTo>
                <a:lnTo>
                  <a:pt x="65762" y="84066"/>
                </a:lnTo>
                <a:lnTo>
                  <a:pt x="65762" y="70042"/>
                </a:lnTo>
                <a:lnTo>
                  <a:pt x="12589" y="53237"/>
                </a:lnTo>
                <a:lnTo>
                  <a:pt x="65762" y="37831"/>
                </a:lnTo>
                <a:lnTo>
                  <a:pt x="65762" y="23808"/>
                </a:lnTo>
                <a:lnTo>
                  <a:pt x="0" y="0"/>
                </a:lnTo>
                <a:close/>
              </a:path>
            </a:pathLst>
          </a:custGeom>
          <a:solidFill>
            <a:srgbClr val="000000"/>
          </a:solidFill>
        </p:spPr>
        <p:txBody>
          <a:bodyPr wrap="square" lIns="0" tIns="0" rIns="0" bIns="0" rtlCol="0"/>
          <a:lstStyle/>
          <a:p>
            <a:endParaRPr/>
          </a:p>
        </p:txBody>
      </p:sp>
      <p:sp>
        <p:nvSpPr>
          <p:cNvPr id="202" name="object 202"/>
          <p:cNvSpPr/>
          <p:nvPr/>
        </p:nvSpPr>
        <p:spPr>
          <a:xfrm>
            <a:off x="3219011" y="4981711"/>
            <a:ext cx="68580" cy="56515"/>
          </a:xfrm>
          <a:custGeom>
            <a:avLst/>
            <a:gdLst/>
            <a:ahLst/>
            <a:cxnLst/>
            <a:rect l="l" t="t" r="r" b="b"/>
            <a:pathLst>
              <a:path w="68579" h="56514">
                <a:moveTo>
                  <a:pt x="34988" y="12604"/>
                </a:moveTo>
                <a:lnTo>
                  <a:pt x="26595" y="12604"/>
                </a:lnTo>
                <a:lnTo>
                  <a:pt x="26595" y="37831"/>
                </a:lnTo>
                <a:lnTo>
                  <a:pt x="30792" y="44834"/>
                </a:lnTo>
                <a:lnTo>
                  <a:pt x="36387" y="54637"/>
                </a:lnTo>
                <a:lnTo>
                  <a:pt x="44780" y="56038"/>
                </a:lnTo>
                <a:lnTo>
                  <a:pt x="50375" y="56038"/>
                </a:lnTo>
                <a:lnTo>
                  <a:pt x="57347" y="54506"/>
                </a:lnTo>
                <a:lnTo>
                  <a:pt x="63139" y="50086"/>
                </a:lnTo>
                <a:lnTo>
                  <a:pt x="66874" y="43433"/>
                </a:lnTo>
                <a:lnTo>
                  <a:pt x="48976" y="43433"/>
                </a:lnTo>
                <a:lnTo>
                  <a:pt x="40890" y="40498"/>
                </a:lnTo>
                <a:lnTo>
                  <a:pt x="36737" y="33620"/>
                </a:lnTo>
                <a:lnTo>
                  <a:pt x="35207" y="25693"/>
                </a:lnTo>
                <a:lnTo>
                  <a:pt x="35139" y="23808"/>
                </a:lnTo>
                <a:lnTo>
                  <a:pt x="34988" y="12604"/>
                </a:lnTo>
                <a:close/>
              </a:path>
              <a:path w="68579" h="56514">
                <a:moveTo>
                  <a:pt x="67161" y="0"/>
                </a:moveTo>
                <a:lnTo>
                  <a:pt x="60167" y="1400"/>
                </a:lnTo>
                <a:lnTo>
                  <a:pt x="13988" y="1400"/>
                </a:lnTo>
                <a:lnTo>
                  <a:pt x="9791" y="2800"/>
                </a:lnTo>
                <a:lnTo>
                  <a:pt x="0" y="33630"/>
                </a:lnTo>
                <a:lnTo>
                  <a:pt x="1398" y="42033"/>
                </a:lnTo>
                <a:lnTo>
                  <a:pt x="11190" y="51836"/>
                </a:lnTo>
                <a:lnTo>
                  <a:pt x="19583" y="51836"/>
                </a:lnTo>
                <a:lnTo>
                  <a:pt x="19583" y="40632"/>
                </a:lnTo>
                <a:lnTo>
                  <a:pt x="16785" y="39232"/>
                </a:lnTo>
                <a:lnTo>
                  <a:pt x="8392" y="39232"/>
                </a:lnTo>
                <a:lnTo>
                  <a:pt x="8392" y="23808"/>
                </a:lnTo>
                <a:lnTo>
                  <a:pt x="9791" y="18206"/>
                </a:lnTo>
                <a:lnTo>
                  <a:pt x="15386" y="12604"/>
                </a:lnTo>
                <a:lnTo>
                  <a:pt x="64363" y="12604"/>
                </a:lnTo>
                <a:lnTo>
                  <a:pt x="67161" y="11203"/>
                </a:lnTo>
                <a:lnTo>
                  <a:pt x="67161" y="0"/>
                </a:lnTo>
                <a:close/>
              </a:path>
              <a:path w="68579" h="56514">
                <a:moveTo>
                  <a:pt x="57369" y="12604"/>
                </a:moveTo>
                <a:lnTo>
                  <a:pt x="34988" y="12604"/>
                </a:lnTo>
                <a:lnTo>
                  <a:pt x="44780" y="14004"/>
                </a:lnTo>
                <a:lnTo>
                  <a:pt x="47578" y="14004"/>
                </a:lnTo>
                <a:lnTo>
                  <a:pt x="53173" y="16805"/>
                </a:lnTo>
                <a:lnTo>
                  <a:pt x="57369" y="19606"/>
                </a:lnTo>
                <a:lnTo>
                  <a:pt x="60167" y="23808"/>
                </a:lnTo>
                <a:lnTo>
                  <a:pt x="60167" y="40632"/>
                </a:lnTo>
                <a:lnTo>
                  <a:pt x="51774" y="43433"/>
                </a:lnTo>
                <a:lnTo>
                  <a:pt x="66874" y="43433"/>
                </a:lnTo>
                <a:lnTo>
                  <a:pt x="67095" y="43039"/>
                </a:lnTo>
                <a:lnTo>
                  <a:pt x="68560" y="33630"/>
                </a:lnTo>
                <a:lnTo>
                  <a:pt x="68560" y="18206"/>
                </a:lnTo>
                <a:lnTo>
                  <a:pt x="57369" y="12604"/>
                </a:lnTo>
                <a:close/>
              </a:path>
            </a:pathLst>
          </a:custGeom>
          <a:solidFill>
            <a:srgbClr val="000000"/>
          </a:solidFill>
        </p:spPr>
        <p:txBody>
          <a:bodyPr wrap="square" lIns="0" tIns="0" rIns="0" bIns="0" rtlCol="0"/>
          <a:lstStyle/>
          <a:p>
            <a:endParaRPr/>
          </a:p>
        </p:txBody>
      </p:sp>
      <p:sp>
        <p:nvSpPr>
          <p:cNvPr id="203" name="object 203"/>
          <p:cNvSpPr/>
          <p:nvPr/>
        </p:nvSpPr>
        <p:spPr>
          <a:xfrm>
            <a:off x="3220410" y="4901865"/>
            <a:ext cx="91440" cy="69215"/>
          </a:xfrm>
          <a:custGeom>
            <a:avLst/>
            <a:gdLst/>
            <a:ahLst/>
            <a:cxnLst/>
            <a:rect l="l" t="t" r="r" b="b"/>
            <a:pathLst>
              <a:path w="91439" h="69214">
                <a:moveTo>
                  <a:pt x="0" y="0"/>
                </a:moveTo>
                <a:lnTo>
                  <a:pt x="0" y="14004"/>
                </a:lnTo>
                <a:lnTo>
                  <a:pt x="51774" y="33611"/>
                </a:lnTo>
                <a:lnTo>
                  <a:pt x="0" y="54637"/>
                </a:lnTo>
                <a:lnTo>
                  <a:pt x="0" y="68642"/>
                </a:lnTo>
                <a:lnTo>
                  <a:pt x="65762" y="42014"/>
                </a:lnTo>
                <a:lnTo>
                  <a:pt x="90959" y="42014"/>
                </a:lnTo>
                <a:lnTo>
                  <a:pt x="90959" y="39213"/>
                </a:lnTo>
                <a:lnTo>
                  <a:pt x="65762" y="29410"/>
                </a:lnTo>
                <a:lnTo>
                  <a:pt x="0" y="0"/>
                </a:lnTo>
                <a:close/>
              </a:path>
              <a:path w="91439" h="69214">
                <a:moveTo>
                  <a:pt x="90959" y="42014"/>
                </a:moveTo>
                <a:lnTo>
                  <a:pt x="65762" y="42014"/>
                </a:lnTo>
                <a:lnTo>
                  <a:pt x="90959" y="51836"/>
                </a:lnTo>
                <a:lnTo>
                  <a:pt x="90959" y="42014"/>
                </a:lnTo>
                <a:close/>
              </a:path>
            </a:pathLst>
          </a:custGeom>
          <a:solidFill>
            <a:srgbClr val="000000"/>
          </a:solidFill>
        </p:spPr>
        <p:txBody>
          <a:bodyPr wrap="square" lIns="0" tIns="0" rIns="0" bIns="0" rtlCol="0"/>
          <a:lstStyle/>
          <a:p>
            <a:endParaRPr/>
          </a:p>
        </p:txBody>
      </p:sp>
      <p:sp>
        <p:nvSpPr>
          <p:cNvPr id="204" name="object 204"/>
          <p:cNvSpPr/>
          <p:nvPr/>
        </p:nvSpPr>
        <p:spPr>
          <a:xfrm>
            <a:off x="4866114" y="5542073"/>
            <a:ext cx="97790" cy="73025"/>
          </a:xfrm>
          <a:custGeom>
            <a:avLst/>
            <a:gdLst/>
            <a:ahLst/>
            <a:cxnLst/>
            <a:rect l="l" t="t" r="r" b="b"/>
            <a:pathLst>
              <a:path w="97789" h="73025">
                <a:moveTo>
                  <a:pt x="91413" y="14023"/>
                </a:moveTo>
                <a:lnTo>
                  <a:pt x="69773" y="14023"/>
                </a:lnTo>
                <a:lnTo>
                  <a:pt x="74127" y="14767"/>
                </a:lnTo>
                <a:lnTo>
                  <a:pt x="79704" y="17874"/>
                </a:lnTo>
                <a:lnTo>
                  <a:pt x="84513" y="24658"/>
                </a:lnTo>
                <a:lnTo>
                  <a:pt x="86559" y="36431"/>
                </a:lnTo>
                <a:lnTo>
                  <a:pt x="84490" y="48794"/>
                </a:lnTo>
                <a:lnTo>
                  <a:pt x="79518" y="55512"/>
                </a:lnTo>
                <a:lnTo>
                  <a:pt x="73497" y="58291"/>
                </a:lnTo>
                <a:lnTo>
                  <a:pt x="68281" y="58839"/>
                </a:lnTo>
                <a:lnTo>
                  <a:pt x="68281" y="72862"/>
                </a:lnTo>
                <a:lnTo>
                  <a:pt x="79471" y="72862"/>
                </a:lnTo>
                <a:lnTo>
                  <a:pt x="86559" y="67260"/>
                </a:lnTo>
                <a:lnTo>
                  <a:pt x="92399" y="60692"/>
                </a:lnTo>
                <a:lnTo>
                  <a:pt x="95791" y="52546"/>
                </a:lnTo>
                <a:lnTo>
                  <a:pt x="97364" y="44399"/>
                </a:lnTo>
                <a:lnTo>
                  <a:pt x="97749" y="37831"/>
                </a:lnTo>
                <a:lnTo>
                  <a:pt x="95505" y="21876"/>
                </a:lnTo>
                <a:lnTo>
                  <a:pt x="91413" y="14023"/>
                </a:lnTo>
                <a:close/>
              </a:path>
              <a:path w="97789" h="73025">
                <a:moveTo>
                  <a:pt x="25011" y="2819"/>
                </a:moveTo>
                <a:lnTo>
                  <a:pt x="20721" y="2819"/>
                </a:lnTo>
                <a:lnTo>
                  <a:pt x="13821" y="4220"/>
                </a:lnTo>
                <a:lnTo>
                  <a:pt x="0" y="36431"/>
                </a:lnTo>
                <a:lnTo>
                  <a:pt x="1427" y="48403"/>
                </a:lnTo>
                <a:lnTo>
                  <a:pt x="6290" y="60073"/>
                </a:lnTo>
                <a:lnTo>
                  <a:pt x="14546" y="68329"/>
                </a:lnTo>
                <a:lnTo>
                  <a:pt x="26317" y="71462"/>
                </a:lnTo>
                <a:lnTo>
                  <a:pt x="33404" y="71462"/>
                </a:lnTo>
                <a:lnTo>
                  <a:pt x="40305" y="68661"/>
                </a:lnTo>
                <a:lnTo>
                  <a:pt x="45900" y="61658"/>
                </a:lnTo>
                <a:lnTo>
                  <a:pt x="47760" y="57438"/>
                </a:lnTo>
                <a:lnTo>
                  <a:pt x="16618" y="57438"/>
                </a:lnTo>
                <a:lnTo>
                  <a:pt x="11023" y="49035"/>
                </a:lnTo>
                <a:lnTo>
                  <a:pt x="11023" y="26627"/>
                </a:lnTo>
                <a:lnTo>
                  <a:pt x="12329" y="16824"/>
                </a:lnTo>
                <a:lnTo>
                  <a:pt x="25011" y="16824"/>
                </a:lnTo>
                <a:lnTo>
                  <a:pt x="25011" y="2819"/>
                </a:lnTo>
                <a:close/>
              </a:path>
              <a:path w="97789" h="73025">
                <a:moveTo>
                  <a:pt x="68281" y="0"/>
                </a:moveTo>
                <a:lnTo>
                  <a:pt x="64178" y="0"/>
                </a:lnTo>
                <a:lnTo>
                  <a:pt x="55785" y="1419"/>
                </a:lnTo>
                <a:lnTo>
                  <a:pt x="38999" y="40632"/>
                </a:lnTo>
                <a:lnTo>
                  <a:pt x="36202" y="51836"/>
                </a:lnTo>
                <a:lnTo>
                  <a:pt x="33404" y="57438"/>
                </a:lnTo>
                <a:lnTo>
                  <a:pt x="47760" y="57438"/>
                </a:lnTo>
                <a:lnTo>
                  <a:pt x="49714" y="51836"/>
                </a:lnTo>
                <a:lnTo>
                  <a:pt x="51644" y="45490"/>
                </a:lnTo>
                <a:lnTo>
                  <a:pt x="54293" y="36431"/>
                </a:lnTo>
                <a:lnTo>
                  <a:pt x="56290" y="27153"/>
                </a:lnTo>
                <a:lnTo>
                  <a:pt x="58886" y="19975"/>
                </a:lnTo>
                <a:lnTo>
                  <a:pt x="63027" y="15555"/>
                </a:lnTo>
                <a:lnTo>
                  <a:pt x="69773" y="14023"/>
                </a:lnTo>
                <a:lnTo>
                  <a:pt x="91413" y="14023"/>
                </a:lnTo>
                <a:lnTo>
                  <a:pt x="89310" y="9987"/>
                </a:lnTo>
                <a:lnTo>
                  <a:pt x="79967" y="2563"/>
                </a:lnTo>
                <a:lnTo>
                  <a:pt x="68281" y="0"/>
                </a:lnTo>
                <a:close/>
              </a:path>
            </a:pathLst>
          </a:custGeom>
          <a:solidFill>
            <a:srgbClr val="000000"/>
          </a:solidFill>
        </p:spPr>
        <p:txBody>
          <a:bodyPr wrap="square" lIns="0" tIns="0" rIns="0" bIns="0" rtlCol="0"/>
          <a:lstStyle/>
          <a:p>
            <a:endParaRPr/>
          </a:p>
        </p:txBody>
      </p:sp>
      <p:sp>
        <p:nvSpPr>
          <p:cNvPr id="205" name="object 205"/>
          <p:cNvSpPr/>
          <p:nvPr/>
        </p:nvSpPr>
        <p:spPr>
          <a:xfrm>
            <a:off x="4896723" y="5428613"/>
            <a:ext cx="64769" cy="106680"/>
          </a:xfrm>
          <a:custGeom>
            <a:avLst/>
            <a:gdLst/>
            <a:ahLst/>
            <a:cxnLst/>
            <a:rect l="l" t="t" r="r" b="b"/>
            <a:pathLst>
              <a:path w="64770" h="106679">
                <a:moveTo>
                  <a:pt x="0" y="0"/>
                </a:moveTo>
                <a:lnTo>
                  <a:pt x="0" y="12604"/>
                </a:lnTo>
                <a:lnTo>
                  <a:pt x="50357" y="29410"/>
                </a:lnTo>
                <a:lnTo>
                  <a:pt x="0" y="43415"/>
                </a:lnTo>
                <a:lnTo>
                  <a:pt x="0" y="60239"/>
                </a:lnTo>
                <a:lnTo>
                  <a:pt x="51662" y="77045"/>
                </a:lnTo>
                <a:lnTo>
                  <a:pt x="0" y="92450"/>
                </a:lnTo>
                <a:lnTo>
                  <a:pt x="0" y="106455"/>
                </a:lnTo>
                <a:lnTo>
                  <a:pt x="64345" y="84047"/>
                </a:lnTo>
                <a:lnTo>
                  <a:pt x="64345" y="70042"/>
                </a:lnTo>
                <a:lnTo>
                  <a:pt x="11190" y="53218"/>
                </a:lnTo>
                <a:lnTo>
                  <a:pt x="64345" y="37813"/>
                </a:lnTo>
                <a:lnTo>
                  <a:pt x="64345" y="23808"/>
                </a:lnTo>
                <a:lnTo>
                  <a:pt x="0" y="0"/>
                </a:lnTo>
                <a:close/>
              </a:path>
            </a:pathLst>
          </a:custGeom>
          <a:solidFill>
            <a:srgbClr val="000000"/>
          </a:solidFill>
        </p:spPr>
        <p:txBody>
          <a:bodyPr wrap="square" lIns="0" tIns="0" rIns="0" bIns="0" rtlCol="0"/>
          <a:lstStyle/>
          <a:p>
            <a:endParaRPr/>
          </a:p>
        </p:txBody>
      </p:sp>
      <p:sp>
        <p:nvSpPr>
          <p:cNvPr id="206" name="object 206"/>
          <p:cNvSpPr/>
          <p:nvPr/>
        </p:nvSpPr>
        <p:spPr>
          <a:xfrm>
            <a:off x="4867254" y="5409688"/>
            <a:ext cx="14604" cy="0"/>
          </a:xfrm>
          <a:custGeom>
            <a:avLst/>
            <a:gdLst/>
            <a:ahLst/>
            <a:cxnLst/>
            <a:rect l="l" t="t" r="r" b="b"/>
            <a:pathLst>
              <a:path w="14604">
                <a:moveTo>
                  <a:pt x="0" y="0"/>
                </a:moveTo>
                <a:lnTo>
                  <a:pt x="13988" y="0"/>
                </a:lnTo>
              </a:path>
            </a:pathLst>
          </a:custGeom>
          <a:ln w="15405">
            <a:solidFill>
              <a:srgbClr val="000000"/>
            </a:solidFill>
          </a:ln>
        </p:spPr>
        <p:txBody>
          <a:bodyPr wrap="square" lIns="0" tIns="0" rIns="0" bIns="0" rtlCol="0"/>
          <a:lstStyle/>
          <a:p>
            <a:endParaRPr/>
          </a:p>
        </p:txBody>
      </p:sp>
      <p:sp>
        <p:nvSpPr>
          <p:cNvPr id="207" name="object 207"/>
          <p:cNvSpPr/>
          <p:nvPr/>
        </p:nvSpPr>
        <p:spPr>
          <a:xfrm>
            <a:off x="4896723" y="5409688"/>
            <a:ext cx="64769" cy="0"/>
          </a:xfrm>
          <a:custGeom>
            <a:avLst/>
            <a:gdLst/>
            <a:ahLst/>
            <a:cxnLst/>
            <a:rect l="l" t="t" r="r" b="b"/>
            <a:pathLst>
              <a:path w="64770">
                <a:moveTo>
                  <a:pt x="0" y="0"/>
                </a:moveTo>
                <a:lnTo>
                  <a:pt x="64345" y="0"/>
                </a:lnTo>
              </a:path>
            </a:pathLst>
          </a:custGeom>
          <a:ln w="12604">
            <a:solidFill>
              <a:srgbClr val="000000"/>
            </a:solidFill>
          </a:ln>
        </p:spPr>
        <p:txBody>
          <a:bodyPr wrap="square" lIns="0" tIns="0" rIns="0" bIns="0" rtlCol="0"/>
          <a:lstStyle/>
          <a:p>
            <a:endParaRPr/>
          </a:p>
        </p:txBody>
      </p:sp>
      <p:sp>
        <p:nvSpPr>
          <p:cNvPr id="208" name="object 208"/>
          <p:cNvSpPr/>
          <p:nvPr/>
        </p:nvSpPr>
        <p:spPr>
          <a:xfrm>
            <a:off x="4878446" y="5351549"/>
            <a:ext cx="84455" cy="38100"/>
          </a:xfrm>
          <a:custGeom>
            <a:avLst/>
            <a:gdLst/>
            <a:ahLst/>
            <a:cxnLst/>
            <a:rect l="l" t="t" r="r" b="b"/>
            <a:pathLst>
              <a:path w="84454" h="38100">
                <a:moveTo>
                  <a:pt x="26670" y="26627"/>
                </a:moveTo>
                <a:lnTo>
                  <a:pt x="16785" y="26627"/>
                </a:lnTo>
                <a:lnTo>
                  <a:pt x="16785" y="37831"/>
                </a:lnTo>
                <a:lnTo>
                  <a:pt x="26670" y="37831"/>
                </a:lnTo>
                <a:lnTo>
                  <a:pt x="26670" y="26627"/>
                </a:lnTo>
                <a:close/>
              </a:path>
              <a:path w="84454" h="38100">
                <a:moveTo>
                  <a:pt x="82622" y="0"/>
                </a:moveTo>
                <a:lnTo>
                  <a:pt x="74230" y="0"/>
                </a:lnTo>
                <a:lnTo>
                  <a:pt x="74230" y="14023"/>
                </a:lnTo>
                <a:lnTo>
                  <a:pt x="0" y="14023"/>
                </a:lnTo>
                <a:lnTo>
                  <a:pt x="4289" y="26627"/>
                </a:lnTo>
                <a:lnTo>
                  <a:pt x="81130" y="26627"/>
                </a:lnTo>
                <a:lnTo>
                  <a:pt x="83928" y="21025"/>
                </a:lnTo>
                <a:lnTo>
                  <a:pt x="83928" y="1400"/>
                </a:lnTo>
                <a:lnTo>
                  <a:pt x="82622" y="0"/>
                </a:lnTo>
                <a:close/>
              </a:path>
              <a:path w="84454" h="38100">
                <a:moveTo>
                  <a:pt x="26670" y="0"/>
                </a:moveTo>
                <a:lnTo>
                  <a:pt x="16785" y="0"/>
                </a:lnTo>
                <a:lnTo>
                  <a:pt x="16785" y="14023"/>
                </a:lnTo>
                <a:lnTo>
                  <a:pt x="26670" y="14023"/>
                </a:lnTo>
                <a:lnTo>
                  <a:pt x="26670" y="0"/>
                </a:lnTo>
                <a:close/>
              </a:path>
            </a:pathLst>
          </a:custGeom>
          <a:solidFill>
            <a:srgbClr val="000000"/>
          </a:solidFill>
        </p:spPr>
        <p:txBody>
          <a:bodyPr wrap="square" lIns="0" tIns="0" rIns="0" bIns="0" rtlCol="0"/>
          <a:lstStyle/>
          <a:p>
            <a:endParaRPr/>
          </a:p>
        </p:txBody>
      </p:sp>
      <p:sp>
        <p:nvSpPr>
          <p:cNvPr id="209" name="object 209"/>
          <p:cNvSpPr/>
          <p:nvPr/>
        </p:nvSpPr>
        <p:spPr>
          <a:xfrm>
            <a:off x="4896723" y="5294112"/>
            <a:ext cx="64769" cy="49530"/>
          </a:xfrm>
          <a:custGeom>
            <a:avLst/>
            <a:gdLst/>
            <a:ahLst/>
            <a:cxnLst/>
            <a:rect l="l" t="t" r="r" b="b"/>
            <a:pathLst>
              <a:path w="64770" h="49529">
                <a:moveTo>
                  <a:pt x="26928" y="14023"/>
                </a:moveTo>
                <a:lnTo>
                  <a:pt x="8392" y="14023"/>
                </a:lnTo>
                <a:lnTo>
                  <a:pt x="51662" y="49035"/>
                </a:lnTo>
                <a:lnTo>
                  <a:pt x="64345" y="49035"/>
                </a:lnTo>
                <a:lnTo>
                  <a:pt x="64345" y="36431"/>
                </a:lnTo>
                <a:lnTo>
                  <a:pt x="54460" y="36431"/>
                </a:lnTo>
                <a:lnTo>
                  <a:pt x="26928" y="14023"/>
                </a:lnTo>
                <a:close/>
              </a:path>
              <a:path w="64770" h="49529">
                <a:moveTo>
                  <a:pt x="9698" y="0"/>
                </a:moveTo>
                <a:lnTo>
                  <a:pt x="0" y="0"/>
                </a:lnTo>
                <a:lnTo>
                  <a:pt x="0" y="47635"/>
                </a:lnTo>
                <a:lnTo>
                  <a:pt x="8392" y="47635"/>
                </a:lnTo>
                <a:lnTo>
                  <a:pt x="8392" y="14023"/>
                </a:lnTo>
                <a:lnTo>
                  <a:pt x="26928" y="14023"/>
                </a:lnTo>
                <a:lnTo>
                  <a:pt x="9698" y="0"/>
                </a:lnTo>
                <a:close/>
              </a:path>
              <a:path w="64770" h="49529">
                <a:moveTo>
                  <a:pt x="64345" y="0"/>
                </a:moveTo>
                <a:lnTo>
                  <a:pt x="54460" y="0"/>
                </a:lnTo>
                <a:lnTo>
                  <a:pt x="54460" y="36431"/>
                </a:lnTo>
                <a:lnTo>
                  <a:pt x="64345" y="36431"/>
                </a:lnTo>
                <a:lnTo>
                  <a:pt x="64345" y="0"/>
                </a:lnTo>
                <a:close/>
              </a:path>
            </a:pathLst>
          </a:custGeom>
          <a:solidFill>
            <a:srgbClr val="000000"/>
          </a:solidFill>
        </p:spPr>
        <p:txBody>
          <a:bodyPr wrap="square" lIns="0" tIns="0" rIns="0" bIns="0" rtlCol="0"/>
          <a:lstStyle/>
          <a:p>
            <a:endParaRPr/>
          </a:p>
        </p:txBody>
      </p:sp>
      <p:sp>
        <p:nvSpPr>
          <p:cNvPr id="210" name="object 210"/>
          <p:cNvSpPr/>
          <p:nvPr/>
        </p:nvSpPr>
        <p:spPr>
          <a:xfrm>
            <a:off x="4893925" y="5225468"/>
            <a:ext cx="70485" cy="59055"/>
          </a:xfrm>
          <a:custGeom>
            <a:avLst/>
            <a:gdLst/>
            <a:ahLst/>
            <a:cxnLst/>
            <a:rect l="l" t="t" r="r" b="b"/>
            <a:pathLst>
              <a:path w="70485" h="59054">
                <a:moveTo>
                  <a:pt x="36368" y="0"/>
                </a:moveTo>
                <a:lnTo>
                  <a:pt x="26516" y="459"/>
                </a:lnTo>
                <a:lnTo>
                  <a:pt x="14477" y="3678"/>
                </a:lnTo>
                <a:lnTo>
                  <a:pt x="4292" y="12415"/>
                </a:lnTo>
                <a:lnTo>
                  <a:pt x="0" y="29428"/>
                </a:lnTo>
                <a:lnTo>
                  <a:pt x="0" y="32229"/>
                </a:lnTo>
                <a:lnTo>
                  <a:pt x="36368" y="58839"/>
                </a:lnTo>
                <a:lnTo>
                  <a:pt x="49876" y="57000"/>
                </a:lnTo>
                <a:lnTo>
                  <a:pt x="60498" y="51486"/>
                </a:lnTo>
                <a:lnTo>
                  <a:pt x="63410" y="47635"/>
                </a:lnTo>
                <a:lnTo>
                  <a:pt x="36368" y="47635"/>
                </a:lnTo>
                <a:lnTo>
                  <a:pt x="36368" y="46234"/>
                </a:lnTo>
                <a:lnTo>
                  <a:pt x="13988" y="46234"/>
                </a:lnTo>
                <a:lnTo>
                  <a:pt x="9698" y="36431"/>
                </a:lnTo>
                <a:lnTo>
                  <a:pt x="9698" y="14004"/>
                </a:lnTo>
                <a:lnTo>
                  <a:pt x="22380" y="12604"/>
                </a:lnTo>
                <a:lnTo>
                  <a:pt x="36368" y="12604"/>
                </a:lnTo>
                <a:lnTo>
                  <a:pt x="36368" y="0"/>
                </a:lnTo>
                <a:close/>
              </a:path>
              <a:path w="70485" h="59054">
                <a:moveTo>
                  <a:pt x="55952" y="1400"/>
                </a:moveTo>
                <a:lnTo>
                  <a:pt x="47559" y="1400"/>
                </a:lnTo>
                <a:lnTo>
                  <a:pt x="47559" y="12604"/>
                </a:lnTo>
                <a:lnTo>
                  <a:pt x="55952" y="14004"/>
                </a:lnTo>
                <a:lnTo>
                  <a:pt x="60055" y="21025"/>
                </a:lnTo>
                <a:lnTo>
                  <a:pt x="60055" y="28028"/>
                </a:lnTo>
                <a:lnTo>
                  <a:pt x="58321" y="37000"/>
                </a:lnTo>
                <a:lnTo>
                  <a:pt x="53457" y="43083"/>
                </a:lnTo>
                <a:lnTo>
                  <a:pt x="45971" y="46541"/>
                </a:lnTo>
                <a:lnTo>
                  <a:pt x="36368" y="47635"/>
                </a:lnTo>
                <a:lnTo>
                  <a:pt x="63410" y="47635"/>
                </a:lnTo>
                <a:lnTo>
                  <a:pt x="67448" y="42295"/>
                </a:lnTo>
                <a:lnTo>
                  <a:pt x="69940" y="29428"/>
                </a:lnTo>
                <a:lnTo>
                  <a:pt x="69940" y="15405"/>
                </a:lnTo>
                <a:lnTo>
                  <a:pt x="64345" y="9803"/>
                </a:lnTo>
                <a:lnTo>
                  <a:pt x="60055" y="7002"/>
                </a:lnTo>
                <a:lnTo>
                  <a:pt x="55952" y="1400"/>
                </a:lnTo>
                <a:close/>
              </a:path>
              <a:path w="70485" h="59054">
                <a:moveTo>
                  <a:pt x="36368" y="12604"/>
                </a:moveTo>
                <a:lnTo>
                  <a:pt x="27976" y="12604"/>
                </a:lnTo>
                <a:lnTo>
                  <a:pt x="27976" y="46234"/>
                </a:lnTo>
                <a:lnTo>
                  <a:pt x="36368" y="46234"/>
                </a:lnTo>
                <a:lnTo>
                  <a:pt x="36368" y="12604"/>
                </a:lnTo>
                <a:close/>
              </a:path>
            </a:pathLst>
          </a:custGeom>
          <a:solidFill>
            <a:srgbClr val="000000"/>
          </a:solidFill>
        </p:spPr>
        <p:txBody>
          <a:bodyPr wrap="square" lIns="0" tIns="0" rIns="0" bIns="0" rtlCol="0"/>
          <a:lstStyle/>
          <a:p>
            <a:endParaRPr/>
          </a:p>
        </p:txBody>
      </p:sp>
      <p:sp>
        <p:nvSpPr>
          <p:cNvPr id="211" name="object 211"/>
          <p:cNvSpPr/>
          <p:nvPr/>
        </p:nvSpPr>
        <p:spPr>
          <a:xfrm>
            <a:off x="4895229" y="5170833"/>
            <a:ext cx="66040" cy="36830"/>
          </a:xfrm>
          <a:custGeom>
            <a:avLst/>
            <a:gdLst/>
            <a:ahLst/>
            <a:cxnLst/>
            <a:rect l="l" t="t" r="r" b="b"/>
            <a:pathLst>
              <a:path w="66039" h="36829">
                <a:moveTo>
                  <a:pt x="65837" y="23826"/>
                </a:moveTo>
                <a:lnTo>
                  <a:pt x="1492" y="23826"/>
                </a:lnTo>
                <a:lnTo>
                  <a:pt x="1492" y="36431"/>
                </a:lnTo>
                <a:lnTo>
                  <a:pt x="65837" y="36431"/>
                </a:lnTo>
                <a:lnTo>
                  <a:pt x="65837" y="23826"/>
                </a:lnTo>
                <a:close/>
              </a:path>
              <a:path w="66039" h="36829">
                <a:moveTo>
                  <a:pt x="12682" y="0"/>
                </a:moveTo>
                <a:lnTo>
                  <a:pt x="0" y="0"/>
                </a:lnTo>
                <a:lnTo>
                  <a:pt x="0" y="8402"/>
                </a:lnTo>
                <a:lnTo>
                  <a:pt x="1492" y="14004"/>
                </a:lnTo>
                <a:lnTo>
                  <a:pt x="4289" y="22426"/>
                </a:lnTo>
                <a:lnTo>
                  <a:pt x="13988" y="23826"/>
                </a:lnTo>
                <a:lnTo>
                  <a:pt x="30773" y="23826"/>
                </a:lnTo>
                <a:lnTo>
                  <a:pt x="22992" y="22951"/>
                </a:lnTo>
                <a:lnTo>
                  <a:pt x="16785" y="19973"/>
                </a:lnTo>
                <a:lnTo>
                  <a:pt x="12676" y="14365"/>
                </a:lnTo>
                <a:lnTo>
                  <a:pt x="11190" y="5601"/>
                </a:lnTo>
                <a:lnTo>
                  <a:pt x="11190" y="1400"/>
                </a:lnTo>
                <a:lnTo>
                  <a:pt x="12682" y="0"/>
                </a:lnTo>
                <a:close/>
              </a:path>
            </a:pathLst>
          </a:custGeom>
          <a:solidFill>
            <a:srgbClr val="000000"/>
          </a:solidFill>
        </p:spPr>
        <p:txBody>
          <a:bodyPr wrap="square" lIns="0" tIns="0" rIns="0" bIns="0" rtlCol="0"/>
          <a:lstStyle/>
          <a:p>
            <a:endParaRPr/>
          </a:p>
        </p:txBody>
      </p:sp>
      <p:sp>
        <p:nvSpPr>
          <p:cNvPr id="212" name="object 212"/>
          <p:cNvSpPr/>
          <p:nvPr/>
        </p:nvSpPr>
        <p:spPr>
          <a:xfrm>
            <a:off x="4867253" y="5150523"/>
            <a:ext cx="93980" cy="0"/>
          </a:xfrm>
          <a:custGeom>
            <a:avLst/>
            <a:gdLst/>
            <a:ahLst/>
            <a:cxnLst/>
            <a:rect l="l" t="t" r="r" b="b"/>
            <a:pathLst>
              <a:path w="93979">
                <a:moveTo>
                  <a:pt x="0" y="0"/>
                </a:moveTo>
                <a:lnTo>
                  <a:pt x="93813" y="0"/>
                </a:lnTo>
              </a:path>
            </a:pathLst>
          </a:custGeom>
          <a:ln w="12604">
            <a:solidFill>
              <a:srgbClr val="000000"/>
            </a:solidFill>
          </a:ln>
        </p:spPr>
        <p:txBody>
          <a:bodyPr wrap="square" lIns="0" tIns="0" rIns="0" bIns="0" rtlCol="0"/>
          <a:lstStyle/>
          <a:p>
            <a:endParaRPr/>
          </a:p>
        </p:txBody>
      </p:sp>
      <p:sp>
        <p:nvSpPr>
          <p:cNvPr id="213" name="object 213"/>
          <p:cNvSpPr/>
          <p:nvPr/>
        </p:nvSpPr>
        <p:spPr>
          <a:xfrm>
            <a:off x="4893925" y="5069977"/>
            <a:ext cx="70485" cy="54610"/>
          </a:xfrm>
          <a:custGeom>
            <a:avLst/>
            <a:gdLst/>
            <a:ahLst/>
            <a:cxnLst/>
            <a:rect l="l" t="t" r="r" b="b"/>
            <a:pathLst>
              <a:path w="70485" h="54610">
                <a:moveTo>
                  <a:pt x="36368" y="12604"/>
                </a:moveTo>
                <a:lnTo>
                  <a:pt x="26484" y="12604"/>
                </a:lnTo>
                <a:lnTo>
                  <a:pt x="26484" y="36412"/>
                </a:lnTo>
                <a:lnTo>
                  <a:pt x="30773" y="43415"/>
                </a:lnTo>
                <a:lnTo>
                  <a:pt x="36368" y="53218"/>
                </a:lnTo>
                <a:lnTo>
                  <a:pt x="44761" y="54618"/>
                </a:lnTo>
                <a:lnTo>
                  <a:pt x="50357" y="54618"/>
                </a:lnTo>
                <a:lnTo>
                  <a:pt x="58137" y="53087"/>
                </a:lnTo>
                <a:lnTo>
                  <a:pt x="64345" y="48666"/>
                </a:lnTo>
                <a:lnTo>
                  <a:pt x="68224" y="42014"/>
                </a:lnTo>
                <a:lnTo>
                  <a:pt x="48864" y="42014"/>
                </a:lnTo>
                <a:lnTo>
                  <a:pt x="40778" y="39104"/>
                </a:lnTo>
                <a:lnTo>
                  <a:pt x="36625" y="32386"/>
                </a:lnTo>
                <a:lnTo>
                  <a:pt x="35095" y="24880"/>
                </a:lnTo>
                <a:lnTo>
                  <a:pt x="34993" y="22407"/>
                </a:lnTo>
                <a:lnTo>
                  <a:pt x="34876" y="14004"/>
                </a:lnTo>
                <a:lnTo>
                  <a:pt x="36368" y="12604"/>
                </a:lnTo>
                <a:close/>
              </a:path>
              <a:path w="70485" h="54610">
                <a:moveTo>
                  <a:pt x="67142" y="0"/>
                </a:moveTo>
                <a:lnTo>
                  <a:pt x="13988" y="0"/>
                </a:lnTo>
                <a:lnTo>
                  <a:pt x="9698" y="2800"/>
                </a:lnTo>
                <a:lnTo>
                  <a:pt x="2797" y="5601"/>
                </a:lnTo>
                <a:lnTo>
                  <a:pt x="0" y="15405"/>
                </a:lnTo>
                <a:lnTo>
                  <a:pt x="23" y="32386"/>
                </a:lnTo>
                <a:lnTo>
                  <a:pt x="1305" y="42014"/>
                </a:lnTo>
                <a:lnTo>
                  <a:pt x="6900" y="46216"/>
                </a:lnTo>
                <a:lnTo>
                  <a:pt x="11190" y="50417"/>
                </a:lnTo>
                <a:lnTo>
                  <a:pt x="19583" y="50417"/>
                </a:lnTo>
                <a:lnTo>
                  <a:pt x="19583" y="39213"/>
                </a:lnTo>
                <a:lnTo>
                  <a:pt x="16785" y="39213"/>
                </a:lnTo>
                <a:lnTo>
                  <a:pt x="8392" y="37813"/>
                </a:lnTo>
                <a:lnTo>
                  <a:pt x="8392" y="22407"/>
                </a:lnTo>
                <a:lnTo>
                  <a:pt x="9698" y="16805"/>
                </a:lnTo>
                <a:lnTo>
                  <a:pt x="12496" y="14004"/>
                </a:lnTo>
                <a:lnTo>
                  <a:pt x="15293" y="12604"/>
                </a:lnTo>
                <a:lnTo>
                  <a:pt x="59495" y="12604"/>
                </a:lnTo>
                <a:lnTo>
                  <a:pt x="57257" y="11203"/>
                </a:lnTo>
                <a:lnTo>
                  <a:pt x="67142" y="11203"/>
                </a:lnTo>
                <a:lnTo>
                  <a:pt x="67142" y="0"/>
                </a:lnTo>
                <a:close/>
              </a:path>
              <a:path w="70485" h="54610">
                <a:moveTo>
                  <a:pt x="59495" y="12604"/>
                </a:moveTo>
                <a:lnTo>
                  <a:pt x="48864" y="12604"/>
                </a:lnTo>
                <a:lnTo>
                  <a:pt x="53154" y="15405"/>
                </a:lnTo>
                <a:lnTo>
                  <a:pt x="57257" y="18206"/>
                </a:lnTo>
                <a:lnTo>
                  <a:pt x="60055" y="22407"/>
                </a:lnTo>
                <a:lnTo>
                  <a:pt x="60055" y="40614"/>
                </a:lnTo>
                <a:lnTo>
                  <a:pt x="53154" y="42014"/>
                </a:lnTo>
                <a:lnTo>
                  <a:pt x="68224" y="42014"/>
                </a:lnTo>
                <a:lnTo>
                  <a:pt x="68454" y="41620"/>
                </a:lnTo>
                <a:lnTo>
                  <a:pt x="69912" y="32386"/>
                </a:lnTo>
                <a:lnTo>
                  <a:pt x="69940" y="26609"/>
                </a:lnTo>
                <a:lnTo>
                  <a:pt x="68448" y="18206"/>
                </a:lnTo>
                <a:lnTo>
                  <a:pt x="59495" y="12604"/>
                </a:lnTo>
                <a:close/>
              </a:path>
            </a:pathLst>
          </a:custGeom>
          <a:solidFill>
            <a:srgbClr val="000000"/>
          </a:solidFill>
        </p:spPr>
        <p:txBody>
          <a:bodyPr wrap="square" lIns="0" tIns="0" rIns="0" bIns="0" rtlCol="0"/>
          <a:lstStyle/>
          <a:p>
            <a:endParaRPr/>
          </a:p>
        </p:txBody>
      </p:sp>
      <p:sp>
        <p:nvSpPr>
          <p:cNvPr id="214" name="object 214"/>
          <p:cNvSpPr/>
          <p:nvPr/>
        </p:nvSpPr>
        <p:spPr>
          <a:xfrm>
            <a:off x="4895229" y="4990114"/>
            <a:ext cx="66040" cy="57785"/>
          </a:xfrm>
          <a:custGeom>
            <a:avLst/>
            <a:gdLst/>
            <a:ahLst/>
            <a:cxnLst/>
            <a:rect l="l" t="t" r="r" b="b"/>
            <a:pathLst>
              <a:path w="66039" h="57785">
                <a:moveTo>
                  <a:pt x="65837" y="44834"/>
                </a:moveTo>
                <a:lnTo>
                  <a:pt x="1492" y="44834"/>
                </a:lnTo>
                <a:lnTo>
                  <a:pt x="1492" y="57438"/>
                </a:lnTo>
                <a:lnTo>
                  <a:pt x="65837" y="57438"/>
                </a:lnTo>
                <a:lnTo>
                  <a:pt x="65837" y="44834"/>
                </a:lnTo>
                <a:close/>
              </a:path>
              <a:path w="66039" h="57785">
                <a:moveTo>
                  <a:pt x="65837" y="0"/>
                </a:moveTo>
                <a:lnTo>
                  <a:pt x="21075" y="0"/>
                </a:lnTo>
                <a:lnTo>
                  <a:pt x="9520" y="2932"/>
                </a:lnTo>
                <a:lnTo>
                  <a:pt x="3193" y="9805"/>
                </a:lnTo>
                <a:lnTo>
                  <a:pt x="539" y="17732"/>
                </a:lnTo>
                <a:lnTo>
                  <a:pt x="0" y="23826"/>
                </a:lnTo>
                <a:lnTo>
                  <a:pt x="0" y="39232"/>
                </a:lnTo>
                <a:lnTo>
                  <a:pt x="11190" y="44834"/>
                </a:lnTo>
                <a:lnTo>
                  <a:pt x="27976" y="44834"/>
                </a:lnTo>
                <a:lnTo>
                  <a:pt x="19644" y="43389"/>
                </a:lnTo>
                <a:lnTo>
                  <a:pt x="13498" y="39582"/>
                </a:lnTo>
                <a:lnTo>
                  <a:pt x="9695" y="34199"/>
                </a:lnTo>
                <a:lnTo>
                  <a:pt x="8392" y="28028"/>
                </a:lnTo>
                <a:lnTo>
                  <a:pt x="8392" y="23826"/>
                </a:lnTo>
                <a:lnTo>
                  <a:pt x="9884" y="19606"/>
                </a:lnTo>
                <a:lnTo>
                  <a:pt x="13988" y="16805"/>
                </a:lnTo>
                <a:lnTo>
                  <a:pt x="16785" y="12604"/>
                </a:lnTo>
                <a:lnTo>
                  <a:pt x="65837" y="12604"/>
                </a:lnTo>
                <a:lnTo>
                  <a:pt x="65837" y="0"/>
                </a:lnTo>
                <a:close/>
              </a:path>
            </a:pathLst>
          </a:custGeom>
          <a:solidFill>
            <a:srgbClr val="000000"/>
          </a:solidFill>
        </p:spPr>
        <p:txBody>
          <a:bodyPr wrap="square" lIns="0" tIns="0" rIns="0" bIns="0" rtlCol="0"/>
          <a:lstStyle/>
          <a:p>
            <a:endParaRPr/>
          </a:p>
        </p:txBody>
      </p:sp>
      <p:sp>
        <p:nvSpPr>
          <p:cNvPr id="215" name="object 215"/>
          <p:cNvSpPr/>
          <p:nvPr/>
        </p:nvSpPr>
        <p:spPr>
          <a:xfrm>
            <a:off x="4867253" y="4910266"/>
            <a:ext cx="95250" cy="62230"/>
          </a:xfrm>
          <a:custGeom>
            <a:avLst/>
            <a:gdLst/>
            <a:ahLst/>
            <a:cxnLst/>
            <a:rect l="l" t="t" r="r" b="b"/>
            <a:pathLst>
              <a:path w="95250" h="62229">
                <a:moveTo>
                  <a:pt x="93813" y="0"/>
                </a:moveTo>
                <a:lnTo>
                  <a:pt x="0" y="0"/>
                </a:lnTo>
                <a:lnTo>
                  <a:pt x="0" y="12604"/>
                </a:lnTo>
                <a:lnTo>
                  <a:pt x="37861" y="12604"/>
                </a:lnTo>
                <a:lnTo>
                  <a:pt x="26670" y="18206"/>
                </a:lnTo>
                <a:lnTo>
                  <a:pt x="26670" y="32211"/>
                </a:lnTo>
                <a:lnTo>
                  <a:pt x="28789" y="43316"/>
                </a:lnTo>
                <a:lnTo>
                  <a:pt x="35226" y="52709"/>
                </a:lnTo>
                <a:lnTo>
                  <a:pt x="46105" y="59210"/>
                </a:lnTo>
                <a:lnTo>
                  <a:pt x="61547" y="61640"/>
                </a:lnTo>
                <a:lnTo>
                  <a:pt x="79224" y="58444"/>
                </a:lnTo>
                <a:lnTo>
                  <a:pt x="89383" y="50783"/>
                </a:lnTo>
                <a:lnTo>
                  <a:pt x="90260" y="49035"/>
                </a:lnTo>
                <a:lnTo>
                  <a:pt x="61547" y="49035"/>
                </a:lnTo>
                <a:lnTo>
                  <a:pt x="55678" y="48750"/>
                </a:lnTo>
                <a:lnTo>
                  <a:pt x="46766" y="46757"/>
                </a:lnTo>
                <a:lnTo>
                  <a:pt x="38624" y="41346"/>
                </a:lnTo>
                <a:lnTo>
                  <a:pt x="35063" y="30810"/>
                </a:lnTo>
                <a:lnTo>
                  <a:pt x="35063" y="23808"/>
                </a:lnTo>
                <a:lnTo>
                  <a:pt x="39297" y="19475"/>
                </a:lnTo>
                <a:lnTo>
                  <a:pt x="41964" y="16805"/>
                </a:lnTo>
                <a:lnTo>
                  <a:pt x="46253" y="14004"/>
                </a:lnTo>
                <a:lnTo>
                  <a:pt x="50357" y="11203"/>
                </a:lnTo>
                <a:lnTo>
                  <a:pt x="93813" y="11203"/>
                </a:lnTo>
                <a:lnTo>
                  <a:pt x="93813" y="0"/>
                </a:lnTo>
                <a:close/>
              </a:path>
              <a:path w="95250" h="62229">
                <a:moveTo>
                  <a:pt x="83928" y="11203"/>
                </a:moveTo>
                <a:lnTo>
                  <a:pt x="60241" y="11203"/>
                </a:lnTo>
                <a:lnTo>
                  <a:pt x="66740" y="11510"/>
                </a:lnTo>
                <a:lnTo>
                  <a:pt x="75582" y="13654"/>
                </a:lnTo>
                <a:lnTo>
                  <a:pt x="83374" y="19475"/>
                </a:lnTo>
                <a:lnTo>
                  <a:pt x="86726" y="30810"/>
                </a:lnTo>
                <a:lnTo>
                  <a:pt x="84365" y="40165"/>
                </a:lnTo>
                <a:lnTo>
                  <a:pt x="78333" y="45707"/>
                </a:lnTo>
                <a:lnTo>
                  <a:pt x="70202" y="48357"/>
                </a:lnTo>
                <a:lnTo>
                  <a:pt x="61547" y="49035"/>
                </a:lnTo>
                <a:lnTo>
                  <a:pt x="90260" y="49035"/>
                </a:lnTo>
                <a:lnTo>
                  <a:pt x="94017" y="41543"/>
                </a:lnTo>
                <a:lnTo>
                  <a:pt x="95118" y="33611"/>
                </a:lnTo>
                <a:lnTo>
                  <a:pt x="95118" y="29410"/>
                </a:lnTo>
                <a:lnTo>
                  <a:pt x="93813" y="22407"/>
                </a:lnTo>
                <a:lnTo>
                  <a:pt x="88218" y="14004"/>
                </a:lnTo>
                <a:lnTo>
                  <a:pt x="85420" y="12604"/>
                </a:lnTo>
                <a:lnTo>
                  <a:pt x="83928" y="11203"/>
                </a:lnTo>
                <a:close/>
              </a:path>
            </a:pathLst>
          </a:custGeom>
          <a:solidFill>
            <a:srgbClr val="000000"/>
          </a:solidFill>
        </p:spPr>
        <p:txBody>
          <a:bodyPr wrap="square" lIns="0" tIns="0" rIns="0" bIns="0" rtlCol="0"/>
          <a:lstStyle/>
          <a:p>
            <a:endParaRPr/>
          </a:p>
        </p:txBody>
      </p:sp>
      <p:sp>
        <p:nvSpPr>
          <p:cNvPr id="217" name="object 2"/>
          <p:cNvSpPr txBox="1">
            <a:spLocks noGrp="1"/>
          </p:cNvSpPr>
          <p:nvPr>
            <p:ph type="title"/>
          </p:nvPr>
        </p:nvSpPr>
        <p:spPr>
          <a:xfrm>
            <a:off x="533402" y="381000"/>
            <a:ext cx="8053324" cy="492443"/>
          </a:xfrm>
          <a:prstGeom prst="rect">
            <a:avLst/>
          </a:prstGeom>
        </p:spPr>
        <p:txBody>
          <a:bodyPr vert="horz" wrap="square" lIns="0" tIns="0" rIns="0" bIns="0" rtlCol="0">
            <a:spAutoFit/>
          </a:bodyPr>
          <a:lstStyle/>
          <a:p>
            <a:pPr marL="1192933"/>
            <a:r>
              <a:rPr sz="3200" b="1" dirty="0"/>
              <a:t>ASCT in </a:t>
            </a:r>
            <a:r>
              <a:rPr sz="3200" b="1" spc="-5" dirty="0"/>
              <a:t>Europe (2014</a:t>
            </a:r>
            <a:r>
              <a:rPr sz="3200" b="1" spc="-85" dirty="0"/>
              <a:t> </a:t>
            </a:r>
            <a:r>
              <a:rPr sz="3200" b="1" dirty="0"/>
              <a:t>Survey)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661993"/>
          </a:xfrm>
        </p:spPr>
        <p:txBody>
          <a:bodyPr/>
          <a:lstStyle/>
          <a:p>
            <a:r>
              <a:rPr lang="en-US" dirty="0"/>
              <a:t>Cumulative Plot of Transplant Recipients in the US by Transplant Type</a:t>
            </a:r>
          </a:p>
        </p:txBody>
      </p:sp>
      <p:pic>
        <p:nvPicPr>
          <p:cNvPr id="3074" name="Picture 2"/>
          <p:cNvPicPr>
            <a:picLocks noChangeAspect="1" noChangeArrowheads="1"/>
          </p:cNvPicPr>
          <p:nvPr/>
        </p:nvPicPr>
        <p:blipFill>
          <a:blip r:embed="rId3" cstate="print"/>
          <a:srcRect/>
          <a:stretch>
            <a:fillRect/>
          </a:stretch>
        </p:blipFill>
        <p:spPr bwMode="auto">
          <a:xfrm>
            <a:off x="1447800" y="1828802"/>
            <a:ext cx="6477000" cy="3815080"/>
          </a:xfrm>
          <a:prstGeom prst="rect">
            <a:avLst/>
          </a:prstGeom>
          <a:noFill/>
          <a:ln w="9525">
            <a:noFill/>
            <a:miter lim="800000"/>
            <a:headEnd/>
            <a:tailEnd/>
          </a:ln>
        </p:spPr>
      </p:pic>
      <p:sp>
        <p:nvSpPr>
          <p:cNvPr id="6" name="5 Metin kutusu"/>
          <p:cNvSpPr txBox="1"/>
          <p:nvPr/>
        </p:nvSpPr>
        <p:spPr>
          <a:xfrm>
            <a:off x="152402" y="65782"/>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Cumulative plot of transplant recipies in </a:t>
            </a:r>
          </a:p>
          <a:p>
            <a:pPr lvl="0" algn="ctr"/>
            <a:r>
              <a:rPr lang="en-US" sz="3200" b="1" kern="0" dirty="0">
                <a:solidFill>
                  <a:srgbClr val="0F4480"/>
                </a:solidFill>
                <a:cs typeface="Arial"/>
              </a:rPr>
              <a:t>the US by transplant type</a:t>
            </a:r>
          </a:p>
        </p:txBody>
      </p:sp>
    </p:spTree>
    <p:extLst>
      <p:ext uri="{BB962C8B-B14F-4D97-AF65-F5344CB8AC3E}">
        <p14:creationId xmlns:p14="http://schemas.microsoft.com/office/powerpoint/2010/main" xmlns="" val="339886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dirty="0"/>
              <a:t>Trends in Autologous Transplants by Recipient Age*</a:t>
            </a:r>
          </a:p>
        </p:txBody>
      </p:sp>
      <p:pic>
        <p:nvPicPr>
          <p:cNvPr id="5122" name="Picture 2"/>
          <p:cNvPicPr>
            <a:picLocks noChangeAspect="1" noChangeArrowheads="1"/>
          </p:cNvPicPr>
          <p:nvPr/>
        </p:nvPicPr>
        <p:blipFill>
          <a:blip r:embed="rId3" cstate="print"/>
          <a:srcRect/>
          <a:stretch>
            <a:fillRect/>
          </a:stretch>
        </p:blipFill>
        <p:spPr bwMode="auto">
          <a:xfrm>
            <a:off x="1295402" y="1905002"/>
            <a:ext cx="6618971" cy="3686175"/>
          </a:xfrm>
          <a:prstGeom prst="rect">
            <a:avLst/>
          </a:prstGeom>
          <a:noFill/>
          <a:ln w="9525">
            <a:noFill/>
            <a:miter lim="800000"/>
            <a:headEnd/>
            <a:tailEnd/>
          </a:ln>
        </p:spPr>
      </p:pic>
      <p:sp>
        <p:nvSpPr>
          <p:cNvPr id="6" name="5 Metin kutusu"/>
          <p:cNvSpPr txBox="1"/>
          <p:nvPr/>
        </p:nvSpPr>
        <p:spPr>
          <a:xfrm>
            <a:off x="76201" y="65782"/>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Trends in Autologous Transplants </a:t>
            </a:r>
          </a:p>
          <a:p>
            <a:pPr lvl="0" algn="ctr"/>
            <a:r>
              <a:rPr lang="en-US" sz="3200" b="1" kern="0" dirty="0">
                <a:solidFill>
                  <a:srgbClr val="0F4480"/>
                </a:solidFill>
                <a:cs typeface="Arial"/>
              </a:rPr>
              <a:t>by Recipient Age</a:t>
            </a:r>
          </a:p>
        </p:txBody>
      </p:sp>
    </p:spTree>
    <p:extLst>
      <p:ext uri="{BB962C8B-B14F-4D97-AF65-F5344CB8AC3E}">
        <p14:creationId xmlns:p14="http://schemas.microsoft.com/office/powerpoint/2010/main" xmlns="" val="133728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a:t>Indications for Hematopoietic Stem Cell Transplants in the US, 2013</a:t>
            </a:r>
            <a:endParaRPr lang="en-US" dirty="0"/>
          </a:p>
        </p:txBody>
      </p:sp>
      <p:pic>
        <p:nvPicPr>
          <p:cNvPr id="6147" name="Picture 3"/>
          <p:cNvPicPr>
            <a:picLocks noChangeAspect="1" noChangeArrowheads="1"/>
          </p:cNvPicPr>
          <p:nvPr/>
        </p:nvPicPr>
        <p:blipFill>
          <a:blip r:embed="rId3" cstate="print"/>
          <a:srcRect/>
          <a:stretch>
            <a:fillRect/>
          </a:stretch>
        </p:blipFill>
        <p:spPr bwMode="auto">
          <a:xfrm>
            <a:off x="762000" y="1981200"/>
            <a:ext cx="7239000" cy="3733800"/>
          </a:xfrm>
          <a:prstGeom prst="rect">
            <a:avLst/>
          </a:prstGeom>
          <a:noFill/>
          <a:ln w="9525">
            <a:noFill/>
            <a:miter lim="800000"/>
            <a:headEnd/>
            <a:tailEnd/>
          </a:ln>
        </p:spPr>
      </p:pic>
      <p:sp>
        <p:nvSpPr>
          <p:cNvPr id="6" name="5 Metin kutusu"/>
          <p:cNvSpPr txBox="1"/>
          <p:nvPr/>
        </p:nvSpPr>
        <p:spPr>
          <a:xfrm>
            <a:off x="76201" y="0"/>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Indications of Hematopoetic Stem Cell </a:t>
            </a:r>
          </a:p>
          <a:p>
            <a:pPr lvl="0" algn="ctr"/>
            <a:r>
              <a:rPr lang="en-US" sz="3200" b="1" kern="0" dirty="0">
                <a:solidFill>
                  <a:srgbClr val="0F4480"/>
                </a:solidFill>
                <a:cs typeface="Arial"/>
              </a:rPr>
              <a:t>Transplants </a:t>
            </a:r>
            <a:r>
              <a:rPr lang="en-US" sz="3200" b="1" kern="0" dirty="0" err="1">
                <a:solidFill>
                  <a:srgbClr val="0F4480"/>
                </a:solidFill>
                <a:cs typeface="Arial"/>
              </a:rPr>
              <a:t>İn</a:t>
            </a:r>
            <a:r>
              <a:rPr lang="en-US" sz="3200" b="1" kern="0" dirty="0">
                <a:solidFill>
                  <a:srgbClr val="0F4480"/>
                </a:solidFill>
                <a:cs typeface="Arial"/>
              </a:rPr>
              <a:t> the US, 2014</a:t>
            </a:r>
          </a:p>
        </p:txBody>
      </p:sp>
    </p:spTree>
    <p:extLst>
      <p:ext uri="{BB962C8B-B14F-4D97-AF65-F5344CB8AC3E}">
        <p14:creationId xmlns:p14="http://schemas.microsoft.com/office/powerpoint/2010/main" xmlns="" val="56092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graphicFrame>
        <p:nvGraphicFramePr>
          <p:cNvPr id="13315" name="Object 3"/>
          <p:cNvGraphicFramePr>
            <a:graphicFrameLocks/>
          </p:cNvGraphicFramePr>
          <p:nvPr/>
        </p:nvGraphicFramePr>
        <p:xfrm>
          <a:off x="1066802" y="1828800"/>
          <a:ext cx="6553200" cy="3781425"/>
        </p:xfrm>
        <a:graphic>
          <a:graphicData uri="http://schemas.openxmlformats.org/presentationml/2006/ole">
            <p:oleObj spid="_x0000_s13316" name="Çizelge" r:id="rId3" imgW="6084335" imgH="3779848" progId="">
              <p:embed/>
            </p:oleObj>
          </a:graphicData>
        </a:graphic>
      </p:graphicFrame>
      <p:pic>
        <p:nvPicPr>
          <p:cNvPr id="13317" name="Picture 5"/>
          <p:cNvPicPr>
            <a:picLocks noChangeAspect="1" noChangeArrowheads="1"/>
          </p:cNvPicPr>
          <p:nvPr/>
        </p:nvPicPr>
        <p:blipFill>
          <a:blip r:embed="rId4" cstate="print"/>
          <a:srcRect/>
          <a:stretch>
            <a:fillRect/>
          </a:stretch>
        </p:blipFill>
        <p:spPr bwMode="auto">
          <a:xfrm>
            <a:off x="5334001" y="3352802"/>
            <a:ext cx="1981200" cy="1845425"/>
          </a:xfrm>
          <a:prstGeom prst="rect">
            <a:avLst/>
          </a:prstGeom>
          <a:noFill/>
          <a:ln w="9525">
            <a:noFill/>
            <a:miter lim="800000"/>
            <a:headEnd/>
            <a:tailEnd/>
          </a:ln>
        </p:spPr>
      </p:pic>
      <p:sp>
        <p:nvSpPr>
          <p:cNvPr id="10" name="9 Metin kutusu"/>
          <p:cNvSpPr txBox="1"/>
          <p:nvPr/>
        </p:nvSpPr>
        <p:spPr>
          <a:xfrm>
            <a:off x="6400800" y="4114800"/>
            <a:ext cx="838200" cy="369312"/>
          </a:xfrm>
          <a:prstGeom prst="rect">
            <a:avLst/>
          </a:prstGeom>
          <a:noFill/>
        </p:spPr>
        <p:txBody>
          <a:bodyPr wrap="square" lIns="91422" tIns="45710" rIns="91422" bIns="45710" rtlCol="0">
            <a:spAutoFit/>
          </a:bodyPr>
          <a:lstStyle/>
          <a:p>
            <a:r>
              <a:rPr lang="tr-TR" dirty="0"/>
              <a:t>Adult </a:t>
            </a:r>
          </a:p>
        </p:txBody>
      </p:sp>
      <p:sp>
        <p:nvSpPr>
          <p:cNvPr id="11" name="10 Metin kutusu"/>
          <p:cNvSpPr txBox="1"/>
          <p:nvPr/>
        </p:nvSpPr>
        <p:spPr>
          <a:xfrm>
            <a:off x="4838701" y="3505200"/>
            <a:ext cx="1143000" cy="369312"/>
          </a:xfrm>
          <a:prstGeom prst="rect">
            <a:avLst/>
          </a:prstGeom>
          <a:noFill/>
        </p:spPr>
        <p:txBody>
          <a:bodyPr wrap="square" lIns="91422" tIns="45710" rIns="91422" bIns="45710" rtlCol="0">
            <a:spAutoFit/>
          </a:bodyPr>
          <a:lstStyle/>
          <a:p>
            <a:r>
              <a:rPr lang="en-US"/>
              <a:t>Pediatric </a:t>
            </a:r>
          </a:p>
        </p:txBody>
      </p:sp>
      <p:sp>
        <p:nvSpPr>
          <p:cNvPr id="13" name="Rectangle 2"/>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sp>
        <p:nvSpPr>
          <p:cNvPr id="14" name="Rectangle 4"/>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pic>
        <p:nvPicPr>
          <p:cNvPr id="15" name="Picture 7"/>
          <p:cNvPicPr>
            <a:picLocks noChangeAspect="1" noChangeArrowheads="1"/>
          </p:cNvPicPr>
          <p:nvPr/>
        </p:nvPicPr>
        <p:blipFill>
          <a:blip r:embed="rId5" cstate="print"/>
          <a:srcRect/>
          <a:stretch>
            <a:fillRect/>
          </a:stretch>
        </p:blipFill>
        <p:spPr bwMode="auto">
          <a:xfrm>
            <a:off x="7848600" y="2"/>
            <a:ext cx="1295400" cy="1042987"/>
          </a:xfrm>
          <a:prstGeom prst="rect">
            <a:avLst/>
          </a:prstGeom>
          <a:noFill/>
          <a:ln w="9525">
            <a:noFill/>
            <a:miter lim="800000"/>
            <a:headEnd/>
            <a:tailEnd/>
          </a:ln>
        </p:spPr>
      </p:pic>
      <p:pic>
        <p:nvPicPr>
          <p:cNvPr id="16" name="Picture 8"/>
          <p:cNvPicPr>
            <a:picLocks noChangeAspect="1" noChangeArrowheads="1"/>
          </p:cNvPicPr>
          <p:nvPr/>
        </p:nvPicPr>
        <p:blipFill>
          <a:blip r:embed="rId6" cstate="print"/>
          <a:srcRect/>
          <a:stretch>
            <a:fillRect/>
          </a:stretch>
        </p:blipFill>
        <p:spPr bwMode="auto">
          <a:xfrm>
            <a:off x="1" y="2"/>
            <a:ext cx="762000" cy="1143000"/>
          </a:xfrm>
          <a:prstGeom prst="rect">
            <a:avLst/>
          </a:prstGeom>
          <a:noFill/>
          <a:ln w="9525">
            <a:noFill/>
            <a:miter lim="800000"/>
            <a:headEnd/>
            <a:tailEnd/>
          </a:ln>
        </p:spPr>
      </p:pic>
      <p:sp>
        <p:nvSpPr>
          <p:cNvPr id="17" name="1 Başlık"/>
          <p:cNvSpPr>
            <a:spLocks noGrp="1"/>
          </p:cNvSpPr>
          <p:nvPr>
            <p:ph type="title"/>
          </p:nvPr>
        </p:nvSpPr>
        <p:spPr>
          <a:xfrm>
            <a:off x="457200" y="152401"/>
            <a:ext cx="7772400" cy="1005576"/>
          </a:xfrm>
        </p:spPr>
        <p:txBody>
          <a:bodyPr/>
          <a:lstStyle/>
          <a:p>
            <a:pPr algn="ctr"/>
            <a:r>
              <a:rPr lang="tr-TR" sz="3200" b="1" dirty="0"/>
              <a:t>Hematopoetic Stem Cell Activity</a:t>
            </a:r>
            <a:br>
              <a:rPr lang="tr-TR" sz="3200" b="1" dirty="0"/>
            </a:br>
            <a:r>
              <a:rPr lang="tr-TR" sz="3200" b="1" dirty="0"/>
              <a:t> in TURKIYE, 2000-2012</a:t>
            </a:r>
          </a:p>
        </p:txBody>
      </p:sp>
      <p:sp>
        <p:nvSpPr>
          <p:cNvPr id="30" name="29 Dikdörtgen"/>
          <p:cNvSpPr/>
          <p:nvPr/>
        </p:nvSpPr>
        <p:spPr>
          <a:xfrm>
            <a:off x="2057402" y="1905000"/>
            <a:ext cx="4420847" cy="369312"/>
          </a:xfrm>
          <a:prstGeom prst="rect">
            <a:avLst/>
          </a:prstGeom>
          <a:solidFill>
            <a:schemeClr val="bg1"/>
          </a:solidFill>
        </p:spPr>
        <p:txBody>
          <a:bodyPr wrap="square" lIns="91422" tIns="45710" rIns="91422" bIns="45710">
            <a:spAutoFit/>
          </a:bodyPr>
          <a:lstStyle/>
          <a:p>
            <a:r>
              <a:rPr lang="en-US" b="1" dirty="0" smtClean="0"/>
              <a:t>Annual increase in HSCT, 2000-1012</a:t>
            </a:r>
            <a:endParaRPr lang="en-US" b="1" dirty="0"/>
          </a:p>
        </p:txBody>
      </p:sp>
      <p:sp>
        <p:nvSpPr>
          <p:cNvPr id="31" name="30 Dikdörtgen"/>
          <p:cNvSpPr/>
          <p:nvPr/>
        </p:nvSpPr>
        <p:spPr>
          <a:xfrm>
            <a:off x="5334002" y="5181602"/>
            <a:ext cx="2211047" cy="338534"/>
          </a:xfrm>
          <a:prstGeom prst="rect">
            <a:avLst/>
          </a:prstGeom>
          <a:noFill/>
        </p:spPr>
        <p:txBody>
          <a:bodyPr wrap="square" lIns="91422" tIns="45710" rIns="91422" bIns="45710">
            <a:spAutoFit/>
          </a:bodyPr>
          <a:lstStyle/>
          <a:p>
            <a:r>
              <a:rPr lang="tr-TR" sz="1600" dirty="0" err="1" smtClean="0"/>
              <a:t>Teams</a:t>
            </a:r>
            <a:r>
              <a:rPr lang="tr-TR" sz="1600" dirty="0" smtClean="0"/>
              <a:t>/</a:t>
            </a:r>
            <a:r>
              <a:rPr lang="tr-TR" sz="1600" dirty="0" err="1" smtClean="0"/>
              <a:t>Centers</a:t>
            </a:r>
            <a:r>
              <a:rPr lang="tr-TR" sz="1600" dirty="0" smtClean="0"/>
              <a:t>,  2012</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sp>
        <p:nvSpPr>
          <p:cNvPr id="12" name="1 Başlık"/>
          <p:cNvSpPr>
            <a:spLocks noGrp="1"/>
          </p:cNvSpPr>
          <p:nvPr>
            <p:ph type="title"/>
          </p:nvPr>
        </p:nvSpPr>
        <p:spPr>
          <a:xfrm>
            <a:off x="457200" y="152401"/>
            <a:ext cx="7848600" cy="1005576"/>
          </a:xfrm>
        </p:spPr>
        <p:txBody>
          <a:bodyPr/>
          <a:lstStyle/>
          <a:p>
            <a:pPr algn="ctr"/>
            <a:r>
              <a:rPr lang="tr-TR" sz="3200" b="1" dirty="0"/>
              <a:t>Hematopoetic Stem Cell Activity</a:t>
            </a:r>
            <a:br>
              <a:rPr lang="tr-TR" sz="3200" b="1" dirty="0"/>
            </a:br>
            <a:r>
              <a:rPr lang="tr-TR" sz="3200" b="1" dirty="0"/>
              <a:t> in TURKIYE, 2008-2012</a:t>
            </a:r>
          </a:p>
        </p:txBody>
      </p:sp>
      <p:sp>
        <p:nvSpPr>
          <p:cNvPr id="13" name="Rectangle 2"/>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sp>
        <p:nvSpPr>
          <p:cNvPr id="14" name="Rectangle 4"/>
          <p:cNvSpPr>
            <a:spLocks noChangeArrowheads="1"/>
          </p:cNvSpPr>
          <p:nvPr/>
        </p:nvSpPr>
        <p:spPr bwMode="auto">
          <a:xfrm>
            <a:off x="1" y="-184657"/>
            <a:ext cx="184694" cy="369312"/>
          </a:xfrm>
          <a:prstGeom prst="rect">
            <a:avLst/>
          </a:prstGeom>
          <a:noFill/>
          <a:ln w="9525">
            <a:noFill/>
            <a:miter lim="800000"/>
            <a:headEnd/>
            <a:tailEnd/>
          </a:ln>
          <a:effectLst/>
        </p:spPr>
        <p:txBody>
          <a:bodyPr vert="horz" wrap="none" lIns="91422" tIns="45710" rIns="91422" bIns="45710" numCol="1" anchor="ctr" anchorCtr="0" compatLnSpc="1">
            <a:prstTxWarp prst="textNoShape">
              <a:avLst/>
            </a:prstTxWarp>
            <a:spAutoFit/>
          </a:bodyPr>
          <a:lstStyle/>
          <a:p>
            <a:endParaRPr lang="tr-TR"/>
          </a:p>
        </p:txBody>
      </p:sp>
      <p:pic>
        <p:nvPicPr>
          <p:cNvPr id="15" name="Picture 7"/>
          <p:cNvPicPr>
            <a:picLocks noChangeAspect="1" noChangeArrowheads="1"/>
          </p:cNvPicPr>
          <p:nvPr/>
        </p:nvPicPr>
        <p:blipFill>
          <a:blip r:embed="rId3" cstate="print"/>
          <a:srcRect/>
          <a:stretch>
            <a:fillRect/>
          </a:stretch>
        </p:blipFill>
        <p:spPr bwMode="auto">
          <a:xfrm>
            <a:off x="7848600" y="2"/>
            <a:ext cx="1295400" cy="1042987"/>
          </a:xfrm>
          <a:prstGeom prst="rect">
            <a:avLst/>
          </a:prstGeom>
          <a:noFill/>
          <a:ln w="9525">
            <a:noFill/>
            <a:miter lim="800000"/>
            <a:headEnd/>
            <a:tailEnd/>
          </a:ln>
        </p:spPr>
      </p:pic>
      <p:pic>
        <p:nvPicPr>
          <p:cNvPr id="16" name="Picture 8"/>
          <p:cNvPicPr>
            <a:picLocks noChangeAspect="1" noChangeArrowheads="1"/>
          </p:cNvPicPr>
          <p:nvPr/>
        </p:nvPicPr>
        <p:blipFill>
          <a:blip r:embed="rId4" cstate="print"/>
          <a:srcRect/>
          <a:stretch>
            <a:fillRect/>
          </a:stretch>
        </p:blipFill>
        <p:spPr bwMode="auto">
          <a:xfrm>
            <a:off x="1" y="2"/>
            <a:ext cx="762000" cy="1143000"/>
          </a:xfrm>
          <a:prstGeom prst="rect">
            <a:avLst/>
          </a:prstGeom>
          <a:noFill/>
          <a:ln w="9525">
            <a:noFill/>
            <a:miter lim="800000"/>
            <a:headEnd/>
            <a:tailEnd/>
          </a:ln>
        </p:spPr>
      </p:pic>
      <p:graphicFrame>
        <p:nvGraphicFramePr>
          <p:cNvPr id="88067" name="Object 3"/>
          <p:cNvGraphicFramePr>
            <a:graphicFrameLocks/>
          </p:cNvGraphicFramePr>
          <p:nvPr/>
        </p:nvGraphicFramePr>
        <p:xfrm>
          <a:off x="1447800" y="1828802"/>
          <a:ext cx="6086475" cy="4010025"/>
        </p:xfrm>
        <a:graphic>
          <a:graphicData uri="http://schemas.openxmlformats.org/presentationml/2006/ole">
            <p:oleObj spid="_x0000_s88068" name="Çizelge" r:id="rId5" imgW="6084335" imgH="4005419" progId="">
              <p:embed/>
            </p:oleObj>
          </a:graphicData>
        </a:graphic>
      </p:graphicFrame>
      <p:sp>
        <p:nvSpPr>
          <p:cNvPr id="10" name="9 Oval"/>
          <p:cNvSpPr/>
          <p:nvPr/>
        </p:nvSpPr>
        <p:spPr>
          <a:xfrm rot="20852284">
            <a:off x="3419806" y="4134526"/>
            <a:ext cx="457200" cy="2286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17" name="16 Oval"/>
          <p:cNvSpPr/>
          <p:nvPr/>
        </p:nvSpPr>
        <p:spPr>
          <a:xfrm rot="20462201">
            <a:off x="4562806" y="3905926"/>
            <a:ext cx="457200" cy="2286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18" name="17 Oval"/>
          <p:cNvSpPr/>
          <p:nvPr/>
        </p:nvSpPr>
        <p:spPr>
          <a:xfrm rot="20481095">
            <a:off x="5705806" y="3485474"/>
            <a:ext cx="457200" cy="2286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19" name="18 Oval"/>
          <p:cNvSpPr/>
          <p:nvPr/>
        </p:nvSpPr>
        <p:spPr>
          <a:xfrm rot="20826523">
            <a:off x="6848806" y="2991528"/>
            <a:ext cx="457200" cy="2286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20" name="19 Oval"/>
          <p:cNvSpPr/>
          <p:nvPr/>
        </p:nvSpPr>
        <p:spPr>
          <a:xfrm rot="20537472">
            <a:off x="2276806" y="4323674"/>
            <a:ext cx="457200" cy="2286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cxnSp>
        <p:nvCxnSpPr>
          <p:cNvPr id="22" name="21 Düz Ok Bağlayıcısı"/>
          <p:cNvCxnSpPr/>
          <p:nvPr/>
        </p:nvCxnSpPr>
        <p:spPr>
          <a:xfrm flipV="1">
            <a:off x="2743200" y="3200401"/>
            <a:ext cx="4114800" cy="1142999"/>
          </a:xfrm>
          <a:prstGeom prst="straightConnector1">
            <a:avLst/>
          </a:prstGeom>
          <a:ln w="38100">
            <a:solidFill>
              <a:srgbClr val="92D05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27" name="26 Metin kutusu"/>
          <p:cNvSpPr txBox="1"/>
          <p:nvPr/>
        </p:nvSpPr>
        <p:spPr>
          <a:xfrm>
            <a:off x="3962400" y="2590802"/>
            <a:ext cx="914400" cy="319025"/>
          </a:xfrm>
          <a:prstGeom prst="rect">
            <a:avLst/>
          </a:prstGeom>
          <a:solidFill>
            <a:schemeClr val="bg1"/>
          </a:solidFill>
        </p:spPr>
        <p:txBody>
          <a:bodyPr wrap="square" lIns="91422" tIns="45710" rIns="91422" bIns="45710" rtlCol="0">
            <a:spAutoFit/>
          </a:bodyPr>
          <a:lstStyle/>
          <a:p>
            <a:r>
              <a:rPr lang="tr-TR" sz="1400" b="1" dirty="0"/>
              <a:t>Adult </a:t>
            </a:r>
          </a:p>
        </p:txBody>
      </p:sp>
      <p:sp>
        <p:nvSpPr>
          <p:cNvPr id="28" name="27 Metin kutusu"/>
          <p:cNvSpPr txBox="1"/>
          <p:nvPr/>
        </p:nvSpPr>
        <p:spPr>
          <a:xfrm>
            <a:off x="2859741" y="2590801"/>
            <a:ext cx="914400" cy="307756"/>
          </a:xfrm>
          <a:prstGeom prst="rect">
            <a:avLst/>
          </a:prstGeom>
          <a:solidFill>
            <a:schemeClr val="bg1"/>
          </a:solidFill>
        </p:spPr>
        <p:txBody>
          <a:bodyPr wrap="square" lIns="91422" tIns="45710" rIns="91422" bIns="45710" rtlCol="0">
            <a:spAutoFit/>
          </a:bodyPr>
          <a:lstStyle/>
          <a:p>
            <a:r>
              <a:rPr lang="tr-TR" sz="1400" b="1" dirty="0" err="1" smtClean="0"/>
              <a:t>Pediatric</a:t>
            </a:r>
            <a:r>
              <a:rPr lang="tr-TR" sz="1400" b="1" dirty="0" smtClean="0"/>
              <a:t> </a:t>
            </a:r>
            <a:endParaRPr lang="tr-TR" sz="1400" b="1" dirty="0"/>
          </a:p>
        </p:txBody>
      </p:sp>
      <p:sp>
        <p:nvSpPr>
          <p:cNvPr id="29" name="28 Metin kutusu"/>
          <p:cNvSpPr txBox="1"/>
          <p:nvPr/>
        </p:nvSpPr>
        <p:spPr>
          <a:xfrm>
            <a:off x="5257800" y="2590801"/>
            <a:ext cx="914400" cy="307756"/>
          </a:xfrm>
          <a:prstGeom prst="rect">
            <a:avLst/>
          </a:prstGeom>
          <a:solidFill>
            <a:schemeClr val="bg1"/>
          </a:solidFill>
        </p:spPr>
        <p:txBody>
          <a:bodyPr wrap="square" lIns="91422" tIns="45710" rIns="91422" bIns="45710" rtlCol="0">
            <a:spAutoFit/>
          </a:bodyPr>
          <a:lstStyle/>
          <a:p>
            <a:r>
              <a:rPr lang="tr-TR" sz="1400" b="1" dirty="0" err="1" smtClean="0"/>
              <a:t>Totally</a:t>
            </a:r>
            <a:r>
              <a:rPr lang="tr-TR" sz="1400" b="1" dirty="0" smtClean="0"/>
              <a:t> </a:t>
            </a:r>
            <a:endParaRPr lang="tr-TR" sz="1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380999"/>
            <a:ext cx="8053324" cy="572620"/>
          </a:xfrm>
          <a:prstGeom prst="rect">
            <a:avLst/>
          </a:prstGeom>
        </p:spPr>
        <p:txBody>
          <a:bodyPr vert="horz" wrap="square" lIns="0" tIns="0" rIns="0" bIns="0" rtlCol="0">
            <a:spAutoFit/>
          </a:bodyPr>
          <a:lstStyle/>
          <a:p>
            <a:pPr marL="2482366" algn="l"/>
            <a:r>
              <a:rPr b="1" spc="-5" dirty="0"/>
              <a:t>Today’s</a:t>
            </a:r>
            <a:r>
              <a:rPr b="1" spc="-65" dirty="0"/>
              <a:t> </a:t>
            </a:r>
            <a:r>
              <a:rPr b="1" spc="-5" dirty="0"/>
              <a:t>Topics</a:t>
            </a:r>
          </a:p>
        </p:txBody>
      </p:sp>
      <p:sp>
        <p:nvSpPr>
          <p:cNvPr id="3" name="object 3"/>
          <p:cNvSpPr txBox="1"/>
          <p:nvPr/>
        </p:nvSpPr>
        <p:spPr>
          <a:xfrm>
            <a:off x="2057400" y="1447800"/>
            <a:ext cx="6248398" cy="4483279"/>
          </a:xfrm>
          <a:prstGeom prst="rect">
            <a:avLst/>
          </a:prstGeom>
        </p:spPr>
        <p:txBody>
          <a:bodyPr vert="horz" wrap="square" lIns="0" tIns="0" rIns="0" bIns="0" rtlCol="0">
            <a:spAutoFit/>
          </a:bodyPr>
          <a:lstStyle/>
          <a:p>
            <a:pPr marL="469174" indent="-456477">
              <a:spcBef>
                <a:spcPts val="425"/>
              </a:spcBef>
              <a:buClr>
                <a:srgbClr val="0F4480"/>
              </a:buClr>
              <a:buAutoNum type="arabicPeriod"/>
              <a:tabLst>
                <a:tab pos="469174" algn="l"/>
                <a:tab pos="469809" algn="l"/>
              </a:tabLst>
            </a:pPr>
            <a:endParaRPr lang="en-US" sz="1400" b="1" spc="-5" dirty="0" smtClean="0">
              <a:solidFill>
                <a:srgbClr val="E06B0A"/>
              </a:solidFill>
              <a:latin typeface="Arial"/>
              <a:cs typeface="Arial"/>
            </a:endParaRPr>
          </a:p>
          <a:p>
            <a:pPr marL="469174" indent="-456477">
              <a:spcBef>
                <a:spcPts val="425"/>
              </a:spcBef>
              <a:buClr>
                <a:srgbClr val="0F4480"/>
              </a:buClr>
              <a:buAutoNum type="arabicPeriod"/>
              <a:tabLst>
                <a:tab pos="469174" algn="l"/>
                <a:tab pos="469809" algn="l"/>
              </a:tabLst>
            </a:pPr>
            <a:r>
              <a:rPr lang="en-US" sz="1400" b="1" spc="-5" dirty="0" smtClean="0">
                <a:solidFill>
                  <a:srgbClr val="E06B0A"/>
                </a:solidFill>
                <a:latin typeface="Arial"/>
                <a:cs typeface="Arial"/>
              </a:rPr>
              <a:t>Autologous HSC Transplantation</a:t>
            </a:r>
          </a:p>
          <a:p>
            <a:pPr marL="870415" lvl="1" indent="-457112">
              <a:spcBef>
                <a:spcPts val="390"/>
              </a:spcBef>
              <a:buClr>
                <a:srgbClr val="0F4480"/>
              </a:buClr>
              <a:buAutoNum type="alphaLcPeriod"/>
              <a:tabLst>
                <a:tab pos="870415" algn="l"/>
                <a:tab pos="871049" algn="l"/>
              </a:tabLst>
            </a:pPr>
            <a:r>
              <a:rPr lang="tr-TR" sz="1400" b="1" spc="-5" dirty="0" err="1" smtClean="0">
                <a:latin typeface="Arial"/>
                <a:cs typeface="Arial"/>
              </a:rPr>
              <a:t>Evident</a:t>
            </a:r>
            <a:r>
              <a:rPr lang="tr-TR" sz="1400" b="1" spc="-5" dirty="0" smtClean="0">
                <a:latin typeface="Arial"/>
                <a:cs typeface="Arial"/>
              </a:rPr>
              <a:t> </a:t>
            </a:r>
            <a:r>
              <a:rPr lang="tr-TR" sz="1400" b="1" spc="-5" dirty="0" err="1" smtClean="0">
                <a:latin typeface="Arial"/>
                <a:cs typeface="Arial"/>
              </a:rPr>
              <a:t>based</a:t>
            </a:r>
            <a:r>
              <a:rPr lang="tr-TR" sz="1400" b="1" spc="-5" dirty="0" smtClean="0">
                <a:latin typeface="Arial"/>
                <a:cs typeface="Arial"/>
              </a:rPr>
              <a:t> History  for LLM</a:t>
            </a:r>
          </a:p>
          <a:p>
            <a:pPr marL="870415" lvl="1" indent="-457112">
              <a:spcBef>
                <a:spcPts val="390"/>
              </a:spcBef>
              <a:buClr>
                <a:srgbClr val="0F4480"/>
              </a:buClr>
              <a:buAutoNum type="alphaLcPeriod"/>
              <a:tabLst>
                <a:tab pos="870415" algn="l"/>
                <a:tab pos="871049" algn="l"/>
              </a:tabLst>
            </a:pPr>
            <a:r>
              <a:rPr lang="en-US" sz="1400" b="1" spc="-5" dirty="0" smtClean="0">
                <a:latin typeface="Arial"/>
                <a:cs typeface="Arial"/>
              </a:rPr>
              <a:t>Transplantation Procedures</a:t>
            </a:r>
          </a:p>
          <a:p>
            <a:pPr marL="870415" lvl="1" indent="-457112">
              <a:spcBef>
                <a:spcPts val="390"/>
              </a:spcBef>
              <a:buClr>
                <a:srgbClr val="0F4480"/>
              </a:buClr>
              <a:buAutoNum type="alphaLcPeriod"/>
              <a:tabLst>
                <a:tab pos="870415" algn="l"/>
                <a:tab pos="871049" algn="l"/>
              </a:tabLst>
            </a:pPr>
            <a:r>
              <a:rPr lang="en-US" sz="1400" b="1" spc="-5" dirty="0" smtClean="0">
                <a:latin typeface="Arial"/>
                <a:cs typeface="Arial"/>
              </a:rPr>
              <a:t>Pre-transplant assessment</a:t>
            </a:r>
            <a:endParaRPr lang="en-US" sz="1400" dirty="0" smtClean="0">
              <a:latin typeface="Arial"/>
              <a:cs typeface="Arial"/>
            </a:endParaRPr>
          </a:p>
          <a:p>
            <a:pPr marL="870415" lvl="1" indent="-457112">
              <a:spcBef>
                <a:spcPts val="380"/>
              </a:spcBef>
              <a:buClr>
                <a:srgbClr val="0F4480"/>
              </a:buClr>
              <a:buAutoNum type="alphaLcPeriod"/>
              <a:tabLst>
                <a:tab pos="870415" algn="l"/>
                <a:tab pos="871049" algn="l"/>
              </a:tabLst>
            </a:pPr>
            <a:r>
              <a:rPr lang="en-US" sz="1400" b="1" dirty="0" smtClean="0"/>
              <a:t>General eligibility criteria for Auto-HSCT </a:t>
            </a:r>
          </a:p>
          <a:p>
            <a:pPr marL="870415" lvl="1" indent="-457112">
              <a:spcBef>
                <a:spcPts val="380"/>
              </a:spcBef>
              <a:buClr>
                <a:srgbClr val="0F4480"/>
              </a:buClr>
              <a:buAutoNum type="alphaLcPeriod"/>
              <a:tabLst>
                <a:tab pos="870415" algn="l"/>
                <a:tab pos="871049" algn="l"/>
              </a:tabLst>
            </a:pPr>
            <a:r>
              <a:rPr lang="en-US" sz="1400" b="1" spc="-5" dirty="0" smtClean="0">
                <a:latin typeface="Arial"/>
                <a:cs typeface="Arial"/>
              </a:rPr>
              <a:t>Disease Related Indications  &amp; Outcomes</a:t>
            </a:r>
            <a:endParaRPr lang="en-US" sz="1400" b="1" spc="-5" dirty="0" smtClean="0">
              <a:solidFill>
                <a:srgbClr val="E06B0A"/>
              </a:solidFill>
              <a:latin typeface="Arial"/>
              <a:cs typeface="Arial"/>
            </a:endParaRPr>
          </a:p>
          <a:p>
            <a:pPr marL="469174" indent="-456477">
              <a:spcBef>
                <a:spcPts val="425"/>
              </a:spcBef>
              <a:buClr>
                <a:srgbClr val="0F4480"/>
              </a:buClr>
              <a:buAutoNum type="arabicPeriod"/>
              <a:tabLst>
                <a:tab pos="469174" algn="l"/>
                <a:tab pos="469809" algn="l"/>
              </a:tabLst>
            </a:pPr>
            <a:r>
              <a:rPr lang="en-US" sz="1400" b="1" spc="-5" dirty="0" smtClean="0">
                <a:solidFill>
                  <a:schemeClr val="bg1">
                    <a:lumMod val="75000"/>
                  </a:schemeClr>
                </a:solidFill>
                <a:latin typeface="Arial"/>
                <a:cs typeface="Arial"/>
              </a:rPr>
              <a:t>Improving outcomes </a:t>
            </a:r>
            <a:r>
              <a:rPr lang="en-US" sz="1400" b="1" dirty="0" smtClean="0">
                <a:solidFill>
                  <a:schemeClr val="bg1">
                    <a:lumMod val="75000"/>
                  </a:schemeClr>
                </a:solidFill>
                <a:latin typeface="Arial"/>
                <a:cs typeface="Arial"/>
              </a:rPr>
              <a:t>of</a:t>
            </a:r>
            <a:r>
              <a:rPr lang="en-US" sz="1400" b="1" spc="-30" dirty="0" smtClean="0">
                <a:solidFill>
                  <a:schemeClr val="bg1">
                    <a:lumMod val="75000"/>
                  </a:schemeClr>
                </a:solidFill>
                <a:latin typeface="Arial"/>
                <a:cs typeface="Arial"/>
              </a:rPr>
              <a:t> </a:t>
            </a:r>
            <a:r>
              <a:rPr lang="en-US" sz="1400" b="1" spc="-15" dirty="0" smtClean="0">
                <a:solidFill>
                  <a:schemeClr val="bg1">
                    <a:lumMod val="75000"/>
                  </a:schemeClr>
                </a:solidFill>
                <a:latin typeface="Arial"/>
                <a:cs typeface="Arial"/>
              </a:rPr>
              <a:t>ASCT</a:t>
            </a:r>
            <a:endParaRPr lang="en-US" sz="1400" dirty="0" smtClean="0">
              <a:solidFill>
                <a:schemeClr val="bg1">
                  <a:lumMod val="7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lang="en-US" sz="1400" b="1" spc="-5" dirty="0" smtClean="0">
                <a:solidFill>
                  <a:schemeClr val="bg1">
                    <a:lumMod val="75000"/>
                  </a:schemeClr>
                </a:solidFill>
                <a:latin typeface="Arial"/>
                <a:cs typeface="Arial"/>
              </a:rPr>
              <a:t>Pre-transplant induction</a:t>
            </a:r>
            <a:r>
              <a:rPr lang="en-US" sz="1400" b="1" spc="5" dirty="0" smtClean="0">
                <a:solidFill>
                  <a:schemeClr val="bg1">
                    <a:lumMod val="75000"/>
                  </a:schemeClr>
                </a:solidFill>
                <a:latin typeface="Arial"/>
                <a:cs typeface="Arial"/>
              </a:rPr>
              <a:t> </a:t>
            </a:r>
            <a:r>
              <a:rPr lang="en-US" sz="1400" b="1" spc="-5" dirty="0" smtClean="0">
                <a:solidFill>
                  <a:schemeClr val="bg1">
                    <a:lumMod val="75000"/>
                  </a:schemeClr>
                </a:solidFill>
                <a:latin typeface="Arial"/>
                <a:cs typeface="Arial"/>
              </a:rPr>
              <a:t>therapies</a:t>
            </a:r>
            <a:endParaRPr lang="en-US" sz="1400" dirty="0" smtClean="0">
              <a:solidFill>
                <a:schemeClr val="bg1">
                  <a:lumMod val="75000"/>
                </a:schemeClr>
              </a:solidFill>
              <a:latin typeface="Arial"/>
              <a:cs typeface="Arial"/>
            </a:endParaRPr>
          </a:p>
          <a:p>
            <a:pPr marL="870415" lvl="1" indent="-457112">
              <a:spcBef>
                <a:spcPts val="380"/>
              </a:spcBef>
              <a:buClr>
                <a:srgbClr val="0F4480"/>
              </a:buClr>
              <a:buAutoNum type="alphaLcPeriod"/>
              <a:tabLst>
                <a:tab pos="870415" algn="l"/>
                <a:tab pos="871049" algn="l"/>
              </a:tabLst>
            </a:pPr>
            <a:r>
              <a:rPr lang="en-US" sz="1400" b="1" spc="-5" dirty="0" smtClean="0">
                <a:solidFill>
                  <a:schemeClr val="bg1">
                    <a:lumMod val="75000"/>
                  </a:schemeClr>
                </a:solidFill>
                <a:latin typeface="Arial"/>
                <a:cs typeface="Arial"/>
              </a:rPr>
              <a:t>High-dose chemotherapy</a:t>
            </a:r>
            <a:r>
              <a:rPr lang="en-US" sz="1400" b="1" spc="-10" dirty="0" smtClean="0">
                <a:solidFill>
                  <a:schemeClr val="bg1">
                    <a:lumMod val="75000"/>
                  </a:schemeClr>
                </a:solidFill>
                <a:latin typeface="Arial"/>
                <a:cs typeface="Arial"/>
              </a:rPr>
              <a:t> </a:t>
            </a:r>
            <a:r>
              <a:rPr lang="en-US" sz="1400" b="1" spc="-5" dirty="0" smtClean="0">
                <a:solidFill>
                  <a:schemeClr val="bg1">
                    <a:lumMod val="75000"/>
                  </a:schemeClr>
                </a:solidFill>
                <a:latin typeface="Arial"/>
                <a:cs typeface="Arial"/>
              </a:rPr>
              <a:t>regimens</a:t>
            </a:r>
            <a:endParaRPr lang="en-US" sz="1400" b="1" dirty="0" smtClean="0">
              <a:solidFill>
                <a:schemeClr val="bg1">
                  <a:lumMod val="75000"/>
                </a:schemeClr>
              </a:solidFill>
              <a:latin typeface="Arial"/>
              <a:cs typeface="Arial"/>
            </a:endParaRPr>
          </a:p>
          <a:p>
            <a:pPr marL="870415" lvl="1" indent="-457112">
              <a:spcBef>
                <a:spcPts val="384"/>
              </a:spcBef>
              <a:buClr>
                <a:srgbClr val="0F4480"/>
              </a:buClr>
              <a:buAutoNum type="alphaLcPeriod"/>
              <a:tabLst>
                <a:tab pos="870415" algn="l"/>
                <a:tab pos="871049" algn="l"/>
              </a:tabLst>
            </a:pPr>
            <a:r>
              <a:rPr lang="en-US" sz="1400" b="1" spc="-5" dirty="0" smtClean="0">
                <a:solidFill>
                  <a:schemeClr val="bg1">
                    <a:lumMod val="75000"/>
                  </a:schemeClr>
                </a:solidFill>
                <a:latin typeface="Arial"/>
                <a:cs typeface="Arial"/>
              </a:rPr>
              <a:t>Post-transplant maintenance</a:t>
            </a:r>
            <a:r>
              <a:rPr lang="en-US" sz="1400" b="1" spc="30" dirty="0" smtClean="0">
                <a:solidFill>
                  <a:schemeClr val="bg1">
                    <a:lumMod val="75000"/>
                  </a:schemeClr>
                </a:solidFill>
                <a:latin typeface="Arial"/>
                <a:cs typeface="Arial"/>
              </a:rPr>
              <a:t> </a:t>
            </a:r>
            <a:r>
              <a:rPr lang="en-US" sz="1400" b="1" spc="-5" dirty="0" smtClean="0">
                <a:solidFill>
                  <a:schemeClr val="bg1">
                    <a:lumMod val="75000"/>
                  </a:schemeClr>
                </a:solidFill>
                <a:latin typeface="Arial"/>
                <a:cs typeface="Arial"/>
              </a:rPr>
              <a:t>treatments</a:t>
            </a:r>
            <a:endParaRPr lang="en-US" sz="1400" b="1" dirty="0" smtClean="0">
              <a:solidFill>
                <a:schemeClr val="bg1">
                  <a:lumMod val="75000"/>
                </a:schemeClr>
              </a:solidFill>
              <a:latin typeface="Arial"/>
              <a:cs typeface="Arial"/>
            </a:endParaRPr>
          </a:p>
          <a:p>
            <a:pPr marL="469174" indent="-456477">
              <a:spcBef>
                <a:spcPts val="425"/>
              </a:spcBef>
              <a:buClr>
                <a:srgbClr val="0F4480"/>
              </a:buClr>
              <a:buAutoNum type="arabicPeriod"/>
              <a:tabLst>
                <a:tab pos="469174" algn="l"/>
                <a:tab pos="469809" algn="l"/>
              </a:tabLst>
            </a:pPr>
            <a:r>
              <a:rPr lang="en-US" sz="1400" b="1" spc="-5" dirty="0" smtClean="0">
                <a:solidFill>
                  <a:srgbClr val="A6A6A6"/>
                </a:solidFill>
                <a:latin typeface="Arial"/>
                <a:cs typeface="Arial"/>
              </a:rPr>
              <a:t>Improving tolerability of</a:t>
            </a:r>
            <a:r>
              <a:rPr lang="en-US" sz="1400" b="1" spc="-20" dirty="0" smtClean="0">
                <a:solidFill>
                  <a:srgbClr val="A6A6A6"/>
                </a:solidFill>
                <a:latin typeface="Arial"/>
                <a:cs typeface="Arial"/>
              </a:rPr>
              <a:t> </a:t>
            </a:r>
            <a:r>
              <a:rPr lang="en-US" sz="1400" b="1" spc="-5" dirty="0" smtClean="0">
                <a:solidFill>
                  <a:srgbClr val="A6A6A6"/>
                </a:solidFill>
                <a:latin typeface="Arial"/>
                <a:cs typeface="Arial"/>
              </a:rPr>
              <a:t>ASCT</a:t>
            </a:r>
            <a:endParaRPr lang="en-US" sz="1400"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400" spc="-5" dirty="0" smtClean="0">
                <a:solidFill>
                  <a:srgbClr val="A6A6A6"/>
                </a:solidFill>
                <a:latin typeface="Arial"/>
                <a:cs typeface="Arial"/>
              </a:rPr>
              <a:t>Stem cell</a:t>
            </a:r>
            <a:r>
              <a:rPr lang="en-US" sz="1400" spc="-80" dirty="0" smtClean="0">
                <a:solidFill>
                  <a:srgbClr val="A6A6A6"/>
                </a:solidFill>
                <a:latin typeface="Arial"/>
                <a:cs typeface="Arial"/>
              </a:rPr>
              <a:t> </a:t>
            </a:r>
            <a:r>
              <a:rPr lang="en-US" sz="1400" spc="-5" dirty="0" smtClean="0">
                <a:solidFill>
                  <a:srgbClr val="A6A6A6"/>
                </a:solidFill>
                <a:latin typeface="Arial"/>
                <a:cs typeface="Arial"/>
              </a:rPr>
              <a:t>dose</a:t>
            </a:r>
            <a:endParaRPr lang="en-US" sz="14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400" spc="-10" dirty="0" smtClean="0">
                <a:solidFill>
                  <a:srgbClr val="A6A6A6"/>
                </a:solidFill>
                <a:latin typeface="Arial"/>
                <a:cs typeface="Arial"/>
              </a:rPr>
              <a:t>Growth </a:t>
            </a:r>
            <a:r>
              <a:rPr lang="en-US" sz="1400" spc="-5" dirty="0" smtClean="0">
                <a:solidFill>
                  <a:srgbClr val="A6A6A6"/>
                </a:solidFill>
                <a:latin typeface="Arial"/>
                <a:cs typeface="Arial"/>
              </a:rPr>
              <a:t>factor</a:t>
            </a:r>
            <a:r>
              <a:rPr lang="en-US" sz="1400" spc="20" dirty="0" smtClean="0">
                <a:solidFill>
                  <a:srgbClr val="A6A6A6"/>
                </a:solidFill>
                <a:latin typeface="Arial"/>
                <a:cs typeface="Arial"/>
              </a:rPr>
              <a:t> </a:t>
            </a:r>
            <a:r>
              <a:rPr lang="en-US" sz="1400" spc="-5" dirty="0" smtClean="0">
                <a:solidFill>
                  <a:srgbClr val="A6A6A6"/>
                </a:solidFill>
                <a:latin typeface="Arial"/>
                <a:cs typeface="Arial"/>
              </a:rPr>
              <a:t>support</a:t>
            </a:r>
            <a:endParaRPr lang="en-US" sz="14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400" spc="-5" dirty="0" smtClean="0">
                <a:solidFill>
                  <a:srgbClr val="A6A6A6"/>
                </a:solidFill>
                <a:latin typeface="Arial"/>
                <a:cs typeface="Arial"/>
              </a:rPr>
              <a:t>Prophylactic</a:t>
            </a:r>
            <a:r>
              <a:rPr lang="en-US" sz="1400" spc="-75" dirty="0" smtClean="0">
                <a:solidFill>
                  <a:srgbClr val="A6A6A6"/>
                </a:solidFill>
                <a:latin typeface="Arial"/>
                <a:cs typeface="Arial"/>
              </a:rPr>
              <a:t> </a:t>
            </a:r>
            <a:r>
              <a:rPr lang="en-US" sz="1400" spc="-5" dirty="0" smtClean="0">
                <a:solidFill>
                  <a:srgbClr val="A6A6A6"/>
                </a:solidFill>
                <a:latin typeface="Arial"/>
                <a:cs typeface="Arial"/>
              </a:rPr>
              <a:t>therapy</a:t>
            </a:r>
            <a:endParaRPr lang="en-US" sz="1400" dirty="0" smtClean="0">
              <a:latin typeface="Arial"/>
              <a:cs typeface="Arial"/>
            </a:endParaRPr>
          </a:p>
          <a:p>
            <a:pPr marL="469174" indent="-456477">
              <a:spcBef>
                <a:spcPts val="425"/>
              </a:spcBef>
              <a:buClr>
                <a:srgbClr val="0F4480"/>
              </a:buClr>
              <a:buAutoNum type="arabicPeriod"/>
              <a:tabLst>
                <a:tab pos="469174" algn="l"/>
                <a:tab pos="469809" algn="l"/>
              </a:tabLst>
            </a:pPr>
            <a:r>
              <a:rPr lang="en-US" sz="1400" b="1" spc="-10" dirty="0" smtClean="0">
                <a:solidFill>
                  <a:srgbClr val="A6A6A6"/>
                </a:solidFill>
                <a:latin typeface="Arial"/>
                <a:cs typeface="Arial"/>
              </a:rPr>
              <a:t>Expanding </a:t>
            </a:r>
            <a:r>
              <a:rPr lang="en-US" sz="1400" b="1" spc="-5" dirty="0" smtClean="0">
                <a:solidFill>
                  <a:srgbClr val="A6A6A6"/>
                </a:solidFill>
                <a:latin typeface="Arial"/>
                <a:cs typeface="Arial"/>
              </a:rPr>
              <a:t>eligibility </a:t>
            </a:r>
            <a:r>
              <a:rPr lang="en-US" sz="1400" b="1" dirty="0" smtClean="0">
                <a:solidFill>
                  <a:srgbClr val="A6A6A6"/>
                </a:solidFill>
                <a:latin typeface="Arial"/>
                <a:cs typeface="Arial"/>
              </a:rPr>
              <a:t>to </a:t>
            </a:r>
            <a:r>
              <a:rPr lang="en-US" sz="1400" b="1" spc="-5" dirty="0" smtClean="0">
                <a:solidFill>
                  <a:srgbClr val="A6A6A6"/>
                </a:solidFill>
                <a:latin typeface="Arial"/>
                <a:cs typeface="Arial"/>
              </a:rPr>
              <a:t>ASCT</a:t>
            </a:r>
            <a:endParaRPr lang="en-US" sz="1400"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400" spc="-5" dirty="0" smtClean="0">
                <a:solidFill>
                  <a:schemeClr val="bg1">
                    <a:lumMod val="65000"/>
                  </a:schemeClr>
                </a:solidFill>
                <a:latin typeface="Arial"/>
                <a:cs typeface="Arial"/>
              </a:rPr>
              <a:t>Auto-Transplant in elderly </a:t>
            </a:r>
            <a:r>
              <a:rPr lang="en-US" sz="1400" spc="155" dirty="0" smtClean="0">
                <a:solidFill>
                  <a:schemeClr val="bg1">
                    <a:lumMod val="65000"/>
                  </a:schemeClr>
                </a:solidFill>
                <a:latin typeface="Arial"/>
                <a:cs typeface="Arial"/>
              </a:rPr>
              <a:t> </a:t>
            </a:r>
            <a:r>
              <a:rPr lang="en-US" sz="1400" spc="-5" dirty="0" smtClean="0">
                <a:solidFill>
                  <a:schemeClr val="bg1">
                    <a:lumMod val="65000"/>
                  </a:schemeClr>
                </a:solidFill>
                <a:latin typeface="Arial"/>
                <a:cs typeface="Arial"/>
              </a:rPr>
              <a:t>patients</a:t>
            </a:r>
            <a:endParaRPr lang="en-US" sz="1400" dirty="0">
              <a:solidFill>
                <a:schemeClr val="bg1">
                  <a:lumMod val="65000"/>
                </a:schemeClr>
              </a:solidFill>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053324" cy="572620"/>
          </a:xfrm>
        </p:spPr>
        <p:txBody>
          <a:bodyPr/>
          <a:lstStyle/>
          <a:p>
            <a:r>
              <a:rPr lang="tr-TR" dirty="0" smtClean="0">
                <a:solidFill>
                  <a:schemeClr val="accent1">
                    <a:lumMod val="75000"/>
                  </a:schemeClr>
                </a:solidFill>
              </a:rPr>
              <a:t>First Response to The Autologous-BMT</a:t>
            </a:r>
            <a:endParaRPr lang="tr-TR" dirty="0">
              <a:solidFill>
                <a:schemeClr val="accent1">
                  <a:lumMod val="75000"/>
                </a:schemeClr>
              </a:solidFill>
            </a:endParaRPr>
          </a:p>
        </p:txBody>
      </p:sp>
      <p:sp>
        <p:nvSpPr>
          <p:cNvPr id="3" name="2 Metin Yer Tutucusu"/>
          <p:cNvSpPr>
            <a:spLocks noGrp="1"/>
          </p:cNvSpPr>
          <p:nvPr>
            <p:ph type="body" idx="1"/>
          </p:nvPr>
        </p:nvSpPr>
        <p:spPr/>
        <p:txBody>
          <a:bodyPr/>
          <a:lstStyle/>
          <a:p>
            <a:endParaRPr lang="tr-TR"/>
          </a:p>
        </p:txBody>
      </p:sp>
      <p:pic>
        <p:nvPicPr>
          <p:cNvPr id="169986" name="Picture 2"/>
          <p:cNvPicPr>
            <a:picLocks noChangeAspect="1" noChangeArrowheads="1"/>
          </p:cNvPicPr>
          <p:nvPr/>
        </p:nvPicPr>
        <p:blipFill>
          <a:blip r:embed="rId2" cstate="print"/>
          <a:srcRect/>
          <a:stretch>
            <a:fillRect/>
          </a:stretch>
        </p:blipFill>
        <p:spPr bwMode="auto">
          <a:xfrm>
            <a:off x="533400" y="1371600"/>
            <a:ext cx="7848600" cy="2562225"/>
          </a:xfrm>
          <a:prstGeom prst="rect">
            <a:avLst/>
          </a:prstGeom>
          <a:noFill/>
          <a:ln w="9525">
            <a:noFill/>
            <a:miter lim="800000"/>
            <a:headEnd/>
            <a:tailEnd/>
          </a:ln>
        </p:spPr>
      </p:pic>
      <p:pic>
        <p:nvPicPr>
          <p:cNvPr id="169987" name="Picture 3"/>
          <p:cNvPicPr>
            <a:picLocks noChangeAspect="1" noChangeArrowheads="1"/>
          </p:cNvPicPr>
          <p:nvPr/>
        </p:nvPicPr>
        <p:blipFill>
          <a:blip r:embed="rId3" cstate="print"/>
          <a:srcRect/>
          <a:stretch>
            <a:fillRect/>
          </a:stretch>
        </p:blipFill>
        <p:spPr bwMode="auto">
          <a:xfrm>
            <a:off x="1981200" y="4038600"/>
            <a:ext cx="4410075" cy="22868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533400" y="65782"/>
            <a:ext cx="7467600" cy="1077218"/>
          </a:xfrm>
          <a:prstGeom prst="rect">
            <a:avLst/>
          </a:prstGeom>
        </p:spPr>
        <p:txBody>
          <a:bodyPr wrap="square">
            <a:spAutoFit/>
          </a:bodyPr>
          <a:lstStyle/>
          <a:p>
            <a:pPr algn="ctr"/>
            <a:r>
              <a:rPr lang="en-US" sz="3200" b="1" dirty="0" smtClean="0">
                <a:solidFill>
                  <a:schemeClr val="accent1">
                    <a:lumMod val="75000"/>
                  </a:schemeClr>
                </a:solidFill>
              </a:rPr>
              <a:t>Hematopoietic Stem Cell Transplantation </a:t>
            </a:r>
            <a:r>
              <a:rPr lang="en-US" sz="3200" dirty="0" smtClean="0">
                <a:solidFill>
                  <a:schemeClr val="accent6">
                    <a:lumMod val="50000"/>
                  </a:schemeClr>
                </a:solidFill>
              </a:rPr>
              <a:t>for </a:t>
            </a:r>
            <a:r>
              <a:rPr lang="tr-TR" sz="3200" dirty="0" smtClean="0">
                <a:solidFill>
                  <a:schemeClr val="accent6">
                    <a:lumMod val="50000"/>
                  </a:schemeClr>
                </a:solidFill>
              </a:rPr>
              <a:t>Hodgkin Lymphomas</a:t>
            </a:r>
            <a:r>
              <a:rPr lang="en-US" sz="3200" dirty="0" smtClean="0">
                <a:solidFill>
                  <a:schemeClr val="accent6">
                    <a:lumMod val="50000"/>
                  </a:schemeClr>
                </a:solidFill>
              </a:rPr>
              <a:t>:</a:t>
            </a:r>
            <a:endParaRPr lang="tr-TR" sz="3200" dirty="0">
              <a:solidFill>
                <a:schemeClr val="accent6">
                  <a:lumMod val="50000"/>
                </a:schemeClr>
              </a:solidFill>
            </a:endParaRPr>
          </a:p>
        </p:txBody>
      </p:sp>
      <p:pic>
        <p:nvPicPr>
          <p:cNvPr id="172034" name="Picture 2"/>
          <p:cNvPicPr>
            <a:picLocks noChangeAspect="1" noChangeArrowheads="1"/>
          </p:cNvPicPr>
          <p:nvPr/>
        </p:nvPicPr>
        <p:blipFill>
          <a:blip r:embed="rId2" cstate="print"/>
          <a:srcRect/>
          <a:stretch>
            <a:fillRect/>
          </a:stretch>
        </p:blipFill>
        <p:spPr bwMode="auto">
          <a:xfrm>
            <a:off x="1066800" y="1676400"/>
            <a:ext cx="6678612" cy="4537862"/>
          </a:xfrm>
          <a:prstGeom prst="rect">
            <a:avLst/>
          </a:prstGeom>
          <a:noFill/>
          <a:ln w="9525">
            <a:noFill/>
            <a:miter lim="800000"/>
            <a:headEnd/>
            <a:tailEnd/>
          </a:ln>
        </p:spPr>
      </p:pic>
      <p:sp>
        <p:nvSpPr>
          <p:cNvPr id="7" name="object 6"/>
          <p:cNvSpPr txBox="1"/>
          <p:nvPr/>
        </p:nvSpPr>
        <p:spPr>
          <a:xfrm>
            <a:off x="5867400" y="2057400"/>
            <a:ext cx="2349500" cy="283845"/>
          </a:xfrm>
          <a:prstGeom prst="rect">
            <a:avLst/>
          </a:prstGeom>
        </p:spPr>
        <p:txBody>
          <a:bodyPr vert="horz" wrap="square" lIns="0" tIns="0" rIns="0" bIns="0" rtlCol="0">
            <a:spAutoFit/>
          </a:bodyPr>
          <a:lstStyle/>
          <a:p>
            <a:pPr marL="12700">
              <a:lnSpc>
                <a:spcPct val="100000"/>
              </a:lnSpc>
            </a:pPr>
            <a:r>
              <a:rPr sz="1800" b="1" i="1" spc="-5" dirty="0">
                <a:latin typeface="Arial Narrow"/>
                <a:cs typeface="Arial Narrow"/>
              </a:rPr>
              <a:t>Schmitz et al, Lancet</a:t>
            </a:r>
            <a:r>
              <a:rPr sz="1800" b="1" i="1" dirty="0">
                <a:latin typeface="Arial Narrow"/>
                <a:cs typeface="Arial Narrow"/>
              </a:rPr>
              <a:t> </a:t>
            </a:r>
            <a:r>
              <a:rPr sz="1800" b="1" i="1" spc="-5" dirty="0">
                <a:latin typeface="Arial Narrow"/>
                <a:cs typeface="Arial Narrow"/>
              </a:rPr>
              <a:t>2002</a:t>
            </a:r>
            <a:endParaRPr sz="1800" dirty="0">
              <a:latin typeface="Arial Narrow"/>
              <a:cs typeface="Arial Narrow"/>
            </a:endParaRPr>
          </a:p>
        </p:txBody>
      </p:sp>
      <p:grpSp>
        <p:nvGrpSpPr>
          <p:cNvPr id="19" name="18 Grup"/>
          <p:cNvGrpSpPr/>
          <p:nvPr/>
        </p:nvGrpSpPr>
        <p:grpSpPr>
          <a:xfrm>
            <a:off x="1981200" y="2133600"/>
            <a:ext cx="5947935" cy="4114800"/>
            <a:chOff x="1981200" y="2133600"/>
            <a:chExt cx="5947935" cy="4038600"/>
          </a:xfrm>
        </p:grpSpPr>
        <p:grpSp>
          <p:nvGrpSpPr>
            <p:cNvPr id="20" name="13 Grup"/>
            <p:cNvGrpSpPr/>
            <p:nvPr/>
          </p:nvGrpSpPr>
          <p:grpSpPr>
            <a:xfrm>
              <a:off x="1981200" y="2133600"/>
              <a:ext cx="5947935" cy="2362200"/>
              <a:chOff x="1464503" y="2044299"/>
              <a:chExt cx="5947935" cy="2259604"/>
            </a:xfrm>
          </p:grpSpPr>
          <p:pic>
            <p:nvPicPr>
              <p:cNvPr id="23" name="Picture 2" descr="File:Standard Life Logo.svg"/>
              <p:cNvPicPr>
                <a:picLocks noChangeAspect="1" noChangeArrowheads="1"/>
              </p:cNvPicPr>
              <p:nvPr/>
            </p:nvPicPr>
            <p:blipFill>
              <a:blip r:embed="rId3" cstate="print"/>
              <a:srcRect/>
              <a:stretch>
                <a:fillRect/>
              </a:stretch>
            </p:blipFill>
            <p:spPr bwMode="auto">
              <a:xfrm rot="19620867">
                <a:off x="1464503" y="3041354"/>
                <a:ext cx="5947935" cy="1262549"/>
              </a:xfrm>
              <a:prstGeom prst="rect">
                <a:avLst/>
              </a:prstGeom>
              <a:noFill/>
              <a:ln w="28575">
                <a:noFill/>
              </a:ln>
            </p:spPr>
          </p:pic>
          <p:sp>
            <p:nvSpPr>
              <p:cNvPr id="24" name="23 Dikdörtgen"/>
              <p:cNvSpPr/>
              <p:nvPr/>
            </p:nvSpPr>
            <p:spPr>
              <a:xfrm rot="19572890">
                <a:off x="5146651" y="2044299"/>
                <a:ext cx="2091626" cy="1267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24 Dikdörtgen"/>
              <p:cNvSpPr/>
              <p:nvPr/>
            </p:nvSpPr>
            <p:spPr>
              <a:xfrm rot="19572890">
                <a:off x="5189212" y="2326734"/>
                <a:ext cx="1559703" cy="1206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dirty="0" smtClean="0">
                    <a:solidFill>
                      <a:srgbClr val="C00000"/>
                    </a:solidFill>
                  </a:rPr>
                  <a:t>TX</a:t>
                </a:r>
                <a:endParaRPr lang="tr-TR" sz="9600" dirty="0"/>
              </a:p>
            </p:txBody>
          </p:sp>
        </p:grpSp>
        <p:cxnSp>
          <p:nvCxnSpPr>
            <p:cNvPr id="21" name="20 Düz Bağlayıcı"/>
            <p:cNvCxnSpPr/>
            <p:nvPr/>
          </p:nvCxnSpPr>
          <p:spPr>
            <a:xfrm flipV="1">
              <a:off x="2286000" y="21336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3048000" y="31242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220 Dikdörtgen"/>
          <p:cNvSpPr/>
          <p:nvPr/>
        </p:nvSpPr>
        <p:spPr>
          <a:xfrm>
            <a:off x="533400" y="0"/>
            <a:ext cx="7391400" cy="1077218"/>
          </a:xfrm>
          <a:prstGeom prst="rect">
            <a:avLst/>
          </a:prstGeom>
        </p:spPr>
        <p:txBody>
          <a:bodyPr wrap="square">
            <a:spAutoFit/>
          </a:bodyPr>
          <a:lstStyle/>
          <a:p>
            <a:pPr algn="ctr"/>
            <a:r>
              <a:rPr lang="en-US" sz="3200" b="1" dirty="0" smtClean="0">
                <a:solidFill>
                  <a:schemeClr val="accent1">
                    <a:lumMod val="75000"/>
                  </a:schemeClr>
                </a:solidFill>
              </a:rPr>
              <a:t>Hematopoietic Stem Cell Transplantation </a:t>
            </a:r>
            <a:r>
              <a:rPr lang="en-US" sz="3200" dirty="0" smtClean="0">
                <a:solidFill>
                  <a:schemeClr val="accent6">
                    <a:lumMod val="50000"/>
                  </a:schemeClr>
                </a:solidFill>
              </a:rPr>
              <a:t>for Diffuse Large B Cell Lymphomas</a:t>
            </a:r>
            <a:r>
              <a:rPr lang="en-US" sz="3200" b="1" dirty="0" smtClean="0">
                <a:solidFill>
                  <a:schemeClr val="accent1">
                    <a:lumMod val="75000"/>
                  </a:schemeClr>
                </a:solidFill>
              </a:rPr>
              <a:t>:</a:t>
            </a:r>
            <a:endParaRPr lang="en-US" sz="3200" b="1" dirty="0">
              <a:solidFill>
                <a:schemeClr val="accent1">
                  <a:lumMod val="75000"/>
                </a:schemeClr>
              </a:solidFill>
            </a:endParaRPr>
          </a:p>
        </p:txBody>
      </p:sp>
      <p:pic>
        <p:nvPicPr>
          <p:cNvPr id="173058" name="Picture 2"/>
          <p:cNvPicPr>
            <a:picLocks noChangeAspect="1" noChangeArrowheads="1"/>
          </p:cNvPicPr>
          <p:nvPr/>
        </p:nvPicPr>
        <p:blipFill>
          <a:blip r:embed="rId2" cstate="print"/>
          <a:srcRect/>
          <a:stretch>
            <a:fillRect/>
          </a:stretch>
        </p:blipFill>
        <p:spPr bwMode="auto">
          <a:xfrm>
            <a:off x="1219200" y="1752600"/>
            <a:ext cx="5422392" cy="3818586"/>
          </a:xfrm>
          <a:prstGeom prst="rect">
            <a:avLst/>
          </a:prstGeom>
          <a:noFill/>
          <a:ln w="9525">
            <a:noFill/>
            <a:miter lim="800000"/>
            <a:headEnd/>
            <a:tailEnd/>
          </a:ln>
        </p:spPr>
      </p:pic>
      <p:sp>
        <p:nvSpPr>
          <p:cNvPr id="220" name="object 4"/>
          <p:cNvSpPr txBox="1"/>
          <p:nvPr/>
        </p:nvSpPr>
        <p:spPr>
          <a:xfrm>
            <a:off x="6781800" y="3429000"/>
            <a:ext cx="2209800" cy="1538883"/>
          </a:xfrm>
          <a:prstGeom prst="rect">
            <a:avLst/>
          </a:prstGeom>
        </p:spPr>
        <p:txBody>
          <a:bodyPr vert="horz" wrap="square" lIns="0" tIns="0" rIns="0" bIns="0" rtlCol="0">
            <a:spAutoFit/>
          </a:bodyPr>
          <a:lstStyle/>
          <a:p>
            <a:pPr>
              <a:lnSpc>
                <a:spcPct val="100000"/>
              </a:lnSpc>
              <a:spcBef>
                <a:spcPts val="5"/>
              </a:spcBef>
            </a:pPr>
            <a:endParaRPr sz="2000" dirty="0">
              <a:latin typeface="Times New Roman"/>
              <a:cs typeface="Times New Roman"/>
            </a:endParaRPr>
          </a:p>
          <a:p>
            <a:pPr marL="12700">
              <a:lnSpc>
                <a:spcPct val="100000"/>
              </a:lnSpc>
            </a:pPr>
            <a:r>
              <a:rPr sz="2000" spc="-5" dirty="0">
                <a:latin typeface="Calibri"/>
                <a:cs typeface="Calibri"/>
              </a:rPr>
              <a:t>DHAP </a:t>
            </a:r>
            <a:r>
              <a:rPr sz="2000" dirty="0">
                <a:latin typeface="Calibri"/>
                <a:cs typeface="Calibri"/>
              </a:rPr>
              <a:t>and if</a:t>
            </a:r>
            <a:r>
              <a:rPr sz="2000" spc="-114" dirty="0">
                <a:latin typeface="Calibri"/>
                <a:cs typeface="Calibri"/>
              </a:rPr>
              <a:t> </a:t>
            </a:r>
            <a:r>
              <a:rPr sz="2000" dirty="0">
                <a:latin typeface="Calibri"/>
                <a:cs typeface="Calibri"/>
              </a:rPr>
              <a:t>PR</a:t>
            </a:r>
          </a:p>
          <a:p>
            <a:pPr marL="12700">
              <a:lnSpc>
                <a:spcPct val="100000"/>
              </a:lnSpc>
            </a:pPr>
            <a:r>
              <a:rPr sz="2000" spc="-5" dirty="0">
                <a:latin typeface="Calibri"/>
                <a:cs typeface="Calibri"/>
              </a:rPr>
              <a:t>Randomization</a:t>
            </a:r>
            <a:endParaRPr sz="2000" dirty="0">
              <a:latin typeface="Calibri"/>
              <a:cs typeface="Calibri"/>
            </a:endParaRPr>
          </a:p>
          <a:p>
            <a:pPr marL="355600" indent="-342900">
              <a:lnSpc>
                <a:spcPct val="100000"/>
              </a:lnSpc>
              <a:buFont typeface="Arial"/>
              <a:buChar char="•"/>
              <a:tabLst>
                <a:tab pos="354965" algn="l"/>
                <a:tab pos="355600" algn="l"/>
              </a:tabLst>
            </a:pPr>
            <a:r>
              <a:rPr sz="2000" spc="-10" dirty="0" smtClean="0">
                <a:latin typeface="Calibri"/>
                <a:cs typeface="Calibri"/>
              </a:rPr>
              <a:t>Auto</a:t>
            </a:r>
            <a:r>
              <a:rPr lang="tr-TR" sz="2000" spc="-10" dirty="0" smtClean="0">
                <a:latin typeface="Calibri"/>
                <a:cs typeface="Calibri"/>
              </a:rPr>
              <a:t>-BMT</a:t>
            </a:r>
            <a:endParaRPr sz="2000" dirty="0">
              <a:latin typeface="Calibri"/>
              <a:cs typeface="Calibri"/>
            </a:endParaRPr>
          </a:p>
          <a:p>
            <a:pPr marL="355600" indent="-342900">
              <a:lnSpc>
                <a:spcPct val="100000"/>
              </a:lnSpc>
              <a:buFont typeface="Arial"/>
              <a:buChar char="•"/>
              <a:tabLst>
                <a:tab pos="354965" algn="l"/>
                <a:tab pos="355600" algn="l"/>
              </a:tabLst>
            </a:pPr>
            <a:r>
              <a:rPr sz="2000" spc="-10" dirty="0">
                <a:latin typeface="Calibri"/>
                <a:cs typeface="Calibri"/>
              </a:rPr>
              <a:t>More</a:t>
            </a:r>
            <a:r>
              <a:rPr sz="2000" spc="-95" dirty="0">
                <a:latin typeface="Calibri"/>
                <a:cs typeface="Calibri"/>
              </a:rPr>
              <a:t> </a:t>
            </a:r>
            <a:r>
              <a:rPr sz="2000" spc="-5" dirty="0">
                <a:latin typeface="Calibri"/>
                <a:cs typeface="Calibri"/>
              </a:rPr>
              <a:t>DHAP</a:t>
            </a:r>
            <a:endParaRPr sz="2000" dirty="0">
              <a:latin typeface="Calibri"/>
              <a:cs typeface="Calibri"/>
            </a:endParaRPr>
          </a:p>
        </p:txBody>
      </p:sp>
      <p:sp>
        <p:nvSpPr>
          <p:cNvPr id="226" name="225 Dikdörtgen"/>
          <p:cNvSpPr/>
          <p:nvPr/>
        </p:nvSpPr>
        <p:spPr>
          <a:xfrm>
            <a:off x="6096000" y="2133600"/>
            <a:ext cx="2743200" cy="923330"/>
          </a:xfrm>
          <a:prstGeom prst="rect">
            <a:avLst/>
          </a:prstGeom>
        </p:spPr>
        <p:txBody>
          <a:bodyPr wrap="square">
            <a:spAutoFit/>
          </a:bodyPr>
          <a:lstStyle/>
          <a:p>
            <a:pPr marL="12700">
              <a:lnSpc>
                <a:spcPct val="100000"/>
              </a:lnSpc>
            </a:pPr>
            <a:r>
              <a:rPr lang="en-US" spc="-10" dirty="0" smtClean="0">
                <a:cs typeface="Calibri"/>
              </a:rPr>
              <a:t>Relapsed </a:t>
            </a:r>
            <a:r>
              <a:rPr lang="en-US" spc="-5" dirty="0" smtClean="0">
                <a:cs typeface="Calibri"/>
              </a:rPr>
              <a:t>DLBCL (n=109)</a:t>
            </a:r>
            <a:endParaRPr lang="en-US" dirty="0" smtClean="0">
              <a:cs typeface="Calibri"/>
            </a:endParaRPr>
          </a:p>
          <a:p>
            <a:pPr marL="12700">
              <a:lnSpc>
                <a:spcPct val="100000"/>
              </a:lnSpc>
            </a:pPr>
            <a:r>
              <a:rPr lang="en-US" spc="-5" dirty="0" smtClean="0">
                <a:cs typeface="Calibri"/>
              </a:rPr>
              <a:t>no </a:t>
            </a:r>
            <a:r>
              <a:rPr lang="en-US" spc="-10" dirty="0" smtClean="0">
                <a:cs typeface="Calibri"/>
              </a:rPr>
              <a:t>previous </a:t>
            </a:r>
            <a:r>
              <a:rPr lang="en-US" spc="-5" dirty="0" smtClean="0">
                <a:cs typeface="Calibri"/>
              </a:rPr>
              <a:t>bone </a:t>
            </a:r>
            <a:r>
              <a:rPr lang="en-US" spc="-10" dirty="0" smtClean="0">
                <a:cs typeface="Calibri"/>
              </a:rPr>
              <a:t>marrow</a:t>
            </a:r>
            <a:r>
              <a:rPr lang="en-US" spc="-75" dirty="0" smtClean="0">
                <a:cs typeface="Calibri"/>
              </a:rPr>
              <a:t> </a:t>
            </a:r>
            <a:r>
              <a:rPr lang="en-US" spc="-10" dirty="0" smtClean="0">
                <a:cs typeface="Calibri"/>
              </a:rPr>
              <a:t>infiltration</a:t>
            </a:r>
            <a:endParaRPr lang="en-US" dirty="0">
              <a:cs typeface="Calibri"/>
            </a:endParaRPr>
          </a:p>
        </p:txBody>
      </p:sp>
      <p:grpSp>
        <p:nvGrpSpPr>
          <p:cNvPr id="22" name="21 Grup"/>
          <p:cNvGrpSpPr/>
          <p:nvPr/>
        </p:nvGrpSpPr>
        <p:grpSpPr>
          <a:xfrm>
            <a:off x="1981200" y="2133600"/>
            <a:ext cx="5947935" cy="4114800"/>
            <a:chOff x="1981200" y="2133600"/>
            <a:chExt cx="5947935" cy="4038600"/>
          </a:xfrm>
        </p:grpSpPr>
        <p:grpSp>
          <p:nvGrpSpPr>
            <p:cNvPr id="23" name="13 Grup"/>
            <p:cNvGrpSpPr/>
            <p:nvPr/>
          </p:nvGrpSpPr>
          <p:grpSpPr>
            <a:xfrm>
              <a:off x="1981200" y="2133600"/>
              <a:ext cx="5947935" cy="2362200"/>
              <a:chOff x="1464503" y="2044299"/>
              <a:chExt cx="5947935" cy="2259604"/>
            </a:xfrm>
          </p:grpSpPr>
          <p:pic>
            <p:nvPicPr>
              <p:cNvPr id="26" name="Picture 2" descr="File:Standard Life Logo.svg"/>
              <p:cNvPicPr>
                <a:picLocks noChangeAspect="1" noChangeArrowheads="1"/>
              </p:cNvPicPr>
              <p:nvPr/>
            </p:nvPicPr>
            <p:blipFill>
              <a:blip r:embed="rId3" cstate="print"/>
              <a:srcRect/>
              <a:stretch>
                <a:fillRect/>
              </a:stretch>
            </p:blipFill>
            <p:spPr bwMode="auto">
              <a:xfrm rot="19620867">
                <a:off x="1464503" y="3041354"/>
                <a:ext cx="5947935" cy="1262549"/>
              </a:xfrm>
              <a:prstGeom prst="rect">
                <a:avLst/>
              </a:prstGeom>
              <a:noFill/>
              <a:ln w="28575">
                <a:noFill/>
              </a:ln>
            </p:spPr>
          </p:pic>
          <p:sp>
            <p:nvSpPr>
              <p:cNvPr id="27" name="26 Dikdörtgen"/>
              <p:cNvSpPr/>
              <p:nvPr/>
            </p:nvSpPr>
            <p:spPr>
              <a:xfrm rot="19572890">
                <a:off x="5146651" y="2044299"/>
                <a:ext cx="2091626" cy="1267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27 Dikdörtgen"/>
              <p:cNvSpPr/>
              <p:nvPr/>
            </p:nvSpPr>
            <p:spPr>
              <a:xfrm rot="19572890">
                <a:off x="5189212" y="2326734"/>
                <a:ext cx="1559703" cy="1206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dirty="0" smtClean="0">
                    <a:solidFill>
                      <a:srgbClr val="C00000"/>
                    </a:solidFill>
                  </a:rPr>
                  <a:t>TX</a:t>
                </a:r>
                <a:endParaRPr lang="tr-TR" sz="9600" dirty="0"/>
              </a:p>
            </p:txBody>
          </p:sp>
        </p:grpSp>
        <p:cxnSp>
          <p:nvCxnSpPr>
            <p:cNvPr id="24" name="23 Düz Bağlayıcı"/>
            <p:cNvCxnSpPr/>
            <p:nvPr/>
          </p:nvCxnSpPr>
          <p:spPr>
            <a:xfrm flipV="1">
              <a:off x="2286000" y="21336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24 Düz Bağlayıcı"/>
            <p:cNvCxnSpPr/>
            <p:nvPr/>
          </p:nvCxnSpPr>
          <p:spPr>
            <a:xfrm flipV="1">
              <a:off x="3048000" y="31242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3400" y="76200"/>
            <a:ext cx="7315200" cy="984885"/>
          </a:xfrm>
        </p:spPr>
        <p:txBody>
          <a:bodyPr/>
          <a:lstStyle/>
          <a:p>
            <a:pPr algn="ctr"/>
            <a:r>
              <a:rPr lang="en-US" sz="3200" b="1" dirty="0" smtClean="0">
                <a:latin typeface="+mn-lt"/>
              </a:rPr>
              <a:t>Hematopoietic Stem Cell Transplantation </a:t>
            </a:r>
            <a:r>
              <a:rPr lang="en-US" sz="3200" dirty="0" smtClean="0">
                <a:solidFill>
                  <a:schemeClr val="accent6">
                    <a:lumMod val="50000"/>
                  </a:schemeClr>
                </a:solidFill>
                <a:latin typeface="+mn-lt"/>
              </a:rPr>
              <a:t>for Multiple Myeloma:</a:t>
            </a:r>
            <a:endParaRPr lang="tr-TR" sz="3200" dirty="0">
              <a:solidFill>
                <a:schemeClr val="accent6">
                  <a:lumMod val="50000"/>
                </a:schemeClr>
              </a:solidFill>
              <a:latin typeface="+mn-lt"/>
            </a:endParaRPr>
          </a:p>
        </p:txBody>
      </p:sp>
      <p:sp>
        <p:nvSpPr>
          <p:cNvPr id="3" name="2 Metin Yer Tutucusu"/>
          <p:cNvSpPr>
            <a:spLocks noGrp="1"/>
          </p:cNvSpPr>
          <p:nvPr>
            <p:ph type="body" idx="1"/>
          </p:nvPr>
        </p:nvSpPr>
        <p:spPr>
          <a:xfrm>
            <a:off x="381000" y="1371600"/>
            <a:ext cx="8534400" cy="693010"/>
          </a:xfrm>
        </p:spPr>
        <p:txBody>
          <a:bodyPr/>
          <a:lstStyle/>
          <a:p>
            <a:pPr>
              <a:lnSpc>
                <a:spcPct val="150000"/>
              </a:lnSpc>
            </a:pPr>
            <a:r>
              <a:rPr lang="en-US" sz="1600" dirty="0" smtClean="0"/>
              <a:t>A significant survival advantage of high-dose chemotherapy (HDC) and auto-HCT over conventional chemotherapy was reported in the pivotal IFM trial in 1996 </a:t>
            </a:r>
            <a:endParaRPr lang="tr-TR" sz="1600" dirty="0"/>
          </a:p>
        </p:txBody>
      </p:sp>
      <p:pic>
        <p:nvPicPr>
          <p:cNvPr id="171016" name="Picture 8"/>
          <p:cNvPicPr>
            <a:picLocks noChangeAspect="1" noChangeArrowheads="1"/>
          </p:cNvPicPr>
          <p:nvPr/>
        </p:nvPicPr>
        <p:blipFill>
          <a:blip r:embed="rId2" cstate="print"/>
          <a:srcRect/>
          <a:stretch>
            <a:fillRect/>
          </a:stretch>
        </p:blipFill>
        <p:spPr bwMode="auto">
          <a:xfrm>
            <a:off x="914400" y="3200400"/>
            <a:ext cx="3810000" cy="2362200"/>
          </a:xfrm>
          <a:prstGeom prst="rect">
            <a:avLst/>
          </a:prstGeom>
          <a:noFill/>
          <a:ln w="9525">
            <a:solidFill>
              <a:srgbClr val="C00000"/>
            </a:solidFill>
            <a:miter lim="800000"/>
            <a:headEnd/>
            <a:tailEnd/>
          </a:ln>
        </p:spPr>
      </p:pic>
      <p:sp>
        <p:nvSpPr>
          <p:cNvPr id="13" name="12 Dikdörtgen"/>
          <p:cNvSpPr/>
          <p:nvPr/>
        </p:nvSpPr>
        <p:spPr>
          <a:xfrm>
            <a:off x="381000" y="5638800"/>
            <a:ext cx="8458200" cy="830997"/>
          </a:xfrm>
          <a:prstGeom prst="rect">
            <a:avLst/>
          </a:prstGeom>
        </p:spPr>
        <p:txBody>
          <a:bodyPr wrap="square">
            <a:spAutoFit/>
          </a:bodyPr>
          <a:lstStyle/>
          <a:p>
            <a:pPr fontAlgn="base"/>
            <a:r>
              <a:rPr lang="tr-TR" sz="1600" b="1" cap="all" dirty="0" smtClean="0"/>
              <a:t>As </a:t>
            </a:r>
            <a:r>
              <a:rPr lang="en-US" sz="1600" b="1" cap="all" dirty="0" smtClean="0"/>
              <a:t>CONCLUSION</a:t>
            </a:r>
            <a:r>
              <a:rPr lang="tr-TR" sz="1600" b="1" cap="all" dirty="0" smtClean="0"/>
              <a:t>:</a:t>
            </a:r>
            <a:endParaRPr lang="en-US" sz="1600" b="1" cap="all" dirty="0" smtClean="0"/>
          </a:p>
          <a:p>
            <a:pPr fontAlgn="base"/>
            <a:r>
              <a:rPr lang="en-US" sz="1600" dirty="0" smtClean="0"/>
              <a:t>High-dose therapy combined with transplantation improves the response rate, event-free survival, and overall survival in patients with myeloma.</a:t>
            </a:r>
            <a:endParaRPr lang="en-US" sz="1600" dirty="0"/>
          </a:p>
        </p:txBody>
      </p:sp>
      <p:pic>
        <p:nvPicPr>
          <p:cNvPr id="171019" name="Picture 11"/>
          <p:cNvPicPr>
            <a:picLocks noChangeAspect="1" noChangeArrowheads="1"/>
          </p:cNvPicPr>
          <p:nvPr/>
        </p:nvPicPr>
        <p:blipFill>
          <a:blip r:embed="rId3" cstate="print"/>
          <a:srcRect/>
          <a:stretch>
            <a:fillRect/>
          </a:stretch>
        </p:blipFill>
        <p:spPr bwMode="auto">
          <a:xfrm>
            <a:off x="2133600" y="5638800"/>
            <a:ext cx="5334000" cy="285750"/>
          </a:xfrm>
          <a:prstGeom prst="rect">
            <a:avLst/>
          </a:prstGeom>
          <a:noFill/>
          <a:ln w="9525">
            <a:noFill/>
            <a:miter lim="800000"/>
            <a:headEnd/>
            <a:tailEnd/>
          </a:ln>
        </p:spPr>
      </p:pic>
      <p:pic>
        <p:nvPicPr>
          <p:cNvPr id="171020" name="Picture 12"/>
          <p:cNvPicPr>
            <a:picLocks noChangeAspect="1" noChangeArrowheads="1"/>
          </p:cNvPicPr>
          <p:nvPr/>
        </p:nvPicPr>
        <p:blipFill>
          <a:blip r:embed="rId4" cstate="print"/>
          <a:srcRect/>
          <a:stretch>
            <a:fillRect/>
          </a:stretch>
        </p:blipFill>
        <p:spPr bwMode="auto">
          <a:xfrm>
            <a:off x="1600200" y="2286000"/>
            <a:ext cx="5486400" cy="685800"/>
          </a:xfrm>
          <a:prstGeom prst="rect">
            <a:avLst/>
          </a:prstGeom>
          <a:noFill/>
          <a:ln w="9525">
            <a:noFill/>
            <a:miter lim="800000"/>
            <a:headEnd/>
            <a:tailEnd/>
          </a:ln>
        </p:spPr>
      </p:pic>
      <p:pic>
        <p:nvPicPr>
          <p:cNvPr id="171017" name="Picture 9"/>
          <p:cNvPicPr>
            <a:picLocks noChangeAspect="1" noChangeArrowheads="1"/>
          </p:cNvPicPr>
          <p:nvPr/>
        </p:nvPicPr>
        <p:blipFill>
          <a:blip r:embed="rId5" cstate="print"/>
          <a:srcRect/>
          <a:stretch>
            <a:fillRect/>
          </a:stretch>
        </p:blipFill>
        <p:spPr bwMode="auto">
          <a:xfrm>
            <a:off x="4343400" y="3200400"/>
            <a:ext cx="3805237" cy="2362200"/>
          </a:xfrm>
          <a:prstGeom prst="rect">
            <a:avLst/>
          </a:prstGeom>
          <a:noFill/>
          <a:ln w="9525">
            <a:solidFill>
              <a:srgbClr val="C00000"/>
            </a:solidFill>
            <a:miter lim="800000"/>
            <a:headEnd/>
            <a:tailEnd/>
          </a:ln>
        </p:spPr>
      </p:pic>
      <p:grpSp>
        <p:nvGrpSpPr>
          <p:cNvPr id="24" name="23 Grup"/>
          <p:cNvGrpSpPr/>
          <p:nvPr/>
        </p:nvGrpSpPr>
        <p:grpSpPr>
          <a:xfrm>
            <a:off x="1981200" y="2133600"/>
            <a:ext cx="5947935" cy="4038600"/>
            <a:chOff x="1981200" y="2133600"/>
            <a:chExt cx="5947935" cy="4038600"/>
          </a:xfrm>
        </p:grpSpPr>
        <p:grpSp>
          <p:nvGrpSpPr>
            <p:cNvPr id="14" name="13 Grup"/>
            <p:cNvGrpSpPr/>
            <p:nvPr/>
          </p:nvGrpSpPr>
          <p:grpSpPr>
            <a:xfrm>
              <a:off x="1981200" y="2133600"/>
              <a:ext cx="5947935" cy="2362200"/>
              <a:chOff x="1464503" y="2044299"/>
              <a:chExt cx="5947935" cy="2259604"/>
            </a:xfrm>
          </p:grpSpPr>
          <p:pic>
            <p:nvPicPr>
              <p:cNvPr id="15" name="Picture 2" descr="File:Standard Life Logo.svg"/>
              <p:cNvPicPr>
                <a:picLocks noChangeAspect="1" noChangeArrowheads="1"/>
              </p:cNvPicPr>
              <p:nvPr/>
            </p:nvPicPr>
            <p:blipFill>
              <a:blip r:embed="rId6" cstate="print"/>
              <a:srcRect/>
              <a:stretch>
                <a:fillRect/>
              </a:stretch>
            </p:blipFill>
            <p:spPr bwMode="auto">
              <a:xfrm rot="19620867">
                <a:off x="1464503" y="3041354"/>
                <a:ext cx="5947935" cy="1262549"/>
              </a:xfrm>
              <a:prstGeom prst="rect">
                <a:avLst/>
              </a:prstGeom>
              <a:noFill/>
              <a:ln w="28575">
                <a:noFill/>
              </a:ln>
            </p:spPr>
          </p:pic>
          <p:sp>
            <p:nvSpPr>
              <p:cNvPr id="16" name="15 Dikdörtgen"/>
              <p:cNvSpPr/>
              <p:nvPr/>
            </p:nvSpPr>
            <p:spPr>
              <a:xfrm rot="19572890">
                <a:off x="5146651" y="2044299"/>
                <a:ext cx="2091626" cy="1267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rot="19572890">
                <a:off x="5189212" y="2326734"/>
                <a:ext cx="1559703" cy="1206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dirty="0" smtClean="0">
                    <a:solidFill>
                      <a:srgbClr val="C00000"/>
                    </a:solidFill>
                  </a:rPr>
                  <a:t>TX</a:t>
                </a:r>
                <a:endParaRPr lang="tr-TR" sz="9600" dirty="0"/>
              </a:p>
            </p:txBody>
          </p:sp>
        </p:grpSp>
        <p:cxnSp>
          <p:nvCxnSpPr>
            <p:cNvPr id="19" name="18 Düz Bağlayıcı"/>
            <p:cNvCxnSpPr/>
            <p:nvPr/>
          </p:nvCxnSpPr>
          <p:spPr>
            <a:xfrm flipV="1">
              <a:off x="2286000" y="21336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20 Düz Bağlayıcı"/>
            <p:cNvCxnSpPr/>
            <p:nvPr/>
          </p:nvCxnSpPr>
          <p:spPr>
            <a:xfrm flipV="1">
              <a:off x="3048000" y="31242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914400" y="2294001"/>
            <a:ext cx="2819400" cy="2667000"/>
          </a:xfrm>
          <a:prstGeom prst="rect">
            <a:avLst/>
          </a:prstGeom>
          <a:blipFill>
            <a:blip r:embed="rId2" cstate="print"/>
            <a:stretch>
              <a:fillRect/>
            </a:stretch>
          </a:blipFill>
        </p:spPr>
        <p:txBody>
          <a:bodyPr wrap="square" lIns="0" tIns="0" rIns="0" bIns="0" rtlCol="0"/>
          <a:lstStyle/>
          <a:p>
            <a:endParaRPr/>
          </a:p>
        </p:txBody>
      </p:sp>
      <p:sp>
        <p:nvSpPr>
          <p:cNvPr id="9" name="object 9"/>
          <p:cNvSpPr txBox="1">
            <a:spLocks noGrp="1"/>
          </p:cNvSpPr>
          <p:nvPr>
            <p:ph type="title"/>
          </p:nvPr>
        </p:nvSpPr>
        <p:spPr>
          <a:xfrm>
            <a:off x="1295400" y="1989201"/>
            <a:ext cx="4373499" cy="307777"/>
          </a:xfrm>
          <a:prstGeom prst="rect">
            <a:avLst/>
          </a:prstGeom>
        </p:spPr>
        <p:txBody>
          <a:bodyPr vert="horz" wrap="square" lIns="0" tIns="0" rIns="0" bIns="0" rtlCol="0">
            <a:spAutoFit/>
          </a:bodyPr>
          <a:lstStyle/>
          <a:p>
            <a:pPr marL="12700">
              <a:lnSpc>
                <a:spcPct val="100000"/>
              </a:lnSpc>
              <a:tabLst>
                <a:tab pos="3235960" algn="l"/>
              </a:tabLst>
            </a:pPr>
            <a:r>
              <a:rPr sz="2000" dirty="0">
                <a:solidFill>
                  <a:schemeClr val="accent1">
                    <a:lumMod val="75000"/>
                  </a:schemeClr>
                </a:solidFill>
              </a:rPr>
              <a:t>IFM 94</a:t>
            </a:r>
            <a:r>
              <a:rPr sz="2000" spc="-30" dirty="0">
                <a:solidFill>
                  <a:schemeClr val="accent1">
                    <a:lumMod val="75000"/>
                  </a:schemeClr>
                </a:solidFill>
              </a:rPr>
              <a:t> </a:t>
            </a:r>
            <a:r>
              <a:rPr sz="2000" dirty="0">
                <a:solidFill>
                  <a:schemeClr val="accent1">
                    <a:lumMod val="75000"/>
                  </a:schemeClr>
                </a:solidFill>
              </a:rPr>
              <a:t>: </a:t>
            </a:r>
            <a:r>
              <a:rPr sz="2000" spc="-5" dirty="0" smtClean="0">
                <a:solidFill>
                  <a:schemeClr val="accent1">
                    <a:lumMod val="75000"/>
                  </a:schemeClr>
                </a:solidFill>
              </a:rPr>
              <a:t>Overall</a:t>
            </a:r>
            <a:r>
              <a:rPr lang="tr-TR" sz="2000" spc="-5" dirty="0" smtClean="0">
                <a:solidFill>
                  <a:schemeClr val="accent1">
                    <a:lumMod val="75000"/>
                  </a:schemeClr>
                </a:solidFill>
              </a:rPr>
              <a:t>  survival</a:t>
            </a:r>
            <a:r>
              <a:rPr sz="2000" spc="-5" dirty="0">
                <a:solidFill>
                  <a:schemeClr val="accent1">
                    <a:lumMod val="75000"/>
                  </a:schemeClr>
                </a:solidFill>
              </a:rPr>
              <a:t>	</a:t>
            </a:r>
          </a:p>
        </p:txBody>
      </p:sp>
      <p:sp>
        <p:nvSpPr>
          <p:cNvPr id="10" name="object 10"/>
          <p:cNvSpPr txBox="1"/>
          <p:nvPr/>
        </p:nvSpPr>
        <p:spPr>
          <a:xfrm>
            <a:off x="2514600" y="2895600"/>
            <a:ext cx="1051560" cy="307777"/>
          </a:xfrm>
          <a:prstGeom prst="rect">
            <a:avLst/>
          </a:prstGeom>
        </p:spPr>
        <p:txBody>
          <a:bodyPr vert="horz" wrap="square" lIns="0" tIns="0" rIns="0" bIns="0" rtlCol="0">
            <a:spAutoFit/>
          </a:bodyPr>
          <a:lstStyle/>
          <a:p>
            <a:pPr marL="12700">
              <a:lnSpc>
                <a:spcPct val="100000"/>
              </a:lnSpc>
            </a:pPr>
            <a:r>
              <a:rPr sz="2000" b="1" dirty="0">
                <a:latin typeface="Times New Roman"/>
                <a:cs typeface="Times New Roman"/>
              </a:rPr>
              <a:t>P &lt;</a:t>
            </a:r>
            <a:r>
              <a:rPr sz="2000" b="1" spc="-265" dirty="0">
                <a:latin typeface="Times New Roman"/>
                <a:cs typeface="Times New Roman"/>
              </a:rPr>
              <a:t> </a:t>
            </a:r>
            <a:r>
              <a:rPr sz="2000" b="1" dirty="0">
                <a:latin typeface="Times New Roman"/>
                <a:cs typeface="Times New Roman"/>
              </a:rPr>
              <a:t>0.01</a:t>
            </a:r>
            <a:endParaRPr sz="2000" dirty="0">
              <a:latin typeface="Times New Roman"/>
              <a:cs typeface="Times New Roman"/>
            </a:endParaRPr>
          </a:p>
        </p:txBody>
      </p:sp>
      <p:sp>
        <p:nvSpPr>
          <p:cNvPr id="13" name="object 13"/>
          <p:cNvSpPr txBox="1"/>
          <p:nvPr/>
        </p:nvSpPr>
        <p:spPr>
          <a:xfrm>
            <a:off x="3505200" y="3513201"/>
            <a:ext cx="1524000" cy="241092"/>
          </a:xfrm>
          <a:prstGeom prst="rect">
            <a:avLst/>
          </a:prstGeom>
          <a:noFill/>
          <a:ln w="9525">
            <a:noFill/>
          </a:ln>
        </p:spPr>
        <p:txBody>
          <a:bodyPr vert="horz" wrap="square" lIns="0" tIns="25400" rIns="0" bIns="0" rtlCol="0">
            <a:spAutoFit/>
          </a:bodyPr>
          <a:lstStyle/>
          <a:p>
            <a:pPr marL="120014">
              <a:lnSpc>
                <a:spcPct val="100000"/>
              </a:lnSpc>
              <a:spcBef>
                <a:spcPts val="200"/>
              </a:spcBef>
            </a:pPr>
            <a:r>
              <a:rPr sz="1400" spc="-55" dirty="0">
                <a:latin typeface="Arial"/>
                <a:cs typeface="Arial"/>
              </a:rPr>
              <a:t>Tandem</a:t>
            </a:r>
            <a:endParaRPr sz="1400" dirty="0">
              <a:latin typeface="Arial"/>
              <a:cs typeface="Arial"/>
            </a:endParaRPr>
          </a:p>
        </p:txBody>
      </p:sp>
      <p:sp>
        <p:nvSpPr>
          <p:cNvPr id="14" name="object 14"/>
          <p:cNvSpPr txBox="1"/>
          <p:nvPr/>
        </p:nvSpPr>
        <p:spPr>
          <a:xfrm>
            <a:off x="3429000" y="3970401"/>
            <a:ext cx="1513205" cy="241732"/>
          </a:xfrm>
          <a:prstGeom prst="rect">
            <a:avLst/>
          </a:prstGeom>
          <a:noFill/>
          <a:ln w="9525">
            <a:noFill/>
          </a:ln>
        </p:spPr>
        <p:txBody>
          <a:bodyPr vert="horz" wrap="square" lIns="0" tIns="26034" rIns="0" bIns="0" rtlCol="0">
            <a:spAutoFit/>
          </a:bodyPr>
          <a:lstStyle/>
          <a:p>
            <a:pPr marL="257175">
              <a:lnSpc>
                <a:spcPct val="100000"/>
              </a:lnSpc>
              <a:spcBef>
                <a:spcPts val="204"/>
              </a:spcBef>
            </a:pPr>
            <a:r>
              <a:rPr sz="1400" spc="-5" dirty="0">
                <a:latin typeface="Arial"/>
                <a:cs typeface="Arial"/>
              </a:rPr>
              <a:t>Single</a:t>
            </a:r>
            <a:endParaRPr sz="1400" dirty="0">
              <a:latin typeface="Arial"/>
              <a:cs typeface="Arial"/>
            </a:endParaRPr>
          </a:p>
        </p:txBody>
      </p:sp>
      <p:sp>
        <p:nvSpPr>
          <p:cNvPr id="15" name="object 25"/>
          <p:cNvSpPr/>
          <p:nvPr/>
        </p:nvSpPr>
        <p:spPr>
          <a:xfrm>
            <a:off x="685800" y="5807075"/>
            <a:ext cx="7849234" cy="0"/>
          </a:xfrm>
          <a:custGeom>
            <a:avLst/>
            <a:gdLst/>
            <a:ahLst/>
            <a:cxnLst/>
            <a:rect l="l" t="t" r="r" b="b"/>
            <a:pathLst>
              <a:path w="7849234">
                <a:moveTo>
                  <a:pt x="0" y="0"/>
                </a:moveTo>
                <a:lnTo>
                  <a:pt x="7848663" y="0"/>
                </a:lnTo>
              </a:path>
            </a:pathLst>
          </a:custGeom>
          <a:ln w="12700">
            <a:solidFill>
              <a:srgbClr val="C00000"/>
            </a:solidFill>
          </a:ln>
        </p:spPr>
        <p:txBody>
          <a:bodyPr wrap="square" lIns="0" tIns="0" rIns="0" bIns="0" rtlCol="0"/>
          <a:lstStyle/>
          <a:p>
            <a:endParaRPr/>
          </a:p>
        </p:txBody>
      </p:sp>
      <p:sp>
        <p:nvSpPr>
          <p:cNvPr id="16" name="object 26"/>
          <p:cNvSpPr/>
          <p:nvPr/>
        </p:nvSpPr>
        <p:spPr>
          <a:xfrm>
            <a:off x="5076889" y="6477000"/>
            <a:ext cx="1808480" cy="0"/>
          </a:xfrm>
          <a:custGeom>
            <a:avLst/>
            <a:gdLst/>
            <a:ahLst/>
            <a:cxnLst/>
            <a:rect l="l" t="t" r="r" b="b"/>
            <a:pathLst>
              <a:path w="1808479">
                <a:moveTo>
                  <a:pt x="0" y="0"/>
                </a:moveTo>
                <a:lnTo>
                  <a:pt x="1808099" y="0"/>
                </a:lnTo>
              </a:path>
            </a:pathLst>
          </a:custGeom>
          <a:ln w="12700">
            <a:solidFill>
              <a:srgbClr val="FFFFE0"/>
            </a:solidFill>
          </a:ln>
        </p:spPr>
        <p:txBody>
          <a:bodyPr wrap="square" lIns="0" tIns="0" rIns="0" bIns="0" rtlCol="0"/>
          <a:lstStyle/>
          <a:p>
            <a:endParaRPr/>
          </a:p>
        </p:txBody>
      </p:sp>
      <p:sp>
        <p:nvSpPr>
          <p:cNvPr id="17" name="object 30"/>
          <p:cNvSpPr/>
          <p:nvPr/>
        </p:nvSpPr>
        <p:spPr>
          <a:xfrm>
            <a:off x="685800" y="5265801"/>
            <a:ext cx="7849234" cy="0"/>
          </a:xfrm>
          <a:custGeom>
            <a:avLst/>
            <a:gdLst/>
            <a:ahLst/>
            <a:cxnLst/>
            <a:rect l="l" t="t" r="r" b="b"/>
            <a:pathLst>
              <a:path w="7849234">
                <a:moveTo>
                  <a:pt x="0" y="0"/>
                </a:moveTo>
                <a:lnTo>
                  <a:pt x="7848663" y="0"/>
                </a:lnTo>
              </a:path>
            </a:pathLst>
          </a:custGeom>
          <a:ln w="28575">
            <a:solidFill>
              <a:srgbClr val="C00000"/>
            </a:solidFill>
          </a:ln>
        </p:spPr>
        <p:txBody>
          <a:bodyPr wrap="square" lIns="0" tIns="0" rIns="0" bIns="0" rtlCol="0"/>
          <a:lstStyle/>
          <a:p>
            <a:endParaRPr/>
          </a:p>
        </p:txBody>
      </p:sp>
      <p:sp>
        <p:nvSpPr>
          <p:cNvPr id="18" name="object 32"/>
          <p:cNvSpPr txBox="1"/>
          <p:nvPr/>
        </p:nvSpPr>
        <p:spPr>
          <a:xfrm>
            <a:off x="763156" y="5409819"/>
            <a:ext cx="681990" cy="254635"/>
          </a:xfrm>
          <a:prstGeom prst="rect">
            <a:avLst/>
          </a:prstGeom>
        </p:spPr>
        <p:txBody>
          <a:bodyPr vert="horz" wrap="square" lIns="0" tIns="0" rIns="0" bIns="0" rtlCol="0">
            <a:spAutoFit/>
          </a:bodyPr>
          <a:lstStyle/>
          <a:p>
            <a:pPr marL="12700">
              <a:lnSpc>
                <a:spcPct val="100000"/>
              </a:lnSpc>
            </a:pPr>
            <a:r>
              <a:rPr sz="1600" b="1" spc="-55" dirty="0">
                <a:latin typeface="Arial"/>
                <a:cs typeface="Arial"/>
              </a:rPr>
              <a:t>A</a:t>
            </a:r>
            <a:r>
              <a:rPr sz="1600" b="1" spc="-5" dirty="0">
                <a:latin typeface="Arial"/>
                <a:cs typeface="Arial"/>
              </a:rPr>
              <a:t>u</a:t>
            </a:r>
            <a:r>
              <a:rPr sz="1600" b="1" spc="-15" dirty="0">
                <a:latin typeface="Arial"/>
                <a:cs typeface="Arial"/>
              </a:rPr>
              <a:t>t</a:t>
            </a:r>
            <a:r>
              <a:rPr sz="1600" b="1" spc="-5" dirty="0">
                <a:latin typeface="Arial"/>
                <a:cs typeface="Arial"/>
              </a:rPr>
              <a:t>h</a:t>
            </a:r>
            <a:r>
              <a:rPr sz="1600" b="1" spc="-15" dirty="0">
                <a:latin typeface="Arial"/>
                <a:cs typeface="Arial"/>
              </a:rPr>
              <a:t>o</a:t>
            </a:r>
            <a:r>
              <a:rPr sz="1600" b="1" spc="-5" dirty="0">
                <a:latin typeface="Arial"/>
                <a:cs typeface="Arial"/>
              </a:rPr>
              <a:t>r</a:t>
            </a:r>
            <a:endParaRPr sz="1600">
              <a:latin typeface="Arial"/>
              <a:cs typeface="Arial"/>
            </a:endParaRPr>
          </a:p>
        </p:txBody>
      </p:sp>
      <p:sp>
        <p:nvSpPr>
          <p:cNvPr id="19" name="object 33"/>
          <p:cNvSpPr txBox="1"/>
          <p:nvPr/>
        </p:nvSpPr>
        <p:spPr>
          <a:xfrm>
            <a:off x="2719388" y="5409819"/>
            <a:ext cx="72390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No.</a:t>
            </a:r>
            <a:r>
              <a:rPr sz="1600" b="1" spc="-90" dirty="0">
                <a:latin typeface="Arial"/>
                <a:cs typeface="Arial"/>
              </a:rPr>
              <a:t> </a:t>
            </a:r>
            <a:r>
              <a:rPr sz="1600" b="1" spc="-5" dirty="0">
                <a:latin typeface="Arial"/>
                <a:cs typeface="Arial"/>
              </a:rPr>
              <a:t>Pts</a:t>
            </a:r>
            <a:endParaRPr sz="1600" dirty="0">
              <a:latin typeface="Arial"/>
              <a:cs typeface="Arial"/>
            </a:endParaRPr>
          </a:p>
        </p:txBody>
      </p:sp>
      <p:sp>
        <p:nvSpPr>
          <p:cNvPr id="20" name="object 34"/>
          <p:cNvSpPr txBox="1"/>
          <p:nvPr/>
        </p:nvSpPr>
        <p:spPr>
          <a:xfrm>
            <a:off x="3982148" y="5409819"/>
            <a:ext cx="68453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RR</a:t>
            </a:r>
            <a:r>
              <a:rPr sz="1600" b="1" spc="-110" dirty="0">
                <a:latin typeface="Arial"/>
                <a:cs typeface="Arial"/>
              </a:rPr>
              <a:t> </a:t>
            </a:r>
            <a:r>
              <a:rPr sz="1600" b="1" spc="-15" dirty="0">
                <a:latin typeface="Arial"/>
                <a:cs typeface="Arial"/>
              </a:rPr>
              <a:t>(%)</a:t>
            </a:r>
            <a:endParaRPr sz="1600">
              <a:latin typeface="Arial"/>
              <a:cs typeface="Arial"/>
            </a:endParaRPr>
          </a:p>
        </p:txBody>
      </p:sp>
      <p:sp>
        <p:nvSpPr>
          <p:cNvPr id="21" name="object 35"/>
          <p:cNvSpPr txBox="1"/>
          <p:nvPr/>
        </p:nvSpPr>
        <p:spPr>
          <a:xfrm>
            <a:off x="5507672" y="5409819"/>
            <a:ext cx="947419"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EFS</a:t>
            </a:r>
            <a:r>
              <a:rPr sz="1600" b="1" spc="-105" dirty="0">
                <a:latin typeface="Arial"/>
                <a:cs typeface="Arial"/>
              </a:rPr>
              <a:t> </a:t>
            </a:r>
            <a:r>
              <a:rPr sz="1600" b="1" spc="-5" dirty="0">
                <a:latin typeface="Arial"/>
                <a:cs typeface="Arial"/>
              </a:rPr>
              <a:t>mos.</a:t>
            </a:r>
            <a:endParaRPr sz="1600">
              <a:latin typeface="Arial"/>
              <a:cs typeface="Arial"/>
            </a:endParaRPr>
          </a:p>
        </p:txBody>
      </p:sp>
      <p:sp>
        <p:nvSpPr>
          <p:cNvPr id="22" name="object 36"/>
          <p:cNvSpPr txBox="1"/>
          <p:nvPr/>
        </p:nvSpPr>
        <p:spPr>
          <a:xfrm>
            <a:off x="7283768" y="5409819"/>
            <a:ext cx="847725"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OS</a:t>
            </a:r>
            <a:r>
              <a:rPr sz="1600" b="1" spc="-95" dirty="0">
                <a:latin typeface="Arial"/>
                <a:cs typeface="Arial"/>
              </a:rPr>
              <a:t> </a:t>
            </a:r>
            <a:r>
              <a:rPr sz="1600" b="1" spc="-5" dirty="0">
                <a:latin typeface="Arial"/>
                <a:cs typeface="Arial"/>
              </a:rPr>
              <a:t>mos.</a:t>
            </a:r>
            <a:endParaRPr sz="1600">
              <a:latin typeface="Arial"/>
              <a:cs typeface="Arial"/>
            </a:endParaRPr>
          </a:p>
        </p:txBody>
      </p:sp>
      <p:sp>
        <p:nvSpPr>
          <p:cNvPr id="23" name="object 37"/>
          <p:cNvSpPr txBox="1"/>
          <p:nvPr/>
        </p:nvSpPr>
        <p:spPr>
          <a:xfrm>
            <a:off x="763156" y="5893942"/>
            <a:ext cx="1617980" cy="498475"/>
          </a:xfrm>
          <a:prstGeom prst="rect">
            <a:avLst/>
          </a:prstGeom>
        </p:spPr>
        <p:txBody>
          <a:bodyPr vert="horz" wrap="square" lIns="0" tIns="0" rIns="0" bIns="0" rtlCol="0">
            <a:spAutoFit/>
          </a:bodyPr>
          <a:lstStyle/>
          <a:p>
            <a:pPr marL="12700" marR="5080">
              <a:lnSpc>
                <a:spcPct val="100000"/>
              </a:lnSpc>
            </a:pPr>
            <a:r>
              <a:rPr sz="1600" b="1" spc="-15" dirty="0">
                <a:latin typeface="Arial"/>
                <a:cs typeface="Arial"/>
              </a:rPr>
              <a:t>Attal </a:t>
            </a:r>
            <a:r>
              <a:rPr sz="1600" b="1" spc="-5" dirty="0">
                <a:latin typeface="Arial"/>
                <a:cs typeface="Arial"/>
              </a:rPr>
              <a:t>et al, NEJM  2003</a:t>
            </a:r>
            <a:endParaRPr sz="1600" dirty="0">
              <a:latin typeface="Arial"/>
              <a:cs typeface="Arial"/>
            </a:endParaRPr>
          </a:p>
        </p:txBody>
      </p:sp>
      <p:sp>
        <p:nvSpPr>
          <p:cNvPr id="24" name="object 38"/>
          <p:cNvSpPr txBox="1"/>
          <p:nvPr/>
        </p:nvSpPr>
        <p:spPr>
          <a:xfrm>
            <a:off x="2899220" y="6015863"/>
            <a:ext cx="363855"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399</a:t>
            </a:r>
            <a:endParaRPr sz="1600">
              <a:latin typeface="Arial"/>
              <a:cs typeface="Arial"/>
            </a:endParaRPr>
          </a:p>
        </p:txBody>
      </p:sp>
      <p:sp>
        <p:nvSpPr>
          <p:cNvPr id="25" name="object 39"/>
          <p:cNvSpPr txBox="1"/>
          <p:nvPr/>
        </p:nvSpPr>
        <p:spPr>
          <a:xfrm>
            <a:off x="3887660" y="5893942"/>
            <a:ext cx="870585" cy="498475"/>
          </a:xfrm>
          <a:prstGeom prst="rect">
            <a:avLst/>
          </a:prstGeom>
        </p:spPr>
        <p:txBody>
          <a:bodyPr vert="horz" wrap="square" lIns="0" tIns="0" rIns="0" bIns="0" rtlCol="0">
            <a:spAutoFit/>
          </a:bodyPr>
          <a:lstStyle/>
          <a:p>
            <a:pPr marL="111760" marR="5080" indent="-99060">
              <a:lnSpc>
                <a:spcPct val="100000"/>
              </a:lnSpc>
            </a:pPr>
            <a:r>
              <a:rPr sz="1600" spc="-5" dirty="0">
                <a:latin typeface="Arial"/>
                <a:cs typeface="Arial"/>
              </a:rPr>
              <a:t>42 vs</a:t>
            </a:r>
            <a:r>
              <a:rPr sz="1600" spc="-90" dirty="0">
                <a:latin typeface="Arial"/>
                <a:cs typeface="Arial"/>
              </a:rPr>
              <a:t> </a:t>
            </a:r>
            <a:r>
              <a:rPr sz="1600" spc="-5" dirty="0">
                <a:latin typeface="Arial"/>
                <a:cs typeface="Arial"/>
              </a:rPr>
              <a:t>50*  (p=NS)</a:t>
            </a:r>
            <a:endParaRPr sz="1600" dirty="0">
              <a:latin typeface="Arial"/>
              <a:cs typeface="Arial"/>
            </a:endParaRPr>
          </a:p>
        </p:txBody>
      </p:sp>
      <p:sp>
        <p:nvSpPr>
          <p:cNvPr id="26" name="object 40"/>
          <p:cNvSpPr txBox="1"/>
          <p:nvPr/>
        </p:nvSpPr>
        <p:spPr>
          <a:xfrm>
            <a:off x="5176965" y="6015863"/>
            <a:ext cx="1610360"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25 vs 30</a:t>
            </a:r>
            <a:r>
              <a:rPr sz="1600" spc="-55" dirty="0">
                <a:latin typeface="Arial"/>
                <a:cs typeface="Arial"/>
              </a:rPr>
              <a:t> </a:t>
            </a:r>
            <a:r>
              <a:rPr sz="1600" spc="-5" dirty="0">
                <a:latin typeface="Arial"/>
                <a:cs typeface="Arial"/>
              </a:rPr>
              <a:t>(p=0.03)</a:t>
            </a:r>
            <a:endParaRPr sz="1600" dirty="0">
              <a:latin typeface="Arial"/>
              <a:cs typeface="Arial"/>
            </a:endParaRPr>
          </a:p>
        </p:txBody>
      </p:sp>
      <p:sp>
        <p:nvSpPr>
          <p:cNvPr id="27" name="object 41"/>
          <p:cNvSpPr txBox="1"/>
          <p:nvPr/>
        </p:nvSpPr>
        <p:spPr>
          <a:xfrm>
            <a:off x="7311199" y="5820791"/>
            <a:ext cx="791845" cy="596265"/>
          </a:xfrm>
          <a:prstGeom prst="rect">
            <a:avLst/>
          </a:prstGeom>
        </p:spPr>
        <p:txBody>
          <a:bodyPr vert="horz" wrap="square" lIns="0" tIns="0" rIns="0" bIns="0" rtlCol="0">
            <a:spAutoFit/>
          </a:bodyPr>
          <a:lstStyle/>
          <a:p>
            <a:pPr marL="15240" marR="5080" indent="-3175">
              <a:lnSpc>
                <a:spcPct val="120000"/>
              </a:lnSpc>
            </a:pPr>
            <a:r>
              <a:rPr sz="1600" spc="-5" dirty="0">
                <a:latin typeface="Arial"/>
                <a:cs typeface="Arial"/>
              </a:rPr>
              <a:t>48 vs</a:t>
            </a:r>
            <a:r>
              <a:rPr sz="1600" spc="-95" dirty="0">
                <a:latin typeface="Arial"/>
                <a:cs typeface="Arial"/>
              </a:rPr>
              <a:t> </a:t>
            </a:r>
            <a:r>
              <a:rPr sz="1600" spc="-5" dirty="0">
                <a:latin typeface="Arial"/>
                <a:cs typeface="Arial"/>
              </a:rPr>
              <a:t>58  (p=0.01)</a:t>
            </a:r>
            <a:endParaRPr sz="1600" dirty="0">
              <a:latin typeface="Arial"/>
              <a:cs typeface="Arial"/>
            </a:endParaRPr>
          </a:p>
        </p:txBody>
      </p:sp>
      <p:sp>
        <p:nvSpPr>
          <p:cNvPr id="29" name="28 Dikdörtgen"/>
          <p:cNvSpPr/>
          <p:nvPr/>
        </p:nvSpPr>
        <p:spPr>
          <a:xfrm>
            <a:off x="685800" y="1371600"/>
            <a:ext cx="4270015" cy="461665"/>
          </a:xfrm>
          <a:prstGeom prst="rect">
            <a:avLst/>
          </a:prstGeom>
        </p:spPr>
        <p:txBody>
          <a:bodyPr wrap="none">
            <a:spAutoFit/>
          </a:bodyPr>
          <a:lstStyle/>
          <a:p>
            <a:r>
              <a:rPr lang="tr-TR" sz="2400" b="1" spc="-5" dirty="0" err="1" smtClean="0">
                <a:solidFill>
                  <a:schemeClr val="accent6">
                    <a:lumMod val="50000"/>
                  </a:schemeClr>
                </a:solidFill>
              </a:rPr>
              <a:t>Single</a:t>
            </a:r>
            <a:r>
              <a:rPr lang="tr-TR" sz="2400" b="1" spc="-5" dirty="0" smtClean="0">
                <a:solidFill>
                  <a:schemeClr val="accent6">
                    <a:lumMod val="50000"/>
                  </a:schemeClr>
                </a:solidFill>
              </a:rPr>
              <a:t> </a:t>
            </a:r>
            <a:r>
              <a:rPr lang="tr-TR" sz="2400" b="1" spc="-5" dirty="0" err="1" smtClean="0">
                <a:solidFill>
                  <a:schemeClr val="accent6">
                    <a:lumMod val="50000"/>
                  </a:schemeClr>
                </a:solidFill>
              </a:rPr>
              <a:t>versus</a:t>
            </a:r>
            <a:r>
              <a:rPr lang="tr-TR" sz="2400" b="1" spc="-5" dirty="0" smtClean="0">
                <a:solidFill>
                  <a:schemeClr val="accent6">
                    <a:lumMod val="50000"/>
                  </a:schemeClr>
                </a:solidFill>
              </a:rPr>
              <a:t> Tandem</a:t>
            </a:r>
            <a:r>
              <a:rPr lang="tr-TR" sz="2400" b="1" spc="-25" dirty="0" smtClean="0">
                <a:solidFill>
                  <a:schemeClr val="accent6">
                    <a:lumMod val="50000"/>
                  </a:schemeClr>
                </a:solidFill>
              </a:rPr>
              <a:t> </a:t>
            </a:r>
            <a:r>
              <a:rPr lang="tr-TR" sz="2400" b="1" dirty="0" smtClean="0">
                <a:solidFill>
                  <a:schemeClr val="accent6">
                    <a:lumMod val="50000"/>
                  </a:schemeClr>
                </a:solidFill>
              </a:rPr>
              <a:t>Auto-SCT, </a:t>
            </a:r>
            <a:endParaRPr lang="tr-TR" sz="2400" b="1" dirty="0">
              <a:solidFill>
                <a:schemeClr val="accent6">
                  <a:lumMod val="50000"/>
                </a:schemeClr>
              </a:solidFill>
            </a:endParaRPr>
          </a:p>
        </p:txBody>
      </p:sp>
      <p:sp>
        <p:nvSpPr>
          <p:cNvPr id="30" name="object 8"/>
          <p:cNvSpPr/>
          <p:nvPr/>
        </p:nvSpPr>
        <p:spPr>
          <a:xfrm>
            <a:off x="5029200" y="2956307"/>
            <a:ext cx="436880" cy="45719"/>
          </a:xfrm>
          <a:custGeom>
            <a:avLst/>
            <a:gdLst/>
            <a:ahLst/>
            <a:cxnLst/>
            <a:rect l="l" t="t" r="r" b="b"/>
            <a:pathLst>
              <a:path w="609600" h="44450">
                <a:moveTo>
                  <a:pt x="0" y="44450"/>
                </a:moveTo>
                <a:lnTo>
                  <a:pt x="609600" y="44450"/>
                </a:lnTo>
                <a:lnTo>
                  <a:pt x="609600" y="0"/>
                </a:lnTo>
                <a:lnTo>
                  <a:pt x="0" y="0"/>
                </a:lnTo>
                <a:lnTo>
                  <a:pt x="0" y="44450"/>
                </a:lnTo>
                <a:close/>
              </a:path>
            </a:pathLst>
          </a:custGeom>
          <a:solidFill>
            <a:srgbClr val="330033"/>
          </a:solidFill>
        </p:spPr>
        <p:txBody>
          <a:bodyPr wrap="square" lIns="0" tIns="0" rIns="0" bIns="0" rtlCol="0"/>
          <a:lstStyle/>
          <a:p>
            <a:endParaRPr/>
          </a:p>
        </p:txBody>
      </p:sp>
      <p:sp>
        <p:nvSpPr>
          <p:cNvPr id="31" name="object 9"/>
          <p:cNvSpPr/>
          <p:nvPr/>
        </p:nvSpPr>
        <p:spPr>
          <a:xfrm>
            <a:off x="5105400" y="2133600"/>
            <a:ext cx="3124200" cy="2903598"/>
          </a:xfrm>
          <a:prstGeom prst="rect">
            <a:avLst/>
          </a:prstGeom>
          <a:blipFill>
            <a:blip r:embed="rId3" cstate="print"/>
            <a:stretch>
              <a:fillRect/>
            </a:stretch>
          </a:blipFill>
        </p:spPr>
        <p:txBody>
          <a:bodyPr wrap="square" lIns="0" tIns="0" rIns="0" bIns="0" rtlCol="0"/>
          <a:lstStyle/>
          <a:p>
            <a:endParaRPr/>
          </a:p>
        </p:txBody>
      </p:sp>
      <p:sp>
        <p:nvSpPr>
          <p:cNvPr id="32" name="object 12"/>
          <p:cNvSpPr txBox="1"/>
          <p:nvPr/>
        </p:nvSpPr>
        <p:spPr>
          <a:xfrm>
            <a:off x="6705600" y="2819400"/>
            <a:ext cx="1371600" cy="307777"/>
          </a:xfrm>
          <a:prstGeom prst="rect">
            <a:avLst/>
          </a:prstGeom>
        </p:spPr>
        <p:txBody>
          <a:bodyPr vert="horz" wrap="square" lIns="0" tIns="0" rIns="0" bIns="0" rtlCol="0">
            <a:spAutoFit/>
          </a:bodyPr>
          <a:lstStyle/>
          <a:p>
            <a:pPr marL="12700">
              <a:lnSpc>
                <a:spcPct val="100000"/>
              </a:lnSpc>
            </a:pPr>
            <a:r>
              <a:rPr sz="2000" b="1" dirty="0">
                <a:latin typeface="Times New Roman"/>
                <a:cs typeface="Times New Roman"/>
              </a:rPr>
              <a:t>P &lt;</a:t>
            </a:r>
            <a:r>
              <a:rPr sz="2000" b="1" spc="-265" dirty="0">
                <a:latin typeface="Times New Roman"/>
                <a:cs typeface="Times New Roman"/>
              </a:rPr>
              <a:t> </a:t>
            </a:r>
            <a:r>
              <a:rPr sz="2000" b="1" dirty="0">
                <a:latin typeface="Times New Roman"/>
                <a:cs typeface="Times New Roman"/>
              </a:rPr>
              <a:t>0.001</a:t>
            </a:r>
            <a:endParaRPr sz="2000" dirty="0">
              <a:latin typeface="Times New Roman"/>
              <a:cs typeface="Times New Roman"/>
            </a:endParaRPr>
          </a:p>
        </p:txBody>
      </p:sp>
      <p:sp>
        <p:nvSpPr>
          <p:cNvPr id="33" name="object 15"/>
          <p:cNvSpPr txBox="1"/>
          <p:nvPr/>
        </p:nvSpPr>
        <p:spPr>
          <a:xfrm>
            <a:off x="5486400" y="3741801"/>
            <a:ext cx="1219200" cy="730393"/>
          </a:xfrm>
          <a:prstGeom prst="rect">
            <a:avLst/>
          </a:prstGeom>
        </p:spPr>
        <p:txBody>
          <a:bodyPr vert="horz" wrap="square" lIns="0" tIns="0" rIns="0" bIns="0" rtlCol="0">
            <a:spAutoFit/>
          </a:bodyPr>
          <a:lstStyle/>
          <a:p>
            <a:pPr marL="12700">
              <a:lnSpc>
                <a:spcPct val="150000"/>
              </a:lnSpc>
            </a:pPr>
            <a:r>
              <a:rPr sz="1100" b="1" dirty="0">
                <a:latin typeface="Arial"/>
                <a:cs typeface="Arial"/>
              </a:rPr>
              <a:t>MM </a:t>
            </a:r>
            <a:r>
              <a:rPr sz="1100" b="1" spc="-5" dirty="0">
                <a:latin typeface="Arial"/>
                <a:cs typeface="Arial"/>
              </a:rPr>
              <a:t>del(17p) and/or </a:t>
            </a:r>
            <a:r>
              <a:rPr sz="1100" b="1" dirty="0">
                <a:latin typeface="Arial"/>
                <a:cs typeface="Arial"/>
              </a:rPr>
              <a:t>t(4;14) </a:t>
            </a:r>
            <a:r>
              <a:rPr sz="1100" b="1" spc="-5" dirty="0">
                <a:latin typeface="Arial"/>
                <a:cs typeface="Arial"/>
              </a:rPr>
              <a:t>and not CR</a:t>
            </a:r>
            <a:r>
              <a:rPr sz="1100" b="1" spc="-15" dirty="0">
                <a:latin typeface="Arial"/>
                <a:cs typeface="Arial"/>
              </a:rPr>
              <a:t> </a:t>
            </a:r>
            <a:r>
              <a:rPr sz="1100" b="1" spc="-5" dirty="0">
                <a:latin typeface="Arial"/>
                <a:cs typeface="Arial"/>
              </a:rPr>
              <a:t>after</a:t>
            </a:r>
            <a:endParaRPr sz="1100" dirty="0">
              <a:latin typeface="Arial"/>
              <a:cs typeface="Arial"/>
            </a:endParaRPr>
          </a:p>
        </p:txBody>
      </p:sp>
      <p:sp>
        <p:nvSpPr>
          <p:cNvPr id="34" name="1 Başlık"/>
          <p:cNvSpPr txBox="1">
            <a:spLocks/>
          </p:cNvSpPr>
          <p:nvPr/>
        </p:nvSpPr>
        <p:spPr>
          <a:xfrm>
            <a:off x="533400" y="76200"/>
            <a:ext cx="7315200" cy="98488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smtClean="0">
                <a:ln>
                  <a:noFill/>
                </a:ln>
                <a:solidFill>
                  <a:srgbClr val="0F4480"/>
                </a:solidFill>
                <a:effectLst/>
                <a:uLnTx/>
                <a:uFillTx/>
                <a:latin typeface="+mn-lt"/>
                <a:ea typeface="+mj-ea"/>
                <a:cs typeface="Arial"/>
              </a:rPr>
              <a:t>Hematopoietic Stem Cell Transplantation </a:t>
            </a:r>
            <a:r>
              <a:rPr kumimoji="0" lang="en-US" sz="3200" b="0" i="0" u="none" strike="noStrike" kern="0" cap="none" spc="0" normalizeH="0" baseline="0" noProof="0" smtClean="0">
                <a:ln>
                  <a:noFill/>
                </a:ln>
                <a:solidFill>
                  <a:schemeClr val="accent6">
                    <a:lumMod val="50000"/>
                  </a:schemeClr>
                </a:solidFill>
                <a:effectLst/>
                <a:uLnTx/>
                <a:uFillTx/>
                <a:latin typeface="+mn-lt"/>
                <a:ea typeface="+mj-ea"/>
                <a:cs typeface="Arial"/>
              </a:rPr>
              <a:t>for Multiple Myeloma:</a:t>
            </a:r>
            <a:endParaRPr kumimoji="0" lang="tr-TR" sz="3200" b="0" i="0" u="none" strike="noStrike" kern="0" cap="none" spc="0" normalizeH="0" baseline="0" noProof="0" dirty="0">
              <a:ln>
                <a:noFill/>
              </a:ln>
              <a:solidFill>
                <a:schemeClr val="accent6">
                  <a:lumMod val="50000"/>
                </a:schemeClr>
              </a:solidFill>
              <a:effectLst/>
              <a:uLnTx/>
              <a:uFillTx/>
              <a:latin typeface="+mn-lt"/>
              <a:ea typeface="+mj-ea"/>
              <a:cs typeface="Arial"/>
            </a:endParaRPr>
          </a:p>
        </p:txBody>
      </p:sp>
      <p:grpSp>
        <p:nvGrpSpPr>
          <p:cNvPr id="38" name="37 Grup"/>
          <p:cNvGrpSpPr/>
          <p:nvPr/>
        </p:nvGrpSpPr>
        <p:grpSpPr>
          <a:xfrm>
            <a:off x="1981200" y="2133600"/>
            <a:ext cx="5947935" cy="4114800"/>
            <a:chOff x="1981200" y="2133600"/>
            <a:chExt cx="5947935" cy="4038600"/>
          </a:xfrm>
        </p:grpSpPr>
        <p:grpSp>
          <p:nvGrpSpPr>
            <p:cNvPr id="39" name="13 Grup"/>
            <p:cNvGrpSpPr/>
            <p:nvPr/>
          </p:nvGrpSpPr>
          <p:grpSpPr>
            <a:xfrm>
              <a:off x="1981200" y="2133600"/>
              <a:ext cx="5947935" cy="2362200"/>
              <a:chOff x="1464503" y="2044299"/>
              <a:chExt cx="5947935" cy="2259604"/>
            </a:xfrm>
          </p:grpSpPr>
          <p:pic>
            <p:nvPicPr>
              <p:cNvPr id="42" name="Picture 2" descr="File:Standard Life Logo.svg"/>
              <p:cNvPicPr>
                <a:picLocks noChangeAspect="1" noChangeArrowheads="1"/>
              </p:cNvPicPr>
              <p:nvPr/>
            </p:nvPicPr>
            <p:blipFill>
              <a:blip r:embed="rId4" cstate="print"/>
              <a:srcRect/>
              <a:stretch>
                <a:fillRect/>
              </a:stretch>
            </p:blipFill>
            <p:spPr bwMode="auto">
              <a:xfrm rot="19620867">
                <a:off x="1464503" y="3041354"/>
                <a:ext cx="5947935" cy="1262549"/>
              </a:xfrm>
              <a:prstGeom prst="rect">
                <a:avLst/>
              </a:prstGeom>
              <a:noFill/>
              <a:ln w="28575">
                <a:noFill/>
              </a:ln>
            </p:spPr>
          </p:pic>
          <p:sp>
            <p:nvSpPr>
              <p:cNvPr id="43" name="42 Dikdörtgen"/>
              <p:cNvSpPr/>
              <p:nvPr/>
            </p:nvSpPr>
            <p:spPr>
              <a:xfrm rot="19572890">
                <a:off x="5146651" y="2044299"/>
                <a:ext cx="2091626" cy="1267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43 Dikdörtgen"/>
              <p:cNvSpPr/>
              <p:nvPr/>
            </p:nvSpPr>
            <p:spPr>
              <a:xfrm rot="19572890">
                <a:off x="5189212" y="2326734"/>
                <a:ext cx="1559703" cy="1206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dirty="0" smtClean="0">
                    <a:solidFill>
                      <a:srgbClr val="C00000"/>
                    </a:solidFill>
                  </a:rPr>
                  <a:t>TX</a:t>
                </a:r>
                <a:endParaRPr lang="tr-TR" sz="9600" dirty="0"/>
              </a:p>
            </p:txBody>
          </p:sp>
        </p:grpSp>
        <p:cxnSp>
          <p:nvCxnSpPr>
            <p:cNvPr id="40" name="39 Düz Bağlayıcı"/>
            <p:cNvCxnSpPr/>
            <p:nvPr/>
          </p:nvCxnSpPr>
          <p:spPr>
            <a:xfrm flipV="1">
              <a:off x="2286000" y="21336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40 Düz Bağlayıcı"/>
            <p:cNvCxnSpPr/>
            <p:nvPr/>
          </p:nvCxnSpPr>
          <p:spPr>
            <a:xfrm flipV="1">
              <a:off x="3048000" y="3124200"/>
              <a:ext cx="4419600" cy="304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3 İçerik Yer Tutucusu"/>
          <p:cNvGraphicFramePr>
            <a:graphicFrameLocks/>
          </p:cNvGraphicFramePr>
          <p:nvPr/>
        </p:nvGraphicFramePr>
        <p:xfrm>
          <a:off x="533400" y="2819400"/>
          <a:ext cx="83058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cstate="print"/>
          <a:srcRect/>
          <a:stretch>
            <a:fillRect/>
          </a:stretch>
        </p:blipFill>
        <p:spPr bwMode="auto">
          <a:xfrm>
            <a:off x="304801" y="2133600"/>
            <a:ext cx="2285999" cy="1500187"/>
          </a:xfrm>
          <a:prstGeom prst="rect">
            <a:avLst/>
          </a:prstGeom>
          <a:noFill/>
          <a:ln w="9525">
            <a:noFill/>
            <a:miter lim="800000"/>
            <a:headEnd/>
            <a:tailEnd/>
          </a:ln>
        </p:spPr>
      </p:pic>
      <p:pic>
        <p:nvPicPr>
          <p:cNvPr id="5126" name="Picture 6"/>
          <p:cNvPicPr>
            <a:picLocks noChangeAspect="1" noChangeArrowheads="1"/>
          </p:cNvPicPr>
          <p:nvPr/>
        </p:nvPicPr>
        <p:blipFill>
          <a:blip r:embed="rId8" cstate="print"/>
          <a:srcRect/>
          <a:stretch>
            <a:fillRect/>
          </a:stretch>
        </p:blipFill>
        <p:spPr bwMode="auto">
          <a:xfrm rot="17310451">
            <a:off x="3790971" y="3312591"/>
            <a:ext cx="337619" cy="363590"/>
          </a:xfrm>
          <a:prstGeom prst="rect">
            <a:avLst/>
          </a:prstGeom>
          <a:noFill/>
          <a:ln w="9525">
            <a:noFill/>
            <a:miter lim="800000"/>
            <a:headEnd/>
            <a:tailEnd/>
          </a:ln>
        </p:spPr>
      </p:pic>
      <p:pic>
        <p:nvPicPr>
          <p:cNvPr id="23" name="Picture 6"/>
          <p:cNvPicPr>
            <a:picLocks noChangeAspect="1" noChangeArrowheads="1"/>
          </p:cNvPicPr>
          <p:nvPr/>
        </p:nvPicPr>
        <p:blipFill>
          <a:blip r:embed="rId8" cstate="print"/>
          <a:srcRect/>
          <a:stretch>
            <a:fillRect/>
          </a:stretch>
        </p:blipFill>
        <p:spPr bwMode="auto">
          <a:xfrm rot="19842051">
            <a:off x="5007892" y="3253944"/>
            <a:ext cx="304835" cy="329026"/>
          </a:xfrm>
          <a:prstGeom prst="rect">
            <a:avLst/>
          </a:prstGeom>
          <a:noFill/>
          <a:ln w="9525">
            <a:noFill/>
            <a:miter lim="800000"/>
            <a:headEnd/>
            <a:tailEnd/>
          </a:ln>
        </p:spPr>
      </p:pic>
      <p:pic>
        <p:nvPicPr>
          <p:cNvPr id="5127" name="Picture 7"/>
          <p:cNvPicPr>
            <a:picLocks noChangeAspect="1" noChangeArrowheads="1"/>
          </p:cNvPicPr>
          <p:nvPr/>
        </p:nvPicPr>
        <p:blipFill>
          <a:blip r:embed="rId9" cstate="print"/>
          <a:srcRect/>
          <a:stretch>
            <a:fillRect/>
          </a:stretch>
        </p:blipFill>
        <p:spPr bwMode="auto">
          <a:xfrm>
            <a:off x="3962401" y="2590800"/>
            <a:ext cx="1600199" cy="609602"/>
          </a:xfrm>
          <a:prstGeom prst="rect">
            <a:avLst/>
          </a:prstGeom>
          <a:noFill/>
          <a:ln w="9525">
            <a:noFill/>
            <a:miter lim="800000"/>
            <a:headEnd/>
            <a:tailEnd/>
          </a:ln>
        </p:spPr>
      </p:pic>
      <p:pic>
        <p:nvPicPr>
          <p:cNvPr id="5129" name="Picture 9"/>
          <p:cNvPicPr>
            <a:picLocks noChangeAspect="1" noChangeArrowheads="1"/>
          </p:cNvPicPr>
          <p:nvPr/>
        </p:nvPicPr>
        <p:blipFill>
          <a:blip r:embed="rId10" cstate="print"/>
          <a:srcRect/>
          <a:stretch>
            <a:fillRect/>
          </a:stretch>
        </p:blipFill>
        <p:spPr bwMode="auto">
          <a:xfrm>
            <a:off x="4267200" y="3276600"/>
            <a:ext cx="685800" cy="609599"/>
          </a:xfrm>
          <a:prstGeom prst="rect">
            <a:avLst/>
          </a:prstGeom>
          <a:noFill/>
          <a:ln w="9525">
            <a:noFill/>
            <a:miter lim="800000"/>
            <a:headEnd/>
            <a:tailEnd/>
          </a:ln>
        </p:spPr>
      </p:pic>
      <p:pic>
        <p:nvPicPr>
          <p:cNvPr id="5130" name="Picture 10"/>
          <p:cNvPicPr>
            <a:picLocks noChangeAspect="1" noChangeArrowheads="1"/>
          </p:cNvPicPr>
          <p:nvPr/>
        </p:nvPicPr>
        <p:blipFill>
          <a:blip r:embed="rId11" cstate="print"/>
          <a:srcRect/>
          <a:stretch>
            <a:fillRect/>
          </a:stretch>
        </p:blipFill>
        <p:spPr bwMode="auto">
          <a:xfrm>
            <a:off x="6400800" y="2667000"/>
            <a:ext cx="1981200" cy="762000"/>
          </a:xfrm>
          <a:prstGeom prst="rect">
            <a:avLst/>
          </a:prstGeom>
          <a:noFill/>
          <a:ln w="9525">
            <a:noFill/>
            <a:miter lim="800000"/>
            <a:headEnd/>
            <a:tailEnd/>
          </a:ln>
        </p:spPr>
      </p:pic>
      <p:sp>
        <p:nvSpPr>
          <p:cNvPr id="27" name="1 Başlık"/>
          <p:cNvSpPr>
            <a:spLocks noGrp="1"/>
          </p:cNvSpPr>
          <p:nvPr>
            <p:ph type="title"/>
          </p:nvPr>
        </p:nvSpPr>
        <p:spPr>
          <a:xfrm>
            <a:off x="609600" y="1600200"/>
            <a:ext cx="7620000" cy="754182"/>
          </a:xfrm>
        </p:spPr>
        <p:txBody>
          <a:bodyPr/>
          <a:lstStyle/>
          <a:p>
            <a:r>
              <a:rPr lang="tr-TR" sz="2400" b="1" dirty="0">
                <a:solidFill>
                  <a:schemeClr val="tx1"/>
                </a:solidFill>
                <a:latin typeface="+mn-lt"/>
              </a:rPr>
              <a:t>Autologous Haematopoietic Stem Cell Transplantation  </a:t>
            </a:r>
            <a:br>
              <a:rPr lang="tr-TR" sz="2400" b="1" dirty="0">
                <a:solidFill>
                  <a:schemeClr val="tx1"/>
                </a:solidFill>
                <a:latin typeface="+mn-lt"/>
              </a:rPr>
            </a:br>
            <a:endParaRPr lang="tr-TR" sz="2400" b="1" dirty="0">
              <a:solidFill>
                <a:schemeClr val="tx1"/>
              </a:solidFill>
              <a:latin typeface="+mn-lt"/>
            </a:endParaRPr>
          </a:p>
        </p:txBody>
      </p:sp>
      <p:sp>
        <p:nvSpPr>
          <p:cNvPr id="31" name="30 Dikdörtgen"/>
          <p:cNvSpPr/>
          <p:nvPr/>
        </p:nvSpPr>
        <p:spPr>
          <a:xfrm>
            <a:off x="304800" y="533400"/>
            <a:ext cx="5064940" cy="646311"/>
          </a:xfrm>
          <a:prstGeom prst="rect">
            <a:avLst/>
          </a:prstGeom>
        </p:spPr>
        <p:txBody>
          <a:bodyPr wrap="none" lIns="91422" tIns="45710" rIns="91422" bIns="45710">
            <a:spAutoFit/>
          </a:bodyPr>
          <a:lstStyle/>
          <a:p>
            <a:r>
              <a:rPr lang="tr-TR" sz="3600" dirty="0" smtClean="0">
                <a:solidFill>
                  <a:srgbClr val="C00000"/>
                </a:solidFill>
              </a:rPr>
              <a:t>General  wiev to Auto-SCT</a:t>
            </a:r>
            <a:endParaRPr lang="tr-TR" sz="3600" dirty="0">
              <a:solidFill>
                <a:srgbClr val="C00000"/>
              </a:solidFill>
            </a:endParaRPr>
          </a:p>
        </p:txBody>
      </p:sp>
      <p:sp>
        <p:nvSpPr>
          <p:cNvPr id="11"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6583680" y="6377940"/>
            <a:ext cx="2103120" cy="141064"/>
          </a:xfrm>
          <a:prstGeom prst="rect">
            <a:avLst/>
          </a:prstGeom>
        </p:spPr>
        <p:txBody>
          <a:bodyPr vert="horz" wrap="square" lIns="0" tIns="0" rIns="0" bIns="0" rtlCol="0">
            <a:spAutoFit/>
          </a:bodyPr>
          <a:lstStyle/>
          <a:p>
            <a:pPr marL="25395">
              <a:lnSpc>
                <a:spcPts val="1105"/>
              </a:lnSpc>
            </a:pPr>
            <a:fld id="{81D60167-4931-47E6-BA6A-407CBD079E47}" type="slidenum">
              <a:rPr spc="-5" dirty="0"/>
              <a:pPr marL="25395">
                <a:lnSpc>
                  <a:spcPts val="1105"/>
                </a:lnSpc>
              </a:pPr>
              <a:t>17</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1066800" y="1981202"/>
            <a:ext cx="6400800" cy="4152900"/>
          </a:xfrm>
          <a:prstGeom prst="rect">
            <a:avLst/>
          </a:prstGeom>
          <a:noFill/>
          <a:ln w="9525">
            <a:noFill/>
            <a:miter lim="800000"/>
            <a:headEnd/>
            <a:tailEnd/>
          </a:ln>
        </p:spPr>
      </p:pic>
      <p:sp>
        <p:nvSpPr>
          <p:cNvPr id="2" name="object 2"/>
          <p:cNvSpPr txBox="1">
            <a:spLocks noGrp="1"/>
          </p:cNvSpPr>
          <p:nvPr>
            <p:ph type="title"/>
          </p:nvPr>
        </p:nvSpPr>
        <p:spPr>
          <a:xfrm>
            <a:off x="457200" y="1219204"/>
            <a:ext cx="5557011" cy="713962"/>
          </a:xfrm>
          <a:prstGeom prst="rect">
            <a:avLst/>
          </a:prstGeom>
        </p:spPr>
        <p:txBody>
          <a:bodyPr vert="horz" wrap="square" lIns="0" tIns="402257" rIns="0" bIns="0" rtlCol="0">
            <a:spAutoFit/>
          </a:bodyPr>
          <a:lstStyle/>
          <a:p>
            <a:pPr marL="12698"/>
            <a:r>
              <a:rPr sz="2000" b="1" spc="-5" dirty="0"/>
              <a:t>What are</a:t>
            </a:r>
            <a:r>
              <a:rPr lang="tr-TR" sz="2000" b="1" spc="-5" dirty="0"/>
              <a:t> the Hematopoetic </a:t>
            </a:r>
            <a:r>
              <a:rPr sz="2000" b="1" spc="-5" dirty="0"/>
              <a:t> Stem</a:t>
            </a:r>
            <a:r>
              <a:rPr sz="2000" b="1" spc="-30" dirty="0"/>
              <a:t> </a:t>
            </a:r>
            <a:r>
              <a:rPr sz="2000" b="1" spc="-5" dirty="0"/>
              <a:t>Cells?</a:t>
            </a:r>
          </a:p>
        </p:txBody>
      </p:sp>
      <p:sp>
        <p:nvSpPr>
          <p:cNvPr id="7"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10" name="9 Dikdörtgen"/>
          <p:cNvSpPr/>
          <p:nvPr/>
        </p:nvSpPr>
        <p:spPr>
          <a:xfrm>
            <a:off x="304800" y="533400"/>
            <a:ext cx="4308002" cy="646311"/>
          </a:xfrm>
          <a:prstGeom prst="rect">
            <a:avLst/>
          </a:prstGeom>
        </p:spPr>
        <p:txBody>
          <a:bodyPr wrap="none" lIns="91422" tIns="45710" rIns="91422" bIns="45710">
            <a:spAutoFit/>
          </a:bodyPr>
          <a:lstStyle/>
          <a:p>
            <a:r>
              <a:rPr lang="tr-TR" sz="3600" dirty="0" smtClean="0">
                <a:solidFill>
                  <a:srgbClr val="C00000"/>
                </a:solidFill>
              </a:rPr>
              <a:t>General  wiev to HSCT</a:t>
            </a:r>
            <a:endParaRPr lang="tr-TR" sz="3600" dirty="0">
              <a:solidFill>
                <a:srgbClr val="C0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0769" y="1471807"/>
            <a:ext cx="1383030" cy="276999"/>
          </a:xfrm>
          <a:prstGeom prst="rect">
            <a:avLst/>
          </a:prstGeom>
        </p:spPr>
        <p:txBody>
          <a:bodyPr vert="horz" wrap="square" lIns="0" tIns="0" rIns="0" bIns="0" rtlCol="0">
            <a:spAutoFit/>
          </a:bodyPr>
          <a:lstStyle/>
          <a:p>
            <a:pPr marL="12698"/>
            <a:r>
              <a:rPr spc="-5" dirty="0">
                <a:latin typeface="Arial"/>
                <a:cs typeface="Arial"/>
              </a:rPr>
              <a:t>Bone</a:t>
            </a:r>
            <a:r>
              <a:rPr spc="-75" dirty="0">
                <a:latin typeface="Arial"/>
                <a:cs typeface="Arial"/>
              </a:rPr>
              <a:t> </a:t>
            </a:r>
            <a:r>
              <a:rPr spc="-5" dirty="0">
                <a:latin typeface="Arial"/>
                <a:cs typeface="Arial"/>
              </a:rPr>
              <a:t>Marrow</a:t>
            </a:r>
            <a:endParaRPr dirty="0">
              <a:latin typeface="Arial"/>
              <a:cs typeface="Arial"/>
            </a:endParaRPr>
          </a:p>
        </p:txBody>
      </p:sp>
      <p:sp>
        <p:nvSpPr>
          <p:cNvPr id="7" name="object 7"/>
          <p:cNvSpPr txBox="1"/>
          <p:nvPr/>
        </p:nvSpPr>
        <p:spPr>
          <a:xfrm>
            <a:off x="3810002" y="2119313"/>
            <a:ext cx="1712595" cy="276999"/>
          </a:xfrm>
          <a:prstGeom prst="rect">
            <a:avLst/>
          </a:prstGeom>
        </p:spPr>
        <p:txBody>
          <a:bodyPr vert="horz" wrap="square" lIns="0" tIns="0" rIns="0" bIns="0" rtlCol="0">
            <a:spAutoFit/>
          </a:bodyPr>
          <a:lstStyle/>
          <a:p>
            <a:pPr marL="12698"/>
            <a:r>
              <a:rPr spc="-5" dirty="0">
                <a:latin typeface="Arial"/>
                <a:cs typeface="Arial"/>
              </a:rPr>
              <a:t>Peripheral</a:t>
            </a:r>
            <a:r>
              <a:rPr spc="-65" dirty="0">
                <a:latin typeface="Arial"/>
                <a:cs typeface="Arial"/>
              </a:rPr>
              <a:t> </a:t>
            </a:r>
            <a:r>
              <a:rPr spc="-5" dirty="0">
                <a:latin typeface="Arial"/>
                <a:cs typeface="Arial"/>
              </a:rPr>
              <a:t>Blood</a:t>
            </a:r>
            <a:endParaRPr dirty="0">
              <a:latin typeface="Arial"/>
              <a:cs typeface="Arial"/>
            </a:endParaRPr>
          </a:p>
        </p:txBody>
      </p:sp>
      <p:sp>
        <p:nvSpPr>
          <p:cNvPr id="9" name="object 9"/>
          <p:cNvSpPr txBox="1">
            <a:spLocks noGrp="1"/>
          </p:cNvSpPr>
          <p:nvPr>
            <p:ph type="sldNum" sz="quarter" idx="7"/>
          </p:nvPr>
        </p:nvSpPr>
        <p:spPr>
          <a:xfrm>
            <a:off x="8679688" y="6705603"/>
            <a:ext cx="191770" cy="282129"/>
          </a:xfrm>
          <a:prstGeom prst="rect">
            <a:avLst/>
          </a:prstGeom>
        </p:spPr>
        <p:txBody>
          <a:bodyPr vert="horz" wrap="square" lIns="0" tIns="0" rIns="0" bIns="0" rtlCol="0">
            <a:spAutoFit/>
          </a:bodyPr>
          <a:lstStyle/>
          <a:p>
            <a:pPr marL="25395">
              <a:lnSpc>
                <a:spcPts val="1105"/>
              </a:lnSpc>
            </a:pPr>
            <a:fld id="{81D60167-4931-47E6-BA6A-407CBD079E47}" type="slidenum">
              <a:rPr spc="-5" dirty="0"/>
              <a:pPr marL="25395">
                <a:lnSpc>
                  <a:spcPts val="1105"/>
                </a:lnSpc>
              </a:pPr>
              <a:t>18</a:t>
            </a:fld>
            <a:endParaRPr spc="-5" dirty="0"/>
          </a:p>
        </p:txBody>
      </p:sp>
      <p:sp>
        <p:nvSpPr>
          <p:cNvPr id="8" name="object 8"/>
          <p:cNvSpPr txBox="1"/>
          <p:nvPr/>
        </p:nvSpPr>
        <p:spPr>
          <a:xfrm>
            <a:off x="6705600" y="3186114"/>
            <a:ext cx="1167130" cy="276999"/>
          </a:xfrm>
          <a:prstGeom prst="rect">
            <a:avLst/>
          </a:prstGeom>
        </p:spPr>
        <p:txBody>
          <a:bodyPr vert="horz" wrap="square" lIns="0" tIns="0" rIns="0" bIns="0" rtlCol="0">
            <a:spAutoFit/>
          </a:bodyPr>
          <a:lstStyle/>
          <a:p>
            <a:pPr marL="12698"/>
            <a:r>
              <a:rPr spc="-5" dirty="0">
                <a:latin typeface="Arial"/>
                <a:cs typeface="Arial"/>
              </a:rPr>
              <a:t>Cord</a:t>
            </a:r>
            <a:r>
              <a:rPr spc="-80" dirty="0">
                <a:latin typeface="Arial"/>
                <a:cs typeface="Arial"/>
              </a:rPr>
              <a:t> </a:t>
            </a:r>
            <a:r>
              <a:rPr spc="-5" dirty="0">
                <a:latin typeface="Arial"/>
                <a:cs typeface="Arial"/>
              </a:rPr>
              <a:t>Blood</a:t>
            </a:r>
            <a:endParaRPr dirty="0">
              <a:latin typeface="Arial"/>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228600" y="3643312"/>
            <a:ext cx="31242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6324602" y="5395912"/>
            <a:ext cx="1981200" cy="10048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3505200" y="2500314"/>
            <a:ext cx="2286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3505200" y="4862512"/>
            <a:ext cx="2286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685800" y="1814512"/>
            <a:ext cx="22098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6324602" y="3567112"/>
            <a:ext cx="1981200" cy="1752600"/>
          </a:xfrm>
          <a:prstGeom prst="rect">
            <a:avLst/>
          </a:prstGeom>
          <a:noFill/>
          <a:ln w="9525">
            <a:noFill/>
            <a:miter lim="800000"/>
            <a:headEnd/>
            <a:tailEnd/>
          </a:ln>
        </p:spPr>
      </p:pic>
      <p:sp>
        <p:nvSpPr>
          <p:cNvPr id="3" name="object 3"/>
          <p:cNvSpPr txBox="1">
            <a:spLocks noGrp="1"/>
          </p:cNvSpPr>
          <p:nvPr>
            <p:ph type="title"/>
          </p:nvPr>
        </p:nvSpPr>
        <p:spPr>
          <a:xfrm>
            <a:off x="3048000" y="1066802"/>
            <a:ext cx="5557011" cy="775517"/>
          </a:xfrm>
          <a:prstGeom prst="rect">
            <a:avLst/>
          </a:prstGeom>
        </p:spPr>
        <p:txBody>
          <a:bodyPr vert="horz" wrap="square" lIns="0" tIns="402257" rIns="0" bIns="0" rtlCol="0">
            <a:spAutoFit/>
          </a:bodyPr>
          <a:lstStyle/>
          <a:p>
            <a:pPr marL="12698"/>
            <a:r>
              <a:rPr sz="2400" b="1" spc="-5" dirty="0"/>
              <a:t>Sources of Stem</a:t>
            </a:r>
            <a:r>
              <a:rPr sz="2400" b="1" spc="-40" dirty="0"/>
              <a:t> </a:t>
            </a:r>
            <a:r>
              <a:rPr sz="2400" b="1" spc="-5" dirty="0"/>
              <a:t>Cells</a:t>
            </a:r>
          </a:p>
        </p:txBody>
      </p:sp>
      <p:sp>
        <p:nvSpPr>
          <p:cNvPr id="16"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17" name="16 Dikdörtgen"/>
          <p:cNvSpPr/>
          <p:nvPr/>
        </p:nvSpPr>
        <p:spPr>
          <a:xfrm>
            <a:off x="304800" y="533400"/>
            <a:ext cx="4308002" cy="646311"/>
          </a:xfrm>
          <a:prstGeom prst="rect">
            <a:avLst/>
          </a:prstGeom>
        </p:spPr>
        <p:txBody>
          <a:bodyPr wrap="none" lIns="91422" tIns="45710" rIns="91422" bIns="45710">
            <a:spAutoFit/>
          </a:bodyPr>
          <a:lstStyle/>
          <a:p>
            <a:r>
              <a:rPr lang="tr-TR" sz="3600" dirty="0" smtClean="0">
                <a:solidFill>
                  <a:srgbClr val="C00000"/>
                </a:solidFill>
              </a:rPr>
              <a:t>General  wiev to HSCT</a:t>
            </a:r>
            <a:endParaRPr lang="tr-TR" sz="3600" dirty="0">
              <a:solidFill>
                <a:srgbClr val="C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533402" y="1600200"/>
            <a:ext cx="8039100" cy="4267200"/>
          </a:xfrm>
          <a:prstGeom prst="rect">
            <a:avLst/>
          </a:prstGeom>
          <a:noFill/>
          <a:ln w="9525">
            <a:noFill/>
            <a:miter lim="800000"/>
            <a:headEnd/>
            <a:tailEnd/>
          </a:ln>
        </p:spPr>
      </p:pic>
      <p:sp>
        <p:nvSpPr>
          <p:cNvPr id="4" name="3 Dikdörtgen"/>
          <p:cNvSpPr/>
          <p:nvPr/>
        </p:nvSpPr>
        <p:spPr>
          <a:xfrm>
            <a:off x="6934201" y="3048000"/>
            <a:ext cx="1524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6" name="5 Dikdörtgen"/>
          <p:cNvSpPr/>
          <p:nvPr/>
        </p:nvSpPr>
        <p:spPr>
          <a:xfrm>
            <a:off x="6934201" y="4114800"/>
            <a:ext cx="1524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7" name="6 Dikdörtgen"/>
          <p:cNvSpPr/>
          <p:nvPr/>
        </p:nvSpPr>
        <p:spPr>
          <a:xfrm>
            <a:off x="6934201" y="5181600"/>
            <a:ext cx="1524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8"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9" name="8 Dikdörtgen"/>
          <p:cNvSpPr/>
          <p:nvPr/>
        </p:nvSpPr>
        <p:spPr>
          <a:xfrm>
            <a:off x="304800" y="533400"/>
            <a:ext cx="3559592" cy="646311"/>
          </a:xfrm>
          <a:prstGeom prst="rect">
            <a:avLst/>
          </a:prstGeom>
        </p:spPr>
        <p:txBody>
          <a:bodyPr wrap="none" lIns="91422" tIns="45710" rIns="91422" bIns="45710">
            <a:spAutoFit/>
          </a:bodyPr>
          <a:lstStyle/>
          <a:p>
            <a:r>
              <a:rPr lang="tr-TR" sz="3600" dirty="0" smtClean="0">
                <a:solidFill>
                  <a:srgbClr val="C00000"/>
                </a:solidFill>
              </a:rPr>
              <a:t>Stem Cell </a:t>
            </a:r>
            <a:r>
              <a:rPr lang="tr-TR" sz="3600" dirty="0" err="1" smtClean="0">
                <a:solidFill>
                  <a:srgbClr val="C00000"/>
                </a:solidFill>
              </a:rPr>
              <a:t>Sources</a:t>
            </a:r>
            <a:endParaRPr lang="tr-TR" sz="36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bject 42"/>
          <p:cNvSpPr/>
          <p:nvPr/>
        </p:nvSpPr>
        <p:spPr>
          <a:xfrm>
            <a:off x="2438400" y="3810000"/>
            <a:ext cx="1752600" cy="1329690"/>
          </a:xfrm>
          <a:custGeom>
            <a:avLst/>
            <a:gdLst/>
            <a:ahLst/>
            <a:cxnLst/>
            <a:rect l="l" t="t" r="r" b="b"/>
            <a:pathLst>
              <a:path w="1413510" h="948689">
                <a:moveTo>
                  <a:pt x="1391970" y="14009"/>
                </a:moveTo>
                <a:lnTo>
                  <a:pt x="1379252" y="14798"/>
                </a:lnTo>
                <a:lnTo>
                  <a:pt x="0" y="937552"/>
                </a:lnTo>
                <a:lnTo>
                  <a:pt x="6984" y="948105"/>
                </a:lnTo>
                <a:lnTo>
                  <a:pt x="1386415" y="25430"/>
                </a:lnTo>
                <a:lnTo>
                  <a:pt x="1391970" y="14009"/>
                </a:lnTo>
                <a:close/>
              </a:path>
              <a:path w="1413510" h="948689">
                <a:moveTo>
                  <a:pt x="1412196" y="1650"/>
                </a:moveTo>
                <a:lnTo>
                  <a:pt x="1398904" y="1650"/>
                </a:lnTo>
                <a:lnTo>
                  <a:pt x="1406016" y="12318"/>
                </a:lnTo>
                <a:lnTo>
                  <a:pt x="1386415" y="25430"/>
                </a:lnTo>
                <a:lnTo>
                  <a:pt x="1358138" y="83565"/>
                </a:lnTo>
                <a:lnTo>
                  <a:pt x="1356614" y="86613"/>
                </a:lnTo>
                <a:lnTo>
                  <a:pt x="1357884" y="90423"/>
                </a:lnTo>
                <a:lnTo>
                  <a:pt x="1361059" y="92075"/>
                </a:lnTo>
                <a:lnTo>
                  <a:pt x="1364234" y="93598"/>
                </a:lnTo>
                <a:lnTo>
                  <a:pt x="1368043" y="92201"/>
                </a:lnTo>
                <a:lnTo>
                  <a:pt x="1369567" y="89026"/>
                </a:lnTo>
                <a:lnTo>
                  <a:pt x="1412196" y="1650"/>
                </a:lnTo>
                <a:close/>
              </a:path>
              <a:path w="1413510" h="948689">
                <a:moveTo>
                  <a:pt x="1400598" y="4190"/>
                </a:moveTo>
                <a:lnTo>
                  <a:pt x="1396746" y="4190"/>
                </a:lnTo>
                <a:lnTo>
                  <a:pt x="1402841" y="13334"/>
                </a:lnTo>
                <a:lnTo>
                  <a:pt x="1391970" y="14009"/>
                </a:lnTo>
                <a:lnTo>
                  <a:pt x="1386415" y="25430"/>
                </a:lnTo>
                <a:lnTo>
                  <a:pt x="1406016" y="12318"/>
                </a:lnTo>
                <a:lnTo>
                  <a:pt x="1400598" y="4190"/>
                </a:lnTo>
                <a:close/>
              </a:path>
              <a:path w="1413510" h="948689">
                <a:moveTo>
                  <a:pt x="1413002" y="0"/>
                </a:moveTo>
                <a:lnTo>
                  <a:pt x="1310513" y="6350"/>
                </a:lnTo>
                <a:lnTo>
                  <a:pt x="1307846" y="9270"/>
                </a:lnTo>
                <a:lnTo>
                  <a:pt x="1308353" y="16255"/>
                </a:lnTo>
                <a:lnTo>
                  <a:pt x="1311275" y="18922"/>
                </a:lnTo>
                <a:lnTo>
                  <a:pt x="1314830" y="18795"/>
                </a:lnTo>
                <a:lnTo>
                  <a:pt x="1379252" y="14798"/>
                </a:lnTo>
                <a:lnTo>
                  <a:pt x="1398904" y="1650"/>
                </a:lnTo>
                <a:lnTo>
                  <a:pt x="1412196" y="1650"/>
                </a:lnTo>
                <a:lnTo>
                  <a:pt x="1413002" y="0"/>
                </a:lnTo>
                <a:close/>
              </a:path>
              <a:path w="1413510" h="948689">
                <a:moveTo>
                  <a:pt x="1398904" y="1650"/>
                </a:moveTo>
                <a:lnTo>
                  <a:pt x="1379252" y="14798"/>
                </a:lnTo>
                <a:lnTo>
                  <a:pt x="1391970" y="14009"/>
                </a:lnTo>
                <a:lnTo>
                  <a:pt x="1396746" y="4190"/>
                </a:lnTo>
                <a:lnTo>
                  <a:pt x="1400598" y="4190"/>
                </a:lnTo>
                <a:lnTo>
                  <a:pt x="1398904" y="1650"/>
                </a:lnTo>
                <a:close/>
              </a:path>
              <a:path w="1413510" h="948689">
                <a:moveTo>
                  <a:pt x="1396746" y="4190"/>
                </a:moveTo>
                <a:lnTo>
                  <a:pt x="1391970" y="14009"/>
                </a:lnTo>
                <a:lnTo>
                  <a:pt x="1402841" y="13334"/>
                </a:lnTo>
                <a:lnTo>
                  <a:pt x="1396746" y="4190"/>
                </a:lnTo>
                <a:close/>
              </a:path>
            </a:pathLst>
          </a:custGeom>
          <a:solidFill>
            <a:srgbClr val="000000"/>
          </a:solidFill>
          <a:ln w="28575">
            <a:solidFill>
              <a:srgbClr val="0070C0"/>
            </a:solidFill>
          </a:ln>
        </p:spPr>
        <p:txBody>
          <a:bodyPr wrap="square" lIns="0" tIns="0" rIns="0" bIns="0" rtlCol="0"/>
          <a:lstStyle/>
          <a:p>
            <a:endParaRPr>
              <a:ln>
                <a:solidFill>
                  <a:srgbClr val="C00000"/>
                </a:solidFill>
              </a:ln>
            </a:endParaRPr>
          </a:p>
        </p:txBody>
      </p:sp>
      <p:sp>
        <p:nvSpPr>
          <p:cNvPr id="4" name="object 4"/>
          <p:cNvSpPr/>
          <p:nvPr/>
        </p:nvSpPr>
        <p:spPr>
          <a:xfrm>
            <a:off x="1490472" y="0"/>
            <a:ext cx="1483360" cy="334010"/>
          </a:xfrm>
          <a:custGeom>
            <a:avLst/>
            <a:gdLst/>
            <a:ahLst/>
            <a:cxnLst/>
            <a:rect l="l" t="t" r="r" b="b"/>
            <a:pathLst>
              <a:path w="1483360" h="334010">
                <a:moveTo>
                  <a:pt x="0" y="333756"/>
                </a:moveTo>
                <a:lnTo>
                  <a:pt x="1482852" y="333756"/>
                </a:lnTo>
                <a:lnTo>
                  <a:pt x="1482852"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499872" y="0"/>
            <a:ext cx="228600" cy="334010"/>
          </a:xfrm>
          <a:custGeom>
            <a:avLst/>
            <a:gdLst/>
            <a:ahLst/>
            <a:cxnLst/>
            <a:rect l="l" t="t" r="r" b="b"/>
            <a:pathLst>
              <a:path w="228600" h="334010">
                <a:moveTo>
                  <a:pt x="0" y="333756"/>
                </a:moveTo>
                <a:lnTo>
                  <a:pt x="228600" y="333756"/>
                </a:lnTo>
                <a:lnTo>
                  <a:pt x="2286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4561332" y="0"/>
            <a:ext cx="88900" cy="334010"/>
          </a:xfrm>
          <a:custGeom>
            <a:avLst/>
            <a:gdLst/>
            <a:ahLst/>
            <a:cxnLst/>
            <a:rect l="l" t="t" r="r" b="b"/>
            <a:pathLst>
              <a:path w="88900" h="334010">
                <a:moveTo>
                  <a:pt x="0" y="333756"/>
                </a:moveTo>
                <a:lnTo>
                  <a:pt x="88391" y="333756"/>
                </a:lnTo>
                <a:lnTo>
                  <a:pt x="88391"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3963923" y="0"/>
            <a:ext cx="597535" cy="334010"/>
          </a:xfrm>
          <a:custGeom>
            <a:avLst/>
            <a:gdLst/>
            <a:ahLst/>
            <a:cxnLst/>
            <a:rect l="l" t="t" r="r" b="b"/>
            <a:pathLst>
              <a:path w="597535" h="334010">
                <a:moveTo>
                  <a:pt x="0" y="333756"/>
                </a:moveTo>
                <a:lnTo>
                  <a:pt x="597408" y="333756"/>
                </a:lnTo>
                <a:lnTo>
                  <a:pt x="5974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3" name="object 23"/>
          <p:cNvSpPr txBox="1">
            <a:spLocks noGrp="1"/>
          </p:cNvSpPr>
          <p:nvPr>
            <p:ph type="title"/>
          </p:nvPr>
        </p:nvSpPr>
        <p:spPr>
          <a:xfrm>
            <a:off x="457200" y="457200"/>
            <a:ext cx="8458200" cy="446276"/>
          </a:xfrm>
          <a:prstGeom prst="rect">
            <a:avLst/>
          </a:prstGeom>
        </p:spPr>
        <p:txBody>
          <a:bodyPr vert="horz" wrap="square" lIns="0" tIns="0" rIns="0" bIns="0" rtlCol="0">
            <a:spAutoFit/>
          </a:bodyPr>
          <a:lstStyle/>
          <a:p>
            <a:pPr marL="12700">
              <a:lnSpc>
                <a:spcPct val="100000"/>
              </a:lnSpc>
            </a:pPr>
            <a:r>
              <a:rPr sz="2900" b="1" i="0" spc="-15" dirty="0">
                <a:latin typeface="Century Gothic"/>
                <a:cs typeface="Century Gothic"/>
              </a:rPr>
              <a:t>What </a:t>
            </a:r>
            <a:r>
              <a:rPr sz="2900" b="1" i="0" dirty="0">
                <a:latin typeface="Century Gothic"/>
                <a:cs typeface="Century Gothic"/>
              </a:rPr>
              <a:t>do we need to consider </a:t>
            </a:r>
            <a:r>
              <a:rPr sz="2900" b="1" i="0" spc="-5" dirty="0" smtClean="0">
                <a:latin typeface="Century Gothic"/>
                <a:cs typeface="Century Gothic"/>
              </a:rPr>
              <a:t>pre</a:t>
            </a:r>
            <a:r>
              <a:rPr lang="tr-TR" sz="2900" b="1" i="0" spc="-5" dirty="0" smtClean="0">
                <a:latin typeface="Century Gothic"/>
                <a:cs typeface="Century Gothic"/>
              </a:rPr>
              <a:t> Auto-</a:t>
            </a:r>
            <a:r>
              <a:rPr sz="2900" b="1" i="0" spc="-75" dirty="0" smtClean="0">
                <a:latin typeface="Century Gothic"/>
                <a:cs typeface="Century Gothic"/>
              </a:rPr>
              <a:t> </a:t>
            </a:r>
            <a:r>
              <a:rPr sz="2900" b="1" i="0" spc="-5" dirty="0">
                <a:latin typeface="Century Gothic"/>
                <a:cs typeface="Century Gothic"/>
              </a:rPr>
              <a:t>HSCT?</a:t>
            </a:r>
            <a:endParaRPr sz="2900" b="1" dirty="0">
              <a:latin typeface="Century Gothic"/>
              <a:cs typeface="Century Gothic"/>
            </a:endParaRPr>
          </a:p>
        </p:txBody>
      </p:sp>
      <p:sp>
        <p:nvSpPr>
          <p:cNvPr id="24" name="object 24"/>
          <p:cNvSpPr/>
          <p:nvPr/>
        </p:nvSpPr>
        <p:spPr>
          <a:xfrm>
            <a:off x="2895600" y="1676400"/>
            <a:ext cx="3095244" cy="4463796"/>
          </a:xfrm>
          <a:prstGeom prst="rect">
            <a:avLst/>
          </a:prstGeom>
          <a:blipFill>
            <a:blip r:embed="rId3" cstate="print"/>
            <a:stretch>
              <a:fillRect/>
            </a:stretch>
          </a:blipFill>
          <a:ln w="38100">
            <a:solidFill>
              <a:srgbClr val="C00000"/>
            </a:solidFill>
          </a:ln>
        </p:spPr>
        <p:txBody>
          <a:bodyPr wrap="square" lIns="0" tIns="0" rIns="0" bIns="0" rtlCol="0"/>
          <a:lstStyle/>
          <a:p>
            <a:endParaRPr>
              <a:ln>
                <a:solidFill>
                  <a:srgbClr val="C00000"/>
                </a:solidFill>
              </a:ln>
            </a:endParaRPr>
          </a:p>
        </p:txBody>
      </p:sp>
      <p:sp>
        <p:nvSpPr>
          <p:cNvPr id="36" name="object 36"/>
          <p:cNvSpPr txBox="1"/>
          <p:nvPr/>
        </p:nvSpPr>
        <p:spPr>
          <a:xfrm>
            <a:off x="228600" y="4876800"/>
            <a:ext cx="2438400" cy="1425005"/>
          </a:xfrm>
          <a:prstGeom prst="rect">
            <a:avLst/>
          </a:prstGeom>
          <a:solidFill>
            <a:schemeClr val="bg2"/>
          </a:solidFill>
        </p:spPr>
        <p:txBody>
          <a:bodyPr vert="horz" wrap="square" lIns="0" tIns="0" rIns="0" bIns="0" rtlCol="0">
            <a:spAutoFit/>
          </a:bodyPr>
          <a:lstStyle/>
          <a:p>
            <a:pPr marL="12700">
              <a:lnSpc>
                <a:spcPct val="150000"/>
              </a:lnSpc>
            </a:pPr>
            <a:r>
              <a:rPr lang="tr-TR" sz="1600" b="1" spc="-5" dirty="0" smtClean="0">
                <a:solidFill>
                  <a:srgbClr val="C00000"/>
                </a:solidFill>
                <a:cs typeface="Century Gothic"/>
              </a:rPr>
              <a:t>Patient</a:t>
            </a:r>
            <a:r>
              <a:rPr lang="tr-TR" sz="1600" b="1" spc="-110" dirty="0" smtClean="0">
                <a:solidFill>
                  <a:srgbClr val="C00000"/>
                </a:solidFill>
                <a:cs typeface="Century Gothic"/>
              </a:rPr>
              <a:t> </a:t>
            </a:r>
            <a:r>
              <a:rPr lang="tr-TR" sz="1600" b="1" dirty="0" err="1" smtClean="0">
                <a:solidFill>
                  <a:srgbClr val="C00000"/>
                </a:solidFill>
                <a:cs typeface="Century Gothic"/>
              </a:rPr>
              <a:t>Issues</a:t>
            </a:r>
            <a:endParaRPr lang="tr-TR" sz="1600" b="1" dirty="0" smtClean="0">
              <a:solidFill>
                <a:srgbClr val="C00000"/>
              </a:solidFill>
              <a:cs typeface="Century Gothic"/>
            </a:endParaRPr>
          </a:p>
          <a:p>
            <a:pPr marL="12700"/>
            <a:r>
              <a:rPr lang="tr-TR" sz="1400" b="1" dirty="0" smtClean="0">
                <a:cs typeface="Century Gothic"/>
              </a:rPr>
              <a:t>Stem Cell </a:t>
            </a:r>
            <a:r>
              <a:rPr lang="tr-TR" sz="1400" b="1" dirty="0" err="1" smtClean="0">
                <a:cs typeface="Century Gothic"/>
              </a:rPr>
              <a:t>Source</a:t>
            </a:r>
            <a:endParaRPr sz="1400" dirty="0">
              <a:cs typeface="Century Gothic"/>
            </a:endParaRPr>
          </a:p>
          <a:p>
            <a:pPr marL="12700" marR="131445">
              <a:lnSpc>
                <a:spcPct val="130000"/>
              </a:lnSpc>
            </a:pPr>
            <a:r>
              <a:rPr lang="tr-TR" sz="1400" dirty="0" smtClean="0">
                <a:cs typeface="Century Gothic"/>
              </a:rPr>
              <a:t>S</a:t>
            </a:r>
            <a:r>
              <a:rPr sz="1400" dirty="0" err="1" smtClean="0">
                <a:cs typeface="Century Gothic"/>
              </a:rPr>
              <a:t>uitable</a:t>
            </a:r>
            <a:r>
              <a:rPr lang="tr-TR" sz="1400" dirty="0" smtClean="0">
                <a:cs typeface="Century Gothic"/>
              </a:rPr>
              <a:t> BM (</a:t>
            </a:r>
            <a:r>
              <a:rPr lang="tr-TR" sz="1400" dirty="0" err="1" smtClean="0">
                <a:cs typeface="Century Gothic"/>
              </a:rPr>
              <a:t>Remission</a:t>
            </a:r>
            <a:r>
              <a:rPr lang="tr-TR" sz="1400" dirty="0" smtClean="0">
                <a:cs typeface="Century Gothic"/>
              </a:rPr>
              <a:t>?)</a:t>
            </a:r>
          </a:p>
          <a:p>
            <a:pPr marL="12700">
              <a:lnSpc>
                <a:spcPct val="130000"/>
              </a:lnSpc>
            </a:pPr>
            <a:r>
              <a:rPr lang="tr-TR" sz="1400" spc="-5" dirty="0" err="1" smtClean="0">
                <a:cs typeface="Century Gothic"/>
              </a:rPr>
              <a:t>Source</a:t>
            </a:r>
            <a:r>
              <a:rPr lang="tr-TR" sz="1400" spc="-5" dirty="0" smtClean="0">
                <a:cs typeface="Century Gothic"/>
              </a:rPr>
              <a:t> of Stem Cell(BM,PB,)</a:t>
            </a:r>
          </a:p>
          <a:p>
            <a:pPr marL="12700">
              <a:lnSpc>
                <a:spcPct val="130000"/>
              </a:lnSpc>
            </a:pPr>
            <a:r>
              <a:rPr lang="tr-TR" sz="1400" spc="-5" dirty="0" smtClean="0">
                <a:cs typeface="Century Gothic"/>
              </a:rPr>
              <a:t> </a:t>
            </a:r>
            <a:r>
              <a:rPr sz="1400" spc="-5" dirty="0" smtClean="0">
                <a:cs typeface="Century Gothic"/>
              </a:rPr>
              <a:t>What </a:t>
            </a:r>
            <a:r>
              <a:rPr sz="1400" spc="5" dirty="0">
                <a:cs typeface="Century Gothic"/>
              </a:rPr>
              <a:t>is </a:t>
            </a:r>
            <a:r>
              <a:rPr sz="1400" spc="-5" dirty="0">
                <a:cs typeface="Century Gothic"/>
              </a:rPr>
              <a:t>the </a:t>
            </a:r>
            <a:r>
              <a:rPr sz="1400" spc="5" dirty="0">
                <a:cs typeface="Century Gothic"/>
              </a:rPr>
              <a:t>CMV</a:t>
            </a:r>
            <a:r>
              <a:rPr sz="1400" spc="-105" dirty="0">
                <a:cs typeface="Century Gothic"/>
              </a:rPr>
              <a:t> </a:t>
            </a:r>
            <a:r>
              <a:rPr sz="1400" spc="-5" dirty="0">
                <a:cs typeface="Century Gothic"/>
              </a:rPr>
              <a:t>status?</a:t>
            </a:r>
            <a:endParaRPr sz="1400" dirty="0">
              <a:cs typeface="Century Gothic"/>
            </a:endParaRPr>
          </a:p>
        </p:txBody>
      </p:sp>
      <p:sp>
        <p:nvSpPr>
          <p:cNvPr id="38" name="object 38"/>
          <p:cNvSpPr/>
          <p:nvPr/>
        </p:nvSpPr>
        <p:spPr>
          <a:xfrm>
            <a:off x="2209800" y="1905000"/>
            <a:ext cx="1724406" cy="1094996"/>
          </a:xfrm>
          <a:custGeom>
            <a:avLst/>
            <a:gdLst/>
            <a:ahLst/>
            <a:cxnLst/>
            <a:rect l="l" t="t" r="r" b="b"/>
            <a:pathLst>
              <a:path w="1520825" h="690880">
                <a:moveTo>
                  <a:pt x="1484902" y="670762"/>
                </a:moveTo>
                <a:lnTo>
                  <a:pt x="1417193" y="678307"/>
                </a:lnTo>
                <a:lnTo>
                  <a:pt x="1414653" y="681355"/>
                </a:lnTo>
                <a:lnTo>
                  <a:pt x="1415415" y="688340"/>
                </a:lnTo>
                <a:lnTo>
                  <a:pt x="1418590" y="690880"/>
                </a:lnTo>
                <a:lnTo>
                  <a:pt x="1513695" y="680339"/>
                </a:lnTo>
                <a:lnTo>
                  <a:pt x="1506473" y="680339"/>
                </a:lnTo>
                <a:lnTo>
                  <a:pt x="1484902" y="670762"/>
                </a:lnTo>
                <a:close/>
              </a:path>
              <a:path w="1520825" h="690880">
                <a:moveTo>
                  <a:pt x="1497553" y="669353"/>
                </a:moveTo>
                <a:lnTo>
                  <a:pt x="1484902" y="670762"/>
                </a:lnTo>
                <a:lnTo>
                  <a:pt x="1506473" y="680339"/>
                </a:lnTo>
                <a:lnTo>
                  <a:pt x="1507436" y="678180"/>
                </a:lnTo>
                <a:lnTo>
                  <a:pt x="1503933" y="678180"/>
                </a:lnTo>
                <a:lnTo>
                  <a:pt x="1497553" y="669353"/>
                </a:lnTo>
                <a:close/>
              </a:path>
              <a:path w="1520825" h="690880">
                <a:moveTo>
                  <a:pt x="1456563" y="595757"/>
                </a:moveTo>
                <a:lnTo>
                  <a:pt x="1453769" y="597789"/>
                </a:lnTo>
                <a:lnTo>
                  <a:pt x="1450847" y="599821"/>
                </a:lnTo>
                <a:lnTo>
                  <a:pt x="1450213" y="603758"/>
                </a:lnTo>
                <a:lnTo>
                  <a:pt x="1452245" y="606679"/>
                </a:lnTo>
                <a:lnTo>
                  <a:pt x="1490134" y="659091"/>
                </a:lnTo>
                <a:lnTo>
                  <a:pt x="1511681" y="668655"/>
                </a:lnTo>
                <a:lnTo>
                  <a:pt x="1506473" y="680339"/>
                </a:lnTo>
                <a:lnTo>
                  <a:pt x="1513695" y="680339"/>
                </a:lnTo>
                <a:lnTo>
                  <a:pt x="1520570" y="679577"/>
                </a:lnTo>
                <a:lnTo>
                  <a:pt x="1460500" y="596392"/>
                </a:lnTo>
                <a:lnTo>
                  <a:pt x="1456563" y="595757"/>
                </a:lnTo>
                <a:close/>
              </a:path>
              <a:path w="1520825" h="690880">
                <a:moveTo>
                  <a:pt x="1508379" y="668147"/>
                </a:moveTo>
                <a:lnTo>
                  <a:pt x="1497553" y="669353"/>
                </a:lnTo>
                <a:lnTo>
                  <a:pt x="1503933" y="678180"/>
                </a:lnTo>
                <a:lnTo>
                  <a:pt x="1508379" y="668147"/>
                </a:lnTo>
                <a:close/>
              </a:path>
              <a:path w="1520825" h="690880">
                <a:moveTo>
                  <a:pt x="1510536" y="668147"/>
                </a:moveTo>
                <a:lnTo>
                  <a:pt x="1508379" y="668147"/>
                </a:lnTo>
                <a:lnTo>
                  <a:pt x="1503933" y="678180"/>
                </a:lnTo>
                <a:lnTo>
                  <a:pt x="1507436" y="678180"/>
                </a:lnTo>
                <a:lnTo>
                  <a:pt x="1511681" y="668655"/>
                </a:lnTo>
                <a:lnTo>
                  <a:pt x="1510536" y="668147"/>
                </a:lnTo>
                <a:close/>
              </a:path>
              <a:path w="1520825" h="690880">
                <a:moveTo>
                  <a:pt x="5206" y="0"/>
                </a:moveTo>
                <a:lnTo>
                  <a:pt x="0" y="11557"/>
                </a:lnTo>
                <a:lnTo>
                  <a:pt x="1484902" y="670762"/>
                </a:lnTo>
                <a:lnTo>
                  <a:pt x="1497553" y="669353"/>
                </a:lnTo>
                <a:lnTo>
                  <a:pt x="1490134" y="659091"/>
                </a:lnTo>
                <a:lnTo>
                  <a:pt x="5206" y="0"/>
                </a:lnTo>
                <a:close/>
              </a:path>
              <a:path w="1520825" h="690880">
                <a:moveTo>
                  <a:pt x="1490134" y="659091"/>
                </a:moveTo>
                <a:lnTo>
                  <a:pt x="1497553" y="669353"/>
                </a:lnTo>
                <a:lnTo>
                  <a:pt x="1508379" y="668147"/>
                </a:lnTo>
                <a:lnTo>
                  <a:pt x="1510536" y="668147"/>
                </a:lnTo>
                <a:lnTo>
                  <a:pt x="1490134" y="659091"/>
                </a:lnTo>
                <a:close/>
              </a:path>
            </a:pathLst>
          </a:custGeom>
          <a:solidFill>
            <a:srgbClr val="000000"/>
          </a:solidFill>
          <a:ln w="28575">
            <a:solidFill>
              <a:srgbClr val="0070C0"/>
            </a:solidFill>
          </a:ln>
        </p:spPr>
        <p:txBody>
          <a:bodyPr wrap="square" lIns="0" tIns="0" rIns="0" bIns="0" rtlCol="0"/>
          <a:lstStyle/>
          <a:p>
            <a:endParaRPr>
              <a:ln>
                <a:solidFill>
                  <a:srgbClr val="C00000"/>
                </a:solidFill>
              </a:ln>
            </a:endParaRPr>
          </a:p>
        </p:txBody>
      </p:sp>
      <p:sp>
        <p:nvSpPr>
          <p:cNvPr id="39" name="object 39"/>
          <p:cNvSpPr/>
          <p:nvPr/>
        </p:nvSpPr>
        <p:spPr>
          <a:xfrm>
            <a:off x="4876800" y="1752600"/>
            <a:ext cx="1808225" cy="1251967"/>
          </a:xfrm>
          <a:custGeom>
            <a:avLst/>
            <a:gdLst/>
            <a:ahLst/>
            <a:cxnLst/>
            <a:rect l="l" t="t" r="r" b="b"/>
            <a:pathLst>
              <a:path w="1664970" h="770889">
                <a:moveTo>
                  <a:pt x="63246" y="676020"/>
                </a:moveTo>
                <a:lnTo>
                  <a:pt x="59309" y="676655"/>
                </a:lnTo>
                <a:lnTo>
                  <a:pt x="57277" y="679576"/>
                </a:lnTo>
                <a:lnTo>
                  <a:pt x="0" y="760349"/>
                </a:lnTo>
                <a:lnTo>
                  <a:pt x="102108" y="770889"/>
                </a:lnTo>
                <a:lnTo>
                  <a:pt x="105156" y="768350"/>
                </a:lnTo>
                <a:lnTo>
                  <a:pt x="105918" y="761364"/>
                </a:lnTo>
                <a:lnTo>
                  <a:pt x="105613" y="760983"/>
                </a:lnTo>
                <a:lnTo>
                  <a:pt x="14097" y="760983"/>
                </a:lnTo>
                <a:lnTo>
                  <a:pt x="8763" y="749426"/>
                </a:lnTo>
                <a:lnTo>
                  <a:pt x="30236" y="739677"/>
                </a:lnTo>
                <a:lnTo>
                  <a:pt x="67691" y="686942"/>
                </a:lnTo>
                <a:lnTo>
                  <a:pt x="69723" y="684021"/>
                </a:lnTo>
                <a:lnTo>
                  <a:pt x="68961" y="680085"/>
                </a:lnTo>
                <a:lnTo>
                  <a:pt x="66167" y="678052"/>
                </a:lnTo>
                <a:lnTo>
                  <a:pt x="63246" y="676020"/>
                </a:lnTo>
                <a:close/>
              </a:path>
              <a:path w="1664970" h="770889">
                <a:moveTo>
                  <a:pt x="30236" y="739677"/>
                </a:moveTo>
                <a:lnTo>
                  <a:pt x="8763" y="749426"/>
                </a:lnTo>
                <a:lnTo>
                  <a:pt x="14097" y="760983"/>
                </a:lnTo>
                <a:lnTo>
                  <a:pt x="18851" y="758825"/>
                </a:lnTo>
                <a:lnTo>
                  <a:pt x="16637" y="758825"/>
                </a:lnTo>
                <a:lnTo>
                  <a:pt x="12065" y="748918"/>
                </a:lnTo>
                <a:lnTo>
                  <a:pt x="23672" y="748918"/>
                </a:lnTo>
                <a:lnTo>
                  <a:pt x="30236" y="739677"/>
                </a:lnTo>
                <a:close/>
              </a:path>
              <a:path w="1664970" h="770889">
                <a:moveTo>
                  <a:pt x="35450" y="751288"/>
                </a:moveTo>
                <a:lnTo>
                  <a:pt x="14097" y="760983"/>
                </a:lnTo>
                <a:lnTo>
                  <a:pt x="105613" y="760983"/>
                </a:lnTo>
                <a:lnTo>
                  <a:pt x="103378" y="758189"/>
                </a:lnTo>
                <a:lnTo>
                  <a:pt x="35450" y="751288"/>
                </a:lnTo>
                <a:close/>
              </a:path>
              <a:path w="1664970" h="770889">
                <a:moveTo>
                  <a:pt x="12065" y="748918"/>
                </a:moveTo>
                <a:lnTo>
                  <a:pt x="16637" y="758825"/>
                </a:lnTo>
                <a:lnTo>
                  <a:pt x="22893" y="750015"/>
                </a:lnTo>
                <a:lnTo>
                  <a:pt x="12065" y="748918"/>
                </a:lnTo>
                <a:close/>
              </a:path>
              <a:path w="1664970" h="770889">
                <a:moveTo>
                  <a:pt x="22893" y="750015"/>
                </a:moveTo>
                <a:lnTo>
                  <a:pt x="16637" y="758825"/>
                </a:lnTo>
                <a:lnTo>
                  <a:pt x="18851" y="758825"/>
                </a:lnTo>
                <a:lnTo>
                  <a:pt x="35450" y="751288"/>
                </a:lnTo>
                <a:lnTo>
                  <a:pt x="22893" y="750015"/>
                </a:lnTo>
                <a:close/>
              </a:path>
              <a:path w="1664970" h="770889">
                <a:moveTo>
                  <a:pt x="1659382" y="0"/>
                </a:moveTo>
                <a:lnTo>
                  <a:pt x="30236" y="739677"/>
                </a:lnTo>
                <a:lnTo>
                  <a:pt x="22893" y="750015"/>
                </a:lnTo>
                <a:lnTo>
                  <a:pt x="35450" y="751288"/>
                </a:lnTo>
                <a:lnTo>
                  <a:pt x="1664589" y="11556"/>
                </a:lnTo>
                <a:lnTo>
                  <a:pt x="1659382" y="0"/>
                </a:lnTo>
                <a:close/>
              </a:path>
              <a:path w="1664970" h="770889">
                <a:moveTo>
                  <a:pt x="23672" y="748918"/>
                </a:moveTo>
                <a:lnTo>
                  <a:pt x="12065" y="748918"/>
                </a:lnTo>
                <a:lnTo>
                  <a:pt x="22893" y="750015"/>
                </a:lnTo>
                <a:lnTo>
                  <a:pt x="23672" y="748918"/>
                </a:lnTo>
                <a:close/>
              </a:path>
            </a:pathLst>
          </a:custGeom>
          <a:solidFill>
            <a:srgbClr val="000000"/>
          </a:solidFill>
          <a:ln w="19050">
            <a:solidFill>
              <a:srgbClr val="0070C0"/>
            </a:solidFill>
          </a:ln>
        </p:spPr>
        <p:txBody>
          <a:bodyPr wrap="square" lIns="0" tIns="0" rIns="0" bIns="0" rtlCol="0"/>
          <a:lstStyle/>
          <a:p>
            <a:endParaRPr>
              <a:ln>
                <a:solidFill>
                  <a:srgbClr val="C00000"/>
                </a:solidFill>
              </a:ln>
            </a:endParaRPr>
          </a:p>
        </p:txBody>
      </p:sp>
      <p:sp>
        <p:nvSpPr>
          <p:cNvPr id="40" name="object 40"/>
          <p:cNvSpPr/>
          <p:nvPr/>
        </p:nvSpPr>
        <p:spPr>
          <a:xfrm>
            <a:off x="5029200" y="3352800"/>
            <a:ext cx="1447800" cy="76199"/>
          </a:xfrm>
          <a:custGeom>
            <a:avLst/>
            <a:gdLst/>
            <a:ahLst/>
            <a:cxnLst/>
            <a:rect l="l" t="t" r="r" b="b"/>
            <a:pathLst>
              <a:path w="1374775" h="103504">
                <a:moveTo>
                  <a:pt x="88645" y="0"/>
                </a:moveTo>
                <a:lnTo>
                  <a:pt x="0" y="51688"/>
                </a:lnTo>
                <a:lnTo>
                  <a:pt x="88645" y="103377"/>
                </a:lnTo>
                <a:lnTo>
                  <a:pt x="92455" y="102362"/>
                </a:lnTo>
                <a:lnTo>
                  <a:pt x="96012" y="96265"/>
                </a:lnTo>
                <a:lnTo>
                  <a:pt x="94995" y="92455"/>
                </a:lnTo>
                <a:lnTo>
                  <a:pt x="35995" y="58038"/>
                </a:lnTo>
                <a:lnTo>
                  <a:pt x="12573" y="58038"/>
                </a:lnTo>
                <a:lnTo>
                  <a:pt x="12573" y="45338"/>
                </a:lnTo>
                <a:lnTo>
                  <a:pt x="35995" y="45338"/>
                </a:lnTo>
                <a:lnTo>
                  <a:pt x="94995" y="10922"/>
                </a:lnTo>
                <a:lnTo>
                  <a:pt x="96012" y="7112"/>
                </a:lnTo>
                <a:lnTo>
                  <a:pt x="92455" y="1015"/>
                </a:lnTo>
                <a:lnTo>
                  <a:pt x="88645" y="0"/>
                </a:lnTo>
                <a:close/>
              </a:path>
              <a:path w="1374775" h="103504">
                <a:moveTo>
                  <a:pt x="35995" y="45338"/>
                </a:moveTo>
                <a:lnTo>
                  <a:pt x="12573" y="45338"/>
                </a:lnTo>
                <a:lnTo>
                  <a:pt x="12573" y="58038"/>
                </a:lnTo>
                <a:lnTo>
                  <a:pt x="35995" y="58038"/>
                </a:lnTo>
                <a:lnTo>
                  <a:pt x="34471" y="57150"/>
                </a:lnTo>
                <a:lnTo>
                  <a:pt x="15748" y="57150"/>
                </a:lnTo>
                <a:lnTo>
                  <a:pt x="15748" y="46227"/>
                </a:lnTo>
                <a:lnTo>
                  <a:pt x="34471" y="46227"/>
                </a:lnTo>
                <a:lnTo>
                  <a:pt x="35995" y="45338"/>
                </a:lnTo>
                <a:close/>
              </a:path>
              <a:path w="1374775" h="103504">
                <a:moveTo>
                  <a:pt x="1374520" y="45338"/>
                </a:moveTo>
                <a:lnTo>
                  <a:pt x="35995" y="45338"/>
                </a:lnTo>
                <a:lnTo>
                  <a:pt x="25109" y="51688"/>
                </a:lnTo>
                <a:lnTo>
                  <a:pt x="35995" y="58038"/>
                </a:lnTo>
                <a:lnTo>
                  <a:pt x="1374520" y="58038"/>
                </a:lnTo>
                <a:lnTo>
                  <a:pt x="1374520" y="45338"/>
                </a:lnTo>
                <a:close/>
              </a:path>
              <a:path w="1374775" h="103504">
                <a:moveTo>
                  <a:pt x="15748" y="46227"/>
                </a:moveTo>
                <a:lnTo>
                  <a:pt x="15748" y="57150"/>
                </a:lnTo>
                <a:lnTo>
                  <a:pt x="25109" y="51688"/>
                </a:lnTo>
                <a:lnTo>
                  <a:pt x="15748" y="46227"/>
                </a:lnTo>
                <a:close/>
              </a:path>
              <a:path w="1374775" h="103504">
                <a:moveTo>
                  <a:pt x="25109" y="51688"/>
                </a:moveTo>
                <a:lnTo>
                  <a:pt x="15748" y="57150"/>
                </a:lnTo>
                <a:lnTo>
                  <a:pt x="34471" y="57150"/>
                </a:lnTo>
                <a:lnTo>
                  <a:pt x="25109" y="51688"/>
                </a:lnTo>
                <a:close/>
              </a:path>
              <a:path w="1374775" h="103504">
                <a:moveTo>
                  <a:pt x="34471" y="46227"/>
                </a:moveTo>
                <a:lnTo>
                  <a:pt x="15748" y="46227"/>
                </a:lnTo>
                <a:lnTo>
                  <a:pt x="25109" y="51688"/>
                </a:lnTo>
                <a:lnTo>
                  <a:pt x="34471" y="46227"/>
                </a:lnTo>
                <a:close/>
              </a:path>
            </a:pathLst>
          </a:custGeom>
          <a:solidFill>
            <a:srgbClr val="000000"/>
          </a:solidFill>
          <a:ln w="28575">
            <a:solidFill>
              <a:srgbClr val="0070C0"/>
            </a:solidFill>
          </a:ln>
        </p:spPr>
        <p:txBody>
          <a:bodyPr wrap="square" lIns="0" tIns="0" rIns="0" bIns="0" rtlCol="0"/>
          <a:lstStyle/>
          <a:p>
            <a:endParaRPr>
              <a:ln>
                <a:solidFill>
                  <a:srgbClr val="C00000"/>
                </a:solidFill>
              </a:ln>
            </a:endParaRPr>
          </a:p>
        </p:txBody>
      </p:sp>
      <p:sp>
        <p:nvSpPr>
          <p:cNvPr id="41" name="object 41"/>
          <p:cNvSpPr/>
          <p:nvPr/>
        </p:nvSpPr>
        <p:spPr>
          <a:xfrm>
            <a:off x="2412620" y="3352801"/>
            <a:ext cx="1549780" cy="76200"/>
          </a:xfrm>
          <a:custGeom>
            <a:avLst/>
            <a:gdLst/>
            <a:ahLst/>
            <a:cxnLst/>
            <a:rect l="l" t="t" r="r" b="b"/>
            <a:pathLst>
              <a:path w="1374775" h="103504">
                <a:moveTo>
                  <a:pt x="1349411" y="51688"/>
                </a:moveTo>
                <a:lnTo>
                  <a:pt x="1279524" y="92456"/>
                </a:lnTo>
                <a:lnTo>
                  <a:pt x="1278508" y="96266"/>
                </a:lnTo>
                <a:lnTo>
                  <a:pt x="1282065" y="102362"/>
                </a:lnTo>
                <a:lnTo>
                  <a:pt x="1285874" y="103377"/>
                </a:lnTo>
                <a:lnTo>
                  <a:pt x="1363630" y="58038"/>
                </a:lnTo>
                <a:lnTo>
                  <a:pt x="1361947" y="58038"/>
                </a:lnTo>
                <a:lnTo>
                  <a:pt x="1361947" y="57150"/>
                </a:lnTo>
                <a:lnTo>
                  <a:pt x="1358772" y="57150"/>
                </a:lnTo>
                <a:lnTo>
                  <a:pt x="1349411" y="51688"/>
                </a:lnTo>
                <a:close/>
              </a:path>
              <a:path w="1374775" h="103504">
                <a:moveTo>
                  <a:pt x="1338525" y="45338"/>
                </a:moveTo>
                <a:lnTo>
                  <a:pt x="0" y="45338"/>
                </a:lnTo>
                <a:lnTo>
                  <a:pt x="0" y="58038"/>
                </a:lnTo>
                <a:lnTo>
                  <a:pt x="1338525" y="58038"/>
                </a:lnTo>
                <a:lnTo>
                  <a:pt x="1349411" y="51688"/>
                </a:lnTo>
                <a:lnTo>
                  <a:pt x="1338525" y="45338"/>
                </a:lnTo>
                <a:close/>
              </a:path>
              <a:path w="1374775" h="103504">
                <a:moveTo>
                  <a:pt x="1363630" y="45338"/>
                </a:moveTo>
                <a:lnTo>
                  <a:pt x="1361947" y="45338"/>
                </a:lnTo>
                <a:lnTo>
                  <a:pt x="1361947" y="58038"/>
                </a:lnTo>
                <a:lnTo>
                  <a:pt x="1363630" y="58038"/>
                </a:lnTo>
                <a:lnTo>
                  <a:pt x="1374520" y="51688"/>
                </a:lnTo>
                <a:lnTo>
                  <a:pt x="1363630" y="45338"/>
                </a:lnTo>
                <a:close/>
              </a:path>
              <a:path w="1374775" h="103504">
                <a:moveTo>
                  <a:pt x="1358772" y="46227"/>
                </a:moveTo>
                <a:lnTo>
                  <a:pt x="1349411" y="51688"/>
                </a:lnTo>
                <a:lnTo>
                  <a:pt x="1358772" y="57150"/>
                </a:lnTo>
                <a:lnTo>
                  <a:pt x="1358772" y="46227"/>
                </a:lnTo>
                <a:close/>
              </a:path>
              <a:path w="1374775" h="103504">
                <a:moveTo>
                  <a:pt x="1361947" y="46227"/>
                </a:moveTo>
                <a:lnTo>
                  <a:pt x="1358772" y="46227"/>
                </a:lnTo>
                <a:lnTo>
                  <a:pt x="1358772" y="57150"/>
                </a:lnTo>
                <a:lnTo>
                  <a:pt x="1361947" y="57150"/>
                </a:lnTo>
                <a:lnTo>
                  <a:pt x="1361947" y="46227"/>
                </a:lnTo>
                <a:close/>
              </a:path>
              <a:path w="1374775" h="103504">
                <a:moveTo>
                  <a:pt x="1285874" y="0"/>
                </a:moveTo>
                <a:lnTo>
                  <a:pt x="1282065" y="1016"/>
                </a:lnTo>
                <a:lnTo>
                  <a:pt x="1278508" y="7112"/>
                </a:lnTo>
                <a:lnTo>
                  <a:pt x="1279524" y="10922"/>
                </a:lnTo>
                <a:lnTo>
                  <a:pt x="1349411" y="51688"/>
                </a:lnTo>
                <a:lnTo>
                  <a:pt x="1358772" y="46227"/>
                </a:lnTo>
                <a:lnTo>
                  <a:pt x="1361947" y="46227"/>
                </a:lnTo>
                <a:lnTo>
                  <a:pt x="1361947" y="45338"/>
                </a:lnTo>
                <a:lnTo>
                  <a:pt x="1363630" y="45338"/>
                </a:lnTo>
                <a:lnTo>
                  <a:pt x="1285874" y="0"/>
                </a:lnTo>
                <a:close/>
              </a:path>
            </a:pathLst>
          </a:custGeom>
          <a:solidFill>
            <a:srgbClr val="000000"/>
          </a:solidFill>
          <a:ln w="28575">
            <a:solidFill>
              <a:srgbClr val="0070C0"/>
            </a:solidFill>
          </a:ln>
        </p:spPr>
        <p:txBody>
          <a:bodyPr wrap="square" lIns="0" tIns="0" rIns="0" bIns="0" rtlCol="0"/>
          <a:lstStyle/>
          <a:p>
            <a:endParaRPr>
              <a:ln>
                <a:solidFill>
                  <a:srgbClr val="C00000"/>
                </a:solidFill>
              </a:ln>
            </a:endParaRPr>
          </a:p>
        </p:txBody>
      </p:sp>
      <p:sp>
        <p:nvSpPr>
          <p:cNvPr id="43" name="object 43"/>
          <p:cNvSpPr/>
          <p:nvPr/>
        </p:nvSpPr>
        <p:spPr>
          <a:xfrm>
            <a:off x="4800600" y="3810000"/>
            <a:ext cx="1621155" cy="1207135"/>
          </a:xfrm>
          <a:custGeom>
            <a:avLst/>
            <a:gdLst/>
            <a:ahLst/>
            <a:cxnLst/>
            <a:rect l="l" t="t" r="r" b="b"/>
            <a:pathLst>
              <a:path w="1773554" h="1740535">
                <a:moveTo>
                  <a:pt x="17995" y="17667"/>
                </a:moveTo>
                <a:lnTo>
                  <a:pt x="21341" y="29917"/>
                </a:lnTo>
                <a:lnTo>
                  <a:pt x="1764284" y="1740408"/>
                </a:lnTo>
                <a:lnTo>
                  <a:pt x="1773174" y="1731264"/>
                </a:lnTo>
                <a:lnTo>
                  <a:pt x="30204" y="20746"/>
                </a:lnTo>
                <a:lnTo>
                  <a:pt x="17995" y="17667"/>
                </a:lnTo>
                <a:close/>
              </a:path>
              <a:path w="1773554" h="1740535">
                <a:moveTo>
                  <a:pt x="0" y="0"/>
                </a:moveTo>
                <a:lnTo>
                  <a:pt x="26035" y="95631"/>
                </a:lnTo>
                <a:lnTo>
                  <a:pt x="27050" y="98933"/>
                </a:lnTo>
                <a:lnTo>
                  <a:pt x="30480" y="100965"/>
                </a:lnTo>
                <a:lnTo>
                  <a:pt x="33909" y="100076"/>
                </a:lnTo>
                <a:lnTo>
                  <a:pt x="37337" y="99060"/>
                </a:lnTo>
                <a:lnTo>
                  <a:pt x="39243" y="95631"/>
                </a:lnTo>
                <a:lnTo>
                  <a:pt x="38354" y="92202"/>
                </a:lnTo>
                <a:lnTo>
                  <a:pt x="21341" y="29917"/>
                </a:lnTo>
                <a:lnTo>
                  <a:pt x="4445" y="13335"/>
                </a:lnTo>
                <a:lnTo>
                  <a:pt x="13335" y="4191"/>
                </a:lnTo>
                <a:lnTo>
                  <a:pt x="16588" y="4191"/>
                </a:lnTo>
                <a:lnTo>
                  <a:pt x="0" y="0"/>
                </a:lnTo>
                <a:close/>
              </a:path>
              <a:path w="1773554" h="1740535">
                <a:moveTo>
                  <a:pt x="16588" y="4191"/>
                </a:moveTo>
                <a:lnTo>
                  <a:pt x="13335" y="4191"/>
                </a:lnTo>
                <a:lnTo>
                  <a:pt x="30204" y="20746"/>
                </a:lnTo>
                <a:lnTo>
                  <a:pt x="96393" y="37465"/>
                </a:lnTo>
                <a:lnTo>
                  <a:pt x="99822" y="35433"/>
                </a:lnTo>
                <a:lnTo>
                  <a:pt x="100711" y="32004"/>
                </a:lnTo>
                <a:lnTo>
                  <a:pt x="101473" y="28575"/>
                </a:lnTo>
                <a:lnTo>
                  <a:pt x="99440" y="25146"/>
                </a:lnTo>
                <a:lnTo>
                  <a:pt x="16588" y="4191"/>
                </a:lnTo>
                <a:close/>
              </a:path>
              <a:path w="1773554" h="1740535">
                <a:moveTo>
                  <a:pt x="13335" y="4191"/>
                </a:moveTo>
                <a:lnTo>
                  <a:pt x="4445" y="13335"/>
                </a:lnTo>
                <a:lnTo>
                  <a:pt x="21341" y="29917"/>
                </a:lnTo>
                <a:lnTo>
                  <a:pt x="17995" y="17667"/>
                </a:lnTo>
                <a:lnTo>
                  <a:pt x="7365" y="14986"/>
                </a:lnTo>
                <a:lnTo>
                  <a:pt x="15112" y="7112"/>
                </a:lnTo>
                <a:lnTo>
                  <a:pt x="16311" y="7112"/>
                </a:lnTo>
                <a:lnTo>
                  <a:pt x="13335" y="4191"/>
                </a:lnTo>
                <a:close/>
              </a:path>
              <a:path w="1773554" h="1740535">
                <a:moveTo>
                  <a:pt x="16311" y="7112"/>
                </a:moveTo>
                <a:lnTo>
                  <a:pt x="15112" y="7112"/>
                </a:lnTo>
                <a:lnTo>
                  <a:pt x="17995" y="17667"/>
                </a:lnTo>
                <a:lnTo>
                  <a:pt x="30204" y="20746"/>
                </a:lnTo>
                <a:lnTo>
                  <a:pt x="16311" y="7112"/>
                </a:lnTo>
                <a:close/>
              </a:path>
              <a:path w="1773554" h="1740535">
                <a:moveTo>
                  <a:pt x="15112" y="7112"/>
                </a:moveTo>
                <a:lnTo>
                  <a:pt x="7365" y="14986"/>
                </a:lnTo>
                <a:lnTo>
                  <a:pt x="17995" y="17667"/>
                </a:lnTo>
                <a:lnTo>
                  <a:pt x="15112" y="7112"/>
                </a:lnTo>
                <a:close/>
              </a:path>
            </a:pathLst>
          </a:custGeom>
          <a:solidFill>
            <a:srgbClr val="000000"/>
          </a:solidFill>
          <a:ln w="28575">
            <a:solidFill>
              <a:srgbClr val="0070C0"/>
            </a:solidFill>
          </a:ln>
        </p:spPr>
        <p:txBody>
          <a:bodyPr wrap="square" lIns="0" tIns="0" rIns="0" bIns="0" rtlCol="0"/>
          <a:lstStyle/>
          <a:p>
            <a:endParaRPr>
              <a:ln>
                <a:solidFill>
                  <a:srgbClr val="C00000"/>
                </a:solidFill>
              </a:ln>
            </a:endParaRPr>
          </a:p>
        </p:txBody>
      </p:sp>
      <p:sp>
        <p:nvSpPr>
          <p:cNvPr id="37" name="object 37"/>
          <p:cNvSpPr txBox="1"/>
          <p:nvPr/>
        </p:nvSpPr>
        <p:spPr>
          <a:xfrm>
            <a:off x="6160008" y="4929655"/>
            <a:ext cx="2450592" cy="1390509"/>
          </a:xfrm>
          <a:prstGeom prst="rect">
            <a:avLst/>
          </a:prstGeom>
          <a:solidFill>
            <a:schemeClr val="bg2"/>
          </a:solidFill>
          <a:ln w="15240">
            <a:noFill/>
          </a:ln>
        </p:spPr>
        <p:txBody>
          <a:bodyPr vert="horz" wrap="square" lIns="0" tIns="34925" rIns="0" bIns="0" rtlCol="0">
            <a:spAutoFit/>
          </a:bodyPr>
          <a:lstStyle/>
          <a:p>
            <a:pPr marL="85090">
              <a:lnSpc>
                <a:spcPct val="120000"/>
              </a:lnSpc>
              <a:spcBef>
                <a:spcPts val="275"/>
              </a:spcBef>
            </a:pPr>
            <a:r>
              <a:rPr sz="1600" b="1" spc="-5" dirty="0">
                <a:solidFill>
                  <a:srgbClr val="C00000"/>
                </a:solidFill>
                <a:cs typeface="Century Gothic"/>
              </a:rPr>
              <a:t>Patient</a:t>
            </a:r>
            <a:r>
              <a:rPr sz="1600" b="1" spc="-110" dirty="0">
                <a:solidFill>
                  <a:srgbClr val="C00000"/>
                </a:solidFill>
                <a:cs typeface="Century Gothic"/>
              </a:rPr>
              <a:t> </a:t>
            </a:r>
            <a:r>
              <a:rPr sz="1600" b="1" dirty="0">
                <a:solidFill>
                  <a:srgbClr val="C00000"/>
                </a:solidFill>
                <a:cs typeface="Century Gothic"/>
              </a:rPr>
              <a:t>Issues</a:t>
            </a:r>
            <a:endParaRPr sz="1600" dirty="0">
              <a:solidFill>
                <a:srgbClr val="C00000"/>
              </a:solidFill>
              <a:cs typeface="Century Gothic"/>
            </a:endParaRPr>
          </a:p>
          <a:p>
            <a:pPr marL="85090">
              <a:lnSpc>
                <a:spcPct val="120000"/>
              </a:lnSpc>
              <a:spcBef>
                <a:spcPts val="15"/>
              </a:spcBef>
            </a:pPr>
            <a:r>
              <a:rPr sz="1400" b="1" spc="-5" dirty="0">
                <a:cs typeface="Century Gothic"/>
              </a:rPr>
              <a:t>Other:</a:t>
            </a:r>
            <a:endParaRPr sz="1400" dirty="0">
              <a:cs typeface="Century Gothic"/>
            </a:endParaRPr>
          </a:p>
          <a:p>
            <a:pPr marL="85090" marR="967105">
              <a:lnSpc>
                <a:spcPct val="120000"/>
              </a:lnSpc>
              <a:spcBef>
                <a:spcPts val="50"/>
              </a:spcBef>
            </a:pPr>
            <a:r>
              <a:rPr sz="1400" dirty="0" smtClean="0">
                <a:cs typeface="Century Gothic"/>
              </a:rPr>
              <a:t>Smoking  </a:t>
            </a:r>
            <a:endParaRPr lang="tr-TR" sz="1400" dirty="0" smtClean="0">
              <a:cs typeface="Century Gothic"/>
            </a:endParaRPr>
          </a:p>
          <a:p>
            <a:pPr marL="85090" marR="967105">
              <a:lnSpc>
                <a:spcPct val="120000"/>
              </a:lnSpc>
              <a:spcBef>
                <a:spcPts val="50"/>
              </a:spcBef>
            </a:pPr>
            <a:r>
              <a:rPr sz="1400" dirty="0" smtClean="0">
                <a:cs typeface="Century Gothic"/>
              </a:rPr>
              <a:t>Alcohol</a:t>
            </a:r>
          </a:p>
          <a:p>
            <a:pPr marL="85090">
              <a:lnSpc>
                <a:spcPct val="120000"/>
              </a:lnSpc>
            </a:pPr>
            <a:r>
              <a:rPr sz="1400" spc="-5" dirty="0" smtClean="0">
                <a:cs typeface="Century Gothic"/>
              </a:rPr>
              <a:t>Other </a:t>
            </a:r>
            <a:r>
              <a:rPr sz="1400" dirty="0" smtClean="0">
                <a:cs typeface="Century Gothic"/>
              </a:rPr>
              <a:t>recreational</a:t>
            </a:r>
            <a:r>
              <a:rPr sz="1400" spc="-105" dirty="0" smtClean="0">
                <a:cs typeface="Century Gothic"/>
              </a:rPr>
              <a:t> </a:t>
            </a:r>
            <a:r>
              <a:rPr sz="1400" dirty="0" smtClean="0">
                <a:cs typeface="Century Gothic"/>
              </a:rPr>
              <a:t>drugs</a:t>
            </a:r>
            <a:endParaRPr sz="1400" dirty="0">
              <a:cs typeface="Century Gothic"/>
            </a:endParaRPr>
          </a:p>
        </p:txBody>
      </p:sp>
      <p:sp>
        <p:nvSpPr>
          <p:cNvPr id="28" name="object 28"/>
          <p:cNvSpPr txBox="1"/>
          <p:nvPr/>
        </p:nvSpPr>
        <p:spPr>
          <a:xfrm>
            <a:off x="6248400" y="1600200"/>
            <a:ext cx="2514600" cy="1192121"/>
          </a:xfrm>
          <a:prstGeom prst="rect">
            <a:avLst/>
          </a:prstGeom>
          <a:solidFill>
            <a:schemeClr val="bg2"/>
          </a:solidFill>
          <a:ln w="15240">
            <a:noFill/>
          </a:ln>
        </p:spPr>
        <p:txBody>
          <a:bodyPr vert="horz" wrap="square" lIns="0" tIns="33020" rIns="0" bIns="0" rtlCol="0">
            <a:spAutoFit/>
          </a:bodyPr>
          <a:lstStyle/>
          <a:p>
            <a:pPr marL="85090">
              <a:lnSpc>
                <a:spcPct val="100000"/>
              </a:lnSpc>
              <a:spcBef>
                <a:spcPts val="260"/>
              </a:spcBef>
            </a:pPr>
            <a:r>
              <a:rPr sz="1600" b="1" spc="-5" dirty="0">
                <a:solidFill>
                  <a:srgbClr val="C00000"/>
                </a:solidFill>
                <a:cs typeface="Century Gothic"/>
              </a:rPr>
              <a:t>Patient</a:t>
            </a:r>
            <a:r>
              <a:rPr sz="1600" b="1" spc="-110" dirty="0">
                <a:solidFill>
                  <a:srgbClr val="C00000"/>
                </a:solidFill>
                <a:cs typeface="Century Gothic"/>
              </a:rPr>
              <a:t> </a:t>
            </a:r>
            <a:r>
              <a:rPr sz="1600" b="1" dirty="0">
                <a:solidFill>
                  <a:srgbClr val="C00000"/>
                </a:solidFill>
                <a:cs typeface="Century Gothic"/>
              </a:rPr>
              <a:t>Issues</a:t>
            </a:r>
            <a:endParaRPr sz="1600" dirty="0">
              <a:solidFill>
                <a:srgbClr val="C00000"/>
              </a:solidFill>
              <a:cs typeface="Century Gothic"/>
            </a:endParaRPr>
          </a:p>
          <a:p>
            <a:pPr marL="85090">
              <a:lnSpc>
                <a:spcPts val="1675"/>
              </a:lnSpc>
              <a:spcBef>
                <a:spcPts val="15"/>
              </a:spcBef>
            </a:pPr>
            <a:r>
              <a:rPr sz="1400" b="1" spc="-5" dirty="0" err="1" smtClean="0">
                <a:cs typeface="Century Gothic"/>
              </a:rPr>
              <a:t>Comorbidities</a:t>
            </a:r>
            <a:r>
              <a:rPr lang="tr-TR" sz="1400" b="1" spc="-5" dirty="0" smtClean="0">
                <a:cs typeface="Century Gothic"/>
              </a:rPr>
              <a:t> &amp; </a:t>
            </a:r>
            <a:r>
              <a:rPr lang="tr-TR" sz="1400" b="1" spc="-5" dirty="0" err="1" smtClean="0">
                <a:cs typeface="Century Gothic"/>
              </a:rPr>
              <a:t>Risks</a:t>
            </a:r>
            <a:endParaRPr sz="1400" dirty="0">
              <a:cs typeface="Century Gothic"/>
            </a:endParaRPr>
          </a:p>
          <a:p>
            <a:pPr marL="85090">
              <a:lnSpc>
                <a:spcPct val="120000"/>
              </a:lnSpc>
            </a:pPr>
            <a:r>
              <a:rPr lang="tr-TR" sz="1400" spc="-5" dirty="0" smtClean="0">
                <a:cs typeface="Century Gothic"/>
              </a:rPr>
              <a:t>EBMT risk </a:t>
            </a:r>
            <a:r>
              <a:rPr lang="tr-TR" sz="1400" spc="-5" dirty="0" err="1" smtClean="0">
                <a:cs typeface="Century Gothic"/>
              </a:rPr>
              <a:t>score</a:t>
            </a:r>
            <a:r>
              <a:rPr lang="tr-TR" sz="1400" spc="-5" dirty="0" smtClean="0">
                <a:cs typeface="Century Gothic"/>
              </a:rPr>
              <a:t> </a:t>
            </a:r>
            <a:r>
              <a:rPr lang="tr-TR" sz="1400" dirty="0" smtClean="0">
                <a:cs typeface="Century Gothic"/>
              </a:rPr>
              <a:t>(</a:t>
            </a:r>
            <a:r>
              <a:rPr lang="tr-TR" sz="1400" dirty="0" err="1" smtClean="0">
                <a:cs typeface="Century Gothic"/>
              </a:rPr>
              <a:t>Age</a:t>
            </a:r>
            <a:r>
              <a:rPr lang="tr-TR" sz="1400" dirty="0" smtClean="0">
                <a:cs typeface="Century Gothic"/>
              </a:rPr>
              <a:t>,PS,</a:t>
            </a:r>
            <a:r>
              <a:rPr lang="tr-TR" sz="1400" dirty="0" err="1" smtClean="0">
                <a:cs typeface="Century Gothic"/>
              </a:rPr>
              <a:t>etc</a:t>
            </a:r>
            <a:r>
              <a:rPr lang="tr-TR" sz="1400" dirty="0" smtClean="0">
                <a:cs typeface="Century Gothic"/>
              </a:rPr>
              <a:t>)</a:t>
            </a:r>
          </a:p>
          <a:p>
            <a:pPr marL="85090">
              <a:lnSpc>
                <a:spcPts val="1675"/>
              </a:lnSpc>
            </a:pPr>
            <a:r>
              <a:rPr lang="tr-TR" sz="1400" spc="-5" dirty="0" smtClean="0">
                <a:cs typeface="Century Gothic"/>
              </a:rPr>
              <a:t>Clinical </a:t>
            </a:r>
            <a:r>
              <a:rPr lang="tr-TR" sz="1400" spc="-5" dirty="0" err="1" smtClean="0">
                <a:cs typeface="Century Gothic"/>
              </a:rPr>
              <a:t>Elgibility</a:t>
            </a:r>
            <a:r>
              <a:rPr lang="tr-TR" sz="1400" spc="-5" dirty="0" smtClean="0">
                <a:cs typeface="Century Gothic"/>
              </a:rPr>
              <a:t> </a:t>
            </a:r>
            <a:r>
              <a:rPr lang="tr-TR" sz="1400" spc="-5" dirty="0" err="1" smtClean="0">
                <a:cs typeface="Century Gothic"/>
              </a:rPr>
              <a:t>criterias</a:t>
            </a:r>
            <a:endParaRPr lang="tr-TR" sz="1400" spc="-5" dirty="0" smtClean="0">
              <a:cs typeface="Century Gothic"/>
            </a:endParaRPr>
          </a:p>
          <a:p>
            <a:pPr marL="85090">
              <a:lnSpc>
                <a:spcPts val="1675"/>
              </a:lnSpc>
            </a:pPr>
            <a:r>
              <a:rPr lang="tr-TR" sz="1400" dirty="0" smtClean="0">
                <a:solidFill>
                  <a:schemeClr val="accent6">
                    <a:lumMod val="75000"/>
                  </a:schemeClr>
                </a:solidFill>
              </a:rPr>
              <a:t>C</a:t>
            </a:r>
            <a:r>
              <a:rPr lang="en-US" sz="1400" b="1" dirty="0" err="1" smtClean="0">
                <a:solidFill>
                  <a:schemeClr val="accent6">
                    <a:lumMod val="75000"/>
                  </a:schemeClr>
                </a:solidFill>
              </a:rPr>
              <a:t>omorbidity</a:t>
            </a:r>
            <a:r>
              <a:rPr lang="en-US" sz="1400" b="1" dirty="0" smtClean="0">
                <a:solidFill>
                  <a:schemeClr val="accent6">
                    <a:lumMod val="75000"/>
                  </a:schemeClr>
                </a:solidFill>
              </a:rPr>
              <a:t> index </a:t>
            </a:r>
            <a:r>
              <a:rPr lang="tr-TR" sz="1400" spc="-5" dirty="0" smtClean="0">
                <a:cs typeface="Century Gothic"/>
              </a:rPr>
              <a:t>HRCT-CI, </a:t>
            </a:r>
          </a:p>
        </p:txBody>
      </p:sp>
      <p:sp>
        <p:nvSpPr>
          <p:cNvPr id="33" name="object 33"/>
          <p:cNvSpPr txBox="1"/>
          <p:nvPr/>
        </p:nvSpPr>
        <p:spPr>
          <a:xfrm>
            <a:off x="152400" y="1447800"/>
            <a:ext cx="2468880" cy="1326645"/>
          </a:xfrm>
          <a:prstGeom prst="rect">
            <a:avLst/>
          </a:prstGeom>
          <a:solidFill>
            <a:schemeClr val="bg2"/>
          </a:solidFill>
          <a:ln w="15240">
            <a:noFill/>
          </a:ln>
        </p:spPr>
        <p:txBody>
          <a:bodyPr vert="horz" wrap="square" lIns="0" tIns="33655" rIns="0" bIns="0" rtlCol="0">
            <a:spAutoFit/>
          </a:bodyPr>
          <a:lstStyle/>
          <a:p>
            <a:pPr marL="83185">
              <a:lnSpc>
                <a:spcPct val="120000"/>
              </a:lnSpc>
              <a:spcBef>
                <a:spcPts val="265"/>
              </a:spcBef>
            </a:pPr>
            <a:r>
              <a:rPr sz="1600" b="1" spc="-5" dirty="0">
                <a:solidFill>
                  <a:srgbClr val="C00000"/>
                </a:solidFill>
                <a:cs typeface="Century Gothic"/>
              </a:rPr>
              <a:t>Patient</a:t>
            </a:r>
            <a:r>
              <a:rPr sz="1600" b="1" spc="-110" dirty="0">
                <a:solidFill>
                  <a:srgbClr val="C00000"/>
                </a:solidFill>
                <a:cs typeface="Century Gothic"/>
              </a:rPr>
              <a:t> </a:t>
            </a:r>
            <a:r>
              <a:rPr sz="1600" b="1" dirty="0" err="1" smtClean="0">
                <a:solidFill>
                  <a:srgbClr val="C00000"/>
                </a:solidFill>
                <a:cs typeface="Century Gothic"/>
              </a:rPr>
              <a:t>Iss</a:t>
            </a:r>
            <a:r>
              <a:rPr lang="tr-TR" sz="1600" b="1" dirty="0" smtClean="0">
                <a:solidFill>
                  <a:srgbClr val="C00000"/>
                </a:solidFill>
                <a:cs typeface="Century Gothic"/>
              </a:rPr>
              <a:t>u</a:t>
            </a:r>
            <a:r>
              <a:rPr sz="1600" b="1" dirty="0" err="1" smtClean="0">
                <a:solidFill>
                  <a:srgbClr val="C00000"/>
                </a:solidFill>
                <a:cs typeface="Century Gothic"/>
              </a:rPr>
              <a:t>es</a:t>
            </a:r>
            <a:endParaRPr sz="1600" dirty="0">
              <a:solidFill>
                <a:srgbClr val="C00000"/>
              </a:solidFill>
              <a:cs typeface="Century Gothic"/>
            </a:endParaRPr>
          </a:p>
          <a:p>
            <a:pPr marL="83185" marR="90805">
              <a:lnSpc>
                <a:spcPct val="120000"/>
              </a:lnSpc>
              <a:spcBef>
                <a:spcPts val="15"/>
              </a:spcBef>
            </a:pPr>
            <a:r>
              <a:rPr sz="1200" b="1" spc="-5" dirty="0">
                <a:cs typeface="Century Gothic"/>
              </a:rPr>
              <a:t>What does </a:t>
            </a:r>
            <a:r>
              <a:rPr sz="1200" b="1" dirty="0">
                <a:cs typeface="Century Gothic"/>
              </a:rPr>
              <a:t>the </a:t>
            </a:r>
            <a:r>
              <a:rPr sz="1200" b="1" dirty="0" smtClean="0">
                <a:cs typeface="Century Gothic"/>
              </a:rPr>
              <a:t>patient</a:t>
            </a:r>
            <a:r>
              <a:rPr lang="tr-TR" sz="1200" b="1" dirty="0" smtClean="0">
                <a:cs typeface="Century Gothic"/>
              </a:rPr>
              <a:t> </a:t>
            </a:r>
            <a:r>
              <a:rPr sz="1200" b="1" spc="-5" dirty="0" smtClean="0">
                <a:cs typeface="Century Gothic"/>
              </a:rPr>
              <a:t>want</a:t>
            </a:r>
            <a:r>
              <a:rPr sz="1200" b="1" spc="-5" dirty="0">
                <a:cs typeface="Century Gothic"/>
              </a:rPr>
              <a:t>?</a:t>
            </a:r>
            <a:endParaRPr sz="1200" dirty="0">
              <a:cs typeface="Century Gothic"/>
            </a:endParaRPr>
          </a:p>
          <a:p>
            <a:pPr marL="83185">
              <a:lnSpc>
                <a:spcPct val="120000"/>
              </a:lnSpc>
            </a:pPr>
            <a:r>
              <a:rPr sz="1400" dirty="0">
                <a:cs typeface="Century Gothic"/>
              </a:rPr>
              <a:t>To make an</a:t>
            </a:r>
            <a:r>
              <a:rPr sz="1400" spc="-90" dirty="0">
                <a:cs typeface="Century Gothic"/>
              </a:rPr>
              <a:t> </a:t>
            </a:r>
            <a:r>
              <a:rPr sz="1400" dirty="0">
                <a:cs typeface="Century Gothic"/>
              </a:rPr>
              <a:t>informed</a:t>
            </a:r>
          </a:p>
          <a:p>
            <a:pPr marL="83185" marR="100965">
              <a:lnSpc>
                <a:spcPct val="120000"/>
              </a:lnSpc>
            </a:pPr>
            <a:r>
              <a:rPr sz="1400" dirty="0">
                <a:cs typeface="Century Gothic"/>
              </a:rPr>
              <a:t>decision </a:t>
            </a:r>
            <a:r>
              <a:rPr sz="1400" spc="-5" dirty="0">
                <a:cs typeface="Century Gothic"/>
              </a:rPr>
              <a:t>they </a:t>
            </a:r>
            <a:r>
              <a:rPr sz="1400" dirty="0">
                <a:cs typeface="Century Gothic"/>
              </a:rPr>
              <a:t>need to  be </a:t>
            </a:r>
            <a:r>
              <a:rPr sz="1400" spc="5" dirty="0">
                <a:cs typeface="Century Gothic"/>
              </a:rPr>
              <a:t>fully</a:t>
            </a:r>
            <a:r>
              <a:rPr sz="1400" spc="-145" dirty="0">
                <a:cs typeface="Century Gothic"/>
              </a:rPr>
              <a:t> </a:t>
            </a:r>
            <a:r>
              <a:rPr sz="1400" dirty="0">
                <a:cs typeface="Century Gothic"/>
              </a:rPr>
              <a:t>informed</a:t>
            </a:r>
          </a:p>
        </p:txBody>
      </p:sp>
      <p:pic>
        <p:nvPicPr>
          <p:cNvPr id="156674" name="Picture 2" descr="ok ile ilgili görsel sonucu"/>
          <p:cNvPicPr>
            <a:picLocks noChangeAspect="1" noChangeArrowheads="1"/>
          </p:cNvPicPr>
          <p:nvPr/>
        </p:nvPicPr>
        <p:blipFill>
          <a:blip r:embed="rId4" cstate="print"/>
          <a:srcRect/>
          <a:stretch>
            <a:fillRect/>
          </a:stretch>
        </p:blipFill>
        <p:spPr bwMode="auto">
          <a:xfrm>
            <a:off x="4038600" y="3048000"/>
            <a:ext cx="838200" cy="762000"/>
          </a:xfrm>
          <a:prstGeom prst="rect">
            <a:avLst/>
          </a:prstGeom>
          <a:noFill/>
        </p:spPr>
      </p:pic>
      <p:sp>
        <p:nvSpPr>
          <p:cNvPr id="27" name="object 27"/>
          <p:cNvSpPr txBox="1"/>
          <p:nvPr/>
        </p:nvSpPr>
        <p:spPr>
          <a:xfrm>
            <a:off x="228600" y="2895600"/>
            <a:ext cx="2286000" cy="1720471"/>
          </a:xfrm>
          <a:prstGeom prst="rect">
            <a:avLst/>
          </a:prstGeom>
          <a:solidFill>
            <a:schemeClr val="bg2"/>
          </a:solidFill>
        </p:spPr>
        <p:txBody>
          <a:bodyPr vert="horz" wrap="square" lIns="0" tIns="0" rIns="0" bIns="0" rtlCol="0">
            <a:spAutoFit/>
          </a:bodyPr>
          <a:lstStyle/>
          <a:p>
            <a:pPr marL="12700">
              <a:lnSpc>
                <a:spcPct val="130000"/>
              </a:lnSpc>
            </a:pPr>
            <a:r>
              <a:rPr sz="1600" b="1" spc="-5" dirty="0">
                <a:solidFill>
                  <a:srgbClr val="C00000"/>
                </a:solidFill>
                <a:cs typeface="Century Gothic"/>
              </a:rPr>
              <a:t>Disease</a:t>
            </a:r>
            <a:r>
              <a:rPr sz="1600" b="1" spc="-105" dirty="0">
                <a:solidFill>
                  <a:srgbClr val="C00000"/>
                </a:solidFill>
                <a:cs typeface="Century Gothic"/>
              </a:rPr>
              <a:t> </a:t>
            </a:r>
            <a:r>
              <a:rPr sz="1600" b="1" dirty="0">
                <a:solidFill>
                  <a:srgbClr val="C00000"/>
                </a:solidFill>
                <a:cs typeface="Century Gothic"/>
              </a:rPr>
              <a:t>issues</a:t>
            </a:r>
            <a:endParaRPr sz="1600" dirty="0">
              <a:solidFill>
                <a:srgbClr val="C00000"/>
              </a:solidFill>
              <a:cs typeface="Century Gothic"/>
            </a:endParaRPr>
          </a:p>
          <a:p>
            <a:pPr marL="12700" marR="5080">
              <a:lnSpc>
                <a:spcPct val="130000"/>
              </a:lnSpc>
              <a:spcBef>
                <a:spcPts val="5"/>
              </a:spcBef>
            </a:pPr>
            <a:r>
              <a:rPr lang="tr-TR" sz="1400" b="1" dirty="0" smtClean="0">
                <a:cs typeface="Century Gothic"/>
              </a:rPr>
              <a:t>Indication </a:t>
            </a:r>
            <a:r>
              <a:rPr sz="1400" b="1" dirty="0" smtClean="0">
                <a:cs typeface="Century Gothic"/>
              </a:rPr>
              <a:t> </a:t>
            </a:r>
            <a:r>
              <a:rPr sz="1400" b="1" spc="-5" dirty="0" smtClean="0">
                <a:cs typeface="Century Gothic"/>
              </a:rPr>
              <a:t>status</a:t>
            </a:r>
            <a:endParaRPr lang="tr-TR" sz="1400" b="1" spc="-5" dirty="0" smtClean="0">
              <a:cs typeface="Century Gothic"/>
            </a:endParaRPr>
          </a:p>
          <a:p>
            <a:pPr marL="12700" marR="5080">
              <a:lnSpc>
                <a:spcPct val="130000"/>
              </a:lnSpc>
              <a:spcBef>
                <a:spcPts val="5"/>
              </a:spcBef>
            </a:pPr>
            <a:r>
              <a:rPr lang="tr-TR" sz="1400" spc="-5" dirty="0" smtClean="0">
                <a:cs typeface="Century Gothic"/>
              </a:rPr>
              <a:t>Chemo-</a:t>
            </a:r>
            <a:r>
              <a:rPr lang="tr-TR" sz="1400" spc="-5" dirty="0" err="1" smtClean="0">
                <a:cs typeface="Century Gothic"/>
              </a:rPr>
              <a:t>sensitivity</a:t>
            </a:r>
            <a:r>
              <a:rPr lang="tr-TR" sz="1400" spc="-5" dirty="0" smtClean="0">
                <a:cs typeface="Century Gothic"/>
              </a:rPr>
              <a:t> Dis.</a:t>
            </a:r>
          </a:p>
          <a:p>
            <a:pPr marL="12700" marR="5080">
              <a:lnSpc>
                <a:spcPct val="130000"/>
              </a:lnSpc>
              <a:spcBef>
                <a:spcPts val="5"/>
              </a:spcBef>
            </a:pPr>
            <a:r>
              <a:rPr sz="1400" dirty="0" smtClean="0">
                <a:cs typeface="Century Gothic"/>
              </a:rPr>
              <a:t>Alternative</a:t>
            </a:r>
            <a:r>
              <a:rPr sz="1400" spc="-114" dirty="0" smtClean="0">
                <a:cs typeface="Century Gothic"/>
              </a:rPr>
              <a:t> </a:t>
            </a:r>
            <a:r>
              <a:rPr sz="1400" dirty="0">
                <a:cs typeface="Century Gothic"/>
              </a:rPr>
              <a:t>Treatments </a:t>
            </a:r>
            <a:endParaRPr lang="tr-TR" sz="1400" dirty="0" smtClean="0">
              <a:cs typeface="Century Gothic"/>
            </a:endParaRPr>
          </a:p>
          <a:p>
            <a:pPr marL="12700" marR="5080">
              <a:lnSpc>
                <a:spcPct val="130000"/>
              </a:lnSpc>
              <a:spcBef>
                <a:spcPts val="5"/>
              </a:spcBef>
            </a:pPr>
            <a:r>
              <a:rPr sz="1400" dirty="0" smtClean="0">
                <a:cs typeface="Century Gothic"/>
              </a:rPr>
              <a:t> </a:t>
            </a:r>
            <a:r>
              <a:rPr sz="1400" spc="5" dirty="0">
                <a:cs typeface="Century Gothic"/>
              </a:rPr>
              <a:t>Life </a:t>
            </a:r>
            <a:r>
              <a:rPr sz="1400" spc="-5" dirty="0">
                <a:cs typeface="Century Gothic"/>
              </a:rPr>
              <a:t>Expectancy </a:t>
            </a:r>
            <a:endParaRPr lang="tr-TR" sz="1400" spc="-5" dirty="0" smtClean="0">
              <a:cs typeface="Century Gothic"/>
            </a:endParaRPr>
          </a:p>
          <a:p>
            <a:pPr marL="12700" marR="5080">
              <a:lnSpc>
                <a:spcPct val="130000"/>
              </a:lnSpc>
              <a:spcBef>
                <a:spcPts val="5"/>
              </a:spcBef>
            </a:pPr>
            <a:r>
              <a:rPr sz="1400" spc="-5" dirty="0" smtClean="0">
                <a:cs typeface="Century Gothic"/>
              </a:rPr>
              <a:t>Urgency</a:t>
            </a:r>
            <a:endParaRPr sz="1400" dirty="0">
              <a:cs typeface="Century Gothic"/>
            </a:endParaRPr>
          </a:p>
        </p:txBody>
      </p:sp>
      <p:sp>
        <p:nvSpPr>
          <p:cNvPr id="31" name="object 31"/>
          <p:cNvSpPr txBox="1"/>
          <p:nvPr/>
        </p:nvSpPr>
        <p:spPr>
          <a:xfrm>
            <a:off x="6248400" y="3234664"/>
            <a:ext cx="2362200" cy="1538883"/>
          </a:xfrm>
          <a:prstGeom prst="rect">
            <a:avLst/>
          </a:prstGeom>
          <a:solidFill>
            <a:schemeClr val="bg2"/>
          </a:solidFill>
        </p:spPr>
        <p:txBody>
          <a:bodyPr vert="horz" wrap="square" lIns="0" tIns="0" rIns="0" bIns="0" rtlCol="0">
            <a:spAutoFit/>
          </a:bodyPr>
          <a:lstStyle/>
          <a:p>
            <a:pPr marL="12700">
              <a:lnSpc>
                <a:spcPct val="100000"/>
              </a:lnSpc>
            </a:pPr>
            <a:r>
              <a:rPr sz="1600" b="1" spc="-5" dirty="0">
                <a:solidFill>
                  <a:srgbClr val="C00000"/>
                </a:solidFill>
                <a:cs typeface="Century Gothic"/>
              </a:rPr>
              <a:t>Patient</a:t>
            </a:r>
            <a:r>
              <a:rPr sz="1600" b="1" spc="-110" dirty="0">
                <a:solidFill>
                  <a:srgbClr val="C00000"/>
                </a:solidFill>
                <a:cs typeface="Century Gothic"/>
              </a:rPr>
              <a:t> </a:t>
            </a:r>
            <a:r>
              <a:rPr sz="1600" b="1" dirty="0">
                <a:solidFill>
                  <a:srgbClr val="C00000"/>
                </a:solidFill>
                <a:cs typeface="Century Gothic"/>
              </a:rPr>
              <a:t>Issues</a:t>
            </a:r>
            <a:endParaRPr sz="1600" dirty="0">
              <a:solidFill>
                <a:srgbClr val="C00000"/>
              </a:solidFill>
              <a:cs typeface="Century Gothic"/>
            </a:endParaRPr>
          </a:p>
          <a:p>
            <a:pPr marL="12700" marR="5080">
              <a:lnSpc>
                <a:spcPct val="100000"/>
              </a:lnSpc>
              <a:spcBef>
                <a:spcPts val="15"/>
              </a:spcBef>
            </a:pPr>
            <a:r>
              <a:rPr sz="1400" b="1" dirty="0">
                <a:cs typeface="Century Gothic"/>
              </a:rPr>
              <a:t>Social </a:t>
            </a:r>
            <a:r>
              <a:rPr sz="1400" b="1" spc="-5" dirty="0">
                <a:cs typeface="Century Gothic"/>
              </a:rPr>
              <a:t>Circumstances  </a:t>
            </a:r>
            <a:endParaRPr lang="tr-TR" sz="1400" b="1" spc="-5" dirty="0" smtClean="0">
              <a:cs typeface="Century Gothic"/>
            </a:endParaRPr>
          </a:p>
          <a:p>
            <a:pPr marL="12700" marR="5080">
              <a:lnSpc>
                <a:spcPct val="100000"/>
              </a:lnSpc>
              <a:spcBef>
                <a:spcPts val="15"/>
              </a:spcBef>
            </a:pPr>
            <a:r>
              <a:rPr sz="1400" spc="-5" dirty="0" smtClean="0">
                <a:cs typeface="Century Gothic"/>
              </a:rPr>
              <a:t>What </a:t>
            </a:r>
            <a:r>
              <a:rPr sz="1400" dirty="0">
                <a:cs typeface="Century Gothic"/>
              </a:rPr>
              <a:t>level of support </a:t>
            </a:r>
            <a:r>
              <a:rPr sz="1400" spc="-5" dirty="0">
                <a:cs typeface="Century Gothic"/>
              </a:rPr>
              <a:t>do  </a:t>
            </a:r>
            <a:r>
              <a:rPr sz="1400" spc="-5" dirty="0" smtClean="0">
                <a:cs typeface="Century Gothic"/>
              </a:rPr>
              <a:t>they</a:t>
            </a:r>
            <a:r>
              <a:rPr lang="tr-TR" sz="1400" spc="-80" dirty="0" smtClean="0">
                <a:cs typeface="Century Gothic"/>
              </a:rPr>
              <a:t> </a:t>
            </a:r>
            <a:r>
              <a:rPr sz="1400" dirty="0" smtClean="0">
                <a:cs typeface="Century Gothic"/>
              </a:rPr>
              <a:t>have</a:t>
            </a:r>
            <a:r>
              <a:rPr sz="1400" dirty="0">
                <a:cs typeface="Century Gothic"/>
              </a:rPr>
              <a:t>?</a:t>
            </a:r>
          </a:p>
          <a:p>
            <a:pPr marL="12700">
              <a:lnSpc>
                <a:spcPct val="100000"/>
              </a:lnSpc>
            </a:pPr>
            <a:r>
              <a:rPr sz="1400" spc="-5" dirty="0">
                <a:cs typeface="Century Gothic"/>
              </a:rPr>
              <a:t>Dependents</a:t>
            </a:r>
            <a:endParaRPr sz="1400" dirty="0">
              <a:cs typeface="Century Gothic"/>
            </a:endParaRPr>
          </a:p>
          <a:p>
            <a:pPr marL="12700" marR="240665">
              <a:lnSpc>
                <a:spcPct val="100000"/>
              </a:lnSpc>
            </a:pPr>
            <a:r>
              <a:rPr sz="1400" spc="-5" dirty="0">
                <a:cs typeface="Century Gothic"/>
              </a:rPr>
              <a:t>Distance </a:t>
            </a:r>
            <a:r>
              <a:rPr sz="1400" dirty="0">
                <a:cs typeface="Century Gothic"/>
              </a:rPr>
              <a:t>from</a:t>
            </a:r>
            <a:r>
              <a:rPr sz="1400" spc="-80" dirty="0">
                <a:cs typeface="Century Gothic"/>
              </a:rPr>
              <a:t> </a:t>
            </a:r>
            <a:r>
              <a:rPr sz="1400" spc="-5" dirty="0" smtClean="0">
                <a:cs typeface="Century Gothic"/>
              </a:rPr>
              <a:t>Hospital</a:t>
            </a:r>
            <a:r>
              <a:rPr lang="tr-TR" sz="1400" spc="-5" dirty="0" smtClean="0">
                <a:cs typeface="Century Gothic"/>
              </a:rPr>
              <a:t> </a:t>
            </a:r>
            <a:r>
              <a:rPr sz="1400" spc="-5" dirty="0" smtClean="0">
                <a:cs typeface="Century Gothic"/>
              </a:rPr>
              <a:t>  </a:t>
            </a:r>
            <a:r>
              <a:rPr sz="1400" dirty="0">
                <a:cs typeface="Century Gothic"/>
              </a:rPr>
              <a:t>Finance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1000" y="609600"/>
            <a:ext cx="8053324" cy="1680460"/>
          </a:xfrm>
        </p:spPr>
        <p:txBody>
          <a:bodyPr/>
          <a:lstStyle/>
          <a:p>
            <a:pPr>
              <a:lnSpc>
                <a:spcPct val="130000"/>
              </a:lnSpc>
            </a:pPr>
            <a:r>
              <a:rPr lang="tr-TR" sz="2800" dirty="0">
                <a:solidFill>
                  <a:srgbClr val="C00000"/>
                </a:solidFill>
                <a:latin typeface="+mn-lt"/>
              </a:rPr>
              <a:t>PRETRANSPLANT </a:t>
            </a:r>
            <a:r>
              <a:rPr lang="tr-TR" sz="2800" dirty="0" smtClean="0">
                <a:solidFill>
                  <a:srgbClr val="C00000"/>
                </a:solidFill>
                <a:latin typeface="+mn-lt"/>
              </a:rPr>
              <a:t>ASSESSMENT (Clinical)</a:t>
            </a:r>
            <a:r>
              <a:rPr lang="tr-TR" sz="2800" b="1" dirty="0"/>
              <a:t/>
            </a:r>
            <a:br>
              <a:rPr lang="tr-TR" sz="2800" b="1" dirty="0"/>
            </a:br>
            <a:r>
              <a:rPr lang="tr-TR" sz="2800" dirty="0"/>
              <a:t/>
            </a:r>
            <a:br>
              <a:rPr lang="tr-TR" sz="2800" dirty="0"/>
            </a:br>
            <a:endParaRPr lang="tr-TR" sz="2800" dirty="0"/>
          </a:p>
        </p:txBody>
      </p:sp>
      <p:sp>
        <p:nvSpPr>
          <p:cNvPr id="3" name="2 Metin Yer Tutucusu"/>
          <p:cNvSpPr>
            <a:spLocks noGrp="1"/>
          </p:cNvSpPr>
          <p:nvPr>
            <p:ph type="body" idx="1"/>
          </p:nvPr>
        </p:nvSpPr>
        <p:spPr>
          <a:xfrm>
            <a:off x="304800" y="2286000"/>
            <a:ext cx="8458200" cy="4308872"/>
          </a:xfrm>
        </p:spPr>
        <p:txBody>
          <a:bodyPr/>
          <a:lstStyle/>
          <a:p>
            <a:endParaRPr lang="en-US" dirty="0"/>
          </a:p>
          <a:p>
            <a:r>
              <a:rPr lang="en-US" dirty="0" smtClean="0">
                <a:solidFill>
                  <a:srgbClr val="FF0000"/>
                </a:solidFill>
              </a:rPr>
              <a:t>● </a:t>
            </a:r>
            <a:r>
              <a:rPr lang="en-US" b="1" dirty="0" smtClean="0">
                <a:solidFill>
                  <a:srgbClr val="FF0000"/>
                </a:solidFill>
              </a:rPr>
              <a:t>Age</a:t>
            </a:r>
            <a:r>
              <a:rPr lang="en-US" dirty="0" smtClean="0">
                <a:solidFill>
                  <a:srgbClr val="FF0000"/>
                </a:solidFill>
              </a:rPr>
              <a:t> — </a:t>
            </a:r>
          </a:p>
          <a:p>
            <a:pPr>
              <a:lnSpc>
                <a:spcPct val="150000"/>
              </a:lnSpc>
            </a:pPr>
            <a:r>
              <a:rPr lang="en-US" dirty="0" smtClean="0"/>
              <a:t> The initial studies that demonstrated a benefit from auto-HCT were performed in younger adults (&lt;65 years), subsequent studies suggest that the benefit from auto-HCT is also seen in older adults.</a:t>
            </a:r>
          </a:p>
          <a:p>
            <a:endParaRPr lang="en-US" dirty="0"/>
          </a:p>
          <a:p>
            <a:r>
              <a:rPr lang="en-US" dirty="0">
                <a:solidFill>
                  <a:srgbClr val="FF0000"/>
                </a:solidFill>
              </a:rPr>
              <a:t>●</a:t>
            </a:r>
            <a:r>
              <a:rPr lang="en-US" b="1" dirty="0">
                <a:solidFill>
                  <a:srgbClr val="FF0000"/>
                </a:solidFill>
              </a:rPr>
              <a:t>Detailed history </a:t>
            </a:r>
            <a:r>
              <a:rPr lang="en-US" dirty="0">
                <a:solidFill>
                  <a:srgbClr val="FF0000"/>
                </a:solidFill>
              </a:rPr>
              <a:t>– </a:t>
            </a:r>
          </a:p>
          <a:p>
            <a:pPr>
              <a:lnSpc>
                <a:spcPct val="150000"/>
              </a:lnSpc>
            </a:pPr>
            <a:r>
              <a:rPr lang="en-US" dirty="0"/>
              <a:t>While all elements of the patient's history are pertinent, issues particularly relevant to potential complications include: performance status prior therapies, drug allergies (especially to antibiotics), and prior infections. </a:t>
            </a:r>
          </a:p>
          <a:p>
            <a:endParaRPr lang="en-US" dirty="0"/>
          </a:p>
          <a:p>
            <a:r>
              <a:rPr lang="en-US" dirty="0"/>
              <a:t>●</a:t>
            </a:r>
            <a:r>
              <a:rPr lang="en-US" b="1" dirty="0">
                <a:solidFill>
                  <a:srgbClr val="FF0000"/>
                </a:solidFill>
              </a:rPr>
              <a:t>Physical examination </a:t>
            </a:r>
          </a:p>
          <a:p>
            <a:pPr>
              <a:lnSpc>
                <a:spcPct val="150000"/>
              </a:lnSpc>
            </a:pPr>
            <a:r>
              <a:rPr lang="en-US" dirty="0"/>
              <a:t>with particular attention to the oral cavity, for example for abscesses or tooth decay (a potential source for infection to treat prior to auto-HCT), and central nervous system.</a:t>
            </a:r>
          </a:p>
          <a:p>
            <a:endParaRPr lang="en-US" dirty="0"/>
          </a:p>
          <a:p>
            <a:r>
              <a:rPr lang="en-US" dirty="0">
                <a:solidFill>
                  <a:srgbClr val="FF0000"/>
                </a:solidFill>
              </a:rPr>
              <a:t>●</a:t>
            </a:r>
            <a:r>
              <a:rPr lang="en-US" b="1" dirty="0">
                <a:solidFill>
                  <a:srgbClr val="FF0000"/>
                </a:solidFill>
              </a:rPr>
              <a:t>Laboratory studies </a:t>
            </a:r>
          </a:p>
          <a:p>
            <a:pPr>
              <a:lnSpc>
                <a:spcPct val="150000"/>
              </a:lnSpc>
            </a:pPr>
            <a:r>
              <a:rPr lang="en-US" dirty="0"/>
              <a:t>include complete blood count with differential, chemistries with liver and renal function and electrolytes,</a:t>
            </a:r>
          </a:p>
          <a:p>
            <a:pPr>
              <a:lnSpc>
                <a:spcPct val="150000"/>
              </a:lnSpc>
            </a:pPr>
            <a:r>
              <a:rPr lang="en-US" dirty="0"/>
              <a:t>24-hour urine collection for the measurement of creatinine clearance (especially in patients with multiple myeloma),</a:t>
            </a:r>
          </a:p>
          <a:p>
            <a:endParaRPr lang="en-US" dirty="0">
              <a:solidFill>
                <a:srgbClr val="FF0000"/>
              </a:solidFill>
            </a:endParaRPr>
          </a:p>
          <a:p>
            <a:r>
              <a:rPr lang="en-US" dirty="0">
                <a:solidFill>
                  <a:srgbClr val="FF0000"/>
                </a:solidFill>
              </a:rPr>
              <a:t>● </a:t>
            </a:r>
            <a:r>
              <a:rPr lang="en-US" b="1" dirty="0">
                <a:solidFill>
                  <a:srgbClr val="FF0000"/>
                </a:solidFill>
              </a:rPr>
              <a:t>Electrocardiogram &amp; </a:t>
            </a:r>
            <a:r>
              <a:rPr lang="tr-TR" b="1" dirty="0">
                <a:solidFill>
                  <a:srgbClr val="FF0000"/>
                </a:solidFill>
              </a:rPr>
              <a:t>ECHO</a:t>
            </a:r>
            <a:r>
              <a:rPr lang="en-US" b="1" dirty="0">
                <a:solidFill>
                  <a:srgbClr val="FF0000"/>
                </a:solidFill>
              </a:rPr>
              <a:t> or MUGA</a:t>
            </a:r>
            <a:r>
              <a:rPr lang="tr-TR" b="1" dirty="0">
                <a:solidFill>
                  <a:srgbClr val="FF0000"/>
                </a:solidFill>
              </a:rPr>
              <a:t>, </a:t>
            </a:r>
            <a:r>
              <a:rPr lang="en-US" b="1" dirty="0">
                <a:solidFill>
                  <a:srgbClr val="FF0000"/>
                </a:solidFill>
              </a:rPr>
              <a:t>Chest radiograph &amp; Pulmonary function test, including DLCO</a:t>
            </a:r>
          </a:p>
          <a:p>
            <a:endParaRPr lang="en-US" dirty="0"/>
          </a:p>
        </p:txBody>
      </p:sp>
      <p:sp>
        <p:nvSpPr>
          <p:cNvPr id="4" name="3 Dikdörtgen"/>
          <p:cNvSpPr/>
          <p:nvPr/>
        </p:nvSpPr>
        <p:spPr>
          <a:xfrm>
            <a:off x="228600" y="1396445"/>
            <a:ext cx="8382000" cy="584755"/>
          </a:xfrm>
          <a:prstGeom prst="rect">
            <a:avLst/>
          </a:prstGeom>
        </p:spPr>
        <p:txBody>
          <a:bodyPr wrap="square" lIns="91422" tIns="45710" rIns="91422" bIns="45710">
            <a:spAutoFit/>
          </a:bodyPr>
          <a:lstStyle/>
          <a:p>
            <a:r>
              <a:rPr lang="en-US" sz="1600" b="1" kern="0" dirty="0">
                <a:solidFill>
                  <a:srgbClr val="0070C0"/>
                </a:solidFill>
                <a:cs typeface="Arial"/>
              </a:rPr>
              <a:t>A </a:t>
            </a:r>
            <a:r>
              <a:rPr lang="en-US" sz="1600" b="1" kern="0" dirty="0" err="1">
                <a:solidFill>
                  <a:srgbClr val="0070C0"/>
                </a:solidFill>
                <a:cs typeface="Arial"/>
              </a:rPr>
              <a:t>pretransplant</a:t>
            </a:r>
            <a:r>
              <a:rPr lang="en-US" sz="1600" b="1" kern="0" dirty="0">
                <a:solidFill>
                  <a:srgbClr val="0070C0"/>
                </a:solidFill>
                <a:cs typeface="Arial"/>
              </a:rPr>
              <a:t> assessment must establish the extent of disease and provide information about the individual's </a:t>
            </a:r>
            <a:r>
              <a:rPr lang="en-US" sz="1600" b="1" kern="0" dirty="0" err="1">
                <a:solidFill>
                  <a:srgbClr val="0070C0"/>
                </a:solidFill>
                <a:cs typeface="Arial"/>
              </a:rPr>
              <a:t>comorbidities</a:t>
            </a:r>
            <a:r>
              <a:rPr lang="en-US" sz="1600" b="1" kern="0" dirty="0">
                <a:solidFill>
                  <a:srgbClr val="0070C0"/>
                </a:solidFill>
                <a:cs typeface="Arial"/>
              </a:rPr>
              <a:t> that are likely to have an impact on outcomes</a:t>
            </a:r>
            <a:r>
              <a:rPr lang="en-US" sz="1600" b="1" kern="0" dirty="0" smtClean="0">
                <a:solidFill>
                  <a:srgbClr val="0070C0"/>
                </a:solidFill>
                <a:cs typeface="Arial"/>
              </a:rPr>
              <a:t>,</a:t>
            </a:r>
            <a:endParaRPr lang="en-US" sz="1600" b="1" kern="0" dirty="0">
              <a:solidFill>
                <a:srgbClr val="0070C0"/>
              </a:solidFill>
              <a:cs typeface="Arial"/>
            </a:endParaRPr>
          </a:p>
        </p:txBody>
      </p:sp>
      <p:sp>
        <p:nvSpPr>
          <p:cNvPr id="6"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7" name="1 Başlık"/>
          <p:cNvSpPr txBox="1">
            <a:spLocks/>
          </p:cNvSpPr>
          <p:nvPr/>
        </p:nvSpPr>
        <p:spPr>
          <a:xfrm>
            <a:off x="381000" y="2057400"/>
            <a:ext cx="8446263" cy="246221"/>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chemeClr val="tx1"/>
                </a:solidFill>
                <a:effectLst/>
                <a:uLnTx/>
                <a:uFillTx/>
                <a:latin typeface="Arial"/>
                <a:ea typeface="+mj-ea"/>
                <a:cs typeface="Arial"/>
              </a:rPr>
              <a:t>General eligibility criteria for autologous hematopoietic cell transplantation</a:t>
            </a:r>
            <a:endParaRPr kumimoji="0" lang="tr-TR" sz="1600" b="0" i="0" u="none" strike="noStrike" kern="0" cap="none" spc="0" normalizeH="0" baseline="0" noProof="0" dirty="0">
              <a:ln>
                <a:noFill/>
              </a:ln>
              <a:solidFill>
                <a:schemeClr val="tx1"/>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4"/>
          <p:cNvPicPr>
            <a:picLocks noChangeAspect="1" noChangeArrowheads="1"/>
          </p:cNvPicPr>
          <p:nvPr/>
        </p:nvPicPr>
        <p:blipFill>
          <a:blip r:embed="rId3" cstate="print"/>
          <a:srcRect/>
          <a:stretch>
            <a:fillRect/>
          </a:stretch>
        </p:blipFill>
        <p:spPr bwMode="auto">
          <a:xfrm>
            <a:off x="914400" y="1981200"/>
            <a:ext cx="5867400" cy="3960496"/>
          </a:xfrm>
          <a:prstGeom prst="rect">
            <a:avLst/>
          </a:prstGeom>
          <a:noFill/>
          <a:ln w="9525">
            <a:solidFill>
              <a:srgbClr val="C00000"/>
            </a:solidFill>
            <a:miter lim="800000"/>
            <a:headEnd/>
            <a:tailEnd/>
          </a:ln>
        </p:spPr>
      </p:pic>
      <p:sp>
        <p:nvSpPr>
          <p:cNvPr id="2" name="1 Başlık"/>
          <p:cNvSpPr>
            <a:spLocks noGrp="1"/>
          </p:cNvSpPr>
          <p:nvPr>
            <p:ph type="title"/>
          </p:nvPr>
        </p:nvSpPr>
        <p:spPr>
          <a:xfrm>
            <a:off x="381000" y="1524000"/>
            <a:ext cx="8446263" cy="276999"/>
          </a:xfrm>
        </p:spPr>
        <p:txBody>
          <a:bodyPr/>
          <a:lstStyle/>
          <a:p>
            <a:r>
              <a:rPr lang="en-US" sz="1800" dirty="0">
                <a:solidFill>
                  <a:schemeClr val="tx1"/>
                </a:solidFill>
              </a:rPr>
              <a:t>General eligibility criteria for </a:t>
            </a:r>
            <a:r>
              <a:rPr lang="en-US" sz="1800" dirty="0" err="1">
                <a:solidFill>
                  <a:schemeClr val="tx1"/>
                </a:solidFill>
              </a:rPr>
              <a:t>autologous</a:t>
            </a:r>
            <a:r>
              <a:rPr lang="en-US" sz="1800" dirty="0">
                <a:solidFill>
                  <a:schemeClr val="tx1"/>
                </a:solidFill>
              </a:rPr>
              <a:t> hematopoietic cell transplantation</a:t>
            </a:r>
            <a:endParaRPr lang="tr-TR" sz="1800" dirty="0">
              <a:solidFill>
                <a:schemeClr val="tx1"/>
              </a:solidFill>
            </a:endParaRPr>
          </a:p>
        </p:txBody>
      </p:sp>
      <p:sp>
        <p:nvSpPr>
          <p:cNvPr id="8" name="7 Dikdörtgen"/>
          <p:cNvSpPr/>
          <p:nvPr/>
        </p:nvSpPr>
        <p:spPr>
          <a:xfrm>
            <a:off x="914400" y="6096000"/>
            <a:ext cx="7543800" cy="307756"/>
          </a:xfrm>
          <a:prstGeom prst="rect">
            <a:avLst/>
          </a:prstGeom>
        </p:spPr>
        <p:txBody>
          <a:bodyPr wrap="square" lIns="91422" tIns="45710" rIns="91422" bIns="45710">
            <a:spAutoFit/>
          </a:bodyPr>
          <a:lstStyle/>
          <a:p>
            <a:r>
              <a:rPr lang="en-US" sz="1400" dirty="0" err="1"/>
              <a:t>Seropositivity</a:t>
            </a:r>
            <a:r>
              <a:rPr lang="en-US" sz="1400" dirty="0"/>
              <a:t> for HIV does not exclude patients from undergoing auto-HCT </a:t>
            </a:r>
          </a:p>
        </p:txBody>
      </p:sp>
      <p:sp>
        <p:nvSpPr>
          <p:cNvPr id="9" name="8 Dikdörtgen"/>
          <p:cNvSpPr/>
          <p:nvPr/>
        </p:nvSpPr>
        <p:spPr>
          <a:xfrm>
            <a:off x="914400" y="5715000"/>
            <a:ext cx="4572000" cy="235227"/>
          </a:xfrm>
          <a:prstGeom prst="rect">
            <a:avLst/>
          </a:prstGeom>
        </p:spPr>
        <p:txBody>
          <a:bodyPr lIns="91422" tIns="45710" rIns="91422" bIns="45710">
            <a:spAutoFit/>
          </a:bodyPr>
          <a:lstStyle/>
          <a:p>
            <a:r>
              <a:rPr lang="en-US" sz="900" dirty="0"/>
              <a:t>DLCO: diffusing capacity of the lungs for carbon monoxide.</a:t>
            </a:r>
          </a:p>
        </p:txBody>
      </p:sp>
      <p:sp>
        <p:nvSpPr>
          <p:cNvPr id="6" name="1 Başlık"/>
          <p:cNvSpPr txBox="1">
            <a:spLocks/>
          </p:cNvSpPr>
          <p:nvPr/>
        </p:nvSpPr>
        <p:spPr>
          <a:xfrm>
            <a:off x="381000" y="609600"/>
            <a:ext cx="8053324" cy="1680460"/>
          </a:xfrm>
          <a:prstGeom prst="rect">
            <a:avLst/>
          </a:prstGeom>
        </p:spPr>
        <p:txBody>
          <a:bodyPr wrap="square" lIns="0" tIns="0" rIns="0" bIns="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tr-TR" sz="2800" b="0" i="0" u="none" strike="noStrike" kern="0" cap="none" spc="0" normalizeH="0" baseline="0" noProof="0" dirty="0" smtClean="0">
                <a:ln>
                  <a:noFill/>
                </a:ln>
                <a:solidFill>
                  <a:srgbClr val="C00000"/>
                </a:solidFill>
                <a:effectLst/>
                <a:uLnTx/>
                <a:uFillTx/>
                <a:latin typeface="+mn-lt"/>
                <a:ea typeface="+mj-ea"/>
                <a:cs typeface="Arial"/>
              </a:rPr>
              <a:t>PRETRANSPLANT ASSESSMENT (Laboratory)</a:t>
            </a:r>
            <a:r>
              <a:rPr kumimoji="0" lang="tr-TR" sz="2800" b="1" i="0" u="none" strike="noStrike" kern="0" cap="none" spc="0" normalizeH="0" baseline="0" noProof="0" dirty="0" smtClean="0">
                <a:ln>
                  <a:noFill/>
                </a:ln>
                <a:solidFill>
                  <a:srgbClr val="0F4480"/>
                </a:solidFill>
                <a:effectLst/>
                <a:uLnTx/>
                <a:uFillTx/>
                <a:latin typeface="Arial"/>
                <a:ea typeface="+mj-ea"/>
                <a:cs typeface="Arial"/>
              </a:rPr>
              <a:t/>
            </a:r>
            <a:br>
              <a:rPr kumimoji="0" lang="tr-TR" sz="2800" b="1" i="0" u="none" strike="noStrike" kern="0" cap="none" spc="0" normalizeH="0" baseline="0" noProof="0" dirty="0" smtClean="0">
                <a:ln>
                  <a:noFill/>
                </a:ln>
                <a:solidFill>
                  <a:srgbClr val="0F4480"/>
                </a:solidFill>
                <a:effectLst/>
                <a:uLnTx/>
                <a:uFillTx/>
                <a:latin typeface="Arial"/>
                <a:ea typeface="+mj-ea"/>
                <a:cs typeface="Arial"/>
              </a:rPr>
            </a:br>
            <a:r>
              <a:rPr kumimoji="0" lang="tr-TR" sz="2800" b="0" i="0" u="none" strike="noStrike" kern="0" cap="none" spc="0" normalizeH="0" baseline="0" noProof="0" dirty="0" smtClean="0">
                <a:ln>
                  <a:noFill/>
                </a:ln>
                <a:solidFill>
                  <a:srgbClr val="0F4480"/>
                </a:solidFill>
                <a:effectLst/>
                <a:uLnTx/>
                <a:uFillTx/>
                <a:latin typeface="Arial"/>
                <a:ea typeface="+mj-ea"/>
                <a:cs typeface="Arial"/>
              </a:rPr>
              <a:t/>
            </a:r>
            <a:br>
              <a:rPr kumimoji="0" lang="tr-TR" sz="2800" b="0" i="0" u="none" strike="noStrike" kern="0" cap="none" spc="0" normalizeH="0" baseline="0" noProof="0" dirty="0" smtClean="0">
                <a:ln>
                  <a:noFill/>
                </a:ln>
                <a:solidFill>
                  <a:srgbClr val="0F4480"/>
                </a:solidFill>
                <a:effectLst/>
                <a:uLnTx/>
                <a:uFillTx/>
                <a:latin typeface="Arial"/>
                <a:ea typeface="+mj-ea"/>
                <a:cs typeface="Arial"/>
              </a:rPr>
            </a:br>
            <a:endParaRPr kumimoji="0" lang="tr-TR" sz="2800" b="0" i="0" u="none" strike="noStrike" kern="0" cap="none" spc="0" normalizeH="0" baseline="0" noProof="0" dirty="0">
              <a:ln>
                <a:noFill/>
              </a:ln>
              <a:solidFill>
                <a:srgbClr val="0F4480"/>
              </a:solidFill>
              <a:effectLst/>
              <a:uLnTx/>
              <a:uFillTx/>
              <a:latin typeface="Arial"/>
              <a:ea typeface="+mj-ea"/>
              <a:cs typeface="Arial"/>
            </a:endParaRPr>
          </a:p>
        </p:txBody>
      </p:sp>
      <p:sp>
        <p:nvSpPr>
          <p:cNvPr id="10"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762002" y="1676400"/>
            <a:ext cx="7543800" cy="3733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2" name="object 2"/>
          <p:cNvSpPr txBox="1"/>
          <p:nvPr/>
        </p:nvSpPr>
        <p:spPr>
          <a:xfrm>
            <a:off x="609600" y="457200"/>
            <a:ext cx="73914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pic>
        <p:nvPicPr>
          <p:cNvPr id="3" name="Picture 2"/>
          <p:cNvPicPr>
            <a:picLocks noChangeAspect="1" noChangeArrowheads="1"/>
          </p:cNvPicPr>
          <p:nvPr/>
        </p:nvPicPr>
        <p:blipFill>
          <a:blip r:embed="rId3" cstate="print"/>
          <a:srcRect/>
          <a:stretch>
            <a:fillRect/>
          </a:stretch>
        </p:blipFill>
        <p:spPr bwMode="auto">
          <a:xfrm>
            <a:off x="609600" y="2743200"/>
            <a:ext cx="7772400" cy="3667125"/>
          </a:xfrm>
          <a:prstGeom prst="rect">
            <a:avLst/>
          </a:prstGeom>
          <a:noFill/>
          <a:ln w="9525">
            <a:noFill/>
            <a:miter lim="800000"/>
            <a:headEnd/>
            <a:tailEnd/>
          </a:ln>
        </p:spPr>
      </p:pic>
      <p:sp>
        <p:nvSpPr>
          <p:cNvPr id="7" name="6 Dikdörtgen"/>
          <p:cNvSpPr/>
          <p:nvPr/>
        </p:nvSpPr>
        <p:spPr>
          <a:xfrm>
            <a:off x="381000" y="1600200"/>
            <a:ext cx="8534400" cy="1477328"/>
          </a:xfrm>
          <a:prstGeom prst="rect">
            <a:avLst/>
          </a:prstGeom>
        </p:spPr>
        <p:txBody>
          <a:bodyPr wrap="square">
            <a:spAutoFit/>
          </a:bodyPr>
          <a:lstStyle/>
          <a:p>
            <a:r>
              <a:rPr lang="en-US" b="1" dirty="0" smtClean="0">
                <a:cs typeface="Arial" charset="0"/>
              </a:rPr>
              <a:t>For treatment of hematologic malignancies, </a:t>
            </a:r>
            <a:endParaRPr lang="tr-TR" dirty="0" smtClean="0">
              <a:solidFill>
                <a:srgbClr val="FF0000"/>
              </a:solidFill>
              <a:cs typeface="Arial" charset="0"/>
            </a:endParaRPr>
          </a:p>
          <a:p>
            <a:r>
              <a:rPr lang="tr-TR" dirty="0" err="1" smtClean="0">
                <a:solidFill>
                  <a:srgbClr val="FF0000"/>
                </a:solidFill>
                <a:cs typeface="Arial" charset="0"/>
              </a:rPr>
              <a:t>Patient’s</a:t>
            </a:r>
            <a:r>
              <a:rPr lang="tr-TR" dirty="0" smtClean="0">
                <a:solidFill>
                  <a:srgbClr val="FF0000"/>
                </a:solidFill>
                <a:cs typeface="Arial" charset="0"/>
              </a:rPr>
              <a:t>  Bone </a:t>
            </a:r>
            <a:r>
              <a:rPr lang="tr-TR" dirty="0" err="1" smtClean="0">
                <a:solidFill>
                  <a:srgbClr val="FF0000"/>
                </a:solidFill>
                <a:cs typeface="Arial" charset="0"/>
              </a:rPr>
              <a:t>marrow</a:t>
            </a:r>
            <a:r>
              <a:rPr lang="tr-TR" dirty="0" smtClean="0">
                <a:solidFill>
                  <a:srgbClr val="FF0000"/>
                </a:solidFill>
                <a:cs typeface="Arial" charset="0"/>
              </a:rPr>
              <a:t> </a:t>
            </a:r>
            <a:r>
              <a:rPr lang="tr-TR" dirty="0" err="1" smtClean="0">
                <a:solidFill>
                  <a:srgbClr val="FF0000"/>
                </a:solidFill>
                <a:cs typeface="Arial" charset="0"/>
              </a:rPr>
              <a:t>must</a:t>
            </a:r>
            <a:r>
              <a:rPr lang="tr-TR" dirty="0" smtClean="0">
                <a:solidFill>
                  <a:srgbClr val="FF0000"/>
                </a:solidFill>
                <a:cs typeface="Arial" charset="0"/>
              </a:rPr>
              <a:t> be </a:t>
            </a:r>
            <a:r>
              <a:rPr lang="tr-TR" dirty="0" err="1" smtClean="0">
                <a:solidFill>
                  <a:srgbClr val="FF0000"/>
                </a:solidFill>
                <a:cs typeface="Arial" charset="0"/>
              </a:rPr>
              <a:t>uninvolved</a:t>
            </a:r>
            <a:r>
              <a:rPr lang="tr-TR" dirty="0" smtClean="0">
                <a:solidFill>
                  <a:srgbClr val="FF0000"/>
                </a:solidFill>
                <a:cs typeface="Arial" charset="0"/>
              </a:rPr>
              <a:t> </a:t>
            </a:r>
            <a:r>
              <a:rPr lang="tr-TR" dirty="0" err="1" smtClean="0">
                <a:solidFill>
                  <a:srgbClr val="FF0000"/>
                </a:solidFill>
                <a:cs typeface="Arial" charset="0"/>
              </a:rPr>
              <a:t>by</a:t>
            </a:r>
            <a:r>
              <a:rPr lang="tr-TR" dirty="0" smtClean="0">
                <a:solidFill>
                  <a:srgbClr val="FF0000"/>
                </a:solidFill>
                <a:cs typeface="Arial" charset="0"/>
              </a:rPr>
              <a:t> </a:t>
            </a:r>
            <a:r>
              <a:rPr lang="tr-TR" dirty="0" err="1" smtClean="0">
                <a:solidFill>
                  <a:srgbClr val="FF0000"/>
                </a:solidFill>
                <a:cs typeface="Arial" charset="0"/>
              </a:rPr>
              <a:t>tumor</a:t>
            </a:r>
            <a:r>
              <a:rPr lang="tr-TR" dirty="0" smtClean="0">
                <a:solidFill>
                  <a:srgbClr val="FF0000"/>
                </a:solidFill>
                <a:cs typeface="Arial" charset="0"/>
              </a:rPr>
              <a:t> </a:t>
            </a:r>
            <a:r>
              <a:rPr lang="tr-TR" dirty="0" err="1" smtClean="0">
                <a:solidFill>
                  <a:srgbClr val="FF0000"/>
                </a:solidFill>
                <a:cs typeface="Arial" charset="0"/>
              </a:rPr>
              <a:t>cells</a:t>
            </a:r>
            <a:endParaRPr lang="tr-TR" dirty="0" smtClean="0">
              <a:solidFill>
                <a:srgbClr val="FF0000"/>
              </a:solidFill>
              <a:cs typeface="Arial" charset="0"/>
            </a:endParaRPr>
          </a:p>
          <a:p>
            <a:r>
              <a:rPr lang="en-US" dirty="0" smtClean="0">
                <a:solidFill>
                  <a:srgbClr val="FF0000"/>
                </a:solidFill>
                <a:cs typeface="Arial" charset="0"/>
              </a:rPr>
              <a:t>Patient must be able to tolerate high dose chemotherapy</a:t>
            </a:r>
            <a:endParaRPr lang="tr-TR" dirty="0" smtClean="0">
              <a:solidFill>
                <a:srgbClr val="FF0000"/>
              </a:solidFill>
              <a:cs typeface="Arial" charset="0"/>
            </a:endParaRPr>
          </a:p>
          <a:p>
            <a:r>
              <a:rPr lang="en-US" dirty="0" smtClean="0">
                <a:solidFill>
                  <a:srgbClr val="FF0000"/>
                </a:solidFill>
                <a:cs typeface="Arial" charset="0"/>
              </a:rPr>
              <a:t>autologous transplantation is only indicated if patient has chemotherapy sensitive disease</a:t>
            </a:r>
          </a:p>
          <a:p>
            <a:endParaRPr lang="en-US" dirty="0">
              <a:cs typeface="Arial" charset="0"/>
            </a:endParaRPr>
          </a:p>
        </p:txBody>
      </p:sp>
      <p:sp>
        <p:nvSpPr>
          <p:cNvPr id="6" name="5 Metin kutusu"/>
          <p:cNvSpPr txBox="1"/>
          <p:nvPr/>
        </p:nvSpPr>
        <p:spPr>
          <a:xfrm>
            <a:off x="381000" y="3972580"/>
            <a:ext cx="457200" cy="400110"/>
          </a:xfrm>
          <a:prstGeom prst="rect">
            <a:avLst/>
          </a:prstGeom>
          <a:noFill/>
        </p:spPr>
        <p:txBody>
          <a:bodyPr wrap="square" rtlCol="0">
            <a:spAutoFit/>
          </a:bodyPr>
          <a:lstStyle/>
          <a:p>
            <a:r>
              <a:rPr lang="tr-TR" sz="2000" dirty="0" smtClean="0">
                <a:solidFill>
                  <a:srgbClr val="C00000"/>
                </a:solidFill>
                <a:sym typeface="Wingdings 2"/>
              </a:rPr>
              <a:t></a:t>
            </a:r>
            <a:endParaRPr lang="tr-TR" sz="2000" dirty="0">
              <a:solidFill>
                <a:srgbClr val="C00000"/>
              </a:solidFill>
            </a:endParaRPr>
          </a:p>
        </p:txBody>
      </p:sp>
      <p:sp>
        <p:nvSpPr>
          <p:cNvPr id="8" name="7 Dikdörtgen"/>
          <p:cNvSpPr/>
          <p:nvPr/>
        </p:nvSpPr>
        <p:spPr>
          <a:xfrm>
            <a:off x="6019800" y="4191000"/>
            <a:ext cx="413896" cy="400110"/>
          </a:xfrm>
          <a:prstGeom prst="rect">
            <a:avLst/>
          </a:prstGeom>
        </p:spPr>
        <p:txBody>
          <a:bodyPr wrap="none">
            <a:spAutoFit/>
          </a:bodyPr>
          <a:lstStyle/>
          <a:p>
            <a:r>
              <a:rPr lang="tr-TR" sz="2000" dirty="0" smtClean="0">
                <a:solidFill>
                  <a:srgbClr val="C00000"/>
                </a:solidFill>
                <a:latin typeface="Bernard MT Condensed" pitchFamily="18" charset="0"/>
                <a:sym typeface="Wingdings"/>
              </a:rPr>
              <a:t></a:t>
            </a:r>
            <a:endParaRPr lang="tr-TR" sz="2000" dirty="0">
              <a:solidFill>
                <a:srgbClr val="C00000"/>
              </a:solidFill>
              <a:latin typeface="Bernard MT Condensed" pitchFamily="18" charset="0"/>
            </a:endParaRPr>
          </a:p>
        </p:txBody>
      </p:sp>
      <p:sp>
        <p:nvSpPr>
          <p:cNvPr id="9" name="8 Dikdörtgen"/>
          <p:cNvSpPr/>
          <p:nvPr/>
        </p:nvSpPr>
        <p:spPr>
          <a:xfrm>
            <a:off x="2743200" y="3733800"/>
            <a:ext cx="389850" cy="369332"/>
          </a:xfrm>
          <a:prstGeom prst="rect">
            <a:avLst/>
          </a:prstGeom>
        </p:spPr>
        <p:txBody>
          <a:bodyPr wrap="none">
            <a:spAutoFit/>
          </a:bodyPr>
          <a:lstStyle/>
          <a:p>
            <a:r>
              <a:rPr lang="tr-TR" dirty="0" smtClean="0">
                <a:solidFill>
                  <a:srgbClr val="C00000"/>
                </a:solidFill>
                <a:sym typeface="Wingdings 2"/>
              </a:rPr>
              <a:t></a:t>
            </a:r>
            <a:endParaRPr lang="tr-TR" dirty="0">
              <a:solidFill>
                <a:srgbClr val="C00000"/>
              </a:solidFill>
            </a:endParaRPr>
          </a:p>
        </p:txBody>
      </p:sp>
      <p:sp>
        <p:nvSpPr>
          <p:cNvPr id="10" name="9 Dikdörtgen"/>
          <p:cNvSpPr/>
          <p:nvPr/>
        </p:nvSpPr>
        <p:spPr>
          <a:xfrm>
            <a:off x="4563150" y="3669268"/>
            <a:ext cx="389850" cy="369332"/>
          </a:xfrm>
          <a:prstGeom prst="rect">
            <a:avLst/>
          </a:prstGeom>
        </p:spPr>
        <p:txBody>
          <a:bodyPr wrap="none">
            <a:spAutoFit/>
          </a:bodyPr>
          <a:lstStyle/>
          <a:p>
            <a:r>
              <a:rPr lang="tr-TR" dirty="0" smtClean="0">
                <a:solidFill>
                  <a:srgbClr val="C00000"/>
                </a:solidFill>
                <a:sym typeface="Wingdings 2"/>
              </a:rPr>
              <a:t></a:t>
            </a:r>
            <a:endParaRPr lang="tr-TR" dirty="0">
              <a:solidFill>
                <a:srgbClr val="C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Slide Number Placeholder 3"/>
          <p:cNvSpPr>
            <a:spLocks noGrp="1"/>
          </p:cNvSpPr>
          <p:nvPr>
            <p:ph type="sldNum" sz="quarter" idx="4294967295"/>
          </p:nvPr>
        </p:nvSpPr>
        <p:spPr>
          <a:xfrm>
            <a:off x="6553200" y="6248400"/>
            <a:ext cx="2133600" cy="457200"/>
          </a:xfrm>
          <a:prstGeom prst="rect">
            <a:avLst/>
          </a:prstGeom>
          <a:noFill/>
        </p:spPr>
        <p:txBody>
          <a:bodyPr/>
          <a:lstStyle/>
          <a:p>
            <a:fld id="{3D51DEA1-04AA-4137-891F-EDAE841432AA}" type="slidenum">
              <a:rPr lang="en-US"/>
              <a:pPr/>
              <a:t>24</a:t>
            </a:fld>
            <a:endParaRPr lang="en-US"/>
          </a:p>
        </p:txBody>
      </p:sp>
      <p:sp>
        <p:nvSpPr>
          <p:cNvPr id="69636" name="TextBox 4"/>
          <p:cNvSpPr txBox="1">
            <a:spLocks noChangeArrowheads="1"/>
          </p:cNvSpPr>
          <p:nvPr/>
        </p:nvSpPr>
        <p:spPr bwMode="auto">
          <a:xfrm>
            <a:off x="3124200" y="6324600"/>
            <a:ext cx="5473700" cy="261938"/>
          </a:xfrm>
          <a:prstGeom prst="rect">
            <a:avLst/>
          </a:prstGeom>
          <a:noFill/>
          <a:ln w="9525">
            <a:noFill/>
            <a:miter lim="800000"/>
            <a:headEnd/>
            <a:tailEnd/>
          </a:ln>
        </p:spPr>
        <p:txBody>
          <a:bodyPr wrap="none" lIns="91430" tIns="45715" rIns="91430" bIns="45715">
            <a:spAutoFit/>
          </a:bodyPr>
          <a:lstStyle/>
          <a:p>
            <a:r>
              <a:rPr lang="en-US" sz="1100"/>
              <a:t>De Clercq E. The bicyclam AMD3100 story. </a:t>
            </a:r>
            <a:r>
              <a:rPr lang="en-US" sz="1100" b="1"/>
              <a:t>Nat Rev Drug Discov </a:t>
            </a:r>
            <a:r>
              <a:rPr lang="en-US" sz="1100"/>
              <a:t>2003; 2: 581–587</a:t>
            </a:r>
          </a:p>
        </p:txBody>
      </p:sp>
      <p:sp>
        <p:nvSpPr>
          <p:cNvPr id="69637" name="TextBox 5"/>
          <p:cNvSpPr txBox="1">
            <a:spLocks noChangeArrowheads="1"/>
          </p:cNvSpPr>
          <p:nvPr/>
        </p:nvSpPr>
        <p:spPr bwMode="auto">
          <a:xfrm>
            <a:off x="1246187" y="6596063"/>
            <a:ext cx="7897813" cy="261937"/>
          </a:xfrm>
          <a:prstGeom prst="rect">
            <a:avLst/>
          </a:prstGeom>
          <a:noFill/>
          <a:ln w="9525">
            <a:noFill/>
            <a:miter lim="800000"/>
            <a:headEnd/>
            <a:tailEnd/>
          </a:ln>
        </p:spPr>
        <p:txBody>
          <a:bodyPr lIns="91420" tIns="45711" rIns="91420" bIns="45711">
            <a:spAutoFit/>
          </a:bodyPr>
          <a:lstStyle/>
          <a:p>
            <a:pPr algn="r"/>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12" name="Title 1"/>
          <p:cNvSpPr txBox="1">
            <a:spLocks/>
          </p:cNvSpPr>
          <p:nvPr/>
        </p:nvSpPr>
        <p:spPr>
          <a:xfrm>
            <a:off x="381000" y="304800"/>
            <a:ext cx="8053324" cy="800219"/>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C00000"/>
                </a:solidFill>
                <a:effectLst/>
                <a:uLnTx/>
                <a:uFillTx/>
                <a:latin typeface="Arial"/>
                <a:ea typeface="+mj-ea"/>
                <a:cs typeface="Arial"/>
              </a:rPr>
              <a:t/>
            </a:r>
            <a:br>
              <a:rPr kumimoji="0" lang="tr-TR" sz="2400" b="0" i="0" u="none" strike="noStrike" kern="0" cap="none" spc="0" normalizeH="0" baseline="0" noProof="0" dirty="0" smtClean="0">
                <a:ln>
                  <a:noFill/>
                </a:ln>
                <a:solidFill>
                  <a:srgbClr val="C00000"/>
                </a:solidFill>
                <a:effectLst/>
                <a:uLnTx/>
                <a:uFillTx/>
                <a:latin typeface="Arial"/>
                <a:ea typeface="+mj-ea"/>
                <a:cs typeface="Arial"/>
              </a:rPr>
            </a:br>
            <a:r>
              <a:rPr kumimoji="0" lang="tr-TR" sz="2800" b="0" i="0" u="none" strike="noStrike" kern="0" cap="none" spc="0" normalizeH="0" baseline="0" noProof="0" dirty="0" smtClean="0">
                <a:ln>
                  <a:noFill/>
                </a:ln>
                <a:solidFill>
                  <a:srgbClr val="C00000"/>
                </a:solidFill>
                <a:effectLst/>
                <a:uLnTx/>
                <a:uFillTx/>
                <a:latin typeface="Arial"/>
                <a:ea typeface="+mj-ea"/>
                <a:cs typeface="Arial"/>
                <a:sym typeface="Wingdings 2"/>
              </a:rPr>
              <a:t></a:t>
            </a:r>
            <a:r>
              <a:rPr kumimoji="0" lang="tr-TR" sz="2400" b="0" i="0" u="none" strike="noStrike" kern="0" cap="none" spc="0" normalizeH="0" baseline="0" noProof="0" dirty="0" smtClean="0">
                <a:ln>
                  <a:noFill/>
                </a:ln>
                <a:solidFill>
                  <a:srgbClr val="C00000"/>
                </a:solidFill>
                <a:effectLst/>
                <a:uLnTx/>
                <a:uFillTx/>
                <a:latin typeface="Arial"/>
                <a:ea typeface="+mj-ea"/>
                <a:cs typeface="Arial"/>
                <a:sym typeface="Wingdings 2"/>
              </a:rPr>
              <a:t>-</a:t>
            </a:r>
            <a:r>
              <a:rPr kumimoji="0" lang="en-US" sz="2400" b="0" i="0" u="none" strike="noStrike" kern="0" cap="none" spc="0" normalizeH="0" baseline="0" noProof="0" dirty="0" smtClean="0">
                <a:ln>
                  <a:noFill/>
                </a:ln>
                <a:solidFill>
                  <a:srgbClr val="C00000"/>
                </a:solidFill>
                <a:effectLst/>
                <a:uLnTx/>
                <a:uFillTx/>
                <a:latin typeface="Arial"/>
                <a:ea typeface="+mj-ea"/>
                <a:cs typeface="Arial"/>
              </a:rPr>
              <a:t>Stem Cell Mobilization </a:t>
            </a:r>
            <a:r>
              <a:rPr lang="tr-TR" sz="2400" kern="0" dirty="0" err="1" smtClean="0">
                <a:solidFill>
                  <a:srgbClr val="C00000"/>
                </a:solidFill>
                <a:latin typeface="Arial"/>
                <a:ea typeface="+mj-ea"/>
                <a:cs typeface="Arial"/>
              </a:rPr>
              <a:t>A</a:t>
            </a:r>
            <a:r>
              <a:rPr kumimoji="0" lang="tr-TR" sz="2400" b="0" i="0" u="none" strike="noStrike" kern="0" cap="none" spc="0" normalizeH="0" baseline="0" noProof="0" dirty="0" err="1" smtClean="0">
                <a:ln>
                  <a:noFill/>
                </a:ln>
                <a:solidFill>
                  <a:srgbClr val="C00000"/>
                </a:solidFill>
                <a:effectLst/>
                <a:uLnTx/>
                <a:uFillTx/>
                <a:latin typeface="Arial"/>
                <a:ea typeface="+mj-ea"/>
                <a:cs typeface="Arial"/>
              </a:rPr>
              <a:t>gents</a:t>
            </a:r>
            <a:r>
              <a:rPr kumimoji="0" lang="tr-TR" sz="2400" b="0" i="0" u="none" strike="noStrike" kern="0" cap="none" spc="0" normalizeH="0" baseline="0" noProof="0" dirty="0" smtClean="0">
                <a:ln>
                  <a:noFill/>
                </a:ln>
                <a:solidFill>
                  <a:srgbClr val="C00000"/>
                </a:solidFill>
                <a:effectLst/>
                <a:uLnTx/>
                <a:uFillTx/>
                <a:latin typeface="Arial"/>
                <a:ea typeface="+mj-ea"/>
                <a:cs typeface="Arial"/>
              </a:rPr>
              <a:t> &amp; </a:t>
            </a:r>
            <a:r>
              <a:rPr kumimoji="0" lang="tr-TR" sz="2400" b="0" i="0" u="none" strike="noStrike" kern="0" cap="none" spc="0" normalizeH="0" baseline="0" noProof="0" dirty="0" err="1" smtClean="0">
                <a:ln>
                  <a:noFill/>
                </a:ln>
                <a:solidFill>
                  <a:srgbClr val="C00000"/>
                </a:solidFill>
                <a:effectLst/>
                <a:uLnTx/>
                <a:uFillTx/>
                <a:latin typeface="Arial"/>
                <a:ea typeface="+mj-ea"/>
                <a:cs typeface="Arial"/>
              </a:rPr>
              <a:t>Mechanisms</a:t>
            </a:r>
            <a:endParaRPr kumimoji="0" lang="en-US" sz="3200" b="1" i="0" u="none" strike="noStrike" kern="0" cap="none" spc="0" normalizeH="0" baseline="0" noProof="0" dirty="0">
              <a:ln>
                <a:noFill/>
              </a:ln>
              <a:solidFill>
                <a:schemeClr val="accent1">
                  <a:lumMod val="75000"/>
                </a:schemeClr>
              </a:solidFill>
              <a:effectLst/>
              <a:uLnTx/>
              <a:uFillTx/>
              <a:latin typeface="Arial"/>
              <a:ea typeface="+mj-ea"/>
              <a:cs typeface="Arial"/>
            </a:endParaRPr>
          </a:p>
        </p:txBody>
      </p:sp>
      <p:sp>
        <p:nvSpPr>
          <p:cNvPr id="13"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15" name="Text Box 3"/>
          <p:cNvSpPr txBox="1">
            <a:spLocks noChangeArrowheads="1"/>
          </p:cNvSpPr>
          <p:nvPr/>
        </p:nvSpPr>
        <p:spPr bwMode="auto">
          <a:xfrm>
            <a:off x="5265738" y="5091113"/>
            <a:ext cx="2832100" cy="517525"/>
          </a:xfrm>
          <a:prstGeom prst="rect">
            <a:avLst/>
          </a:prstGeom>
          <a:noFill/>
          <a:ln w="9525">
            <a:noFill/>
            <a:miter lim="800000"/>
            <a:headEnd/>
            <a:tailEnd/>
          </a:ln>
        </p:spPr>
        <p:txBody>
          <a:bodyPr>
            <a:spAutoFit/>
          </a:bodyPr>
          <a:lstStyle/>
          <a:p>
            <a:pPr algn="ctr">
              <a:spcBef>
                <a:spcPct val="50000"/>
              </a:spcBef>
            </a:pPr>
            <a:r>
              <a:rPr lang="en-US"/>
              <a:t>                         Extracellular matrix</a:t>
            </a:r>
          </a:p>
        </p:txBody>
      </p:sp>
      <p:grpSp>
        <p:nvGrpSpPr>
          <p:cNvPr id="16" name="Group 4"/>
          <p:cNvGrpSpPr>
            <a:grpSpLocks/>
          </p:cNvGrpSpPr>
          <p:nvPr/>
        </p:nvGrpSpPr>
        <p:grpSpPr bwMode="auto">
          <a:xfrm>
            <a:off x="5411788" y="3579813"/>
            <a:ext cx="2833687" cy="2601913"/>
            <a:chOff x="768" y="2112"/>
            <a:chExt cx="1872" cy="1903"/>
          </a:xfrm>
        </p:grpSpPr>
        <p:sp>
          <p:nvSpPr>
            <p:cNvPr id="17" name="Rectangle 5"/>
            <p:cNvSpPr>
              <a:spLocks noChangeArrowheads="1"/>
            </p:cNvSpPr>
            <p:nvPr/>
          </p:nvSpPr>
          <p:spPr bwMode="auto">
            <a:xfrm>
              <a:off x="768" y="3024"/>
              <a:ext cx="1872" cy="432"/>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18" name="AutoShape 6"/>
            <p:cNvSpPr>
              <a:spLocks noChangeArrowheads="1"/>
            </p:cNvSpPr>
            <p:nvPr/>
          </p:nvSpPr>
          <p:spPr bwMode="auto">
            <a:xfrm>
              <a:off x="2016" y="2880"/>
              <a:ext cx="48" cy="240"/>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19" name="AutoShape 7"/>
            <p:cNvSpPr>
              <a:spLocks noChangeArrowheads="1"/>
            </p:cNvSpPr>
            <p:nvPr/>
          </p:nvSpPr>
          <p:spPr bwMode="auto">
            <a:xfrm>
              <a:off x="172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20" name="Text Box 8"/>
            <p:cNvSpPr txBox="1">
              <a:spLocks noChangeArrowheads="1"/>
            </p:cNvSpPr>
            <p:nvPr/>
          </p:nvSpPr>
          <p:spPr bwMode="auto">
            <a:xfrm>
              <a:off x="1872" y="3792"/>
              <a:ext cx="719" cy="223"/>
            </a:xfrm>
            <a:prstGeom prst="rect">
              <a:avLst/>
            </a:prstGeom>
            <a:noFill/>
            <a:ln w="9525">
              <a:noFill/>
              <a:miter lim="800000"/>
              <a:headEnd/>
              <a:tailEnd/>
            </a:ln>
          </p:spPr>
          <p:txBody>
            <a:bodyPr>
              <a:spAutoFit/>
            </a:bodyPr>
            <a:lstStyle/>
            <a:p>
              <a:pPr>
                <a:spcBef>
                  <a:spcPct val="50000"/>
                </a:spcBef>
              </a:pPr>
              <a:r>
                <a:rPr lang="en-US"/>
                <a:t>osteoblast</a:t>
              </a:r>
            </a:p>
          </p:txBody>
        </p:sp>
        <p:sp>
          <p:nvSpPr>
            <p:cNvPr id="21" name="Text Box 9"/>
            <p:cNvSpPr txBox="1">
              <a:spLocks noChangeArrowheads="1"/>
            </p:cNvSpPr>
            <p:nvPr/>
          </p:nvSpPr>
          <p:spPr bwMode="auto">
            <a:xfrm>
              <a:off x="1536" y="3092"/>
              <a:ext cx="720" cy="201"/>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22" name="AutoShape 10"/>
            <p:cNvSpPr>
              <a:spLocks noChangeArrowheads="1"/>
            </p:cNvSpPr>
            <p:nvPr/>
          </p:nvSpPr>
          <p:spPr bwMode="auto">
            <a:xfrm rot="-5400000">
              <a:off x="1536" y="2928"/>
              <a:ext cx="240" cy="48"/>
            </a:xfrm>
            <a:prstGeom prst="homePlate">
              <a:avLst>
                <a:gd name="adj" fmla="val 125000"/>
              </a:avLst>
            </a:prstGeom>
            <a:solidFill>
              <a:srgbClr val="000066"/>
            </a:solidFill>
            <a:ln w="9525">
              <a:solidFill>
                <a:schemeClr val="tx1"/>
              </a:solidFill>
              <a:miter lim="800000"/>
              <a:headEnd/>
              <a:tailEnd/>
            </a:ln>
          </p:spPr>
          <p:txBody>
            <a:bodyPr vert="eaVert" wrap="none" anchor="ctr"/>
            <a:lstStyle/>
            <a:p>
              <a:endParaRPr lang="en-US" sz="1800"/>
            </a:p>
          </p:txBody>
        </p:sp>
        <p:sp>
          <p:nvSpPr>
            <p:cNvPr id="23" name="AutoShape 11"/>
            <p:cNvSpPr>
              <a:spLocks noChangeArrowheads="1"/>
            </p:cNvSpPr>
            <p:nvPr/>
          </p:nvSpPr>
          <p:spPr bwMode="auto">
            <a:xfrm rot="-5400000">
              <a:off x="1704" y="2952"/>
              <a:ext cx="288" cy="4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24" name="Oval 12"/>
            <p:cNvSpPr>
              <a:spLocks noChangeArrowheads="1"/>
            </p:cNvSpPr>
            <p:nvPr/>
          </p:nvSpPr>
          <p:spPr bwMode="auto">
            <a:xfrm>
              <a:off x="1440" y="2832"/>
              <a:ext cx="48" cy="288"/>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25" name="Text Box 13"/>
            <p:cNvSpPr txBox="1">
              <a:spLocks noChangeArrowheads="1"/>
            </p:cNvSpPr>
            <p:nvPr/>
          </p:nvSpPr>
          <p:spPr bwMode="auto">
            <a:xfrm>
              <a:off x="1873" y="2369"/>
              <a:ext cx="526"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CXCR4</a:t>
              </a:r>
            </a:p>
          </p:txBody>
        </p:sp>
        <p:sp>
          <p:nvSpPr>
            <p:cNvPr id="26" name="Oval 14"/>
            <p:cNvSpPr>
              <a:spLocks noChangeArrowheads="1"/>
            </p:cNvSpPr>
            <p:nvPr/>
          </p:nvSpPr>
          <p:spPr bwMode="auto">
            <a:xfrm>
              <a:off x="1392" y="2112"/>
              <a:ext cx="528" cy="432"/>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27" name="Text Box 15"/>
            <p:cNvSpPr txBox="1">
              <a:spLocks noChangeArrowheads="1"/>
            </p:cNvSpPr>
            <p:nvPr/>
          </p:nvSpPr>
          <p:spPr bwMode="auto">
            <a:xfrm>
              <a:off x="1488" y="2208"/>
              <a:ext cx="479" cy="223"/>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28" name="AutoShape 16"/>
            <p:cNvSpPr>
              <a:spLocks noChangeArrowheads="1"/>
            </p:cNvSpPr>
            <p:nvPr/>
          </p:nvSpPr>
          <p:spPr bwMode="auto">
            <a:xfrm rot="-5400000">
              <a:off x="1536" y="2544"/>
              <a:ext cx="240" cy="48"/>
            </a:xfrm>
            <a:prstGeom prst="chevron">
              <a:avLst>
                <a:gd name="adj" fmla="val 125000"/>
              </a:avLst>
            </a:prstGeom>
            <a:solidFill>
              <a:srgbClr val="3333FF"/>
            </a:solidFill>
            <a:ln w="9525">
              <a:solidFill>
                <a:schemeClr val="tx1"/>
              </a:solidFill>
              <a:miter lim="800000"/>
              <a:headEnd/>
              <a:tailEnd/>
            </a:ln>
          </p:spPr>
          <p:txBody>
            <a:bodyPr vert="eaVert" wrap="none" anchor="ctr"/>
            <a:lstStyle/>
            <a:p>
              <a:endParaRPr lang="en-US" sz="1800"/>
            </a:p>
          </p:txBody>
        </p:sp>
        <p:sp>
          <p:nvSpPr>
            <p:cNvPr id="29" name="Text Box 17"/>
            <p:cNvSpPr txBox="1">
              <a:spLocks noChangeArrowheads="1"/>
            </p:cNvSpPr>
            <p:nvPr/>
          </p:nvSpPr>
          <p:spPr bwMode="auto">
            <a:xfrm>
              <a:off x="1152" y="2544"/>
              <a:ext cx="432" cy="334"/>
            </a:xfrm>
            <a:prstGeom prst="rect">
              <a:avLst/>
            </a:prstGeom>
            <a:noFill/>
            <a:ln w="9525">
              <a:noFill/>
              <a:miter lim="800000"/>
              <a:headEnd/>
              <a:tailEnd/>
            </a:ln>
          </p:spPr>
          <p:txBody>
            <a:bodyPr>
              <a:spAutoFit/>
            </a:bodyPr>
            <a:lstStyle/>
            <a:p>
              <a:pPr>
                <a:spcBef>
                  <a:spcPct val="50000"/>
                </a:spcBef>
              </a:pPr>
              <a:r>
                <a:rPr lang="en-US" sz="1200"/>
                <a:t>CD62L</a:t>
              </a:r>
            </a:p>
          </p:txBody>
        </p:sp>
        <p:sp>
          <p:nvSpPr>
            <p:cNvPr id="30" name="Text Box 18"/>
            <p:cNvSpPr txBox="1">
              <a:spLocks noChangeArrowheads="1"/>
            </p:cNvSpPr>
            <p:nvPr/>
          </p:nvSpPr>
          <p:spPr bwMode="auto">
            <a:xfrm>
              <a:off x="1536" y="2640"/>
              <a:ext cx="432" cy="201"/>
            </a:xfrm>
            <a:prstGeom prst="rect">
              <a:avLst/>
            </a:prstGeom>
            <a:noFill/>
            <a:ln w="9525">
              <a:noFill/>
              <a:miter lim="800000"/>
              <a:headEnd/>
              <a:tailEnd/>
            </a:ln>
          </p:spPr>
          <p:txBody>
            <a:bodyPr>
              <a:spAutoFit/>
            </a:bodyPr>
            <a:lstStyle/>
            <a:p>
              <a:pPr>
                <a:spcBef>
                  <a:spcPct val="50000"/>
                </a:spcBef>
              </a:pPr>
              <a:r>
                <a:rPr lang="en-US" sz="1200"/>
                <a:t>Kit</a:t>
              </a:r>
            </a:p>
          </p:txBody>
        </p:sp>
        <p:sp>
          <p:nvSpPr>
            <p:cNvPr id="31" name="Oval 19"/>
            <p:cNvSpPr>
              <a:spLocks noChangeArrowheads="1"/>
            </p:cNvSpPr>
            <p:nvPr/>
          </p:nvSpPr>
          <p:spPr bwMode="auto">
            <a:xfrm rot="-9789243">
              <a:off x="1536" y="2400"/>
              <a:ext cx="48" cy="288"/>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32" name="Text Box 20"/>
            <p:cNvSpPr txBox="1">
              <a:spLocks noChangeArrowheads="1"/>
            </p:cNvSpPr>
            <p:nvPr/>
          </p:nvSpPr>
          <p:spPr bwMode="auto">
            <a:xfrm>
              <a:off x="1776" y="2544"/>
              <a:ext cx="432" cy="201"/>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33" name="Group 21"/>
            <p:cNvGrpSpPr>
              <a:grpSpLocks/>
            </p:cNvGrpSpPr>
            <p:nvPr/>
          </p:nvGrpSpPr>
          <p:grpSpPr bwMode="auto">
            <a:xfrm rot="-1051685">
              <a:off x="1728" y="2400"/>
              <a:ext cx="64" cy="284"/>
              <a:chOff x="2864" y="2404"/>
              <a:chExt cx="64" cy="284"/>
            </a:xfrm>
          </p:grpSpPr>
          <p:sp>
            <p:nvSpPr>
              <p:cNvPr id="45" name="Line 22"/>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46" name="Oval 23"/>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34" name="AutoShape 24"/>
            <p:cNvSpPr>
              <a:spLocks noChangeArrowheads="1"/>
            </p:cNvSpPr>
            <p:nvPr/>
          </p:nvSpPr>
          <p:spPr bwMode="auto">
            <a:xfrm rot="7865681">
              <a:off x="1824" y="2362"/>
              <a:ext cx="48" cy="24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35" name="Text Box 25"/>
            <p:cNvSpPr txBox="1">
              <a:spLocks noChangeArrowheads="1"/>
            </p:cNvSpPr>
            <p:nvPr/>
          </p:nvSpPr>
          <p:spPr bwMode="auto">
            <a:xfrm>
              <a:off x="2016" y="2994"/>
              <a:ext cx="477"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SDF-1</a:t>
              </a:r>
              <a:r>
                <a:rPr lang="en-US" sz="1200" b="1" dirty="0">
                  <a:effectLst>
                    <a:outerShdw blurRad="38100" dist="38100" dir="2700000" algn="tl">
                      <a:srgbClr val="000000">
                        <a:alpha val="43137"/>
                      </a:srgbClr>
                    </a:outerShdw>
                  </a:effectLst>
                  <a:latin typeface="Arial" pitchFamily="34" charset="0"/>
                  <a:cs typeface="Arial" pitchFamily="34" charset="0"/>
                </a:rPr>
                <a:t> </a:t>
              </a:r>
            </a:p>
          </p:txBody>
        </p:sp>
        <p:sp>
          <p:nvSpPr>
            <p:cNvPr id="36" name="Text Box 26"/>
            <p:cNvSpPr txBox="1">
              <a:spLocks noChangeArrowheads="1"/>
            </p:cNvSpPr>
            <p:nvPr/>
          </p:nvSpPr>
          <p:spPr bwMode="auto">
            <a:xfrm>
              <a:off x="1200" y="3092"/>
              <a:ext cx="432" cy="201"/>
            </a:xfrm>
            <a:prstGeom prst="rect">
              <a:avLst/>
            </a:prstGeom>
            <a:noFill/>
            <a:ln w="9525">
              <a:noFill/>
              <a:miter lim="800000"/>
              <a:headEnd/>
              <a:tailEnd/>
            </a:ln>
          </p:spPr>
          <p:txBody>
            <a:bodyPr>
              <a:spAutoFit/>
            </a:bodyPr>
            <a:lstStyle/>
            <a:p>
              <a:pPr>
                <a:spcBef>
                  <a:spcPct val="50000"/>
                </a:spcBef>
              </a:pPr>
              <a:r>
                <a:rPr lang="en-US" sz="1200"/>
                <a:t> CD62 </a:t>
              </a:r>
            </a:p>
          </p:txBody>
        </p:sp>
        <p:sp>
          <p:nvSpPr>
            <p:cNvPr id="37" name="Rectangle 27"/>
            <p:cNvSpPr>
              <a:spLocks noChangeArrowheads="1"/>
            </p:cNvSpPr>
            <p:nvPr/>
          </p:nvSpPr>
          <p:spPr bwMode="auto">
            <a:xfrm>
              <a:off x="2064" y="2880"/>
              <a:ext cx="48" cy="48"/>
            </a:xfrm>
            <a:prstGeom prst="rect">
              <a:avLst/>
            </a:prstGeom>
            <a:solidFill>
              <a:schemeClr val="bg1"/>
            </a:solidFill>
            <a:ln w="9525">
              <a:noFill/>
              <a:miter lim="800000"/>
              <a:headEnd/>
              <a:tailEnd/>
            </a:ln>
          </p:spPr>
          <p:txBody>
            <a:bodyPr wrap="none" anchor="ctr"/>
            <a:lstStyle/>
            <a:p>
              <a:endParaRPr lang="en-US" sz="1800"/>
            </a:p>
          </p:txBody>
        </p:sp>
        <p:sp>
          <p:nvSpPr>
            <p:cNvPr id="38" name="AutoShape 28"/>
            <p:cNvSpPr>
              <a:spLocks noChangeArrowheads="1"/>
            </p:cNvSpPr>
            <p:nvPr/>
          </p:nvSpPr>
          <p:spPr bwMode="auto">
            <a:xfrm>
              <a:off x="76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pPr algn="ctr"/>
              <a:endParaRPr lang="en-US" sz="1800"/>
            </a:p>
          </p:txBody>
        </p:sp>
        <p:sp>
          <p:nvSpPr>
            <p:cNvPr id="39" name="Text Box 29"/>
            <p:cNvSpPr txBox="1">
              <a:spLocks noChangeArrowheads="1"/>
            </p:cNvSpPr>
            <p:nvPr/>
          </p:nvSpPr>
          <p:spPr bwMode="auto">
            <a:xfrm>
              <a:off x="912" y="3792"/>
              <a:ext cx="720" cy="223"/>
            </a:xfrm>
            <a:prstGeom prst="rect">
              <a:avLst/>
            </a:prstGeom>
            <a:noFill/>
            <a:ln w="9525">
              <a:noFill/>
              <a:miter lim="800000"/>
              <a:headEnd/>
              <a:tailEnd/>
            </a:ln>
          </p:spPr>
          <p:txBody>
            <a:bodyPr>
              <a:spAutoFit/>
            </a:bodyPr>
            <a:lstStyle/>
            <a:p>
              <a:pPr>
                <a:spcBef>
                  <a:spcPct val="50000"/>
                </a:spcBef>
              </a:pPr>
              <a:r>
                <a:rPr lang="en-US"/>
                <a:t>osteoblast</a:t>
              </a:r>
            </a:p>
          </p:txBody>
        </p:sp>
        <p:sp>
          <p:nvSpPr>
            <p:cNvPr id="40" name="AutoShape 30"/>
            <p:cNvSpPr>
              <a:spLocks noChangeArrowheads="1"/>
            </p:cNvSpPr>
            <p:nvPr/>
          </p:nvSpPr>
          <p:spPr bwMode="auto">
            <a:xfrm rot="2447383">
              <a:off x="1440" y="2352"/>
              <a:ext cx="48" cy="240"/>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41" name="Text Box 31"/>
            <p:cNvSpPr txBox="1">
              <a:spLocks noChangeArrowheads="1"/>
            </p:cNvSpPr>
            <p:nvPr/>
          </p:nvSpPr>
          <p:spPr bwMode="auto">
            <a:xfrm>
              <a:off x="1104" y="2372"/>
              <a:ext cx="432" cy="201"/>
            </a:xfrm>
            <a:prstGeom prst="rect">
              <a:avLst/>
            </a:prstGeom>
            <a:noFill/>
            <a:ln w="9525">
              <a:noFill/>
              <a:miter lim="800000"/>
              <a:headEnd/>
              <a:tailEnd/>
            </a:ln>
          </p:spPr>
          <p:txBody>
            <a:bodyPr>
              <a:spAutoFit/>
            </a:bodyPr>
            <a:lstStyle/>
            <a:p>
              <a:pPr>
                <a:spcBef>
                  <a:spcPct val="50000"/>
                </a:spcBef>
              </a:pPr>
              <a:r>
                <a:rPr lang="en-US" sz="1200"/>
                <a:t>CD44</a:t>
              </a:r>
            </a:p>
          </p:txBody>
        </p:sp>
        <p:sp>
          <p:nvSpPr>
            <p:cNvPr id="42" name="Freeform 32"/>
            <p:cNvSpPr>
              <a:spLocks/>
            </p:cNvSpPr>
            <p:nvPr/>
          </p:nvSpPr>
          <p:spPr bwMode="auto">
            <a:xfrm>
              <a:off x="1212" y="2874"/>
              <a:ext cx="132" cy="198"/>
            </a:xfrm>
            <a:custGeom>
              <a:avLst/>
              <a:gdLst>
                <a:gd name="T0" fmla="*/ 69 w 132"/>
                <a:gd name="T1" fmla="*/ 198 h 198"/>
                <a:gd name="T2" fmla="*/ 64 w 132"/>
                <a:gd name="T3" fmla="*/ 56 h 198"/>
                <a:gd name="T4" fmla="*/ 24 w 132"/>
                <a:gd name="T5" fmla="*/ 27 h 198"/>
                <a:gd name="T6" fmla="*/ 41 w 132"/>
                <a:gd name="T7" fmla="*/ 33 h 198"/>
                <a:gd name="T8" fmla="*/ 104 w 132"/>
                <a:gd name="T9" fmla="*/ 27 h 198"/>
                <a:gd name="T10" fmla="*/ 98 w 132"/>
                <a:gd name="T11" fmla="*/ 4 h 198"/>
                <a:gd name="T12" fmla="*/ 69 w 132"/>
                <a:gd name="T13" fmla="*/ 10 h 198"/>
                <a:gd name="T14" fmla="*/ 75 w 132"/>
                <a:gd name="T15" fmla="*/ 44 h 198"/>
                <a:gd name="T16" fmla="*/ 132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43" name="Text Box 33"/>
            <p:cNvSpPr txBox="1">
              <a:spLocks noChangeArrowheads="1"/>
            </p:cNvSpPr>
            <p:nvPr/>
          </p:nvSpPr>
          <p:spPr bwMode="auto">
            <a:xfrm>
              <a:off x="1056" y="2994"/>
              <a:ext cx="480" cy="201"/>
            </a:xfrm>
            <a:prstGeom prst="rect">
              <a:avLst/>
            </a:prstGeom>
            <a:noFill/>
            <a:ln w="9525">
              <a:noFill/>
              <a:miter lim="800000"/>
              <a:headEnd/>
              <a:tailEnd/>
            </a:ln>
          </p:spPr>
          <p:txBody>
            <a:bodyPr>
              <a:spAutoFit/>
            </a:bodyPr>
            <a:lstStyle/>
            <a:p>
              <a:pPr>
                <a:spcBef>
                  <a:spcPct val="50000"/>
                </a:spcBef>
              </a:pPr>
              <a:r>
                <a:rPr lang="en-US" sz="1200"/>
                <a:t>HA </a:t>
              </a:r>
            </a:p>
          </p:txBody>
        </p:sp>
        <p:sp>
          <p:nvSpPr>
            <p:cNvPr id="44" name="Text Box 34"/>
            <p:cNvSpPr txBox="1">
              <a:spLocks noChangeArrowheads="1"/>
            </p:cNvSpPr>
            <p:nvPr/>
          </p:nvSpPr>
          <p:spPr bwMode="auto">
            <a:xfrm>
              <a:off x="817" y="3264"/>
              <a:ext cx="1774" cy="223"/>
            </a:xfrm>
            <a:prstGeom prst="rect">
              <a:avLst/>
            </a:prstGeom>
            <a:noFill/>
            <a:ln w="9525">
              <a:noFill/>
              <a:miter lim="800000"/>
              <a:headEnd/>
              <a:tailEnd/>
            </a:ln>
          </p:spPr>
          <p:txBody>
            <a:bodyPr>
              <a:spAutoFit/>
            </a:bodyPr>
            <a:lstStyle/>
            <a:p>
              <a:pPr algn="ctr">
                <a:spcBef>
                  <a:spcPct val="50000"/>
                </a:spcBef>
              </a:pPr>
              <a:r>
                <a:rPr lang="en-US"/>
                <a:t>Extracellular matrix</a:t>
              </a:r>
            </a:p>
          </p:txBody>
        </p:sp>
      </p:grpSp>
      <p:sp>
        <p:nvSpPr>
          <p:cNvPr id="47" name="AutoShape 35"/>
          <p:cNvSpPr>
            <a:spLocks noChangeArrowheads="1"/>
          </p:cNvSpPr>
          <p:nvPr/>
        </p:nvSpPr>
        <p:spPr bwMode="auto">
          <a:xfrm>
            <a:off x="4953000" y="1598613"/>
            <a:ext cx="365760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48" name="Text Box 96"/>
          <p:cNvSpPr txBox="1">
            <a:spLocks noChangeArrowheads="1"/>
          </p:cNvSpPr>
          <p:nvPr/>
        </p:nvSpPr>
        <p:spPr bwMode="auto">
          <a:xfrm>
            <a:off x="5265738" y="1612901"/>
            <a:ext cx="1410258" cy="461665"/>
          </a:xfrm>
          <a:prstGeom prst="rect">
            <a:avLst/>
          </a:prstGeom>
          <a:noFill/>
          <a:ln w="9525">
            <a:noFill/>
            <a:miter lim="800000"/>
            <a:headEnd/>
            <a:tailEnd/>
          </a:ln>
          <a:effectLst/>
        </p:spPr>
        <p:txBody>
          <a:bodyPr wrap="none">
            <a:spAutoFit/>
          </a:bodyPr>
          <a:lstStyle/>
          <a:p>
            <a:pPr>
              <a:defRPr/>
            </a:pPr>
            <a:r>
              <a:rPr lang="tr-TR" sz="2400" b="1" dirty="0" err="1" smtClean="0">
                <a:effectLst>
                  <a:outerShdw blurRad="38100" dist="38100" dir="2700000" algn="tl">
                    <a:srgbClr val="C0C0C0"/>
                  </a:outerShdw>
                </a:effectLst>
              </a:rPr>
              <a:t>Prelifaxor</a:t>
            </a:r>
            <a:endParaRPr lang="en-US" sz="2400" b="1" dirty="0">
              <a:effectLst>
                <a:outerShdw blurRad="38100" dist="38100" dir="2700000" algn="tl">
                  <a:srgbClr val="C0C0C0"/>
                </a:outerShdw>
              </a:effectLst>
              <a:cs typeface="+mn-cs"/>
            </a:endParaRPr>
          </a:p>
        </p:txBody>
      </p:sp>
      <p:sp>
        <p:nvSpPr>
          <p:cNvPr id="49" name="Text Box 36"/>
          <p:cNvSpPr txBox="1">
            <a:spLocks noChangeArrowheads="1"/>
          </p:cNvSpPr>
          <p:nvPr/>
        </p:nvSpPr>
        <p:spPr bwMode="auto">
          <a:xfrm>
            <a:off x="1377950" y="2022475"/>
            <a:ext cx="1612900" cy="1062037"/>
          </a:xfrm>
          <a:prstGeom prst="rect">
            <a:avLst/>
          </a:prstGeom>
          <a:solidFill>
            <a:schemeClr val="bg1"/>
          </a:solidFill>
          <a:ln w="9525">
            <a:noFill/>
            <a:miter lim="800000"/>
            <a:headEnd/>
            <a:tailEnd/>
          </a:ln>
          <a:effectLst/>
        </p:spPr>
        <p:txBody>
          <a:bodyPr>
            <a:spAutoFit/>
          </a:bodyPr>
          <a:lstStyle/>
          <a:p>
            <a:pPr algn="ctr">
              <a:spcBef>
                <a:spcPct val="50000"/>
              </a:spcBef>
            </a:pPr>
            <a:r>
              <a:rPr lang="tr-TR" sz="1800" b="1" dirty="0" smtClean="0">
                <a:effectLst>
                  <a:outerShdw blurRad="38100" dist="38100" dir="2700000" algn="tl">
                    <a:srgbClr val="C0C0C0"/>
                  </a:outerShdw>
                </a:effectLst>
              </a:rPr>
              <a:t>HSC   </a:t>
            </a:r>
            <a:r>
              <a:rPr lang="en-US" sz="1800" b="1" dirty="0" err="1" smtClean="0">
                <a:effectLst>
                  <a:outerShdw blurRad="38100" dist="38100" dir="2700000" algn="tl">
                    <a:srgbClr val="C0C0C0"/>
                  </a:outerShdw>
                </a:effectLst>
              </a:rPr>
              <a:t>mobili</a:t>
            </a:r>
            <a:r>
              <a:rPr lang="tr-TR" sz="1800" b="1" dirty="0" smtClean="0">
                <a:effectLst>
                  <a:outerShdw blurRad="38100" dist="38100" dir="2700000" algn="tl">
                    <a:srgbClr val="C0C0C0"/>
                  </a:outerShdw>
                </a:effectLst>
              </a:rPr>
              <a:t>s</a:t>
            </a:r>
            <a:r>
              <a:rPr lang="en-US" sz="1800" b="1" dirty="0" err="1" smtClean="0">
                <a:effectLst>
                  <a:outerShdw blurRad="38100" dist="38100" dir="2700000" algn="tl">
                    <a:srgbClr val="C0C0C0"/>
                  </a:outerShdw>
                </a:effectLst>
              </a:rPr>
              <a:t>ation</a:t>
            </a:r>
            <a:endParaRPr lang="tr-TR" sz="1800" b="1" dirty="0">
              <a:effectLst>
                <a:outerShdw blurRad="38100" dist="38100" dir="2700000" algn="tl">
                  <a:srgbClr val="C0C0C0"/>
                </a:outerShdw>
              </a:effectLst>
            </a:endParaRPr>
          </a:p>
          <a:p>
            <a:pPr algn="ctr">
              <a:spcBef>
                <a:spcPct val="50000"/>
              </a:spcBef>
            </a:pPr>
            <a:endParaRPr lang="en-US" sz="1800" b="1" dirty="0">
              <a:effectLst>
                <a:outerShdw blurRad="38100" dist="38100" dir="2700000" algn="tl">
                  <a:srgbClr val="C0C0C0"/>
                </a:outerShdw>
              </a:effectLst>
            </a:endParaRPr>
          </a:p>
        </p:txBody>
      </p:sp>
      <p:sp>
        <p:nvSpPr>
          <p:cNvPr id="50" name="AutoShape 37"/>
          <p:cNvSpPr>
            <a:spLocks noChangeArrowheads="1"/>
          </p:cNvSpPr>
          <p:nvPr/>
        </p:nvSpPr>
        <p:spPr bwMode="auto">
          <a:xfrm>
            <a:off x="2066925" y="2595562"/>
            <a:ext cx="219075" cy="787400"/>
          </a:xfrm>
          <a:prstGeom prst="upArrow">
            <a:avLst>
              <a:gd name="adj1" fmla="val 50000"/>
              <a:gd name="adj2" fmla="val 89855"/>
            </a:avLst>
          </a:prstGeom>
          <a:solidFill>
            <a:srgbClr val="CC0000"/>
          </a:solidFill>
          <a:ln w="9525">
            <a:solidFill>
              <a:schemeClr val="tx1"/>
            </a:solidFill>
            <a:miter lim="800000"/>
            <a:headEnd/>
            <a:tailEnd/>
          </a:ln>
        </p:spPr>
        <p:txBody>
          <a:bodyPr wrap="none" anchor="ctr"/>
          <a:lstStyle/>
          <a:p>
            <a:endParaRPr lang="en-US" sz="1800"/>
          </a:p>
        </p:txBody>
      </p:sp>
      <p:pic>
        <p:nvPicPr>
          <p:cNvPr id="51" name="Picture 38" descr="j0325662[1]"/>
          <p:cNvPicPr>
            <a:picLocks noChangeAspect="1" noChangeArrowheads="1"/>
          </p:cNvPicPr>
          <p:nvPr/>
        </p:nvPicPr>
        <p:blipFill>
          <a:blip r:embed="rId3" cstate="print"/>
          <a:srcRect/>
          <a:stretch>
            <a:fillRect/>
          </a:stretch>
        </p:blipFill>
        <p:spPr bwMode="auto">
          <a:xfrm rot="1549663">
            <a:off x="3355975" y="5068887"/>
            <a:ext cx="217488" cy="217487"/>
          </a:xfrm>
          <a:prstGeom prst="rect">
            <a:avLst/>
          </a:prstGeom>
          <a:noFill/>
          <a:ln w="9525">
            <a:noFill/>
            <a:miter lim="800000"/>
            <a:headEnd/>
            <a:tailEnd/>
          </a:ln>
        </p:spPr>
      </p:pic>
      <p:sp>
        <p:nvSpPr>
          <p:cNvPr id="52" name="Text Box 39"/>
          <p:cNvSpPr txBox="1">
            <a:spLocks noChangeArrowheads="1"/>
          </p:cNvSpPr>
          <p:nvPr/>
        </p:nvSpPr>
        <p:spPr bwMode="auto">
          <a:xfrm>
            <a:off x="3228975" y="4040187"/>
            <a:ext cx="727075" cy="523875"/>
          </a:xfrm>
          <a:prstGeom prst="rect">
            <a:avLst/>
          </a:prstGeom>
          <a:solidFill>
            <a:schemeClr val="accent1"/>
          </a:solidFill>
          <a:ln w="9525">
            <a:solidFill>
              <a:schemeClr val="tx1"/>
            </a:solidFill>
            <a:miter lim="800000"/>
            <a:headEnd/>
            <a:tailEnd/>
          </a:ln>
        </p:spPr>
        <p:txBody>
          <a:bodyPr>
            <a:spAutoFit/>
          </a:bodyPr>
          <a:lstStyle/>
          <a:p>
            <a:pPr algn="ctr">
              <a:spcBef>
                <a:spcPct val="50000"/>
              </a:spcBef>
            </a:pPr>
            <a:r>
              <a:rPr lang="en-US" sz="1400" b="1" u="sng" dirty="0"/>
              <a:t>NE   CG MMP9</a:t>
            </a:r>
          </a:p>
        </p:txBody>
      </p:sp>
      <p:sp>
        <p:nvSpPr>
          <p:cNvPr id="53" name="Text Box 40"/>
          <p:cNvSpPr txBox="1">
            <a:spLocks noChangeArrowheads="1"/>
          </p:cNvSpPr>
          <p:nvPr/>
        </p:nvSpPr>
        <p:spPr bwMode="auto">
          <a:xfrm>
            <a:off x="3138488" y="2022475"/>
            <a:ext cx="1116013" cy="366712"/>
          </a:xfrm>
          <a:prstGeom prst="rect">
            <a:avLst/>
          </a:prstGeom>
          <a:noFill/>
          <a:ln w="9525">
            <a:noFill/>
            <a:miter lim="800000"/>
            <a:headEnd/>
            <a:tailEnd/>
          </a:ln>
        </p:spPr>
        <p:txBody>
          <a:bodyPr>
            <a:spAutoFit/>
          </a:bodyPr>
          <a:lstStyle/>
          <a:p>
            <a:pPr>
              <a:spcBef>
                <a:spcPct val="50000"/>
              </a:spcBef>
            </a:pPr>
            <a:r>
              <a:rPr lang="en-US" sz="1800" b="1"/>
              <a:t>G-CSF</a:t>
            </a:r>
          </a:p>
        </p:txBody>
      </p:sp>
      <p:sp>
        <p:nvSpPr>
          <p:cNvPr id="54" name="Oval 41"/>
          <p:cNvSpPr>
            <a:spLocks noChangeArrowheads="1"/>
          </p:cNvSpPr>
          <p:nvPr/>
        </p:nvSpPr>
        <p:spPr bwMode="auto">
          <a:xfrm>
            <a:off x="3228975" y="2660650"/>
            <a:ext cx="800100" cy="590550"/>
          </a:xfrm>
          <a:prstGeom prst="ellipse">
            <a:avLst/>
          </a:prstGeom>
          <a:solidFill>
            <a:srgbClr val="FF99CC"/>
          </a:solidFill>
          <a:ln w="9525">
            <a:solidFill>
              <a:schemeClr val="tx1"/>
            </a:solidFill>
            <a:round/>
            <a:headEnd/>
            <a:tailEnd/>
          </a:ln>
        </p:spPr>
        <p:txBody>
          <a:bodyPr wrap="none" anchor="ctr"/>
          <a:lstStyle/>
          <a:p>
            <a:endParaRPr lang="en-US" sz="1800"/>
          </a:p>
        </p:txBody>
      </p:sp>
      <p:sp>
        <p:nvSpPr>
          <p:cNvPr id="55" name="Line 42"/>
          <p:cNvSpPr>
            <a:spLocks noChangeShapeType="1"/>
          </p:cNvSpPr>
          <p:nvPr/>
        </p:nvSpPr>
        <p:spPr bwMode="auto">
          <a:xfrm>
            <a:off x="3592513" y="3382962"/>
            <a:ext cx="0" cy="590550"/>
          </a:xfrm>
          <a:prstGeom prst="line">
            <a:avLst/>
          </a:prstGeom>
          <a:noFill/>
          <a:ln w="28575">
            <a:solidFill>
              <a:schemeClr val="tx1"/>
            </a:solidFill>
            <a:round/>
            <a:headEnd/>
            <a:tailEnd type="triangle" w="med" len="med"/>
          </a:ln>
        </p:spPr>
        <p:txBody>
          <a:bodyPr/>
          <a:lstStyle/>
          <a:p>
            <a:endParaRPr lang="tr-TR"/>
          </a:p>
        </p:txBody>
      </p:sp>
      <p:sp>
        <p:nvSpPr>
          <p:cNvPr id="56" name="Line 43"/>
          <p:cNvSpPr>
            <a:spLocks noChangeShapeType="1"/>
          </p:cNvSpPr>
          <p:nvPr/>
        </p:nvSpPr>
        <p:spPr bwMode="auto">
          <a:xfrm>
            <a:off x="3592513" y="2332037"/>
            <a:ext cx="1588" cy="263525"/>
          </a:xfrm>
          <a:prstGeom prst="line">
            <a:avLst/>
          </a:prstGeom>
          <a:noFill/>
          <a:ln w="28575">
            <a:solidFill>
              <a:schemeClr val="tx1"/>
            </a:solidFill>
            <a:round/>
            <a:headEnd/>
            <a:tailEnd type="triangle" w="med" len="med"/>
          </a:ln>
        </p:spPr>
        <p:txBody>
          <a:bodyPr/>
          <a:lstStyle/>
          <a:p>
            <a:endParaRPr lang="tr-TR"/>
          </a:p>
        </p:txBody>
      </p:sp>
      <p:sp>
        <p:nvSpPr>
          <p:cNvPr id="57" name="Freeform 44"/>
          <p:cNvSpPr>
            <a:spLocks/>
          </p:cNvSpPr>
          <p:nvPr/>
        </p:nvSpPr>
        <p:spPr bwMode="auto">
          <a:xfrm rot="20762871">
            <a:off x="3375025" y="2730500"/>
            <a:ext cx="452438" cy="271462"/>
          </a:xfrm>
          <a:custGeom>
            <a:avLst/>
            <a:gdLst>
              <a:gd name="T0" fmla="*/ 5 w 487"/>
              <a:gd name="T1" fmla="*/ 1 h 405"/>
              <a:gd name="T2" fmla="*/ 3 w 487"/>
              <a:gd name="T3" fmla="*/ 0 h 405"/>
              <a:gd name="T4" fmla="*/ 2 w 487"/>
              <a:gd name="T5" fmla="*/ 0 h 405"/>
              <a:gd name="T6" fmla="*/ 5 w 487"/>
              <a:gd name="T7" fmla="*/ 0 h 405"/>
              <a:gd name="T8" fmla="*/ 7 w 487"/>
              <a:gd name="T9" fmla="*/ 0 h 405"/>
              <a:gd name="T10" fmla="*/ 7 w 487"/>
              <a:gd name="T11" fmla="*/ 0 h 405"/>
              <a:gd name="T12" fmla="*/ 7 w 487"/>
              <a:gd name="T13" fmla="*/ 1 h 405"/>
              <a:gd name="T14" fmla="*/ 8 w 487"/>
              <a:gd name="T15" fmla="*/ 1 h 405"/>
              <a:gd name="T16" fmla="*/ 10 w 487"/>
              <a:gd name="T17" fmla="*/ 0 h 405"/>
              <a:gd name="T18" fmla="*/ 11 w 487"/>
              <a:gd name="T19" fmla="*/ 0 h 405"/>
              <a:gd name="T20" fmla="*/ 12 w 487"/>
              <a:gd name="T21" fmla="*/ 0 h 405"/>
              <a:gd name="T22" fmla="*/ 15 w 487"/>
              <a:gd name="T23" fmla="*/ 0 h 405"/>
              <a:gd name="T24" fmla="*/ 13 w 487"/>
              <a:gd name="T25" fmla="*/ 1 h 405"/>
              <a:gd name="T26" fmla="*/ 12 w 487"/>
              <a:gd name="T27" fmla="*/ 1 h 405"/>
              <a:gd name="T28" fmla="*/ 10 w 487"/>
              <a:gd name="T29" fmla="*/ 1 h 405"/>
              <a:gd name="T30" fmla="*/ 9 w 487"/>
              <a:gd name="T31" fmla="*/ 1 h 405"/>
              <a:gd name="T32" fmla="*/ 9 w 487"/>
              <a:gd name="T33" fmla="*/ 1 h 405"/>
              <a:gd name="T34" fmla="*/ 11 w 487"/>
              <a:gd name="T35" fmla="*/ 1 h 405"/>
              <a:gd name="T36" fmla="*/ 8 w 487"/>
              <a:gd name="T37" fmla="*/ 2 h 405"/>
              <a:gd name="T38" fmla="*/ 7 w 487"/>
              <a:gd name="T39" fmla="*/ 2 h 405"/>
              <a:gd name="T40" fmla="*/ 7 w 487"/>
              <a:gd name="T41" fmla="*/ 2 h 405"/>
              <a:gd name="T42" fmla="*/ 7 w 487"/>
              <a:gd name="T43" fmla="*/ 1 h 405"/>
              <a:gd name="T44" fmla="*/ 5 w 487"/>
              <a:gd name="T45" fmla="*/ 1 h 405"/>
              <a:gd name="T46" fmla="*/ 5 w 487"/>
              <a:gd name="T47" fmla="*/ 1 h 405"/>
              <a:gd name="T48" fmla="*/ 2 w 487"/>
              <a:gd name="T49" fmla="*/ 2 h 405"/>
              <a:gd name="T50" fmla="*/ 1 w 487"/>
              <a:gd name="T51" fmla="*/ 2 h 405"/>
              <a:gd name="T52" fmla="*/ 0 w 487"/>
              <a:gd name="T53" fmla="*/ 1 h 405"/>
              <a:gd name="T54" fmla="*/ 1 w 487"/>
              <a:gd name="T55" fmla="*/ 1 h 405"/>
              <a:gd name="T56" fmla="*/ 5 w 487"/>
              <a:gd name="T57" fmla="*/ 1 h 4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87"/>
              <a:gd name="T88" fmla="*/ 0 h 405"/>
              <a:gd name="T89" fmla="*/ 487 w 487"/>
              <a:gd name="T90" fmla="*/ 405 h 4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87" h="405">
                <a:moveTo>
                  <a:pt x="181" y="161"/>
                </a:moveTo>
                <a:cubicBezTo>
                  <a:pt x="149" y="138"/>
                  <a:pt x="117" y="121"/>
                  <a:pt x="93" y="90"/>
                </a:cubicBezTo>
                <a:cubicBezTo>
                  <a:pt x="90" y="79"/>
                  <a:pt x="82" y="69"/>
                  <a:pt x="82" y="57"/>
                </a:cubicBezTo>
                <a:cubicBezTo>
                  <a:pt x="82" y="13"/>
                  <a:pt x="150" y="8"/>
                  <a:pt x="181" y="2"/>
                </a:cubicBezTo>
                <a:cubicBezTo>
                  <a:pt x="192" y="4"/>
                  <a:pt x="206" y="0"/>
                  <a:pt x="214" y="7"/>
                </a:cubicBezTo>
                <a:cubicBezTo>
                  <a:pt x="224" y="15"/>
                  <a:pt x="224" y="81"/>
                  <a:pt x="231" y="101"/>
                </a:cubicBezTo>
                <a:cubicBezTo>
                  <a:pt x="233" y="117"/>
                  <a:pt x="225" y="138"/>
                  <a:pt x="236" y="150"/>
                </a:cubicBezTo>
                <a:cubicBezTo>
                  <a:pt x="243" y="158"/>
                  <a:pt x="260" y="151"/>
                  <a:pt x="269" y="145"/>
                </a:cubicBezTo>
                <a:cubicBezTo>
                  <a:pt x="298" y="125"/>
                  <a:pt x="286" y="100"/>
                  <a:pt x="318" y="90"/>
                </a:cubicBezTo>
                <a:cubicBezTo>
                  <a:pt x="329" y="73"/>
                  <a:pt x="329" y="70"/>
                  <a:pt x="346" y="57"/>
                </a:cubicBezTo>
                <a:cubicBezTo>
                  <a:pt x="357" y="49"/>
                  <a:pt x="379" y="35"/>
                  <a:pt x="379" y="35"/>
                </a:cubicBezTo>
                <a:cubicBezTo>
                  <a:pt x="461" y="40"/>
                  <a:pt x="450" y="21"/>
                  <a:pt x="466" y="73"/>
                </a:cubicBezTo>
                <a:cubicBezTo>
                  <a:pt x="458" y="162"/>
                  <a:pt x="487" y="190"/>
                  <a:pt x="423" y="210"/>
                </a:cubicBezTo>
                <a:cubicBezTo>
                  <a:pt x="410" y="208"/>
                  <a:pt x="396" y="209"/>
                  <a:pt x="384" y="205"/>
                </a:cubicBezTo>
                <a:cubicBezTo>
                  <a:pt x="363" y="197"/>
                  <a:pt x="352" y="179"/>
                  <a:pt x="329" y="172"/>
                </a:cubicBezTo>
                <a:cubicBezTo>
                  <a:pt x="302" y="185"/>
                  <a:pt x="306" y="195"/>
                  <a:pt x="285" y="216"/>
                </a:cubicBezTo>
                <a:cubicBezTo>
                  <a:pt x="283" y="221"/>
                  <a:pt x="277" y="227"/>
                  <a:pt x="280" y="232"/>
                </a:cubicBezTo>
                <a:cubicBezTo>
                  <a:pt x="286" y="241"/>
                  <a:pt x="338" y="255"/>
                  <a:pt x="351" y="260"/>
                </a:cubicBezTo>
                <a:cubicBezTo>
                  <a:pt x="339" y="397"/>
                  <a:pt x="374" y="405"/>
                  <a:pt x="258" y="397"/>
                </a:cubicBezTo>
                <a:cubicBezTo>
                  <a:pt x="222" y="359"/>
                  <a:pt x="256" y="400"/>
                  <a:pt x="236" y="364"/>
                </a:cubicBezTo>
                <a:cubicBezTo>
                  <a:pt x="229" y="353"/>
                  <a:pt x="214" y="331"/>
                  <a:pt x="214" y="331"/>
                </a:cubicBezTo>
                <a:cubicBezTo>
                  <a:pt x="204" y="287"/>
                  <a:pt x="200" y="251"/>
                  <a:pt x="214" y="205"/>
                </a:cubicBezTo>
                <a:cubicBezTo>
                  <a:pt x="189" y="196"/>
                  <a:pt x="183" y="206"/>
                  <a:pt x="170" y="227"/>
                </a:cubicBezTo>
                <a:cubicBezTo>
                  <a:pt x="168" y="238"/>
                  <a:pt x="170" y="250"/>
                  <a:pt x="165" y="260"/>
                </a:cubicBezTo>
                <a:cubicBezTo>
                  <a:pt x="149" y="291"/>
                  <a:pt x="104" y="352"/>
                  <a:pt x="71" y="364"/>
                </a:cubicBezTo>
                <a:cubicBezTo>
                  <a:pt x="31" y="353"/>
                  <a:pt x="43" y="340"/>
                  <a:pt x="28" y="309"/>
                </a:cubicBezTo>
                <a:cubicBezTo>
                  <a:pt x="18" y="288"/>
                  <a:pt x="6" y="273"/>
                  <a:pt x="0" y="249"/>
                </a:cubicBezTo>
                <a:cubicBezTo>
                  <a:pt x="2" y="231"/>
                  <a:pt x="0" y="211"/>
                  <a:pt x="6" y="194"/>
                </a:cubicBezTo>
                <a:cubicBezTo>
                  <a:pt x="21" y="148"/>
                  <a:pt x="157" y="236"/>
                  <a:pt x="181" y="161"/>
                </a:cubicBezTo>
                <a:close/>
              </a:path>
            </a:pathLst>
          </a:custGeom>
          <a:solidFill>
            <a:schemeClr val="tx1"/>
          </a:solidFill>
          <a:ln w="9525">
            <a:solidFill>
              <a:schemeClr val="tx1"/>
            </a:solidFill>
            <a:round/>
            <a:headEnd/>
            <a:tailEnd/>
          </a:ln>
        </p:spPr>
        <p:txBody>
          <a:bodyPr/>
          <a:lstStyle/>
          <a:p>
            <a:pPr algn="ctr"/>
            <a:endParaRPr lang="en-US" sz="1800"/>
          </a:p>
        </p:txBody>
      </p:sp>
      <p:sp>
        <p:nvSpPr>
          <p:cNvPr id="58" name="Text Box 45"/>
          <p:cNvSpPr txBox="1">
            <a:spLocks noChangeArrowheads="1"/>
          </p:cNvSpPr>
          <p:nvPr/>
        </p:nvSpPr>
        <p:spPr bwMode="auto">
          <a:xfrm>
            <a:off x="3155950" y="2989262"/>
            <a:ext cx="946150" cy="304800"/>
          </a:xfrm>
          <a:prstGeom prst="rect">
            <a:avLst/>
          </a:prstGeom>
          <a:noFill/>
          <a:ln w="9525">
            <a:noFill/>
            <a:miter lim="800000"/>
            <a:headEnd/>
            <a:tailEnd/>
          </a:ln>
        </p:spPr>
        <p:txBody>
          <a:bodyPr>
            <a:spAutoFit/>
          </a:bodyPr>
          <a:lstStyle/>
          <a:p>
            <a:pPr algn="ctr">
              <a:spcBef>
                <a:spcPct val="50000"/>
              </a:spcBef>
            </a:pPr>
            <a:r>
              <a:rPr lang="en-US"/>
              <a:t>PMN</a:t>
            </a:r>
          </a:p>
        </p:txBody>
      </p:sp>
      <p:sp>
        <p:nvSpPr>
          <p:cNvPr id="59" name="Rectangle 46"/>
          <p:cNvSpPr>
            <a:spLocks noChangeArrowheads="1"/>
          </p:cNvSpPr>
          <p:nvPr/>
        </p:nvSpPr>
        <p:spPr bwMode="auto">
          <a:xfrm>
            <a:off x="831850" y="4959350"/>
            <a:ext cx="2833688" cy="590550"/>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60" name="AutoShape 47"/>
          <p:cNvSpPr>
            <a:spLocks noChangeArrowheads="1"/>
          </p:cNvSpPr>
          <p:nvPr/>
        </p:nvSpPr>
        <p:spPr bwMode="auto">
          <a:xfrm>
            <a:off x="2720975" y="4762500"/>
            <a:ext cx="73025" cy="327025"/>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61" name="AutoShape 48"/>
          <p:cNvSpPr>
            <a:spLocks noChangeArrowheads="1"/>
          </p:cNvSpPr>
          <p:nvPr/>
        </p:nvSpPr>
        <p:spPr bwMode="auto">
          <a:xfrm>
            <a:off x="2286000" y="5614987"/>
            <a:ext cx="1379538"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62" name="Text Box 49"/>
          <p:cNvSpPr txBox="1">
            <a:spLocks noChangeArrowheads="1"/>
          </p:cNvSpPr>
          <p:nvPr/>
        </p:nvSpPr>
        <p:spPr bwMode="auto">
          <a:xfrm>
            <a:off x="2501900" y="6008687"/>
            <a:ext cx="1092200" cy="304800"/>
          </a:xfrm>
          <a:prstGeom prst="rect">
            <a:avLst/>
          </a:prstGeom>
          <a:noFill/>
          <a:ln w="9525">
            <a:noFill/>
            <a:miter lim="800000"/>
            <a:headEnd/>
            <a:tailEnd/>
          </a:ln>
        </p:spPr>
        <p:txBody>
          <a:bodyPr>
            <a:spAutoFit/>
          </a:bodyPr>
          <a:lstStyle/>
          <a:p>
            <a:pPr>
              <a:spcBef>
                <a:spcPct val="50000"/>
              </a:spcBef>
            </a:pPr>
            <a:r>
              <a:rPr lang="en-US"/>
              <a:t>osteoblast</a:t>
            </a:r>
          </a:p>
        </p:txBody>
      </p:sp>
      <p:sp>
        <p:nvSpPr>
          <p:cNvPr id="63" name="Text Box 50"/>
          <p:cNvSpPr txBox="1">
            <a:spLocks noChangeArrowheads="1"/>
          </p:cNvSpPr>
          <p:nvPr/>
        </p:nvSpPr>
        <p:spPr bwMode="auto">
          <a:xfrm>
            <a:off x="1993900" y="5049837"/>
            <a:ext cx="1090613" cy="274637"/>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64" name="AutoShape 51"/>
          <p:cNvSpPr>
            <a:spLocks noChangeArrowheads="1"/>
          </p:cNvSpPr>
          <p:nvPr/>
        </p:nvSpPr>
        <p:spPr bwMode="auto">
          <a:xfrm rot="16200000">
            <a:off x="2011363" y="4889500"/>
            <a:ext cx="328612" cy="74613"/>
          </a:xfrm>
          <a:prstGeom prst="homePlate">
            <a:avLst>
              <a:gd name="adj" fmla="val 110106"/>
            </a:avLst>
          </a:prstGeom>
          <a:solidFill>
            <a:srgbClr val="000066"/>
          </a:solidFill>
          <a:ln w="9525">
            <a:solidFill>
              <a:schemeClr val="tx1"/>
            </a:solidFill>
            <a:miter lim="800000"/>
            <a:headEnd/>
            <a:tailEnd/>
          </a:ln>
        </p:spPr>
        <p:txBody>
          <a:bodyPr vert="eaVert" wrap="none" anchor="ctr"/>
          <a:lstStyle/>
          <a:p>
            <a:endParaRPr lang="en-US" sz="1800"/>
          </a:p>
        </p:txBody>
      </p:sp>
      <p:sp>
        <p:nvSpPr>
          <p:cNvPr id="65" name="AutoShape 52"/>
          <p:cNvSpPr>
            <a:spLocks noChangeArrowheads="1"/>
          </p:cNvSpPr>
          <p:nvPr/>
        </p:nvSpPr>
        <p:spPr bwMode="auto">
          <a:xfrm rot="16200000">
            <a:off x="2270125" y="4856162"/>
            <a:ext cx="393700" cy="7143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66" name="Oval 53"/>
          <p:cNvSpPr>
            <a:spLocks noChangeArrowheads="1"/>
          </p:cNvSpPr>
          <p:nvPr/>
        </p:nvSpPr>
        <p:spPr bwMode="auto">
          <a:xfrm>
            <a:off x="1847850" y="4695825"/>
            <a:ext cx="74613" cy="393700"/>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67" name="Text Box 54"/>
          <p:cNvSpPr txBox="1">
            <a:spLocks noChangeArrowheads="1"/>
          </p:cNvSpPr>
          <p:nvPr/>
        </p:nvSpPr>
        <p:spPr bwMode="auto">
          <a:xfrm>
            <a:off x="2501900" y="3802062"/>
            <a:ext cx="800100" cy="274637"/>
          </a:xfrm>
          <a:prstGeom prst="rect">
            <a:avLst/>
          </a:prstGeom>
          <a:noFill/>
          <a:ln w="9525">
            <a:noFill/>
            <a:miter lim="800000"/>
            <a:headEnd/>
            <a:tailEnd/>
          </a:ln>
        </p:spPr>
        <p:txBody>
          <a:bodyPr>
            <a:spAutoFit/>
          </a:bodyPr>
          <a:lstStyle/>
          <a:p>
            <a:pPr>
              <a:spcBef>
                <a:spcPct val="50000"/>
              </a:spcBef>
            </a:pPr>
            <a:r>
              <a:rPr lang="en-US" sz="1200"/>
              <a:t>CXCR4</a:t>
            </a:r>
          </a:p>
        </p:txBody>
      </p:sp>
      <p:sp>
        <p:nvSpPr>
          <p:cNvPr id="68" name="Oval 55"/>
          <p:cNvSpPr>
            <a:spLocks noChangeArrowheads="1"/>
          </p:cNvSpPr>
          <p:nvPr/>
        </p:nvSpPr>
        <p:spPr bwMode="auto">
          <a:xfrm>
            <a:off x="1776413" y="3448050"/>
            <a:ext cx="800100" cy="592137"/>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69" name="Text Box 56"/>
          <p:cNvSpPr txBox="1">
            <a:spLocks noChangeArrowheads="1"/>
          </p:cNvSpPr>
          <p:nvPr/>
        </p:nvSpPr>
        <p:spPr bwMode="auto">
          <a:xfrm>
            <a:off x="1922463" y="3579812"/>
            <a:ext cx="725488" cy="306387"/>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70" name="AutoShape 57"/>
          <p:cNvSpPr>
            <a:spLocks noChangeArrowheads="1"/>
          </p:cNvSpPr>
          <p:nvPr/>
        </p:nvSpPr>
        <p:spPr bwMode="auto">
          <a:xfrm rot="16200000">
            <a:off x="2011363" y="4035425"/>
            <a:ext cx="328612" cy="74613"/>
          </a:xfrm>
          <a:prstGeom prst="chevron">
            <a:avLst>
              <a:gd name="adj" fmla="val 110106"/>
            </a:avLst>
          </a:prstGeom>
          <a:solidFill>
            <a:srgbClr val="3333FF"/>
          </a:solidFill>
          <a:ln w="9525">
            <a:solidFill>
              <a:schemeClr val="tx1"/>
            </a:solidFill>
            <a:miter lim="800000"/>
            <a:headEnd/>
            <a:tailEnd/>
          </a:ln>
        </p:spPr>
        <p:txBody>
          <a:bodyPr vert="eaVert" wrap="none" anchor="ctr"/>
          <a:lstStyle/>
          <a:p>
            <a:endParaRPr lang="en-US" sz="1800"/>
          </a:p>
        </p:txBody>
      </p:sp>
      <p:sp>
        <p:nvSpPr>
          <p:cNvPr id="71" name="Text Box 58"/>
          <p:cNvSpPr txBox="1">
            <a:spLocks noChangeArrowheads="1"/>
          </p:cNvSpPr>
          <p:nvPr/>
        </p:nvSpPr>
        <p:spPr bwMode="auto">
          <a:xfrm>
            <a:off x="1412875" y="4040187"/>
            <a:ext cx="655638" cy="274637"/>
          </a:xfrm>
          <a:prstGeom prst="rect">
            <a:avLst/>
          </a:prstGeom>
          <a:noFill/>
          <a:ln w="9525">
            <a:noFill/>
            <a:miter lim="800000"/>
            <a:headEnd/>
            <a:tailEnd/>
          </a:ln>
        </p:spPr>
        <p:txBody>
          <a:bodyPr>
            <a:spAutoFit/>
          </a:bodyPr>
          <a:lstStyle/>
          <a:p>
            <a:pPr>
              <a:spcBef>
                <a:spcPct val="50000"/>
              </a:spcBef>
            </a:pPr>
            <a:r>
              <a:rPr lang="en-US" sz="1200"/>
              <a:t>CD62L</a:t>
            </a:r>
          </a:p>
        </p:txBody>
      </p:sp>
      <p:sp>
        <p:nvSpPr>
          <p:cNvPr id="72" name="Text Box 59"/>
          <p:cNvSpPr txBox="1">
            <a:spLocks noChangeArrowheads="1"/>
          </p:cNvSpPr>
          <p:nvPr/>
        </p:nvSpPr>
        <p:spPr bwMode="auto">
          <a:xfrm>
            <a:off x="1993900" y="4170362"/>
            <a:ext cx="654050" cy="274637"/>
          </a:xfrm>
          <a:prstGeom prst="rect">
            <a:avLst/>
          </a:prstGeom>
          <a:noFill/>
          <a:ln w="9525">
            <a:noFill/>
            <a:miter lim="800000"/>
            <a:headEnd/>
            <a:tailEnd/>
          </a:ln>
        </p:spPr>
        <p:txBody>
          <a:bodyPr>
            <a:spAutoFit/>
          </a:bodyPr>
          <a:lstStyle/>
          <a:p>
            <a:pPr>
              <a:spcBef>
                <a:spcPct val="50000"/>
              </a:spcBef>
            </a:pPr>
            <a:r>
              <a:rPr lang="en-US" sz="1200"/>
              <a:t>Kit</a:t>
            </a:r>
          </a:p>
        </p:txBody>
      </p:sp>
      <p:sp>
        <p:nvSpPr>
          <p:cNvPr id="73" name="Oval 60"/>
          <p:cNvSpPr>
            <a:spLocks noChangeArrowheads="1"/>
          </p:cNvSpPr>
          <p:nvPr/>
        </p:nvSpPr>
        <p:spPr bwMode="auto">
          <a:xfrm rot="11810757">
            <a:off x="1993900" y="3841750"/>
            <a:ext cx="73025" cy="395287"/>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74" name="Text Box 61"/>
          <p:cNvSpPr txBox="1">
            <a:spLocks noChangeArrowheads="1"/>
          </p:cNvSpPr>
          <p:nvPr/>
        </p:nvSpPr>
        <p:spPr bwMode="auto">
          <a:xfrm>
            <a:off x="2357438" y="4040187"/>
            <a:ext cx="654050" cy="274637"/>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75" name="Group 62"/>
          <p:cNvGrpSpPr>
            <a:grpSpLocks/>
          </p:cNvGrpSpPr>
          <p:nvPr/>
        </p:nvGrpSpPr>
        <p:grpSpPr bwMode="auto">
          <a:xfrm rot="20548315">
            <a:off x="2286000" y="3841750"/>
            <a:ext cx="95250" cy="388937"/>
            <a:chOff x="2864" y="2404"/>
            <a:chExt cx="64" cy="284"/>
          </a:xfrm>
        </p:grpSpPr>
        <p:sp>
          <p:nvSpPr>
            <p:cNvPr id="76" name="Line 63"/>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77" name="Oval 64"/>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78" name="AutoShape 65"/>
          <p:cNvSpPr>
            <a:spLocks noChangeArrowheads="1"/>
          </p:cNvSpPr>
          <p:nvPr/>
        </p:nvSpPr>
        <p:spPr bwMode="auto">
          <a:xfrm rot="7865681">
            <a:off x="2433638" y="3773487"/>
            <a:ext cx="66675" cy="36195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79" name="Text Box 66"/>
          <p:cNvSpPr txBox="1">
            <a:spLocks noChangeArrowheads="1"/>
          </p:cNvSpPr>
          <p:nvPr/>
        </p:nvSpPr>
        <p:spPr bwMode="auto">
          <a:xfrm>
            <a:off x="2720975" y="4916487"/>
            <a:ext cx="727075" cy="274637"/>
          </a:xfrm>
          <a:prstGeom prst="rect">
            <a:avLst/>
          </a:prstGeom>
          <a:noFill/>
          <a:ln w="9525">
            <a:noFill/>
            <a:miter lim="800000"/>
            <a:headEnd/>
            <a:tailEnd/>
          </a:ln>
        </p:spPr>
        <p:txBody>
          <a:bodyPr>
            <a:spAutoFit/>
          </a:bodyPr>
          <a:lstStyle/>
          <a:p>
            <a:pPr>
              <a:spcBef>
                <a:spcPct val="50000"/>
              </a:spcBef>
            </a:pPr>
            <a:r>
              <a:rPr lang="en-US" sz="1200"/>
              <a:t>SDF-1 </a:t>
            </a:r>
          </a:p>
        </p:txBody>
      </p:sp>
      <p:sp>
        <p:nvSpPr>
          <p:cNvPr id="80" name="Text Box 67"/>
          <p:cNvSpPr txBox="1">
            <a:spLocks noChangeArrowheads="1"/>
          </p:cNvSpPr>
          <p:nvPr/>
        </p:nvSpPr>
        <p:spPr bwMode="auto">
          <a:xfrm>
            <a:off x="1484313" y="5049837"/>
            <a:ext cx="655638" cy="274637"/>
          </a:xfrm>
          <a:prstGeom prst="rect">
            <a:avLst/>
          </a:prstGeom>
          <a:noFill/>
          <a:ln w="9525">
            <a:noFill/>
            <a:miter lim="800000"/>
            <a:headEnd/>
            <a:tailEnd/>
          </a:ln>
        </p:spPr>
        <p:txBody>
          <a:bodyPr>
            <a:spAutoFit/>
          </a:bodyPr>
          <a:lstStyle/>
          <a:p>
            <a:pPr>
              <a:spcBef>
                <a:spcPct val="50000"/>
              </a:spcBef>
            </a:pPr>
            <a:r>
              <a:rPr lang="en-US" sz="1200"/>
              <a:t> CD62 </a:t>
            </a:r>
          </a:p>
        </p:txBody>
      </p:sp>
      <p:sp>
        <p:nvSpPr>
          <p:cNvPr id="81" name="AutoShape 68"/>
          <p:cNvSpPr>
            <a:spLocks noChangeArrowheads="1"/>
          </p:cNvSpPr>
          <p:nvPr/>
        </p:nvSpPr>
        <p:spPr bwMode="auto">
          <a:xfrm>
            <a:off x="831850" y="5614987"/>
            <a:ext cx="1381125"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82" name="Text Box 69"/>
          <p:cNvSpPr txBox="1">
            <a:spLocks noChangeArrowheads="1"/>
          </p:cNvSpPr>
          <p:nvPr/>
        </p:nvSpPr>
        <p:spPr bwMode="auto">
          <a:xfrm>
            <a:off x="1049338" y="6008687"/>
            <a:ext cx="1090613" cy="304800"/>
          </a:xfrm>
          <a:prstGeom prst="rect">
            <a:avLst/>
          </a:prstGeom>
          <a:noFill/>
          <a:ln w="9525">
            <a:noFill/>
            <a:miter lim="800000"/>
            <a:headEnd/>
            <a:tailEnd/>
          </a:ln>
        </p:spPr>
        <p:txBody>
          <a:bodyPr>
            <a:spAutoFit/>
          </a:bodyPr>
          <a:lstStyle/>
          <a:p>
            <a:pPr>
              <a:spcBef>
                <a:spcPct val="50000"/>
              </a:spcBef>
            </a:pPr>
            <a:r>
              <a:rPr lang="en-US"/>
              <a:t>osteoblast</a:t>
            </a:r>
          </a:p>
        </p:txBody>
      </p:sp>
      <p:sp>
        <p:nvSpPr>
          <p:cNvPr id="83" name="AutoShape 70"/>
          <p:cNvSpPr>
            <a:spLocks noChangeArrowheads="1"/>
          </p:cNvSpPr>
          <p:nvPr/>
        </p:nvSpPr>
        <p:spPr bwMode="auto">
          <a:xfrm rot="2447383">
            <a:off x="1847850" y="3776662"/>
            <a:ext cx="74613" cy="328612"/>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84" name="Text Box 71"/>
          <p:cNvSpPr txBox="1">
            <a:spLocks noChangeArrowheads="1"/>
          </p:cNvSpPr>
          <p:nvPr/>
        </p:nvSpPr>
        <p:spPr bwMode="auto">
          <a:xfrm>
            <a:off x="1339850" y="3802062"/>
            <a:ext cx="654050" cy="274637"/>
          </a:xfrm>
          <a:prstGeom prst="rect">
            <a:avLst/>
          </a:prstGeom>
          <a:noFill/>
          <a:ln w="9525">
            <a:noFill/>
            <a:miter lim="800000"/>
            <a:headEnd/>
            <a:tailEnd/>
          </a:ln>
        </p:spPr>
        <p:txBody>
          <a:bodyPr>
            <a:spAutoFit/>
          </a:bodyPr>
          <a:lstStyle/>
          <a:p>
            <a:pPr>
              <a:spcBef>
                <a:spcPct val="50000"/>
              </a:spcBef>
            </a:pPr>
            <a:r>
              <a:rPr lang="en-US" sz="1200"/>
              <a:t>CD44</a:t>
            </a:r>
          </a:p>
        </p:txBody>
      </p:sp>
      <p:sp>
        <p:nvSpPr>
          <p:cNvPr id="85" name="Freeform 72"/>
          <p:cNvSpPr>
            <a:spLocks/>
          </p:cNvSpPr>
          <p:nvPr/>
        </p:nvSpPr>
        <p:spPr bwMode="auto">
          <a:xfrm>
            <a:off x="1503363" y="4752975"/>
            <a:ext cx="200025" cy="271462"/>
          </a:xfrm>
          <a:custGeom>
            <a:avLst/>
            <a:gdLst>
              <a:gd name="T0" fmla="*/ 66 w 132"/>
              <a:gd name="T1" fmla="*/ 177 h 198"/>
              <a:gd name="T2" fmla="*/ 64 w 132"/>
              <a:gd name="T3" fmla="*/ 49 h 198"/>
              <a:gd name="T4" fmla="*/ 24 w 132"/>
              <a:gd name="T5" fmla="*/ 27 h 198"/>
              <a:gd name="T6" fmla="*/ 41 w 132"/>
              <a:gd name="T7" fmla="*/ 33 h 198"/>
              <a:gd name="T8" fmla="*/ 97 w 132"/>
              <a:gd name="T9" fmla="*/ 27 h 198"/>
              <a:gd name="T10" fmla="*/ 91 w 132"/>
              <a:gd name="T11" fmla="*/ 4 h 198"/>
              <a:gd name="T12" fmla="*/ 66 w 132"/>
              <a:gd name="T13" fmla="*/ 10 h 198"/>
              <a:gd name="T14" fmla="*/ 68 w 132"/>
              <a:gd name="T15" fmla="*/ 37 h 198"/>
              <a:gd name="T16" fmla="*/ 125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86" name="Text Box 73"/>
          <p:cNvSpPr txBox="1">
            <a:spLocks noChangeArrowheads="1"/>
          </p:cNvSpPr>
          <p:nvPr/>
        </p:nvSpPr>
        <p:spPr bwMode="auto">
          <a:xfrm>
            <a:off x="1268413" y="4916487"/>
            <a:ext cx="725488" cy="274637"/>
          </a:xfrm>
          <a:prstGeom prst="rect">
            <a:avLst/>
          </a:prstGeom>
          <a:noFill/>
          <a:ln w="9525">
            <a:noFill/>
            <a:miter lim="800000"/>
            <a:headEnd/>
            <a:tailEnd/>
          </a:ln>
        </p:spPr>
        <p:txBody>
          <a:bodyPr>
            <a:spAutoFit/>
          </a:bodyPr>
          <a:lstStyle/>
          <a:p>
            <a:pPr>
              <a:spcBef>
                <a:spcPct val="50000"/>
              </a:spcBef>
            </a:pPr>
            <a:r>
              <a:rPr lang="en-US" sz="1200"/>
              <a:t>HA </a:t>
            </a:r>
          </a:p>
        </p:txBody>
      </p:sp>
      <p:sp>
        <p:nvSpPr>
          <p:cNvPr id="87" name="Text Box 74"/>
          <p:cNvSpPr txBox="1">
            <a:spLocks noChangeArrowheads="1"/>
          </p:cNvSpPr>
          <p:nvPr/>
        </p:nvSpPr>
        <p:spPr bwMode="auto">
          <a:xfrm>
            <a:off x="904875" y="5286375"/>
            <a:ext cx="2689225" cy="304800"/>
          </a:xfrm>
          <a:prstGeom prst="rect">
            <a:avLst/>
          </a:prstGeom>
          <a:noFill/>
          <a:ln w="9525">
            <a:noFill/>
            <a:miter lim="800000"/>
            <a:headEnd/>
            <a:tailEnd/>
          </a:ln>
        </p:spPr>
        <p:txBody>
          <a:bodyPr>
            <a:spAutoFit/>
          </a:bodyPr>
          <a:lstStyle/>
          <a:p>
            <a:pPr algn="ctr">
              <a:spcBef>
                <a:spcPct val="50000"/>
              </a:spcBef>
            </a:pPr>
            <a:r>
              <a:rPr lang="en-US"/>
              <a:t>Extracellular matrix</a:t>
            </a:r>
          </a:p>
        </p:txBody>
      </p:sp>
      <p:sp>
        <p:nvSpPr>
          <p:cNvPr id="88" name="AutoShape 75"/>
          <p:cNvSpPr>
            <a:spLocks noChangeArrowheads="1"/>
          </p:cNvSpPr>
          <p:nvPr/>
        </p:nvSpPr>
        <p:spPr bwMode="auto">
          <a:xfrm flipH="1">
            <a:off x="1631950" y="4368800"/>
            <a:ext cx="1089025" cy="261937"/>
          </a:xfrm>
          <a:prstGeom prst="curvedUpArrow">
            <a:avLst>
              <a:gd name="adj1" fmla="val 83152"/>
              <a:gd name="adj2" fmla="val 166303"/>
              <a:gd name="adj3" fmla="val 33333"/>
            </a:avLst>
          </a:prstGeom>
          <a:solidFill>
            <a:srgbClr val="CC0000"/>
          </a:solidFill>
          <a:ln w="9525">
            <a:solidFill>
              <a:schemeClr val="tx1"/>
            </a:solidFill>
            <a:miter lim="800000"/>
            <a:headEnd/>
            <a:tailEnd/>
          </a:ln>
        </p:spPr>
        <p:txBody>
          <a:bodyPr wrap="none" anchor="ctr"/>
          <a:lstStyle/>
          <a:p>
            <a:endParaRPr lang="en-US" sz="1800"/>
          </a:p>
        </p:txBody>
      </p:sp>
      <p:grpSp>
        <p:nvGrpSpPr>
          <p:cNvPr id="89" name="Group 76"/>
          <p:cNvGrpSpPr>
            <a:grpSpLocks/>
          </p:cNvGrpSpPr>
          <p:nvPr/>
        </p:nvGrpSpPr>
        <p:grpSpPr bwMode="auto">
          <a:xfrm>
            <a:off x="2357438" y="4762500"/>
            <a:ext cx="219075" cy="65087"/>
            <a:chOff x="576" y="1152"/>
            <a:chExt cx="864" cy="240"/>
          </a:xfrm>
        </p:grpSpPr>
        <p:sp>
          <p:nvSpPr>
            <p:cNvPr id="90" name="Line 77"/>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1" name="Line 78"/>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2" name="Line 79"/>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3" name="Line 80"/>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94" name="Line 81"/>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95" name="Group 82"/>
          <p:cNvGrpSpPr>
            <a:grpSpLocks/>
          </p:cNvGrpSpPr>
          <p:nvPr/>
        </p:nvGrpSpPr>
        <p:grpSpPr bwMode="auto">
          <a:xfrm>
            <a:off x="2066925" y="4105275"/>
            <a:ext cx="219075" cy="65087"/>
            <a:chOff x="576" y="1152"/>
            <a:chExt cx="864" cy="240"/>
          </a:xfrm>
        </p:grpSpPr>
        <p:sp>
          <p:nvSpPr>
            <p:cNvPr id="96" name="Line 83"/>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7" name="Line 84"/>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8" name="Line 85"/>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9" name="Line 86"/>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0" name="Line 87"/>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101" name="Group 88"/>
          <p:cNvGrpSpPr>
            <a:grpSpLocks/>
          </p:cNvGrpSpPr>
          <p:nvPr/>
        </p:nvGrpSpPr>
        <p:grpSpPr bwMode="auto">
          <a:xfrm rot="18497410">
            <a:off x="2441575" y="3968750"/>
            <a:ext cx="196850" cy="74613"/>
            <a:chOff x="576" y="1152"/>
            <a:chExt cx="864" cy="240"/>
          </a:xfrm>
        </p:grpSpPr>
        <p:sp>
          <p:nvSpPr>
            <p:cNvPr id="102" name="Line 8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03" name="Line 9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04" name="Line 9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05" name="Line 9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6" name="Line 9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sp>
        <p:nvSpPr>
          <p:cNvPr id="107" name="AutoShape 95"/>
          <p:cNvSpPr>
            <a:spLocks noChangeArrowheads="1"/>
          </p:cNvSpPr>
          <p:nvPr/>
        </p:nvSpPr>
        <p:spPr bwMode="auto">
          <a:xfrm>
            <a:off x="685800" y="1676400"/>
            <a:ext cx="366395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108" name="Text Box 97"/>
          <p:cNvSpPr txBox="1">
            <a:spLocks noChangeArrowheads="1"/>
          </p:cNvSpPr>
          <p:nvPr/>
        </p:nvSpPr>
        <p:spPr bwMode="auto">
          <a:xfrm>
            <a:off x="696913" y="1743075"/>
            <a:ext cx="830677" cy="461665"/>
          </a:xfrm>
          <a:prstGeom prst="rect">
            <a:avLst/>
          </a:prstGeom>
          <a:noFill/>
          <a:ln w="9525">
            <a:noFill/>
            <a:miter lim="800000"/>
            <a:headEnd/>
            <a:tailEnd/>
          </a:ln>
          <a:effectLst/>
        </p:spPr>
        <p:txBody>
          <a:bodyPr wrap="none">
            <a:spAutoFit/>
          </a:bodyPr>
          <a:lstStyle/>
          <a:p>
            <a:pPr>
              <a:defRPr/>
            </a:pPr>
            <a:r>
              <a:rPr lang="tr-TR" sz="2400" b="1" dirty="0" smtClean="0">
                <a:effectLst>
                  <a:outerShdw blurRad="38100" dist="38100" dir="2700000" algn="tl">
                    <a:srgbClr val="C0C0C0"/>
                  </a:outerShdw>
                </a:effectLst>
              </a:rPr>
              <a:t>GCSF</a:t>
            </a:r>
            <a:endParaRPr lang="en-US" sz="2400" b="1" dirty="0">
              <a:effectLst>
                <a:outerShdw blurRad="38100" dist="38100" dir="2700000" algn="tl">
                  <a:srgbClr val="C0C0C0"/>
                </a:outerShdw>
              </a:effectLst>
              <a:cs typeface="+mn-cs"/>
            </a:endParaRPr>
          </a:p>
        </p:txBody>
      </p:sp>
      <p:grpSp>
        <p:nvGrpSpPr>
          <p:cNvPr id="109" name="Group 98"/>
          <p:cNvGrpSpPr>
            <a:grpSpLocks/>
          </p:cNvGrpSpPr>
          <p:nvPr/>
        </p:nvGrpSpPr>
        <p:grpSpPr bwMode="auto">
          <a:xfrm>
            <a:off x="2647950" y="4762500"/>
            <a:ext cx="217488" cy="65087"/>
            <a:chOff x="576" y="1152"/>
            <a:chExt cx="864" cy="240"/>
          </a:xfrm>
        </p:grpSpPr>
        <p:sp>
          <p:nvSpPr>
            <p:cNvPr id="110" name="Line 9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11" name="Line 10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12" name="Line 10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13" name="Line 10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14" name="Line 10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pic>
        <p:nvPicPr>
          <p:cNvPr id="115" name="Picture 94" descr="j0325662[1]"/>
          <p:cNvPicPr>
            <a:picLocks noChangeAspect="1" noChangeArrowheads="1"/>
          </p:cNvPicPr>
          <p:nvPr/>
        </p:nvPicPr>
        <p:blipFill>
          <a:blip r:embed="rId3" cstate="print"/>
          <a:srcRect/>
          <a:stretch>
            <a:fillRect/>
          </a:stretch>
        </p:blipFill>
        <p:spPr bwMode="auto">
          <a:xfrm rot="1549663">
            <a:off x="2763831" y="4380456"/>
            <a:ext cx="528638" cy="536575"/>
          </a:xfrm>
          <a:prstGeom prst="rect">
            <a:avLst/>
          </a:prstGeom>
          <a:noFill/>
          <a:ln w="9525">
            <a:noFill/>
            <a:miter lim="800000"/>
            <a:headEnd/>
            <a:tailEnd/>
          </a:ln>
        </p:spPr>
      </p:pic>
      <p:sp>
        <p:nvSpPr>
          <p:cNvPr id="116" name="Text Box 104"/>
          <p:cNvSpPr txBox="1">
            <a:spLocks noChangeArrowheads="1"/>
          </p:cNvSpPr>
          <p:nvPr/>
        </p:nvSpPr>
        <p:spPr bwMode="auto">
          <a:xfrm>
            <a:off x="5192713" y="2222500"/>
            <a:ext cx="3006725" cy="1054100"/>
          </a:xfrm>
          <a:prstGeom prst="rect">
            <a:avLst/>
          </a:prstGeom>
          <a:noFill/>
          <a:ln w="9525">
            <a:noFill/>
            <a:miter lim="800000"/>
            <a:headEnd/>
            <a:tailEnd/>
          </a:ln>
        </p:spPr>
        <p:txBody>
          <a:bodyPr>
            <a:spAutoFit/>
          </a:bodyPr>
          <a:lstStyle/>
          <a:p>
            <a:pPr algn="ctr">
              <a:spcBef>
                <a:spcPct val="50000"/>
              </a:spcBef>
            </a:pPr>
            <a:r>
              <a:rPr lang="en-US" sz="1800" dirty="0"/>
              <a:t>adhesive interactions between HSC and BM:</a:t>
            </a:r>
          </a:p>
          <a:p>
            <a:pPr algn="ctr">
              <a:spcBef>
                <a:spcPct val="50000"/>
              </a:spcBef>
            </a:pPr>
            <a:r>
              <a:rPr lang="en-US" sz="1800" dirty="0"/>
              <a:t>cell adhesions molecules</a:t>
            </a:r>
          </a:p>
        </p:txBody>
      </p:sp>
      <p:sp>
        <p:nvSpPr>
          <p:cNvPr id="117" name="Text Box 7"/>
          <p:cNvSpPr txBox="1">
            <a:spLocks noChangeArrowheads="1"/>
          </p:cNvSpPr>
          <p:nvPr/>
        </p:nvSpPr>
        <p:spPr bwMode="auto">
          <a:xfrm>
            <a:off x="5562600" y="6253161"/>
            <a:ext cx="4038600" cy="369332"/>
          </a:xfrm>
          <a:prstGeom prst="rect">
            <a:avLst/>
          </a:prstGeom>
          <a:noFill/>
          <a:ln w="9525">
            <a:noFill/>
            <a:miter lim="800000"/>
            <a:headEnd/>
            <a:tailEnd/>
          </a:ln>
        </p:spPr>
        <p:txBody>
          <a:bodyPr wrap="square">
            <a:spAutoFit/>
          </a:bodyPr>
          <a:lstStyle/>
          <a:p>
            <a:r>
              <a:rPr lang="en-US" b="1" dirty="0" err="1">
                <a:solidFill>
                  <a:schemeClr val="bg1"/>
                </a:solidFill>
                <a:latin typeface="Arial Narrow" pitchFamily="34" charset="0"/>
              </a:rPr>
              <a:t>Pruijt</a:t>
            </a:r>
            <a:r>
              <a:rPr lang="en-US" b="1" dirty="0">
                <a:solidFill>
                  <a:schemeClr val="bg1"/>
                </a:solidFill>
                <a:latin typeface="Arial Narrow" pitchFamily="34" charset="0"/>
              </a:rPr>
              <a:t>, </a:t>
            </a:r>
            <a:r>
              <a:rPr lang="en-US" b="1" dirty="0" err="1">
                <a:solidFill>
                  <a:schemeClr val="bg1"/>
                </a:solidFill>
                <a:latin typeface="Arial Narrow" pitchFamily="34" charset="0"/>
              </a:rPr>
              <a:t>Fibbe</a:t>
            </a:r>
            <a:r>
              <a:rPr lang="en-US" b="1" dirty="0">
                <a:solidFill>
                  <a:schemeClr val="bg1"/>
                </a:solidFill>
                <a:latin typeface="Arial Narrow" pitchFamily="34" charset="0"/>
              </a:rPr>
              <a:t> et al. 1999;  Hattori et al. 2002</a:t>
            </a:r>
            <a:endParaRPr lang="tr-TR" b="1" dirty="0">
              <a:solidFill>
                <a:schemeClr val="bg1"/>
              </a:solidFill>
              <a:latin typeface="Arial Narrow" pitchFamily="34" charset="0"/>
            </a:endParaRPr>
          </a:p>
        </p:txBody>
      </p:sp>
      <p:pic>
        <p:nvPicPr>
          <p:cNvPr id="118" name="Picture 94" descr="j0325662[1]"/>
          <p:cNvPicPr>
            <a:picLocks noChangeAspect="1" noChangeArrowheads="1"/>
          </p:cNvPicPr>
          <p:nvPr/>
        </p:nvPicPr>
        <p:blipFill>
          <a:blip r:embed="rId3" cstate="print"/>
          <a:srcRect/>
          <a:stretch>
            <a:fillRect/>
          </a:stretch>
        </p:blipFill>
        <p:spPr bwMode="auto">
          <a:xfrm rot="1549663">
            <a:off x="7229481" y="3593556"/>
            <a:ext cx="528638" cy="536575"/>
          </a:xfrm>
          <a:prstGeom prst="rect">
            <a:avLst/>
          </a:prstGeom>
          <a:noFill/>
          <a:ln w="9525">
            <a:noFill/>
            <a:miter lim="800000"/>
            <a:headEnd/>
            <a:tailEnd/>
          </a:ln>
        </p:spPr>
      </p:pic>
      <p:sp>
        <p:nvSpPr>
          <p:cNvPr id="223" name="Text Box 39"/>
          <p:cNvSpPr txBox="1">
            <a:spLocks noChangeArrowheads="1"/>
          </p:cNvSpPr>
          <p:nvPr/>
        </p:nvSpPr>
        <p:spPr bwMode="auto">
          <a:xfrm>
            <a:off x="7654925" y="3502223"/>
            <a:ext cx="879475" cy="307777"/>
          </a:xfrm>
          <a:prstGeom prst="rect">
            <a:avLst/>
          </a:prstGeom>
          <a:solidFill>
            <a:schemeClr val="accent1"/>
          </a:solidFill>
          <a:ln w="9525">
            <a:solidFill>
              <a:schemeClr val="tx1"/>
            </a:solidFill>
            <a:miter lim="800000"/>
            <a:headEnd/>
            <a:tailEnd/>
          </a:ln>
        </p:spPr>
        <p:txBody>
          <a:bodyPr wrap="square">
            <a:spAutoFit/>
          </a:bodyPr>
          <a:lstStyle/>
          <a:p>
            <a:pPr algn="ctr">
              <a:spcBef>
                <a:spcPct val="50000"/>
              </a:spcBef>
            </a:pPr>
            <a:r>
              <a:rPr lang="tr-TR" sz="1400" b="1" u="sng" dirty="0" smtClean="0"/>
              <a:t>AMD 100</a:t>
            </a:r>
            <a:endParaRPr lang="en-US" sz="1400" b="1" u="sng" dirty="0"/>
          </a:p>
        </p:txBody>
      </p:sp>
      <p:pic>
        <p:nvPicPr>
          <p:cNvPr id="147459" name="Picture 3"/>
          <p:cNvPicPr>
            <a:picLocks noChangeAspect="1" noChangeArrowheads="1"/>
          </p:cNvPicPr>
          <p:nvPr/>
        </p:nvPicPr>
        <p:blipFill>
          <a:blip r:embed="rId4" cstate="print"/>
          <a:srcRect/>
          <a:stretch>
            <a:fillRect/>
          </a:stretch>
        </p:blipFill>
        <p:spPr bwMode="auto">
          <a:xfrm>
            <a:off x="685800" y="1676400"/>
            <a:ext cx="3657600" cy="4724400"/>
          </a:xfrm>
          <a:prstGeom prst="rect">
            <a:avLst/>
          </a:prstGeom>
          <a:noFill/>
          <a:ln w="9525">
            <a:noFill/>
            <a:miter lim="800000"/>
            <a:headEnd/>
            <a:tailEnd/>
          </a:ln>
        </p:spPr>
      </p:pic>
      <p:pic>
        <p:nvPicPr>
          <p:cNvPr id="226" name="Picture 94" descr="j0325662[1]"/>
          <p:cNvPicPr>
            <a:picLocks noChangeAspect="1" noChangeArrowheads="1"/>
          </p:cNvPicPr>
          <p:nvPr/>
        </p:nvPicPr>
        <p:blipFill>
          <a:blip r:embed="rId3" cstate="print"/>
          <a:srcRect/>
          <a:stretch>
            <a:fillRect/>
          </a:stretch>
        </p:blipFill>
        <p:spPr bwMode="auto">
          <a:xfrm rot="17168052">
            <a:off x="1819452" y="4022575"/>
            <a:ext cx="528638" cy="536575"/>
          </a:xfrm>
          <a:prstGeom prst="rect">
            <a:avLst/>
          </a:prstGeom>
          <a:noFill/>
          <a:ln w="9525">
            <a:noFill/>
            <a:miter lim="800000"/>
            <a:headEnd/>
            <a:tailEnd/>
          </a:ln>
        </p:spPr>
      </p:pic>
      <p:pic>
        <p:nvPicPr>
          <p:cNvPr id="147460" name="Picture 4"/>
          <p:cNvPicPr>
            <a:picLocks noChangeAspect="1" noChangeArrowheads="1"/>
          </p:cNvPicPr>
          <p:nvPr/>
        </p:nvPicPr>
        <p:blipFill>
          <a:blip r:embed="rId5" cstate="print"/>
          <a:srcRect/>
          <a:stretch>
            <a:fillRect/>
          </a:stretch>
        </p:blipFill>
        <p:spPr bwMode="auto">
          <a:xfrm>
            <a:off x="4953000" y="1600200"/>
            <a:ext cx="3657600" cy="4800600"/>
          </a:xfrm>
          <a:prstGeom prst="rect">
            <a:avLst/>
          </a:prstGeom>
          <a:noFill/>
          <a:ln w="9525">
            <a:noFill/>
            <a:miter lim="800000"/>
            <a:headEnd/>
            <a:tailEnd/>
          </a:ln>
        </p:spPr>
      </p:pic>
      <p:pic>
        <p:nvPicPr>
          <p:cNvPr id="228" name="Picture 94" descr="j0325662[1]"/>
          <p:cNvPicPr>
            <a:picLocks noChangeAspect="1" noChangeArrowheads="1"/>
          </p:cNvPicPr>
          <p:nvPr/>
        </p:nvPicPr>
        <p:blipFill>
          <a:blip r:embed="rId3" cstate="print"/>
          <a:srcRect/>
          <a:stretch>
            <a:fillRect/>
          </a:stretch>
        </p:blipFill>
        <p:spPr bwMode="auto">
          <a:xfrm rot="14311149">
            <a:off x="6447390" y="3774065"/>
            <a:ext cx="633217" cy="6427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2000"/>
                                        <p:tgtEl>
                                          <p:spTgt spid="147459"/>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20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460"/>
                                        </p:tgtEl>
                                        <p:attrNameLst>
                                          <p:attrName>style.visibility</p:attrName>
                                        </p:attrNameLst>
                                      </p:cBhvr>
                                      <p:to>
                                        <p:strVal val="visible"/>
                                      </p:to>
                                    </p:set>
                                    <p:animEffect transition="in" filter="fade">
                                      <p:cBhvr>
                                        <p:cTn id="15" dur="2000"/>
                                        <p:tgtEl>
                                          <p:spTgt spid="147460"/>
                                        </p:tgtEl>
                                      </p:cBhvr>
                                    </p:animEffect>
                                  </p:childTnLst>
                                </p:cTn>
                              </p:par>
                              <p:par>
                                <p:cTn id="16" presetID="10" presetClass="entr" presetSubtype="0" fill="hold" nodeType="withEffect">
                                  <p:stCondLst>
                                    <p:cond delay="0"/>
                                  </p:stCondLst>
                                  <p:childTnLst>
                                    <p:set>
                                      <p:cBhvr>
                                        <p:cTn id="17" dur="1" fill="hold">
                                          <p:stCondLst>
                                            <p:cond delay="0"/>
                                          </p:stCondLst>
                                        </p:cTn>
                                        <p:tgtEl>
                                          <p:spTgt spid="228"/>
                                        </p:tgtEl>
                                        <p:attrNameLst>
                                          <p:attrName>style.visibility</p:attrName>
                                        </p:attrNameLst>
                                      </p:cBhvr>
                                      <p:to>
                                        <p:strVal val="visible"/>
                                      </p:to>
                                    </p:set>
                                    <p:animEffect transition="in" filter="fade">
                                      <p:cBhvr>
                                        <p:cTn id="18" dur="20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0" y="1295400"/>
            <a:ext cx="8610600" cy="1892826"/>
          </a:xfrm>
        </p:spPr>
        <p:txBody>
          <a:bodyPr/>
          <a:lstStyle/>
          <a:p>
            <a:pPr lvl="0">
              <a:lnSpc>
                <a:spcPct val="150000"/>
              </a:lnSpc>
            </a:pPr>
            <a:r>
              <a:rPr lang="tr-TR" sz="2400" b="1" dirty="0" smtClean="0">
                <a:cs typeface="Arial" charset="0"/>
              </a:rPr>
              <a:t>    </a:t>
            </a:r>
            <a:r>
              <a:rPr lang="en-US" sz="2400" b="1" dirty="0" err="1" smtClean="0">
                <a:cs typeface="Arial" charset="0"/>
              </a:rPr>
              <a:t>Filgrastim</a:t>
            </a:r>
            <a:r>
              <a:rPr lang="tr-TR" sz="2400" b="1" dirty="0" smtClean="0">
                <a:cs typeface="Arial" charset="0"/>
              </a:rPr>
              <a:t> </a:t>
            </a:r>
            <a:r>
              <a:rPr lang="tr-TR" sz="2400" b="1" dirty="0" smtClean="0">
                <a:solidFill>
                  <a:srgbClr val="002060"/>
                </a:solidFill>
                <a:cs typeface="Arial" charset="0"/>
              </a:rPr>
              <a:t> (G-CSF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tr-TR" sz="1600" b="1" dirty="0" smtClean="0">
                <a:cs typeface="Arial" charset="0"/>
              </a:rPr>
              <a:t>       </a:t>
            </a:r>
            <a:r>
              <a:rPr lang="en-US" sz="1600" dirty="0" smtClean="0">
                <a:cs typeface="Arial" charset="0"/>
              </a:rPr>
              <a:t>Multi-step </a:t>
            </a:r>
            <a:r>
              <a:rPr lang="en-US" sz="1600" dirty="0">
                <a:cs typeface="Arial" charset="0"/>
              </a:rPr>
              <a:t>interactions in the marrow microenvironment lead to stem cell </a:t>
            </a:r>
            <a:r>
              <a:rPr lang="en-US" sz="1600" dirty="0" smtClean="0">
                <a:cs typeface="Arial" charset="0"/>
              </a:rPr>
              <a:t>mobilization</a:t>
            </a:r>
            <a:endParaRPr lang="tr-TR" sz="1600" b="1" dirty="0" smtClean="0">
              <a:solidFill>
                <a:sysClr val="windowText" lastClr="000000"/>
              </a:solidFill>
              <a:ea typeface="ＭＳ Ｐゴシック" pitchFamily="34" charset="-128"/>
            </a:endParaRPr>
          </a:p>
          <a:p>
            <a:pPr>
              <a:lnSpc>
                <a:spcPct val="150000"/>
              </a:lnSpc>
            </a:pPr>
            <a:r>
              <a:rPr lang="en-US" sz="1400" dirty="0" smtClean="0">
                <a:ea typeface="ＭＳ Ｐゴシック" pitchFamily="34" charset="-128"/>
              </a:rPr>
              <a:t>.</a:t>
            </a: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304800" y="2286000"/>
            <a:ext cx="8458200" cy="1754326"/>
          </a:xfrm>
          <a:prstGeom prst="rect">
            <a:avLst/>
          </a:prstGeom>
        </p:spPr>
        <p:txBody>
          <a:bodyPr wrap="square">
            <a:spAutoFit/>
          </a:bodyPr>
          <a:lstStyle/>
          <a:p>
            <a:pPr>
              <a:lnSpc>
                <a:spcPct val="150000"/>
              </a:lnSpc>
            </a:pPr>
            <a:r>
              <a:rPr lang="en-US" b="1" dirty="0" smtClean="0">
                <a:solidFill>
                  <a:srgbClr val="C00000"/>
                </a:solidFill>
                <a:ea typeface="ＭＳ Ｐゴシック" pitchFamily="34" charset="-128"/>
              </a:rPr>
              <a:t>Pain, headaches, </a:t>
            </a:r>
            <a:r>
              <a:rPr lang="en-US" b="1" dirty="0" err="1" smtClean="0">
                <a:solidFill>
                  <a:srgbClr val="C00000"/>
                </a:solidFill>
                <a:ea typeface="ＭＳ Ｐゴシック" pitchFamily="34" charset="-128"/>
              </a:rPr>
              <a:t>arthralgias</a:t>
            </a:r>
            <a:r>
              <a:rPr lang="en-US" b="1" dirty="0" smtClean="0">
                <a:solidFill>
                  <a:srgbClr val="C00000"/>
                </a:solidFill>
                <a:ea typeface="ＭＳ Ｐゴシック" pitchFamily="34" charset="-128"/>
              </a:rPr>
              <a:t>, malaise, fatigue, insomnia, and </a:t>
            </a:r>
            <a:r>
              <a:rPr lang="en-US" b="1" dirty="0" err="1" smtClean="0">
                <a:solidFill>
                  <a:srgbClr val="C00000"/>
                </a:solidFill>
                <a:ea typeface="ＭＳ Ｐゴシック" pitchFamily="34" charset="-128"/>
              </a:rPr>
              <a:t>nause</a:t>
            </a:r>
            <a:r>
              <a:rPr lang="tr-TR" b="1" dirty="0" smtClean="0">
                <a:solidFill>
                  <a:srgbClr val="C00000"/>
                </a:solidFill>
                <a:ea typeface="ＭＳ Ｐゴシック" pitchFamily="34" charset="-128"/>
              </a:rPr>
              <a:t>,  </a:t>
            </a:r>
            <a:r>
              <a:rPr lang="en-US" b="1" dirty="0" smtClean="0">
                <a:solidFill>
                  <a:srgbClr val="C00000"/>
                </a:solidFill>
                <a:ea typeface="ＭＳ Ｐゴシック" pitchFamily="34" charset="-128"/>
              </a:rPr>
              <a:t>Transient increase in ALP, ALT, LDH, Na and transient decrease in </a:t>
            </a:r>
            <a:r>
              <a:rPr lang="en-US" b="1" dirty="0" err="1" smtClean="0">
                <a:solidFill>
                  <a:srgbClr val="C00000"/>
                </a:solidFill>
                <a:ea typeface="ＭＳ Ｐゴシック" pitchFamily="34" charset="-128"/>
              </a:rPr>
              <a:t>potasiu</a:t>
            </a:r>
            <a:r>
              <a:rPr lang="tr-TR" b="1" dirty="0" smtClean="0">
                <a:solidFill>
                  <a:srgbClr val="C00000"/>
                </a:solidFill>
                <a:ea typeface="ＭＳ Ｐゴシック" pitchFamily="34" charset="-128"/>
              </a:rPr>
              <a:t>m,</a:t>
            </a:r>
            <a:r>
              <a:rPr lang="tr-TR" dirty="0" smtClean="0">
                <a:solidFill>
                  <a:srgbClr val="C00000"/>
                </a:solidFill>
                <a:ea typeface="ＭＳ Ｐゴシック" pitchFamily="34" charset="-128"/>
              </a:rPr>
              <a:t> </a:t>
            </a:r>
            <a:r>
              <a:rPr lang="en-US" b="1" dirty="0" smtClean="0">
                <a:solidFill>
                  <a:srgbClr val="C00000"/>
                </a:solidFill>
                <a:ea typeface="ＭＳ Ｐゴシック" pitchFamily="34" charset="-128"/>
              </a:rPr>
              <a:t>spontaneous</a:t>
            </a:r>
            <a:r>
              <a:rPr lang="tr-TR" b="1" dirty="0" smtClean="0">
                <a:solidFill>
                  <a:srgbClr val="C00000"/>
                </a:solidFill>
                <a:ea typeface="ＭＳ Ｐゴシック" pitchFamily="34" charset="-128"/>
              </a:rPr>
              <a:t>   </a:t>
            </a:r>
            <a:r>
              <a:rPr lang="en-US" b="1" u="sng" dirty="0" err="1" smtClean="0">
                <a:solidFill>
                  <a:srgbClr val="C00000"/>
                </a:solidFill>
                <a:ea typeface="ＭＳ Ｐゴシック" pitchFamily="34" charset="-128"/>
              </a:rPr>
              <a:t>splenic</a:t>
            </a:r>
            <a:r>
              <a:rPr lang="en-US" b="1" u="sng" dirty="0" smtClean="0">
                <a:solidFill>
                  <a:srgbClr val="C00000"/>
                </a:solidFill>
                <a:ea typeface="ＭＳ Ｐゴシック" pitchFamily="34" charset="-128"/>
              </a:rPr>
              <a:t> rupture </a:t>
            </a:r>
            <a:endParaRPr lang="tr-TR" b="1" u="sng" dirty="0" smtClean="0">
              <a:solidFill>
                <a:srgbClr val="C00000"/>
              </a:solidFill>
              <a:ea typeface="ＭＳ Ｐゴシック" pitchFamily="34" charset="-128"/>
            </a:endParaRPr>
          </a:p>
          <a:p>
            <a:pPr>
              <a:lnSpc>
                <a:spcPct val="150000"/>
              </a:lnSpc>
            </a:pPr>
            <a:r>
              <a:rPr lang="en-US" dirty="0" smtClean="0">
                <a:solidFill>
                  <a:srgbClr val="002060"/>
                </a:solidFill>
                <a:ea typeface="ＭＳ Ｐゴシック" pitchFamily="34" charset="-128"/>
              </a:rPr>
              <a:t>Increased spleen size in length (in 95% of pts) (mean increase,13%) but 10 days after</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G</a:t>
            </a:r>
            <a:r>
              <a:rPr lang="tr-TR" dirty="0" smtClean="0">
                <a:solidFill>
                  <a:srgbClr val="002060"/>
                </a:solidFill>
                <a:ea typeface="ＭＳ Ｐゴシック" pitchFamily="34" charset="-128"/>
              </a:rPr>
              <a:t>-</a:t>
            </a:r>
            <a:r>
              <a:rPr lang="en-US" dirty="0" smtClean="0">
                <a:solidFill>
                  <a:srgbClr val="002060"/>
                </a:solidFill>
                <a:ea typeface="ＭＳ Ｐゴシック" pitchFamily="34" charset="-128"/>
              </a:rPr>
              <a:t>CSF administration, </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spleen size returns to baseline.</a:t>
            </a:r>
            <a:r>
              <a:rPr lang="tr-TR" dirty="0" smtClean="0">
                <a:solidFill>
                  <a:srgbClr val="002060"/>
                </a:solidFill>
                <a:ea typeface="ＭＳ Ｐゴシック" pitchFamily="34" charset="-128"/>
              </a:rPr>
              <a:t> </a:t>
            </a:r>
            <a:endParaRPr lang="tr-TR" dirty="0"/>
          </a:p>
        </p:txBody>
      </p:sp>
      <p:sp>
        <p:nvSpPr>
          <p:cNvPr id="49" name="Rectangle 4"/>
          <p:cNvSpPr>
            <a:spLocks noChangeArrowheads="1"/>
          </p:cNvSpPr>
          <p:nvPr/>
        </p:nvSpPr>
        <p:spPr bwMode="auto">
          <a:xfrm>
            <a:off x="990600" y="4453970"/>
            <a:ext cx="6378575" cy="2087562"/>
          </a:xfrm>
          <a:prstGeom prst="rect">
            <a:avLst/>
          </a:prstGeom>
          <a:noFill/>
          <a:ln w="9525">
            <a:noFill/>
            <a:miter lim="800000"/>
            <a:headEnd/>
            <a:tailEnd/>
          </a:ln>
        </p:spPr>
        <p:txBody>
          <a:bodyPr wrap="none" anchor="ctr"/>
          <a:lstStyle/>
          <a:p>
            <a:pPr algn="ctr"/>
            <a:endParaRPr lang="en-US" sz="1600" b="1">
              <a:latin typeface="Calibri" pitchFamily="34" charset="0"/>
            </a:endParaRPr>
          </a:p>
        </p:txBody>
      </p:sp>
      <p:sp>
        <p:nvSpPr>
          <p:cNvPr id="50" name="Line 5"/>
          <p:cNvSpPr>
            <a:spLocks noChangeShapeType="1"/>
          </p:cNvSpPr>
          <p:nvPr/>
        </p:nvSpPr>
        <p:spPr bwMode="auto">
          <a:xfrm>
            <a:off x="1782763" y="4596845"/>
            <a:ext cx="0" cy="1517650"/>
          </a:xfrm>
          <a:prstGeom prst="line">
            <a:avLst/>
          </a:prstGeom>
          <a:noFill/>
          <a:ln w="28575">
            <a:solidFill>
              <a:schemeClr val="accent1">
                <a:lumMod val="75000"/>
              </a:schemeClr>
            </a:solidFill>
            <a:round/>
            <a:headEnd/>
            <a:tailEnd/>
          </a:ln>
        </p:spPr>
        <p:txBody>
          <a:bodyPr/>
          <a:lstStyle/>
          <a:p>
            <a:endParaRPr lang="tr-TR"/>
          </a:p>
        </p:txBody>
      </p:sp>
      <p:sp>
        <p:nvSpPr>
          <p:cNvPr id="51" name="Line 6"/>
          <p:cNvSpPr>
            <a:spLocks noChangeShapeType="1"/>
          </p:cNvSpPr>
          <p:nvPr/>
        </p:nvSpPr>
        <p:spPr bwMode="auto">
          <a:xfrm flipV="1">
            <a:off x="1782763" y="6109732"/>
            <a:ext cx="5205412" cy="0"/>
          </a:xfrm>
          <a:prstGeom prst="line">
            <a:avLst/>
          </a:prstGeom>
          <a:noFill/>
          <a:ln w="28575">
            <a:solidFill>
              <a:schemeClr val="accent1">
                <a:lumMod val="75000"/>
              </a:schemeClr>
            </a:solidFill>
            <a:round/>
            <a:headEnd/>
            <a:tailEnd/>
          </a:ln>
        </p:spPr>
        <p:txBody>
          <a:bodyPr/>
          <a:lstStyle/>
          <a:p>
            <a:endParaRPr lang="tr-TR"/>
          </a:p>
        </p:txBody>
      </p:sp>
      <p:sp>
        <p:nvSpPr>
          <p:cNvPr id="52" name="Line 7"/>
          <p:cNvSpPr>
            <a:spLocks noChangeShapeType="1"/>
          </p:cNvSpPr>
          <p:nvPr/>
        </p:nvSpPr>
        <p:spPr bwMode="auto">
          <a:xfrm>
            <a:off x="2062163" y="6095445"/>
            <a:ext cx="0" cy="120650"/>
          </a:xfrm>
          <a:prstGeom prst="line">
            <a:avLst/>
          </a:prstGeom>
          <a:noFill/>
          <a:ln w="9525">
            <a:solidFill>
              <a:schemeClr val="tx1"/>
            </a:solidFill>
            <a:round/>
            <a:headEnd/>
            <a:tailEnd/>
          </a:ln>
        </p:spPr>
        <p:txBody>
          <a:bodyPr/>
          <a:lstStyle/>
          <a:p>
            <a:endParaRPr lang="tr-TR"/>
          </a:p>
        </p:txBody>
      </p:sp>
      <p:sp>
        <p:nvSpPr>
          <p:cNvPr id="53" name="Line 8"/>
          <p:cNvSpPr>
            <a:spLocks noChangeShapeType="1"/>
          </p:cNvSpPr>
          <p:nvPr/>
        </p:nvSpPr>
        <p:spPr bwMode="auto">
          <a:xfrm>
            <a:off x="6443663" y="6095445"/>
            <a:ext cx="0" cy="120650"/>
          </a:xfrm>
          <a:prstGeom prst="line">
            <a:avLst/>
          </a:prstGeom>
          <a:noFill/>
          <a:ln w="9525">
            <a:solidFill>
              <a:schemeClr val="tx1"/>
            </a:solidFill>
            <a:round/>
            <a:headEnd/>
            <a:tailEnd/>
          </a:ln>
        </p:spPr>
        <p:txBody>
          <a:bodyPr/>
          <a:lstStyle/>
          <a:p>
            <a:endParaRPr lang="tr-TR"/>
          </a:p>
        </p:txBody>
      </p:sp>
      <p:sp>
        <p:nvSpPr>
          <p:cNvPr id="54" name="Line 9"/>
          <p:cNvSpPr>
            <a:spLocks noChangeShapeType="1"/>
          </p:cNvSpPr>
          <p:nvPr/>
        </p:nvSpPr>
        <p:spPr bwMode="auto">
          <a:xfrm>
            <a:off x="2424113" y="6095445"/>
            <a:ext cx="0" cy="120650"/>
          </a:xfrm>
          <a:prstGeom prst="line">
            <a:avLst/>
          </a:prstGeom>
          <a:noFill/>
          <a:ln w="9525">
            <a:solidFill>
              <a:schemeClr val="tx1"/>
            </a:solidFill>
            <a:round/>
            <a:headEnd/>
            <a:tailEnd/>
          </a:ln>
        </p:spPr>
        <p:txBody>
          <a:bodyPr/>
          <a:lstStyle/>
          <a:p>
            <a:endParaRPr lang="tr-TR"/>
          </a:p>
        </p:txBody>
      </p:sp>
      <p:sp>
        <p:nvSpPr>
          <p:cNvPr id="55" name="Line 10"/>
          <p:cNvSpPr>
            <a:spLocks noChangeShapeType="1"/>
          </p:cNvSpPr>
          <p:nvPr/>
        </p:nvSpPr>
        <p:spPr bwMode="auto">
          <a:xfrm>
            <a:off x="2792413" y="6095445"/>
            <a:ext cx="0" cy="120650"/>
          </a:xfrm>
          <a:prstGeom prst="line">
            <a:avLst/>
          </a:prstGeom>
          <a:noFill/>
          <a:ln w="9525">
            <a:solidFill>
              <a:schemeClr val="tx1"/>
            </a:solidFill>
            <a:round/>
            <a:headEnd/>
            <a:tailEnd/>
          </a:ln>
        </p:spPr>
        <p:txBody>
          <a:bodyPr/>
          <a:lstStyle/>
          <a:p>
            <a:endParaRPr lang="tr-TR"/>
          </a:p>
        </p:txBody>
      </p:sp>
      <p:sp>
        <p:nvSpPr>
          <p:cNvPr id="56" name="Line 11"/>
          <p:cNvSpPr>
            <a:spLocks noChangeShapeType="1"/>
          </p:cNvSpPr>
          <p:nvPr/>
        </p:nvSpPr>
        <p:spPr bwMode="auto">
          <a:xfrm>
            <a:off x="3154363" y="6095445"/>
            <a:ext cx="0" cy="120650"/>
          </a:xfrm>
          <a:prstGeom prst="line">
            <a:avLst/>
          </a:prstGeom>
          <a:noFill/>
          <a:ln w="9525">
            <a:solidFill>
              <a:schemeClr val="tx1"/>
            </a:solidFill>
            <a:round/>
            <a:headEnd/>
            <a:tailEnd/>
          </a:ln>
        </p:spPr>
        <p:txBody>
          <a:bodyPr/>
          <a:lstStyle/>
          <a:p>
            <a:endParaRPr lang="tr-TR"/>
          </a:p>
        </p:txBody>
      </p:sp>
      <p:sp>
        <p:nvSpPr>
          <p:cNvPr id="57" name="Line 12"/>
          <p:cNvSpPr>
            <a:spLocks noChangeShapeType="1"/>
          </p:cNvSpPr>
          <p:nvPr/>
        </p:nvSpPr>
        <p:spPr bwMode="auto">
          <a:xfrm>
            <a:off x="3522663" y="6095445"/>
            <a:ext cx="0" cy="120650"/>
          </a:xfrm>
          <a:prstGeom prst="line">
            <a:avLst/>
          </a:prstGeom>
          <a:noFill/>
          <a:ln w="9525">
            <a:solidFill>
              <a:schemeClr val="tx1"/>
            </a:solidFill>
            <a:round/>
            <a:headEnd/>
            <a:tailEnd/>
          </a:ln>
        </p:spPr>
        <p:txBody>
          <a:bodyPr/>
          <a:lstStyle/>
          <a:p>
            <a:endParaRPr lang="tr-TR"/>
          </a:p>
        </p:txBody>
      </p:sp>
      <p:sp>
        <p:nvSpPr>
          <p:cNvPr id="58" name="Line 13"/>
          <p:cNvSpPr>
            <a:spLocks noChangeShapeType="1"/>
          </p:cNvSpPr>
          <p:nvPr/>
        </p:nvSpPr>
        <p:spPr bwMode="auto">
          <a:xfrm>
            <a:off x="3884613" y="6095445"/>
            <a:ext cx="0" cy="120650"/>
          </a:xfrm>
          <a:prstGeom prst="line">
            <a:avLst/>
          </a:prstGeom>
          <a:noFill/>
          <a:ln w="9525">
            <a:solidFill>
              <a:schemeClr val="tx1"/>
            </a:solidFill>
            <a:round/>
            <a:headEnd/>
            <a:tailEnd/>
          </a:ln>
        </p:spPr>
        <p:txBody>
          <a:bodyPr/>
          <a:lstStyle/>
          <a:p>
            <a:endParaRPr lang="tr-TR"/>
          </a:p>
        </p:txBody>
      </p:sp>
      <p:sp>
        <p:nvSpPr>
          <p:cNvPr id="59" name="Line 14"/>
          <p:cNvSpPr>
            <a:spLocks noChangeShapeType="1"/>
          </p:cNvSpPr>
          <p:nvPr/>
        </p:nvSpPr>
        <p:spPr bwMode="auto">
          <a:xfrm>
            <a:off x="4252913" y="6095445"/>
            <a:ext cx="0" cy="120650"/>
          </a:xfrm>
          <a:prstGeom prst="line">
            <a:avLst/>
          </a:prstGeom>
          <a:noFill/>
          <a:ln w="9525">
            <a:solidFill>
              <a:schemeClr val="tx1"/>
            </a:solidFill>
            <a:round/>
            <a:headEnd/>
            <a:tailEnd/>
          </a:ln>
        </p:spPr>
        <p:txBody>
          <a:bodyPr/>
          <a:lstStyle/>
          <a:p>
            <a:endParaRPr lang="tr-TR"/>
          </a:p>
        </p:txBody>
      </p:sp>
      <p:sp>
        <p:nvSpPr>
          <p:cNvPr id="60" name="Line 15"/>
          <p:cNvSpPr>
            <a:spLocks noChangeShapeType="1"/>
          </p:cNvSpPr>
          <p:nvPr/>
        </p:nvSpPr>
        <p:spPr bwMode="auto">
          <a:xfrm>
            <a:off x="4614863" y="6095445"/>
            <a:ext cx="0" cy="120650"/>
          </a:xfrm>
          <a:prstGeom prst="line">
            <a:avLst/>
          </a:prstGeom>
          <a:noFill/>
          <a:ln w="9525">
            <a:solidFill>
              <a:schemeClr val="tx1"/>
            </a:solidFill>
            <a:round/>
            <a:headEnd/>
            <a:tailEnd/>
          </a:ln>
        </p:spPr>
        <p:txBody>
          <a:bodyPr/>
          <a:lstStyle/>
          <a:p>
            <a:endParaRPr lang="tr-TR"/>
          </a:p>
        </p:txBody>
      </p:sp>
      <p:sp>
        <p:nvSpPr>
          <p:cNvPr id="61" name="Line 16"/>
          <p:cNvSpPr>
            <a:spLocks noChangeShapeType="1"/>
          </p:cNvSpPr>
          <p:nvPr/>
        </p:nvSpPr>
        <p:spPr bwMode="auto">
          <a:xfrm>
            <a:off x="4983163" y="6095445"/>
            <a:ext cx="0" cy="120650"/>
          </a:xfrm>
          <a:prstGeom prst="line">
            <a:avLst/>
          </a:prstGeom>
          <a:noFill/>
          <a:ln w="9525">
            <a:solidFill>
              <a:schemeClr val="tx1"/>
            </a:solidFill>
            <a:round/>
            <a:headEnd/>
            <a:tailEnd/>
          </a:ln>
        </p:spPr>
        <p:txBody>
          <a:bodyPr/>
          <a:lstStyle/>
          <a:p>
            <a:endParaRPr lang="tr-TR"/>
          </a:p>
        </p:txBody>
      </p:sp>
      <p:sp>
        <p:nvSpPr>
          <p:cNvPr id="62" name="Line 17"/>
          <p:cNvSpPr>
            <a:spLocks noChangeShapeType="1"/>
          </p:cNvSpPr>
          <p:nvPr/>
        </p:nvSpPr>
        <p:spPr bwMode="auto">
          <a:xfrm>
            <a:off x="5345113" y="6095445"/>
            <a:ext cx="0" cy="120650"/>
          </a:xfrm>
          <a:prstGeom prst="line">
            <a:avLst/>
          </a:prstGeom>
          <a:noFill/>
          <a:ln w="9525">
            <a:solidFill>
              <a:schemeClr val="tx1"/>
            </a:solidFill>
            <a:round/>
            <a:headEnd/>
            <a:tailEnd/>
          </a:ln>
        </p:spPr>
        <p:txBody>
          <a:bodyPr/>
          <a:lstStyle/>
          <a:p>
            <a:endParaRPr lang="tr-TR"/>
          </a:p>
        </p:txBody>
      </p:sp>
      <p:sp>
        <p:nvSpPr>
          <p:cNvPr id="63" name="Line 18"/>
          <p:cNvSpPr>
            <a:spLocks noChangeShapeType="1"/>
          </p:cNvSpPr>
          <p:nvPr/>
        </p:nvSpPr>
        <p:spPr bwMode="auto">
          <a:xfrm>
            <a:off x="5713413" y="6095445"/>
            <a:ext cx="0" cy="120650"/>
          </a:xfrm>
          <a:prstGeom prst="line">
            <a:avLst/>
          </a:prstGeom>
          <a:noFill/>
          <a:ln w="9525">
            <a:solidFill>
              <a:schemeClr val="tx1"/>
            </a:solidFill>
            <a:round/>
            <a:headEnd/>
            <a:tailEnd/>
          </a:ln>
        </p:spPr>
        <p:txBody>
          <a:bodyPr/>
          <a:lstStyle/>
          <a:p>
            <a:endParaRPr lang="tr-TR"/>
          </a:p>
        </p:txBody>
      </p:sp>
      <p:sp>
        <p:nvSpPr>
          <p:cNvPr id="64" name="Line 19"/>
          <p:cNvSpPr>
            <a:spLocks noChangeShapeType="1"/>
          </p:cNvSpPr>
          <p:nvPr/>
        </p:nvSpPr>
        <p:spPr bwMode="auto">
          <a:xfrm>
            <a:off x="6075363" y="6095445"/>
            <a:ext cx="0" cy="120650"/>
          </a:xfrm>
          <a:prstGeom prst="line">
            <a:avLst/>
          </a:prstGeom>
          <a:noFill/>
          <a:ln w="9525">
            <a:solidFill>
              <a:schemeClr val="tx1"/>
            </a:solidFill>
            <a:round/>
            <a:headEnd/>
            <a:tailEnd/>
          </a:ln>
        </p:spPr>
        <p:txBody>
          <a:bodyPr/>
          <a:lstStyle/>
          <a:p>
            <a:endParaRPr lang="tr-TR"/>
          </a:p>
        </p:txBody>
      </p:sp>
      <p:sp>
        <p:nvSpPr>
          <p:cNvPr id="65" name="Line 20"/>
          <p:cNvSpPr>
            <a:spLocks noChangeShapeType="1"/>
          </p:cNvSpPr>
          <p:nvPr/>
        </p:nvSpPr>
        <p:spPr bwMode="auto">
          <a:xfrm>
            <a:off x="6807200" y="6095445"/>
            <a:ext cx="0" cy="120650"/>
          </a:xfrm>
          <a:prstGeom prst="line">
            <a:avLst/>
          </a:prstGeom>
          <a:noFill/>
          <a:ln w="9525">
            <a:solidFill>
              <a:schemeClr val="tx1"/>
            </a:solidFill>
            <a:round/>
            <a:headEnd/>
            <a:tailEnd/>
          </a:ln>
        </p:spPr>
        <p:txBody>
          <a:bodyPr/>
          <a:lstStyle/>
          <a:p>
            <a:endParaRPr lang="tr-TR"/>
          </a:p>
        </p:txBody>
      </p:sp>
      <p:sp>
        <p:nvSpPr>
          <p:cNvPr id="66" name="Text Box 21"/>
          <p:cNvSpPr txBox="1">
            <a:spLocks noChangeArrowheads="1"/>
          </p:cNvSpPr>
          <p:nvPr/>
        </p:nvSpPr>
        <p:spPr bwMode="auto">
          <a:xfrm>
            <a:off x="5151438" y="6189107"/>
            <a:ext cx="835025"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67" name="Text Box 22"/>
          <p:cNvSpPr txBox="1">
            <a:spLocks noChangeArrowheads="1"/>
          </p:cNvSpPr>
          <p:nvPr/>
        </p:nvSpPr>
        <p:spPr bwMode="auto">
          <a:xfrm>
            <a:off x="5526088" y="6181170"/>
            <a:ext cx="444500" cy="304800"/>
          </a:xfrm>
          <a:prstGeom prst="rect">
            <a:avLst/>
          </a:prstGeom>
          <a:noFill/>
          <a:ln w="9525">
            <a:noFill/>
            <a:miter lim="800000"/>
            <a:headEnd/>
            <a:tailEnd/>
          </a:ln>
        </p:spPr>
        <p:txBody>
          <a:bodyPr>
            <a:spAutoFit/>
          </a:bodyPr>
          <a:lstStyle/>
          <a:p>
            <a:r>
              <a:rPr lang="en-US" b="1">
                <a:latin typeface="Calibri" pitchFamily="34" charset="0"/>
              </a:rPr>
              <a:t>11</a:t>
            </a:r>
          </a:p>
        </p:txBody>
      </p:sp>
      <p:sp>
        <p:nvSpPr>
          <p:cNvPr id="68" name="Text Box 23"/>
          <p:cNvSpPr txBox="1">
            <a:spLocks noChangeArrowheads="1"/>
          </p:cNvSpPr>
          <p:nvPr/>
        </p:nvSpPr>
        <p:spPr bwMode="auto">
          <a:xfrm>
            <a:off x="5846763" y="6204982"/>
            <a:ext cx="444500" cy="304800"/>
          </a:xfrm>
          <a:prstGeom prst="rect">
            <a:avLst/>
          </a:prstGeom>
          <a:noFill/>
          <a:ln w="9525">
            <a:noFill/>
            <a:miter lim="800000"/>
            <a:headEnd/>
            <a:tailEnd/>
          </a:ln>
        </p:spPr>
        <p:txBody>
          <a:bodyPr>
            <a:spAutoFit/>
          </a:bodyPr>
          <a:lstStyle/>
          <a:p>
            <a:r>
              <a:rPr lang="en-US" b="1">
                <a:latin typeface="Calibri" pitchFamily="34" charset="0"/>
              </a:rPr>
              <a:t>12</a:t>
            </a:r>
          </a:p>
        </p:txBody>
      </p:sp>
      <p:sp>
        <p:nvSpPr>
          <p:cNvPr id="69" name="Text Box 24"/>
          <p:cNvSpPr txBox="1">
            <a:spLocks noChangeArrowheads="1"/>
          </p:cNvSpPr>
          <p:nvPr/>
        </p:nvSpPr>
        <p:spPr bwMode="auto">
          <a:xfrm>
            <a:off x="6202363" y="6204982"/>
            <a:ext cx="444500" cy="304800"/>
          </a:xfrm>
          <a:prstGeom prst="rect">
            <a:avLst/>
          </a:prstGeom>
          <a:noFill/>
          <a:ln w="9525">
            <a:noFill/>
            <a:miter lim="800000"/>
            <a:headEnd/>
            <a:tailEnd/>
          </a:ln>
        </p:spPr>
        <p:txBody>
          <a:bodyPr>
            <a:spAutoFit/>
          </a:bodyPr>
          <a:lstStyle/>
          <a:p>
            <a:r>
              <a:rPr lang="en-US" b="1">
                <a:latin typeface="Calibri" pitchFamily="34" charset="0"/>
              </a:rPr>
              <a:t>13</a:t>
            </a:r>
          </a:p>
        </p:txBody>
      </p:sp>
      <p:sp>
        <p:nvSpPr>
          <p:cNvPr id="70" name="Text Box 25"/>
          <p:cNvSpPr txBox="1">
            <a:spLocks noChangeArrowheads="1"/>
          </p:cNvSpPr>
          <p:nvPr/>
        </p:nvSpPr>
        <p:spPr bwMode="auto">
          <a:xfrm>
            <a:off x="6599238" y="6204982"/>
            <a:ext cx="444500" cy="304800"/>
          </a:xfrm>
          <a:prstGeom prst="rect">
            <a:avLst/>
          </a:prstGeom>
          <a:noFill/>
          <a:ln w="9525">
            <a:noFill/>
            <a:miter lim="800000"/>
            <a:headEnd/>
            <a:tailEnd/>
          </a:ln>
        </p:spPr>
        <p:txBody>
          <a:bodyPr>
            <a:spAutoFit/>
          </a:bodyPr>
          <a:lstStyle/>
          <a:p>
            <a:r>
              <a:rPr lang="en-US" b="1">
                <a:latin typeface="Calibri" pitchFamily="34" charset="0"/>
              </a:rPr>
              <a:t>14</a:t>
            </a:r>
          </a:p>
        </p:txBody>
      </p:sp>
      <p:sp>
        <p:nvSpPr>
          <p:cNvPr id="71" name="Text Box 26"/>
          <p:cNvSpPr txBox="1">
            <a:spLocks noChangeArrowheads="1"/>
          </p:cNvSpPr>
          <p:nvPr/>
        </p:nvSpPr>
        <p:spPr bwMode="auto">
          <a:xfrm>
            <a:off x="1909763" y="6189107"/>
            <a:ext cx="301625"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72" name="Text Box 27"/>
          <p:cNvSpPr txBox="1">
            <a:spLocks noChangeArrowheads="1"/>
          </p:cNvSpPr>
          <p:nvPr/>
        </p:nvSpPr>
        <p:spPr bwMode="auto">
          <a:xfrm>
            <a:off x="2252663" y="6189107"/>
            <a:ext cx="368300"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73" name="Text Box 28"/>
          <p:cNvSpPr txBox="1">
            <a:spLocks noChangeArrowheads="1"/>
          </p:cNvSpPr>
          <p:nvPr/>
        </p:nvSpPr>
        <p:spPr bwMode="auto">
          <a:xfrm>
            <a:off x="2646363" y="6204982"/>
            <a:ext cx="320675" cy="304800"/>
          </a:xfrm>
          <a:prstGeom prst="rect">
            <a:avLst/>
          </a:prstGeom>
          <a:noFill/>
          <a:ln w="9525">
            <a:noFill/>
            <a:miter lim="800000"/>
            <a:headEnd/>
            <a:tailEnd/>
          </a:ln>
        </p:spPr>
        <p:txBody>
          <a:bodyPr>
            <a:spAutoFit/>
          </a:bodyPr>
          <a:lstStyle/>
          <a:p>
            <a:r>
              <a:rPr lang="en-US" b="1">
                <a:latin typeface="Calibri" pitchFamily="34" charset="0"/>
              </a:rPr>
              <a:t>3</a:t>
            </a:r>
          </a:p>
        </p:txBody>
      </p:sp>
      <p:sp>
        <p:nvSpPr>
          <p:cNvPr id="74" name="Text Box 29"/>
          <p:cNvSpPr txBox="1">
            <a:spLocks noChangeArrowheads="1"/>
          </p:cNvSpPr>
          <p:nvPr/>
        </p:nvSpPr>
        <p:spPr bwMode="auto">
          <a:xfrm>
            <a:off x="3006725" y="6204982"/>
            <a:ext cx="319088" cy="304800"/>
          </a:xfrm>
          <a:prstGeom prst="rect">
            <a:avLst/>
          </a:prstGeom>
          <a:noFill/>
          <a:ln w="9525">
            <a:noFill/>
            <a:miter lim="800000"/>
            <a:headEnd/>
            <a:tailEnd/>
          </a:ln>
        </p:spPr>
        <p:txBody>
          <a:bodyPr>
            <a:spAutoFit/>
          </a:bodyPr>
          <a:lstStyle/>
          <a:p>
            <a:r>
              <a:rPr lang="en-US" b="1">
                <a:latin typeface="Calibri" pitchFamily="34" charset="0"/>
              </a:rPr>
              <a:t>4</a:t>
            </a:r>
          </a:p>
        </p:txBody>
      </p:sp>
      <p:sp>
        <p:nvSpPr>
          <p:cNvPr id="75" name="Text Box 30"/>
          <p:cNvSpPr txBox="1">
            <a:spLocks noChangeArrowheads="1"/>
          </p:cNvSpPr>
          <p:nvPr/>
        </p:nvSpPr>
        <p:spPr bwMode="auto">
          <a:xfrm>
            <a:off x="3424238" y="6204982"/>
            <a:ext cx="322262" cy="304800"/>
          </a:xfrm>
          <a:prstGeom prst="rect">
            <a:avLst/>
          </a:prstGeom>
          <a:noFill/>
          <a:ln w="9525">
            <a:noFill/>
            <a:miter lim="800000"/>
            <a:headEnd/>
            <a:tailEnd/>
          </a:ln>
        </p:spPr>
        <p:txBody>
          <a:bodyPr>
            <a:spAutoFit/>
          </a:bodyPr>
          <a:lstStyle/>
          <a:p>
            <a:r>
              <a:rPr lang="en-US" b="1">
                <a:latin typeface="Calibri" pitchFamily="34" charset="0"/>
              </a:rPr>
              <a:t>5</a:t>
            </a:r>
          </a:p>
        </p:txBody>
      </p:sp>
      <p:sp>
        <p:nvSpPr>
          <p:cNvPr id="76" name="Text Box 31"/>
          <p:cNvSpPr txBox="1">
            <a:spLocks noChangeArrowheads="1"/>
          </p:cNvSpPr>
          <p:nvPr/>
        </p:nvSpPr>
        <p:spPr bwMode="auto">
          <a:xfrm>
            <a:off x="3752850" y="6204982"/>
            <a:ext cx="322263" cy="304800"/>
          </a:xfrm>
          <a:prstGeom prst="rect">
            <a:avLst/>
          </a:prstGeom>
          <a:noFill/>
          <a:ln w="9525">
            <a:noFill/>
            <a:miter lim="800000"/>
            <a:headEnd/>
            <a:tailEnd/>
          </a:ln>
        </p:spPr>
        <p:txBody>
          <a:bodyPr>
            <a:spAutoFit/>
          </a:bodyPr>
          <a:lstStyle/>
          <a:p>
            <a:r>
              <a:rPr lang="en-US" b="1">
                <a:latin typeface="Calibri" pitchFamily="34" charset="0"/>
              </a:rPr>
              <a:t>6</a:t>
            </a:r>
          </a:p>
        </p:txBody>
      </p:sp>
      <p:sp>
        <p:nvSpPr>
          <p:cNvPr id="77" name="Text Box 32"/>
          <p:cNvSpPr txBox="1">
            <a:spLocks noChangeArrowheads="1"/>
          </p:cNvSpPr>
          <p:nvPr/>
        </p:nvSpPr>
        <p:spPr bwMode="auto">
          <a:xfrm>
            <a:off x="4081463" y="6204982"/>
            <a:ext cx="323850" cy="304800"/>
          </a:xfrm>
          <a:prstGeom prst="rect">
            <a:avLst/>
          </a:prstGeom>
          <a:noFill/>
          <a:ln w="9525">
            <a:noFill/>
            <a:miter lim="800000"/>
            <a:headEnd/>
            <a:tailEnd/>
          </a:ln>
        </p:spPr>
        <p:txBody>
          <a:bodyPr>
            <a:spAutoFit/>
          </a:bodyPr>
          <a:lstStyle/>
          <a:p>
            <a:r>
              <a:rPr lang="en-US" b="1">
                <a:latin typeface="Calibri" pitchFamily="34" charset="0"/>
              </a:rPr>
              <a:t>7</a:t>
            </a:r>
          </a:p>
        </p:txBody>
      </p:sp>
      <p:sp>
        <p:nvSpPr>
          <p:cNvPr id="78" name="Text Box 33"/>
          <p:cNvSpPr txBox="1">
            <a:spLocks noChangeArrowheads="1"/>
          </p:cNvSpPr>
          <p:nvPr/>
        </p:nvSpPr>
        <p:spPr bwMode="auto">
          <a:xfrm>
            <a:off x="4411663" y="6204982"/>
            <a:ext cx="319087" cy="304800"/>
          </a:xfrm>
          <a:prstGeom prst="rect">
            <a:avLst/>
          </a:prstGeom>
          <a:noFill/>
          <a:ln w="9525">
            <a:noFill/>
            <a:miter lim="800000"/>
            <a:headEnd/>
            <a:tailEnd/>
          </a:ln>
        </p:spPr>
        <p:txBody>
          <a:bodyPr>
            <a:spAutoFit/>
          </a:bodyPr>
          <a:lstStyle/>
          <a:p>
            <a:r>
              <a:rPr lang="en-US" b="1">
                <a:latin typeface="Calibri" pitchFamily="34" charset="0"/>
              </a:rPr>
              <a:t>8</a:t>
            </a:r>
          </a:p>
        </p:txBody>
      </p:sp>
      <p:sp>
        <p:nvSpPr>
          <p:cNvPr id="79" name="Text Box 34"/>
          <p:cNvSpPr txBox="1">
            <a:spLocks noChangeArrowheads="1"/>
          </p:cNvSpPr>
          <p:nvPr/>
        </p:nvSpPr>
        <p:spPr bwMode="auto">
          <a:xfrm>
            <a:off x="4862513" y="6204982"/>
            <a:ext cx="320675" cy="304800"/>
          </a:xfrm>
          <a:prstGeom prst="rect">
            <a:avLst/>
          </a:prstGeom>
          <a:noFill/>
          <a:ln w="9525">
            <a:noFill/>
            <a:miter lim="800000"/>
            <a:headEnd/>
            <a:tailEnd/>
          </a:ln>
        </p:spPr>
        <p:txBody>
          <a:bodyPr>
            <a:spAutoFit/>
          </a:bodyPr>
          <a:lstStyle/>
          <a:p>
            <a:r>
              <a:rPr lang="en-US" b="1">
                <a:latin typeface="Calibri" pitchFamily="34" charset="0"/>
              </a:rPr>
              <a:t>9</a:t>
            </a:r>
          </a:p>
        </p:txBody>
      </p:sp>
      <p:sp>
        <p:nvSpPr>
          <p:cNvPr id="80" name="Text Box 35"/>
          <p:cNvSpPr txBox="1">
            <a:spLocks noChangeArrowheads="1"/>
          </p:cNvSpPr>
          <p:nvPr/>
        </p:nvSpPr>
        <p:spPr bwMode="auto">
          <a:xfrm>
            <a:off x="1809750" y="5093732"/>
            <a:ext cx="1600200" cy="1107996"/>
          </a:xfrm>
          <a:prstGeom prst="rect">
            <a:avLst/>
          </a:prstGeom>
          <a:noFill/>
          <a:ln w="9525">
            <a:noFill/>
            <a:miter lim="800000"/>
            <a:headEnd/>
            <a:tailEnd/>
          </a:ln>
        </p:spPr>
        <p:txBody>
          <a:bodyPr wrap="square">
            <a:spAutoFit/>
          </a:bodyPr>
          <a:lstStyle/>
          <a:p>
            <a:pPr lvl="0"/>
            <a:r>
              <a:rPr lang="en-US" b="1" dirty="0" smtClean="0">
                <a:solidFill>
                  <a:srgbClr val="C00000"/>
                </a:solidFill>
                <a:latin typeface="Calibri" pitchFamily="34" charset="0"/>
              </a:rPr>
              <a:t>G-CSF</a:t>
            </a:r>
            <a:r>
              <a:rPr lang="tr-TR" sz="1600" b="1" dirty="0" smtClean="0">
                <a:latin typeface="Calibri" pitchFamily="34" charset="0"/>
              </a:rPr>
              <a:t>                </a:t>
            </a:r>
            <a:r>
              <a:rPr lang="en-US" sz="1600" kern="0" dirty="0" smtClean="0">
                <a:solidFill>
                  <a:sysClr val="windowText" lastClr="000000"/>
                </a:solidFill>
                <a:ea typeface="ＭＳ Ｐゴシック" pitchFamily="34" charset="-128"/>
              </a:rPr>
              <a:t>10 </a:t>
            </a:r>
            <a:r>
              <a:rPr lang="tr-TR" sz="1600" kern="0" dirty="0" smtClean="0">
                <a:solidFill>
                  <a:sysClr val="windowText" lastClr="000000"/>
                </a:solidFill>
                <a:ea typeface="ＭＳ Ｐゴシック" pitchFamily="34" charset="-128"/>
              </a:rPr>
              <a:t>-25 </a:t>
            </a:r>
            <a:r>
              <a:rPr lang="en-US" sz="1600" kern="0" dirty="0" smtClean="0">
                <a:solidFill>
                  <a:sysClr val="windowText" lastClr="000000"/>
                </a:solidFill>
                <a:ea typeface="ＭＳ Ｐゴシック" pitchFamily="34" charset="-128"/>
              </a:rPr>
              <a:t>mcg/kg day </a:t>
            </a:r>
            <a:r>
              <a:rPr lang="tr-TR" sz="1600" kern="0" dirty="0" smtClean="0">
                <a:solidFill>
                  <a:sysClr val="windowText" lastClr="000000"/>
                </a:solidFill>
                <a:ea typeface="ＭＳ Ｐゴシック" pitchFamily="34" charset="-128"/>
              </a:rPr>
              <a:t>,</a:t>
            </a:r>
            <a:r>
              <a:rPr lang="en-US" sz="1600" kern="0" dirty="0" smtClean="0">
                <a:solidFill>
                  <a:sysClr val="windowText" lastClr="000000"/>
                </a:solidFill>
                <a:ea typeface="ＭＳ Ｐゴシック" pitchFamily="34" charset="-128"/>
              </a:rPr>
              <a:t> BID</a:t>
            </a:r>
          </a:p>
          <a:p>
            <a:endParaRPr lang="en-US" sz="1600" b="1" dirty="0">
              <a:latin typeface="Calibri" pitchFamily="34" charset="0"/>
            </a:endParaRPr>
          </a:p>
        </p:txBody>
      </p:sp>
      <p:sp>
        <p:nvSpPr>
          <p:cNvPr id="81" name="Text Box 36"/>
          <p:cNvSpPr txBox="1">
            <a:spLocks noChangeArrowheads="1"/>
          </p:cNvSpPr>
          <p:nvPr/>
        </p:nvSpPr>
        <p:spPr bwMode="auto">
          <a:xfrm>
            <a:off x="1295400" y="4343400"/>
            <a:ext cx="1066800" cy="369332"/>
          </a:xfrm>
          <a:prstGeom prst="rect">
            <a:avLst/>
          </a:prstGeom>
          <a:solidFill>
            <a:schemeClr val="accent1"/>
          </a:solidFill>
          <a:ln w="9525">
            <a:noFill/>
            <a:miter lim="800000"/>
            <a:headEnd/>
            <a:tailEnd/>
          </a:ln>
        </p:spPr>
        <p:txBody>
          <a:bodyPr wrap="square" anchor="ctr">
            <a:spAutoFit/>
          </a:bodyPr>
          <a:lstStyle/>
          <a:p>
            <a:pPr algn="ctr">
              <a:spcBef>
                <a:spcPct val="50000"/>
              </a:spcBef>
            </a:pPr>
            <a:r>
              <a:rPr lang="en-US" b="1" dirty="0" smtClean="0">
                <a:solidFill>
                  <a:srgbClr val="FF0000"/>
                </a:solidFill>
                <a:latin typeface="Calibri" pitchFamily="34" charset="0"/>
              </a:rPr>
              <a:t>CD-34</a:t>
            </a:r>
            <a:r>
              <a:rPr lang="tr-TR" b="1" dirty="0" smtClean="0">
                <a:solidFill>
                  <a:srgbClr val="FF0000"/>
                </a:solidFill>
                <a:latin typeface="Calibri" pitchFamily="34" charset="0"/>
              </a:rPr>
              <a:t>+</a:t>
            </a:r>
            <a:endParaRPr lang="en-US" b="1" dirty="0">
              <a:solidFill>
                <a:srgbClr val="FF0000"/>
              </a:solidFill>
              <a:latin typeface="Calibri" pitchFamily="34" charset="0"/>
            </a:endParaRPr>
          </a:p>
        </p:txBody>
      </p:sp>
      <p:sp>
        <p:nvSpPr>
          <p:cNvPr id="82" name="Text Box 97"/>
          <p:cNvSpPr txBox="1">
            <a:spLocks noChangeArrowheads="1"/>
          </p:cNvSpPr>
          <p:nvPr/>
        </p:nvSpPr>
        <p:spPr bwMode="auto">
          <a:xfrm>
            <a:off x="3138269" y="4420632"/>
            <a:ext cx="4390946" cy="786626"/>
          </a:xfrm>
          <a:prstGeom prst="rect">
            <a:avLst/>
          </a:prstGeom>
          <a:solidFill>
            <a:schemeClr val="bg1"/>
          </a:solidFill>
          <a:ln w="9525">
            <a:noFill/>
            <a:miter lim="800000"/>
            <a:headEnd/>
            <a:tailEnd/>
          </a:ln>
        </p:spPr>
        <p:txBody>
          <a:bodyPr wrap="none">
            <a:spAutoFit/>
          </a:bodyPr>
          <a:lstStyle/>
          <a:p>
            <a:pPr lvl="0" defTabSz="914400">
              <a:defRPr/>
            </a:pPr>
            <a:r>
              <a:rPr lang="en-US" sz="1600" kern="0" dirty="0" smtClean="0">
                <a:solidFill>
                  <a:sysClr val="windowText" lastClr="000000"/>
                </a:solidFill>
                <a:ea typeface="ＭＳ Ｐゴシック" pitchFamily="34" charset="-128"/>
              </a:rPr>
              <a:t>Start </a:t>
            </a:r>
            <a:r>
              <a:rPr lang="en-US" sz="1600" kern="0" dirty="0" err="1" smtClean="0">
                <a:solidFill>
                  <a:sysClr val="windowText" lastClr="000000"/>
                </a:solidFill>
                <a:ea typeface="ＭＳ Ｐゴシック" pitchFamily="34" charset="-128"/>
              </a:rPr>
              <a:t>leukaphaeresis</a:t>
            </a:r>
            <a:r>
              <a:rPr lang="en-US" sz="1600" kern="0" dirty="0" smtClean="0">
                <a:solidFill>
                  <a:sysClr val="windowText" lastClr="000000"/>
                </a:solidFill>
                <a:ea typeface="ＭＳ Ｐゴシック" pitchFamily="34" charset="-128"/>
              </a:rPr>
              <a:t> on day</a:t>
            </a:r>
            <a:r>
              <a:rPr lang="tr-TR" sz="1600" kern="0" dirty="0" smtClean="0">
                <a:solidFill>
                  <a:sysClr val="windowText" lastClr="000000"/>
                </a:solidFill>
                <a:ea typeface="ＭＳ Ｐゴシック" pitchFamily="34" charset="-128"/>
              </a:rPr>
              <a:t> 4,</a:t>
            </a:r>
            <a:r>
              <a:rPr lang="en-US" sz="1600" kern="0" dirty="0" smtClean="0">
                <a:solidFill>
                  <a:sysClr val="windowText" lastClr="000000"/>
                </a:solidFill>
                <a:ea typeface="ＭＳ Ｐゴシック" pitchFamily="34" charset="-128"/>
              </a:rPr>
              <a:t>5</a:t>
            </a:r>
          </a:p>
          <a:p>
            <a:pPr lvl="1" defTabSz="914400">
              <a:defRPr/>
            </a:pPr>
            <a:r>
              <a:rPr lang="en-US" sz="1600" kern="0" dirty="0" smtClean="0">
                <a:solidFill>
                  <a:sysClr val="windowText" lastClr="000000"/>
                </a:solidFill>
                <a:ea typeface="ＭＳ Ｐゴシック" pitchFamily="34" charset="-128"/>
              </a:rPr>
              <a:t>Minimum number of CD34+ cells: 2 x 10</a:t>
            </a:r>
            <a:r>
              <a:rPr lang="en-US" sz="1600" kern="0" baseline="30000" dirty="0" smtClean="0">
                <a:solidFill>
                  <a:sysClr val="windowText" lastClr="000000"/>
                </a:solidFill>
                <a:ea typeface="ＭＳ Ｐゴシック" pitchFamily="34" charset="-128"/>
              </a:rPr>
              <a:t>6</a:t>
            </a:r>
            <a:r>
              <a:rPr lang="en-US" sz="1600" kern="0" dirty="0" smtClean="0">
                <a:solidFill>
                  <a:sysClr val="windowText" lastClr="000000"/>
                </a:solidFill>
                <a:ea typeface="ＭＳ Ｐゴシック" pitchFamily="34" charset="-128"/>
              </a:rPr>
              <a:t> /kg</a:t>
            </a:r>
            <a:r>
              <a:rPr lang="en-US" sz="1600" kern="0" baseline="30000" dirty="0" smtClean="0">
                <a:solidFill>
                  <a:sysClr val="windowText" lastClr="000000"/>
                </a:solidFill>
                <a:ea typeface="ＭＳ Ｐゴシック" pitchFamily="34" charset="-128"/>
              </a:rPr>
              <a:t> </a:t>
            </a:r>
          </a:p>
          <a:p>
            <a:pPr>
              <a:lnSpc>
                <a:spcPct val="80000"/>
              </a:lnSpc>
            </a:pPr>
            <a:r>
              <a:rPr lang="tr-TR" sz="1600" b="1" dirty="0" smtClean="0">
                <a:latin typeface="Calibri" pitchFamily="34" charset="0"/>
              </a:rPr>
              <a:t> </a:t>
            </a:r>
            <a:endParaRPr lang="en-US" sz="1600" b="1" dirty="0">
              <a:latin typeface="Calibri" pitchFamily="34" charset="0"/>
            </a:endParaRPr>
          </a:p>
        </p:txBody>
      </p:sp>
      <p:sp>
        <p:nvSpPr>
          <p:cNvPr id="83" name="Rectangle 100"/>
          <p:cNvSpPr txBox="1">
            <a:spLocks noChangeArrowheads="1"/>
          </p:cNvSpPr>
          <p:nvPr/>
        </p:nvSpPr>
        <p:spPr>
          <a:xfrm>
            <a:off x="4419600" y="5257800"/>
            <a:ext cx="3219450" cy="492443"/>
          </a:xfrm>
          <a:prstGeom prst="rect">
            <a:avLst/>
          </a:prstGeom>
        </p:spPr>
        <p:txBody>
          <a:bodyPr wrap="square" lIns="0" tIns="0" rIns="0" bIns="0">
            <a:spAutoFit/>
          </a:bodyPr>
          <a:lstStyle/>
          <a:p>
            <a:pPr lvl="0" defTabSz="914400"/>
            <a:r>
              <a:rPr lang="en-US" sz="1600" kern="0" dirty="0" smtClean="0">
                <a:latin typeface="Arial"/>
                <a:ea typeface="+mj-ea"/>
                <a:cs typeface="Arial"/>
              </a:rPr>
              <a:t>circulating </a:t>
            </a:r>
            <a:r>
              <a:rPr lang="tr-TR" sz="1600" kern="0" dirty="0" smtClean="0">
                <a:latin typeface="Arial"/>
                <a:ea typeface="+mj-ea"/>
                <a:cs typeface="Arial"/>
              </a:rPr>
              <a:t>C</a:t>
            </a:r>
            <a:r>
              <a:rPr lang="en-US" sz="1600" kern="0" dirty="0" smtClean="0">
                <a:latin typeface="Arial"/>
                <a:ea typeface="+mj-ea"/>
                <a:cs typeface="Arial"/>
              </a:rPr>
              <a:t>D34 </a:t>
            </a:r>
            <a:r>
              <a:rPr kumimoji="0" lang="en-US" sz="1600" b="0" i="0" u="none" strike="noStrike" kern="0" cap="none" spc="0" normalizeH="0" baseline="0" noProof="0" dirty="0" smtClean="0">
                <a:ln>
                  <a:noFill/>
                </a:ln>
                <a:solidFill>
                  <a:schemeClr val="tx1"/>
                </a:solidFill>
                <a:effectLst/>
                <a:uLnTx/>
                <a:uFillTx/>
                <a:latin typeface="Arial"/>
                <a:ea typeface="+mj-ea"/>
                <a:cs typeface="Arial"/>
              </a:rPr>
              <a:t>+ cells </a:t>
            </a:r>
            <a:endParaRPr kumimoji="0" lang="tr-TR" sz="1600" b="0" i="0" u="none" strike="noStrike" kern="0" cap="none" spc="0" normalizeH="0" baseline="0" noProof="0" dirty="0" smtClean="0">
              <a:ln>
                <a:noFill/>
              </a:ln>
              <a:solidFill>
                <a:schemeClr val="tx1"/>
              </a:solidFill>
              <a:effectLst/>
              <a:uLnTx/>
              <a:uFillTx/>
              <a:latin typeface="Arial"/>
              <a:ea typeface="+mj-ea"/>
              <a:cs typeface="Arial"/>
            </a:endParaRPr>
          </a:p>
          <a:p>
            <a:pPr lvl="0" defTabSz="914400"/>
            <a:r>
              <a:rPr kumimoji="0" lang="en-US" sz="1600" b="0" i="0" u="none" strike="noStrike" kern="0" cap="none" spc="0" normalizeH="0" baseline="0" noProof="0" dirty="0" smtClean="0">
                <a:ln>
                  <a:noFill/>
                </a:ln>
                <a:solidFill>
                  <a:schemeClr val="tx1"/>
                </a:solidFill>
                <a:effectLst/>
                <a:uLnTx/>
                <a:uFillTx/>
                <a:latin typeface="Arial"/>
                <a:ea typeface="+mj-ea"/>
                <a:cs typeface="Arial"/>
              </a:rPr>
              <a:t>gradient&gt; 20 / </a:t>
            </a:r>
            <a:r>
              <a:rPr kumimoji="0" lang="en-US" sz="1600" b="0" i="0" u="none" strike="noStrike" kern="0" cap="none" spc="0" normalizeH="0" baseline="0" noProof="0" dirty="0" err="1" smtClean="0">
                <a:ln>
                  <a:noFill/>
                </a:ln>
                <a:solidFill>
                  <a:schemeClr val="tx1"/>
                </a:solidFill>
                <a:effectLst/>
                <a:uLnTx/>
                <a:uFillTx/>
                <a:latin typeface="Arial"/>
                <a:ea typeface="+mj-ea"/>
                <a:cs typeface="Arial"/>
              </a:rPr>
              <a:t>ϥL</a:t>
            </a:r>
            <a:endParaRPr kumimoji="0" lang="el-GR" sz="1600" b="0" i="0" u="none" strike="noStrike" kern="0" cap="none" spc="0" normalizeH="0" baseline="0" noProof="0" dirty="0" smtClean="0">
              <a:ln>
                <a:noFill/>
              </a:ln>
              <a:solidFill>
                <a:schemeClr val="tx1"/>
              </a:solidFill>
              <a:effectLst/>
              <a:uLnTx/>
              <a:uFillTx/>
              <a:latin typeface="Arial"/>
              <a:ea typeface="+mj-ea"/>
              <a:cs typeface="Arial"/>
            </a:endParaRPr>
          </a:p>
        </p:txBody>
      </p:sp>
      <p:sp>
        <p:nvSpPr>
          <p:cNvPr id="84" name="Freeform 96"/>
          <p:cNvSpPr>
            <a:spLocks/>
          </p:cNvSpPr>
          <p:nvPr/>
        </p:nvSpPr>
        <p:spPr bwMode="auto">
          <a:xfrm>
            <a:off x="2070100" y="4812745"/>
            <a:ext cx="3633788" cy="1223962"/>
          </a:xfrm>
          <a:custGeom>
            <a:avLst/>
            <a:gdLst>
              <a:gd name="T0" fmla="*/ 0 w 2290"/>
              <a:gd name="T1" fmla="*/ 832 h 861"/>
              <a:gd name="T2" fmla="*/ 527 w 2290"/>
              <a:gd name="T3" fmla="*/ 832 h 861"/>
              <a:gd name="T4" fmla="*/ 763 w 2290"/>
              <a:gd name="T5" fmla="*/ 696 h 861"/>
              <a:gd name="T6" fmla="*/ 927 w 2290"/>
              <a:gd name="T7" fmla="*/ 50 h 861"/>
              <a:gd name="T8" fmla="*/ 1163 w 2290"/>
              <a:gd name="T9" fmla="*/ 396 h 861"/>
              <a:gd name="T10" fmla="*/ 1336 w 2290"/>
              <a:gd name="T11" fmla="*/ 787 h 861"/>
              <a:gd name="T12" fmla="*/ 1627 w 2290"/>
              <a:gd name="T13" fmla="*/ 841 h 861"/>
              <a:gd name="T14" fmla="*/ 2136 w 2290"/>
              <a:gd name="T15" fmla="*/ 841 h 861"/>
              <a:gd name="T16" fmla="*/ 2290 w 2290"/>
              <a:gd name="T17" fmla="*/ 850 h 8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0"/>
              <a:gd name="T28" fmla="*/ 0 h 861"/>
              <a:gd name="T29" fmla="*/ 2290 w 2290"/>
              <a:gd name="T30" fmla="*/ 861 h 8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0" h="861">
                <a:moveTo>
                  <a:pt x="0" y="832"/>
                </a:moveTo>
                <a:cubicBezTo>
                  <a:pt x="200" y="843"/>
                  <a:pt x="400" y="855"/>
                  <a:pt x="527" y="832"/>
                </a:cubicBezTo>
                <a:cubicBezTo>
                  <a:pt x="654" y="809"/>
                  <a:pt x="696" y="826"/>
                  <a:pt x="763" y="696"/>
                </a:cubicBezTo>
                <a:cubicBezTo>
                  <a:pt x="830" y="566"/>
                  <a:pt x="860" y="100"/>
                  <a:pt x="927" y="50"/>
                </a:cubicBezTo>
                <a:cubicBezTo>
                  <a:pt x="994" y="0"/>
                  <a:pt x="1095" y="273"/>
                  <a:pt x="1163" y="396"/>
                </a:cubicBezTo>
                <a:cubicBezTo>
                  <a:pt x="1231" y="519"/>
                  <a:pt x="1259" y="713"/>
                  <a:pt x="1336" y="787"/>
                </a:cubicBezTo>
                <a:cubicBezTo>
                  <a:pt x="1413" y="861"/>
                  <a:pt x="1494" y="832"/>
                  <a:pt x="1627" y="841"/>
                </a:cubicBezTo>
                <a:cubicBezTo>
                  <a:pt x="1760" y="850"/>
                  <a:pt x="2026" y="840"/>
                  <a:pt x="2136" y="841"/>
                </a:cubicBezTo>
                <a:cubicBezTo>
                  <a:pt x="2246" y="842"/>
                  <a:pt x="2268" y="846"/>
                  <a:pt x="2290" y="850"/>
                </a:cubicBezTo>
              </a:path>
            </a:pathLst>
          </a:custGeom>
          <a:noFill/>
          <a:ln w="28575">
            <a:solidFill>
              <a:srgbClr val="A50021"/>
            </a:solidFill>
            <a:round/>
            <a:headEnd/>
            <a:tailEnd/>
          </a:ln>
        </p:spPr>
        <p:txBody>
          <a:bodyPr wrap="none" anchor="ctr"/>
          <a:lstStyle/>
          <a:p>
            <a:endParaRPr lang="en-US"/>
          </a:p>
        </p:txBody>
      </p:sp>
      <p:sp>
        <p:nvSpPr>
          <p:cNvPr id="86" name="85 Başlık"/>
          <p:cNvSpPr>
            <a:spLocks noGrp="1"/>
          </p:cNvSpPr>
          <p:nvPr>
            <p:ph type="title"/>
          </p:nvPr>
        </p:nvSpPr>
        <p:spPr>
          <a:xfrm>
            <a:off x="545337" y="367029"/>
            <a:ext cx="8053324" cy="553998"/>
          </a:xfrm>
        </p:spPr>
        <p:txBody>
          <a:bodyPr/>
          <a:lstStyle/>
          <a:p>
            <a:r>
              <a:rPr lang="tr-TR" b="1" dirty="0" smtClean="0">
                <a:solidFill>
                  <a:schemeClr val="accent1">
                    <a:lumMod val="75000"/>
                  </a:schemeClr>
                </a:solidFill>
              </a:rPr>
              <a:t>G-CSF</a:t>
            </a:r>
            <a:endParaRPr lang="tr-TR" dirty="0"/>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0" y="1295400"/>
            <a:ext cx="8610600" cy="1523494"/>
          </a:xfrm>
        </p:spPr>
        <p:txBody>
          <a:bodyPr/>
          <a:lstStyle/>
          <a:p>
            <a:pPr lvl="0">
              <a:lnSpc>
                <a:spcPct val="150000"/>
              </a:lnSpc>
            </a:pPr>
            <a:r>
              <a:rPr lang="tr-TR" sz="2400" b="1" dirty="0" smtClean="0">
                <a:cs typeface="Arial" charset="0"/>
              </a:rPr>
              <a:t>    </a:t>
            </a:r>
            <a:r>
              <a:rPr lang="tr-TR" sz="2400" b="1" dirty="0" smtClean="0">
                <a:solidFill>
                  <a:srgbClr val="002060"/>
                </a:solidFill>
                <a:cs typeface="Arial" charset="0"/>
              </a:rPr>
              <a:t>(G-CSF &amp; </a:t>
            </a:r>
            <a:r>
              <a:rPr lang="tr-TR" sz="2400" b="1" dirty="0" err="1" smtClean="0">
                <a:solidFill>
                  <a:srgbClr val="002060"/>
                </a:solidFill>
                <a:cs typeface="Arial" charset="0"/>
              </a:rPr>
              <a:t>Chemo</a:t>
            </a:r>
            <a:r>
              <a:rPr lang="tr-TR" sz="2400" b="1" dirty="0" smtClean="0">
                <a:solidFill>
                  <a:srgbClr val="002060"/>
                </a:solidFill>
                <a:cs typeface="Arial" charset="0"/>
              </a:rPr>
              <a:t>)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en-US" sz="1400" dirty="0" smtClean="0">
                <a:ea typeface="ＭＳ Ｐゴシック" pitchFamily="34" charset="-128"/>
              </a:rPr>
              <a:t>.</a:t>
            </a: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304800" y="2286000"/>
            <a:ext cx="8458200" cy="1754326"/>
          </a:xfrm>
          <a:prstGeom prst="rect">
            <a:avLst/>
          </a:prstGeom>
        </p:spPr>
        <p:txBody>
          <a:bodyPr wrap="square">
            <a:spAutoFit/>
          </a:bodyPr>
          <a:lstStyle/>
          <a:p>
            <a:pPr>
              <a:lnSpc>
                <a:spcPct val="150000"/>
              </a:lnSpc>
            </a:pPr>
            <a:r>
              <a:rPr lang="tr-TR" b="1" dirty="0" err="1" smtClean="0">
                <a:solidFill>
                  <a:srgbClr val="C00000"/>
                </a:solidFill>
                <a:ea typeface="ＭＳ Ｐゴシック" pitchFamily="34" charset="-128"/>
              </a:rPr>
              <a:t>Mostly</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use</a:t>
            </a:r>
            <a:r>
              <a:rPr lang="tr-TR" b="1" dirty="0" smtClean="0">
                <a:solidFill>
                  <a:srgbClr val="C00000"/>
                </a:solidFill>
                <a:ea typeface="ＭＳ Ｐゴシック" pitchFamily="34" charset="-128"/>
              </a:rPr>
              <a:t> in </a:t>
            </a:r>
            <a:r>
              <a:rPr lang="tr-TR" b="1" dirty="0" err="1" smtClean="0">
                <a:solidFill>
                  <a:srgbClr val="C00000"/>
                </a:solidFill>
                <a:ea typeface="ＭＳ Ｐゴシック" pitchFamily="34" charset="-128"/>
              </a:rPr>
              <a:t>chemosensitive</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cancer</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patients</a:t>
            </a:r>
            <a:endParaRPr lang="tr-TR" b="1" dirty="0" smtClean="0">
              <a:solidFill>
                <a:srgbClr val="C00000"/>
              </a:solidFill>
              <a:ea typeface="ＭＳ Ｐゴシック" pitchFamily="34" charset="-128"/>
            </a:endParaRPr>
          </a:p>
          <a:p>
            <a:pPr>
              <a:lnSpc>
                <a:spcPct val="150000"/>
              </a:lnSpc>
            </a:pPr>
            <a:r>
              <a:rPr lang="tr-TR" b="1" dirty="0" smtClean="0">
                <a:solidFill>
                  <a:srgbClr val="C00000"/>
                </a:solidFill>
                <a:ea typeface="ＭＳ Ｐゴシック" pitchFamily="34" charset="-128"/>
              </a:rPr>
              <a:t>Not </a:t>
            </a:r>
            <a:r>
              <a:rPr lang="tr-TR" b="1" dirty="0" err="1" smtClean="0">
                <a:solidFill>
                  <a:srgbClr val="C00000"/>
                </a:solidFill>
                <a:ea typeface="ＭＳ Ｐゴシック" pitchFamily="34" charset="-128"/>
              </a:rPr>
              <a:t>only</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mobilise</a:t>
            </a:r>
            <a:r>
              <a:rPr lang="tr-TR" b="1" dirty="0" smtClean="0">
                <a:solidFill>
                  <a:srgbClr val="C00000"/>
                </a:solidFill>
                <a:ea typeface="ＭＳ Ｐゴシック" pitchFamily="34" charset="-128"/>
              </a:rPr>
              <a:t>  HSC but </a:t>
            </a:r>
            <a:r>
              <a:rPr lang="tr-TR" b="1" dirty="0" err="1" smtClean="0">
                <a:solidFill>
                  <a:srgbClr val="C00000"/>
                </a:solidFill>
                <a:ea typeface="ＭＳ Ｐゴシック" pitchFamily="34" charset="-128"/>
              </a:rPr>
              <a:t>also</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eradicate</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tumoral</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mass</a:t>
            </a:r>
            <a:endParaRPr lang="tr-TR" b="1" dirty="0" smtClean="0">
              <a:solidFill>
                <a:srgbClr val="C00000"/>
              </a:solidFill>
              <a:ea typeface="ＭＳ Ｐゴシック" pitchFamily="34" charset="-128"/>
            </a:endParaRPr>
          </a:p>
          <a:p>
            <a:pPr>
              <a:lnSpc>
                <a:spcPct val="150000"/>
              </a:lnSpc>
            </a:pPr>
            <a:r>
              <a:rPr lang="tr-TR" b="1" dirty="0" err="1" smtClean="0">
                <a:solidFill>
                  <a:srgbClr val="C00000"/>
                </a:solidFill>
                <a:ea typeface="ＭＳ Ｐゴシック" pitchFamily="34" charset="-128"/>
              </a:rPr>
              <a:t>Solid</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tumors</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Lymphomas</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Leukemias</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and</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Myeloma</a:t>
            </a:r>
            <a:endParaRPr lang="tr-TR" b="1" dirty="0" smtClean="0">
              <a:solidFill>
                <a:srgbClr val="C00000"/>
              </a:solidFill>
              <a:ea typeface="ＭＳ Ｐゴシック" pitchFamily="34" charset="-128"/>
            </a:endParaRPr>
          </a:p>
          <a:p>
            <a:pPr>
              <a:lnSpc>
                <a:spcPct val="150000"/>
              </a:lnSpc>
            </a:pPr>
            <a:r>
              <a:rPr lang="tr-TR" b="1" dirty="0" err="1" smtClean="0">
                <a:solidFill>
                  <a:srgbClr val="C00000"/>
                </a:solidFill>
                <a:ea typeface="ＭＳ Ｐゴシック" pitchFamily="34" charset="-128"/>
              </a:rPr>
              <a:t>Cy</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Treatment</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may</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also</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treat</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Autoimmune</a:t>
            </a:r>
            <a:r>
              <a:rPr lang="tr-TR" b="1" dirty="0" smtClean="0">
                <a:solidFill>
                  <a:srgbClr val="C00000"/>
                </a:solidFill>
                <a:ea typeface="ＭＳ Ｐゴシック" pitchFamily="34" charset="-128"/>
              </a:rPr>
              <a:t>  </a:t>
            </a:r>
            <a:r>
              <a:rPr lang="tr-TR" b="1" dirty="0" err="1" smtClean="0">
                <a:solidFill>
                  <a:srgbClr val="C00000"/>
                </a:solidFill>
                <a:ea typeface="ＭＳ Ｐゴシック" pitchFamily="34" charset="-128"/>
              </a:rPr>
              <a:t>Disease</a:t>
            </a:r>
            <a:r>
              <a:rPr lang="tr-TR" b="1" dirty="0" smtClean="0">
                <a:solidFill>
                  <a:srgbClr val="C00000"/>
                </a:solidFill>
                <a:ea typeface="ＭＳ Ｐゴシック" pitchFamily="34" charset="-128"/>
              </a:rPr>
              <a:t> </a:t>
            </a:r>
            <a:endParaRPr lang="tr-TR" dirty="0"/>
          </a:p>
        </p:txBody>
      </p:sp>
      <p:sp>
        <p:nvSpPr>
          <p:cNvPr id="42" name="Rectangle 37"/>
          <p:cNvSpPr>
            <a:spLocks noChangeArrowheads="1"/>
          </p:cNvSpPr>
          <p:nvPr/>
        </p:nvSpPr>
        <p:spPr bwMode="auto">
          <a:xfrm>
            <a:off x="228600" y="4311650"/>
            <a:ext cx="8588375" cy="2089150"/>
          </a:xfrm>
          <a:prstGeom prst="rect">
            <a:avLst/>
          </a:prstGeom>
          <a:noFill/>
          <a:ln w="9525">
            <a:noFill/>
            <a:miter lim="800000"/>
            <a:headEnd/>
            <a:tailEnd/>
          </a:ln>
        </p:spPr>
        <p:txBody>
          <a:bodyPr wrap="none" anchor="ctr"/>
          <a:lstStyle/>
          <a:p>
            <a:pPr algn="ctr"/>
            <a:endParaRPr lang="en-US" sz="1600"/>
          </a:p>
        </p:txBody>
      </p:sp>
      <p:sp>
        <p:nvSpPr>
          <p:cNvPr id="43" name="Line 38"/>
          <p:cNvSpPr>
            <a:spLocks noChangeShapeType="1"/>
          </p:cNvSpPr>
          <p:nvPr/>
        </p:nvSpPr>
        <p:spPr bwMode="auto">
          <a:xfrm>
            <a:off x="1004888" y="4359275"/>
            <a:ext cx="0" cy="1589088"/>
          </a:xfrm>
          <a:prstGeom prst="line">
            <a:avLst/>
          </a:prstGeom>
          <a:noFill/>
          <a:ln w="28575">
            <a:solidFill>
              <a:schemeClr val="accent1">
                <a:lumMod val="75000"/>
              </a:schemeClr>
            </a:solidFill>
            <a:round/>
            <a:headEnd/>
            <a:tailEnd/>
          </a:ln>
        </p:spPr>
        <p:txBody>
          <a:bodyPr/>
          <a:lstStyle/>
          <a:p>
            <a:endParaRPr lang="tr-TR"/>
          </a:p>
        </p:txBody>
      </p:sp>
      <p:sp>
        <p:nvSpPr>
          <p:cNvPr id="44" name="Line 39"/>
          <p:cNvSpPr>
            <a:spLocks noChangeShapeType="1"/>
          </p:cNvSpPr>
          <p:nvPr/>
        </p:nvSpPr>
        <p:spPr bwMode="auto">
          <a:xfrm flipV="1">
            <a:off x="1004888" y="5942013"/>
            <a:ext cx="7200900" cy="0"/>
          </a:xfrm>
          <a:prstGeom prst="line">
            <a:avLst/>
          </a:prstGeom>
          <a:noFill/>
          <a:ln w="28575">
            <a:solidFill>
              <a:schemeClr val="accent1">
                <a:lumMod val="75000"/>
              </a:schemeClr>
            </a:solidFill>
            <a:round/>
            <a:headEnd/>
            <a:tailEnd/>
          </a:ln>
        </p:spPr>
        <p:txBody>
          <a:bodyPr/>
          <a:lstStyle/>
          <a:p>
            <a:endParaRPr lang="tr-TR"/>
          </a:p>
        </p:txBody>
      </p:sp>
      <p:sp>
        <p:nvSpPr>
          <p:cNvPr id="45" name="Line 40"/>
          <p:cNvSpPr>
            <a:spLocks noChangeShapeType="1"/>
          </p:cNvSpPr>
          <p:nvPr/>
        </p:nvSpPr>
        <p:spPr bwMode="auto">
          <a:xfrm>
            <a:off x="1323975" y="5964238"/>
            <a:ext cx="0" cy="120650"/>
          </a:xfrm>
          <a:prstGeom prst="line">
            <a:avLst/>
          </a:prstGeom>
          <a:noFill/>
          <a:ln w="9525">
            <a:solidFill>
              <a:schemeClr val="tx1"/>
            </a:solidFill>
            <a:round/>
            <a:headEnd/>
            <a:tailEnd/>
          </a:ln>
        </p:spPr>
        <p:txBody>
          <a:bodyPr/>
          <a:lstStyle/>
          <a:p>
            <a:endParaRPr lang="tr-TR"/>
          </a:p>
        </p:txBody>
      </p:sp>
      <p:sp>
        <p:nvSpPr>
          <p:cNvPr id="46" name="Line 41"/>
          <p:cNvSpPr>
            <a:spLocks noChangeShapeType="1"/>
          </p:cNvSpPr>
          <p:nvPr/>
        </p:nvSpPr>
        <p:spPr bwMode="auto">
          <a:xfrm>
            <a:off x="5929313" y="5964238"/>
            <a:ext cx="0" cy="120650"/>
          </a:xfrm>
          <a:prstGeom prst="line">
            <a:avLst/>
          </a:prstGeom>
          <a:noFill/>
          <a:ln w="9525">
            <a:solidFill>
              <a:schemeClr val="tx1"/>
            </a:solidFill>
            <a:round/>
            <a:headEnd/>
            <a:tailEnd/>
          </a:ln>
        </p:spPr>
        <p:txBody>
          <a:bodyPr/>
          <a:lstStyle/>
          <a:p>
            <a:endParaRPr lang="tr-TR"/>
          </a:p>
        </p:txBody>
      </p:sp>
      <p:sp>
        <p:nvSpPr>
          <p:cNvPr id="47" name="Line 42"/>
          <p:cNvSpPr>
            <a:spLocks noChangeShapeType="1"/>
          </p:cNvSpPr>
          <p:nvPr/>
        </p:nvSpPr>
        <p:spPr bwMode="auto">
          <a:xfrm>
            <a:off x="1704975" y="5964238"/>
            <a:ext cx="0" cy="120650"/>
          </a:xfrm>
          <a:prstGeom prst="line">
            <a:avLst/>
          </a:prstGeom>
          <a:noFill/>
          <a:ln w="9525">
            <a:solidFill>
              <a:schemeClr val="tx1"/>
            </a:solidFill>
            <a:round/>
            <a:headEnd/>
            <a:tailEnd/>
          </a:ln>
        </p:spPr>
        <p:txBody>
          <a:bodyPr/>
          <a:lstStyle/>
          <a:p>
            <a:endParaRPr lang="tr-TR"/>
          </a:p>
        </p:txBody>
      </p:sp>
      <p:sp>
        <p:nvSpPr>
          <p:cNvPr id="85" name="Line 43"/>
          <p:cNvSpPr>
            <a:spLocks noChangeShapeType="1"/>
          </p:cNvSpPr>
          <p:nvPr/>
        </p:nvSpPr>
        <p:spPr bwMode="auto">
          <a:xfrm>
            <a:off x="2090738" y="5964238"/>
            <a:ext cx="0" cy="120650"/>
          </a:xfrm>
          <a:prstGeom prst="line">
            <a:avLst/>
          </a:prstGeom>
          <a:noFill/>
          <a:ln w="9525">
            <a:solidFill>
              <a:schemeClr val="tx1"/>
            </a:solidFill>
            <a:round/>
            <a:headEnd/>
            <a:tailEnd/>
          </a:ln>
        </p:spPr>
        <p:txBody>
          <a:bodyPr/>
          <a:lstStyle/>
          <a:p>
            <a:endParaRPr lang="tr-TR"/>
          </a:p>
        </p:txBody>
      </p:sp>
      <p:sp>
        <p:nvSpPr>
          <p:cNvPr id="86" name="Line 44"/>
          <p:cNvSpPr>
            <a:spLocks noChangeShapeType="1"/>
          </p:cNvSpPr>
          <p:nvPr/>
        </p:nvSpPr>
        <p:spPr bwMode="auto">
          <a:xfrm>
            <a:off x="2473325" y="5964238"/>
            <a:ext cx="0" cy="120650"/>
          </a:xfrm>
          <a:prstGeom prst="line">
            <a:avLst/>
          </a:prstGeom>
          <a:noFill/>
          <a:ln w="9525">
            <a:solidFill>
              <a:schemeClr val="tx1"/>
            </a:solidFill>
            <a:round/>
            <a:headEnd/>
            <a:tailEnd/>
          </a:ln>
        </p:spPr>
        <p:txBody>
          <a:bodyPr/>
          <a:lstStyle/>
          <a:p>
            <a:endParaRPr lang="tr-TR"/>
          </a:p>
        </p:txBody>
      </p:sp>
      <p:sp>
        <p:nvSpPr>
          <p:cNvPr id="87" name="Line 45"/>
          <p:cNvSpPr>
            <a:spLocks noChangeShapeType="1"/>
          </p:cNvSpPr>
          <p:nvPr/>
        </p:nvSpPr>
        <p:spPr bwMode="auto">
          <a:xfrm>
            <a:off x="2859088" y="5964238"/>
            <a:ext cx="0" cy="120650"/>
          </a:xfrm>
          <a:prstGeom prst="line">
            <a:avLst/>
          </a:prstGeom>
          <a:noFill/>
          <a:ln w="9525">
            <a:solidFill>
              <a:schemeClr val="tx1"/>
            </a:solidFill>
            <a:round/>
            <a:headEnd/>
            <a:tailEnd/>
          </a:ln>
        </p:spPr>
        <p:txBody>
          <a:bodyPr/>
          <a:lstStyle/>
          <a:p>
            <a:endParaRPr lang="tr-TR"/>
          </a:p>
        </p:txBody>
      </p:sp>
      <p:sp>
        <p:nvSpPr>
          <p:cNvPr id="88" name="Line 46"/>
          <p:cNvSpPr>
            <a:spLocks noChangeShapeType="1"/>
          </p:cNvSpPr>
          <p:nvPr/>
        </p:nvSpPr>
        <p:spPr bwMode="auto">
          <a:xfrm>
            <a:off x="3241675" y="5964238"/>
            <a:ext cx="0" cy="120650"/>
          </a:xfrm>
          <a:prstGeom prst="line">
            <a:avLst/>
          </a:prstGeom>
          <a:noFill/>
          <a:ln w="9525">
            <a:solidFill>
              <a:schemeClr val="tx1"/>
            </a:solidFill>
            <a:round/>
            <a:headEnd/>
            <a:tailEnd/>
          </a:ln>
        </p:spPr>
        <p:txBody>
          <a:bodyPr/>
          <a:lstStyle/>
          <a:p>
            <a:endParaRPr lang="tr-TR"/>
          </a:p>
        </p:txBody>
      </p:sp>
      <p:sp>
        <p:nvSpPr>
          <p:cNvPr id="89" name="Line 47"/>
          <p:cNvSpPr>
            <a:spLocks noChangeShapeType="1"/>
          </p:cNvSpPr>
          <p:nvPr/>
        </p:nvSpPr>
        <p:spPr bwMode="auto">
          <a:xfrm>
            <a:off x="3627438" y="5964238"/>
            <a:ext cx="0" cy="120650"/>
          </a:xfrm>
          <a:prstGeom prst="line">
            <a:avLst/>
          </a:prstGeom>
          <a:noFill/>
          <a:ln w="9525">
            <a:solidFill>
              <a:schemeClr val="tx1"/>
            </a:solidFill>
            <a:round/>
            <a:headEnd/>
            <a:tailEnd/>
          </a:ln>
        </p:spPr>
        <p:txBody>
          <a:bodyPr/>
          <a:lstStyle/>
          <a:p>
            <a:endParaRPr lang="tr-TR"/>
          </a:p>
        </p:txBody>
      </p:sp>
      <p:sp>
        <p:nvSpPr>
          <p:cNvPr id="90" name="Line 48"/>
          <p:cNvSpPr>
            <a:spLocks noChangeShapeType="1"/>
          </p:cNvSpPr>
          <p:nvPr/>
        </p:nvSpPr>
        <p:spPr bwMode="auto">
          <a:xfrm>
            <a:off x="4029075" y="5942013"/>
            <a:ext cx="0" cy="120650"/>
          </a:xfrm>
          <a:prstGeom prst="line">
            <a:avLst/>
          </a:prstGeom>
          <a:noFill/>
          <a:ln w="9525">
            <a:solidFill>
              <a:schemeClr val="tx1"/>
            </a:solidFill>
            <a:round/>
            <a:headEnd/>
            <a:tailEnd/>
          </a:ln>
        </p:spPr>
        <p:txBody>
          <a:bodyPr/>
          <a:lstStyle/>
          <a:p>
            <a:endParaRPr lang="tr-TR"/>
          </a:p>
        </p:txBody>
      </p:sp>
      <p:sp>
        <p:nvSpPr>
          <p:cNvPr id="91" name="Line 49"/>
          <p:cNvSpPr>
            <a:spLocks noChangeShapeType="1"/>
          </p:cNvSpPr>
          <p:nvPr/>
        </p:nvSpPr>
        <p:spPr bwMode="auto">
          <a:xfrm>
            <a:off x="4395788" y="5964238"/>
            <a:ext cx="0" cy="120650"/>
          </a:xfrm>
          <a:prstGeom prst="line">
            <a:avLst/>
          </a:prstGeom>
          <a:noFill/>
          <a:ln w="9525">
            <a:solidFill>
              <a:schemeClr val="tx1"/>
            </a:solidFill>
            <a:round/>
            <a:headEnd/>
            <a:tailEnd/>
          </a:ln>
        </p:spPr>
        <p:txBody>
          <a:bodyPr/>
          <a:lstStyle/>
          <a:p>
            <a:endParaRPr lang="tr-TR"/>
          </a:p>
        </p:txBody>
      </p:sp>
      <p:sp>
        <p:nvSpPr>
          <p:cNvPr id="92" name="Line 50"/>
          <p:cNvSpPr>
            <a:spLocks noChangeShapeType="1"/>
          </p:cNvSpPr>
          <p:nvPr/>
        </p:nvSpPr>
        <p:spPr bwMode="auto">
          <a:xfrm>
            <a:off x="4776788" y="5964238"/>
            <a:ext cx="0" cy="120650"/>
          </a:xfrm>
          <a:prstGeom prst="line">
            <a:avLst/>
          </a:prstGeom>
          <a:noFill/>
          <a:ln w="9525">
            <a:solidFill>
              <a:schemeClr val="tx1"/>
            </a:solidFill>
            <a:round/>
            <a:headEnd/>
            <a:tailEnd/>
          </a:ln>
        </p:spPr>
        <p:txBody>
          <a:bodyPr/>
          <a:lstStyle/>
          <a:p>
            <a:endParaRPr lang="tr-TR"/>
          </a:p>
        </p:txBody>
      </p:sp>
      <p:sp>
        <p:nvSpPr>
          <p:cNvPr id="93" name="Line 51"/>
          <p:cNvSpPr>
            <a:spLocks noChangeShapeType="1"/>
          </p:cNvSpPr>
          <p:nvPr/>
        </p:nvSpPr>
        <p:spPr bwMode="auto">
          <a:xfrm>
            <a:off x="5164138" y="5964238"/>
            <a:ext cx="0" cy="120650"/>
          </a:xfrm>
          <a:prstGeom prst="line">
            <a:avLst/>
          </a:prstGeom>
          <a:noFill/>
          <a:ln w="9525">
            <a:solidFill>
              <a:schemeClr val="tx1"/>
            </a:solidFill>
            <a:round/>
            <a:headEnd/>
            <a:tailEnd/>
          </a:ln>
        </p:spPr>
        <p:txBody>
          <a:bodyPr/>
          <a:lstStyle/>
          <a:p>
            <a:endParaRPr lang="tr-TR"/>
          </a:p>
        </p:txBody>
      </p:sp>
      <p:sp>
        <p:nvSpPr>
          <p:cNvPr id="94" name="Line 52"/>
          <p:cNvSpPr>
            <a:spLocks noChangeShapeType="1"/>
          </p:cNvSpPr>
          <p:nvPr/>
        </p:nvSpPr>
        <p:spPr bwMode="auto">
          <a:xfrm>
            <a:off x="5545138" y="5964238"/>
            <a:ext cx="0" cy="120650"/>
          </a:xfrm>
          <a:prstGeom prst="line">
            <a:avLst/>
          </a:prstGeom>
          <a:noFill/>
          <a:ln w="9525">
            <a:solidFill>
              <a:schemeClr val="tx1"/>
            </a:solidFill>
            <a:round/>
            <a:headEnd/>
            <a:tailEnd/>
          </a:ln>
        </p:spPr>
        <p:txBody>
          <a:bodyPr/>
          <a:lstStyle/>
          <a:p>
            <a:endParaRPr lang="tr-TR"/>
          </a:p>
        </p:txBody>
      </p:sp>
      <p:sp>
        <p:nvSpPr>
          <p:cNvPr id="95" name="Line 53"/>
          <p:cNvSpPr>
            <a:spLocks noChangeShapeType="1"/>
          </p:cNvSpPr>
          <p:nvPr/>
        </p:nvSpPr>
        <p:spPr bwMode="auto">
          <a:xfrm>
            <a:off x="6313488" y="5964238"/>
            <a:ext cx="0" cy="120650"/>
          </a:xfrm>
          <a:prstGeom prst="line">
            <a:avLst/>
          </a:prstGeom>
          <a:noFill/>
          <a:ln w="9525">
            <a:solidFill>
              <a:schemeClr val="tx1"/>
            </a:solidFill>
            <a:round/>
            <a:headEnd/>
            <a:tailEnd/>
          </a:ln>
        </p:spPr>
        <p:txBody>
          <a:bodyPr/>
          <a:lstStyle/>
          <a:p>
            <a:endParaRPr lang="tr-TR"/>
          </a:p>
        </p:txBody>
      </p:sp>
      <p:sp>
        <p:nvSpPr>
          <p:cNvPr id="96" name="Freeform 54"/>
          <p:cNvSpPr>
            <a:spLocks/>
          </p:cNvSpPr>
          <p:nvPr/>
        </p:nvSpPr>
        <p:spPr bwMode="auto">
          <a:xfrm>
            <a:off x="1220788" y="4933950"/>
            <a:ext cx="5111750" cy="939800"/>
          </a:xfrm>
          <a:custGeom>
            <a:avLst/>
            <a:gdLst>
              <a:gd name="T0" fmla="*/ 0 w 2848"/>
              <a:gd name="T1" fmla="*/ 760 h 760"/>
              <a:gd name="T2" fmla="*/ 488 w 2848"/>
              <a:gd name="T3" fmla="*/ 744 h 760"/>
              <a:gd name="T4" fmla="*/ 1432 w 2848"/>
              <a:gd name="T5" fmla="*/ 696 h 760"/>
              <a:gd name="T6" fmla="*/ 2384 w 2848"/>
              <a:gd name="T7" fmla="*/ 488 h 760"/>
              <a:gd name="T8" fmla="*/ 2848 w 2848"/>
              <a:gd name="T9" fmla="*/ 0 h 760"/>
              <a:gd name="T10" fmla="*/ 0 60000 65536"/>
              <a:gd name="T11" fmla="*/ 0 60000 65536"/>
              <a:gd name="T12" fmla="*/ 0 60000 65536"/>
              <a:gd name="T13" fmla="*/ 0 60000 65536"/>
              <a:gd name="T14" fmla="*/ 0 60000 65536"/>
              <a:gd name="T15" fmla="*/ 0 w 2848"/>
              <a:gd name="T16" fmla="*/ 0 h 760"/>
              <a:gd name="T17" fmla="*/ 2848 w 2848"/>
              <a:gd name="T18" fmla="*/ 760 h 760"/>
            </a:gdLst>
            <a:ahLst/>
            <a:cxnLst>
              <a:cxn ang="T10">
                <a:pos x="T0" y="T1"/>
              </a:cxn>
              <a:cxn ang="T11">
                <a:pos x="T2" y="T3"/>
              </a:cxn>
              <a:cxn ang="T12">
                <a:pos x="T4" y="T5"/>
              </a:cxn>
              <a:cxn ang="T13">
                <a:pos x="T6" y="T7"/>
              </a:cxn>
              <a:cxn ang="T14">
                <a:pos x="T8" y="T9"/>
              </a:cxn>
            </a:cxnLst>
            <a:rect l="T15" t="T16" r="T17" b="T18"/>
            <a:pathLst>
              <a:path w="2848" h="760">
                <a:moveTo>
                  <a:pt x="0" y="760"/>
                </a:moveTo>
                <a:cubicBezTo>
                  <a:pt x="124" y="757"/>
                  <a:pt x="249" y="755"/>
                  <a:pt x="488" y="744"/>
                </a:cubicBezTo>
                <a:cubicBezTo>
                  <a:pt x="727" y="733"/>
                  <a:pt x="1116" y="739"/>
                  <a:pt x="1432" y="696"/>
                </a:cubicBezTo>
                <a:cubicBezTo>
                  <a:pt x="1748" y="653"/>
                  <a:pt x="2148" y="604"/>
                  <a:pt x="2384" y="488"/>
                </a:cubicBezTo>
                <a:cubicBezTo>
                  <a:pt x="2620" y="372"/>
                  <a:pt x="2734" y="186"/>
                  <a:pt x="2848" y="0"/>
                </a:cubicBezTo>
              </a:path>
            </a:pathLst>
          </a:custGeom>
          <a:noFill/>
          <a:ln w="28575">
            <a:solidFill>
              <a:srgbClr val="A50021"/>
            </a:solidFill>
            <a:round/>
            <a:headEnd/>
            <a:tailEnd/>
          </a:ln>
        </p:spPr>
        <p:txBody>
          <a:bodyPr/>
          <a:lstStyle/>
          <a:p>
            <a:endParaRPr lang="en-US"/>
          </a:p>
        </p:txBody>
      </p:sp>
      <p:sp>
        <p:nvSpPr>
          <p:cNvPr id="97" name="Line 55"/>
          <p:cNvSpPr>
            <a:spLocks noChangeShapeType="1"/>
          </p:cNvSpPr>
          <p:nvPr/>
        </p:nvSpPr>
        <p:spPr bwMode="auto">
          <a:xfrm>
            <a:off x="1265238" y="5010150"/>
            <a:ext cx="0" cy="542925"/>
          </a:xfrm>
          <a:prstGeom prst="line">
            <a:avLst/>
          </a:prstGeom>
          <a:noFill/>
          <a:ln w="9525">
            <a:solidFill>
              <a:schemeClr val="tx1"/>
            </a:solidFill>
            <a:round/>
            <a:headEnd/>
            <a:tailEnd type="triangle" w="med" len="med"/>
          </a:ln>
        </p:spPr>
        <p:txBody>
          <a:bodyPr/>
          <a:lstStyle/>
          <a:p>
            <a:endParaRPr lang="tr-TR"/>
          </a:p>
        </p:txBody>
      </p:sp>
      <p:sp>
        <p:nvSpPr>
          <p:cNvPr id="98" name="Text Box 56"/>
          <p:cNvSpPr txBox="1">
            <a:spLocks noChangeArrowheads="1"/>
          </p:cNvSpPr>
          <p:nvPr/>
        </p:nvSpPr>
        <p:spPr bwMode="auto">
          <a:xfrm>
            <a:off x="1004888" y="4575175"/>
            <a:ext cx="765175" cy="336550"/>
          </a:xfrm>
          <a:prstGeom prst="rect">
            <a:avLst/>
          </a:prstGeom>
          <a:noFill/>
          <a:ln w="9525">
            <a:noFill/>
            <a:miter lim="800000"/>
            <a:headEnd/>
            <a:tailEnd/>
          </a:ln>
        </p:spPr>
        <p:txBody>
          <a:bodyPr>
            <a:spAutoFit/>
          </a:bodyPr>
          <a:lstStyle/>
          <a:p>
            <a:pPr>
              <a:spcBef>
                <a:spcPct val="50000"/>
              </a:spcBef>
            </a:pPr>
            <a:r>
              <a:rPr lang="en-US" sz="1600" b="1">
                <a:latin typeface="Calibri" pitchFamily="34" charset="0"/>
              </a:rPr>
              <a:t>CY</a:t>
            </a:r>
          </a:p>
        </p:txBody>
      </p:sp>
      <p:sp>
        <p:nvSpPr>
          <p:cNvPr id="99" name="Text Box 57"/>
          <p:cNvSpPr txBox="1">
            <a:spLocks noChangeArrowheads="1"/>
          </p:cNvSpPr>
          <p:nvPr/>
        </p:nvSpPr>
        <p:spPr bwMode="auto">
          <a:xfrm>
            <a:off x="4573588" y="6069013"/>
            <a:ext cx="877887"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100" name="Text Box 58"/>
          <p:cNvSpPr txBox="1">
            <a:spLocks noChangeArrowheads="1"/>
          </p:cNvSpPr>
          <p:nvPr/>
        </p:nvSpPr>
        <p:spPr bwMode="auto">
          <a:xfrm>
            <a:off x="4973638" y="6069013"/>
            <a:ext cx="466725" cy="304800"/>
          </a:xfrm>
          <a:prstGeom prst="rect">
            <a:avLst/>
          </a:prstGeom>
          <a:noFill/>
          <a:ln w="9525">
            <a:noFill/>
            <a:miter lim="800000"/>
            <a:headEnd/>
            <a:tailEnd/>
          </a:ln>
        </p:spPr>
        <p:txBody>
          <a:bodyPr>
            <a:spAutoFit/>
          </a:bodyPr>
          <a:lstStyle/>
          <a:p>
            <a:r>
              <a:rPr lang="en-US" b="1">
                <a:latin typeface="Calibri" pitchFamily="34" charset="0"/>
              </a:rPr>
              <a:t>11</a:t>
            </a:r>
          </a:p>
        </p:txBody>
      </p:sp>
      <p:sp>
        <p:nvSpPr>
          <p:cNvPr id="101" name="Text Box 59"/>
          <p:cNvSpPr txBox="1">
            <a:spLocks noChangeArrowheads="1"/>
          </p:cNvSpPr>
          <p:nvPr/>
        </p:nvSpPr>
        <p:spPr bwMode="auto">
          <a:xfrm>
            <a:off x="5303838" y="6069013"/>
            <a:ext cx="466725" cy="304800"/>
          </a:xfrm>
          <a:prstGeom prst="rect">
            <a:avLst/>
          </a:prstGeom>
          <a:noFill/>
          <a:ln w="9525">
            <a:noFill/>
            <a:miter lim="800000"/>
            <a:headEnd/>
            <a:tailEnd/>
          </a:ln>
        </p:spPr>
        <p:txBody>
          <a:bodyPr>
            <a:spAutoFit/>
          </a:bodyPr>
          <a:lstStyle/>
          <a:p>
            <a:r>
              <a:rPr lang="en-US" b="1">
                <a:latin typeface="Calibri" pitchFamily="34" charset="0"/>
              </a:rPr>
              <a:t>12</a:t>
            </a:r>
          </a:p>
        </p:txBody>
      </p:sp>
      <p:sp>
        <p:nvSpPr>
          <p:cNvPr id="102" name="Text Box 60"/>
          <p:cNvSpPr txBox="1">
            <a:spLocks noChangeArrowheads="1"/>
          </p:cNvSpPr>
          <p:nvPr/>
        </p:nvSpPr>
        <p:spPr bwMode="auto">
          <a:xfrm>
            <a:off x="5678488" y="6069013"/>
            <a:ext cx="465137" cy="304800"/>
          </a:xfrm>
          <a:prstGeom prst="rect">
            <a:avLst/>
          </a:prstGeom>
          <a:noFill/>
          <a:ln w="9525">
            <a:noFill/>
            <a:miter lim="800000"/>
            <a:headEnd/>
            <a:tailEnd/>
          </a:ln>
        </p:spPr>
        <p:txBody>
          <a:bodyPr>
            <a:spAutoFit/>
          </a:bodyPr>
          <a:lstStyle/>
          <a:p>
            <a:r>
              <a:rPr lang="en-US" b="1">
                <a:latin typeface="Calibri" pitchFamily="34" charset="0"/>
              </a:rPr>
              <a:t>13</a:t>
            </a:r>
          </a:p>
        </p:txBody>
      </p:sp>
      <p:sp>
        <p:nvSpPr>
          <p:cNvPr id="103" name="Text Box 61"/>
          <p:cNvSpPr txBox="1">
            <a:spLocks noChangeArrowheads="1"/>
          </p:cNvSpPr>
          <p:nvPr/>
        </p:nvSpPr>
        <p:spPr bwMode="auto">
          <a:xfrm>
            <a:off x="6094413" y="6069013"/>
            <a:ext cx="468312" cy="304800"/>
          </a:xfrm>
          <a:prstGeom prst="rect">
            <a:avLst/>
          </a:prstGeom>
          <a:noFill/>
          <a:ln w="9525">
            <a:noFill/>
            <a:miter lim="800000"/>
            <a:headEnd/>
            <a:tailEnd/>
          </a:ln>
        </p:spPr>
        <p:txBody>
          <a:bodyPr>
            <a:spAutoFit/>
          </a:bodyPr>
          <a:lstStyle/>
          <a:p>
            <a:r>
              <a:rPr lang="en-US" b="1">
                <a:latin typeface="Calibri" pitchFamily="34" charset="0"/>
              </a:rPr>
              <a:t>14</a:t>
            </a:r>
          </a:p>
        </p:txBody>
      </p:sp>
      <p:sp>
        <p:nvSpPr>
          <p:cNvPr id="104" name="Text Box 62"/>
          <p:cNvSpPr txBox="1">
            <a:spLocks noChangeArrowheads="1"/>
          </p:cNvSpPr>
          <p:nvPr/>
        </p:nvSpPr>
        <p:spPr bwMode="auto">
          <a:xfrm>
            <a:off x="1165225" y="6069013"/>
            <a:ext cx="317500"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105" name="Text Box 63"/>
          <p:cNvSpPr txBox="1">
            <a:spLocks noChangeArrowheads="1"/>
          </p:cNvSpPr>
          <p:nvPr/>
        </p:nvSpPr>
        <p:spPr bwMode="auto">
          <a:xfrm>
            <a:off x="1525588" y="6069013"/>
            <a:ext cx="387350" cy="304800"/>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106" name="Text Box 64"/>
          <p:cNvSpPr txBox="1">
            <a:spLocks noChangeArrowheads="1"/>
          </p:cNvSpPr>
          <p:nvPr/>
        </p:nvSpPr>
        <p:spPr bwMode="auto">
          <a:xfrm>
            <a:off x="1941513" y="6086475"/>
            <a:ext cx="338137" cy="304800"/>
          </a:xfrm>
          <a:prstGeom prst="rect">
            <a:avLst/>
          </a:prstGeom>
          <a:noFill/>
          <a:ln w="9525">
            <a:noFill/>
            <a:miter lim="800000"/>
            <a:headEnd/>
            <a:tailEnd/>
          </a:ln>
        </p:spPr>
        <p:txBody>
          <a:bodyPr>
            <a:spAutoFit/>
          </a:bodyPr>
          <a:lstStyle/>
          <a:p>
            <a:r>
              <a:rPr lang="en-US" b="1">
                <a:latin typeface="Calibri" pitchFamily="34" charset="0"/>
              </a:rPr>
              <a:t>3</a:t>
            </a:r>
          </a:p>
        </p:txBody>
      </p:sp>
      <p:sp>
        <p:nvSpPr>
          <p:cNvPr id="107" name="Text Box 65"/>
          <p:cNvSpPr txBox="1">
            <a:spLocks noChangeArrowheads="1"/>
          </p:cNvSpPr>
          <p:nvPr/>
        </p:nvSpPr>
        <p:spPr bwMode="auto">
          <a:xfrm>
            <a:off x="2328863" y="6069013"/>
            <a:ext cx="334962" cy="304800"/>
          </a:xfrm>
          <a:prstGeom prst="rect">
            <a:avLst/>
          </a:prstGeom>
          <a:noFill/>
          <a:ln w="9525">
            <a:noFill/>
            <a:miter lim="800000"/>
            <a:headEnd/>
            <a:tailEnd/>
          </a:ln>
        </p:spPr>
        <p:txBody>
          <a:bodyPr>
            <a:spAutoFit/>
          </a:bodyPr>
          <a:lstStyle/>
          <a:p>
            <a:r>
              <a:rPr lang="en-US" b="1">
                <a:latin typeface="Calibri" pitchFamily="34" charset="0"/>
              </a:rPr>
              <a:t>4</a:t>
            </a:r>
          </a:p>
        </p:txBody>
      </p:sp>
      <p:sp>
        <p:nvSpPr>
          <p:cNvPr id="108" name="Text Box 66"/>
          <p:cNvSpPr txBox="1">
            <a:spLocks noChangeArrowheads="1"/>
          </p:cNvSpPr>
          <p:nvPr/>
        </p:nvSpPr>
        <p:spPr bwMode="auto">
          <a:xfrm>
            <a:off x="2757488" y="6069013"/>
            <a:ext cx="338137" cy="304800"/>
          </a:xfrm>
          <a:prstGeom prst="rect">
            <a:avLst/>
          </a:prstGeom>
          <a:noFill/>
          <a:ln w="9525">
            <a:noFill/>
            <a:miter lim="800000"/>
            <a:headEnd/>
            <a:tailEnd/>
          </a:ln>
        </p:spPr>
        <p:txBody>
          <a:bodyPr>
            <a:spAutoFit/>
          </a:bodyPr>
          <a:lstStyle/>
          <a:p>
            <a:r>
              <a:rPr lang="en-US" b="1">
                <a:latin typeface="Calibri" pitchFamily="34" charset="0"/>
              </a:rPr>
              <a:t>5</a:t>
            </a:r>
          </a:p>
        </p:txBody>
      </p:sp>
      <p:sp>
        <p:nvSpPr>
          <p:cNvPr id="109" name="Text Box 67"/>
          <p:cNvSpPr txBox="1">
            <a:spLocks noChangeArrowheads="1"/>
          </p:cNvSpPr>
          <p:nvPr/>
        </p:nvSpPr>
        <p:spPr bwMode="auto">
          <a:xfrm>
            <a:off x="3101975" y="6069013"/>
            <a:ext cx="341313" cy="304800"/>
          </a:xfrm>
          <a:prstGeom prst="rect">
            <a:avLst/>
          </a:prstGeom>
          <a:noFill/>
          <a:ln w="9525">
            <a:noFill/>
            <a:miter lim="800000"/>
            <a:headEnd/>
            <a:tailEnd/>
          </a:ln>
        </p:spPr>
        <p:txBody>
          <a:bodyPr>
            <a:spAutoFit/>
          </a:bodyPr>
          <a:lstStyle/>
          <a:p>
            <a:r>
              <a:rPr lang="en-US" b="1">
                <a:latin typeface="Calibri" pitchFamily="34" charset="0"/>
              </a:rPr>
              <a:t>6</a:t>
            </a:r>
          </a:p>
        </p:txBody>
      </p:sp>
      <p:sp>
        <p:nvSpPr>
          <p:cNvPr id="110" name="Text Box 68"/>
          <p:cNvSpPr txBox="1">
            <a:spLocks noChangeArrowheads="1"/>
          </p:cNvSpPr>
          <p:nvPr/>
        </p:nvSpPr>
        <p:spPr bwMode="auto">
          <a:xfrm>
            <a:off x="3449638" y="6069013"/>
            <a:ext cx="336550" cy="304800"/>
          </a:xfrm>
          <a:prstGeom prst="rect">
            <a:avLst/>
          </a:prstGeom>
          <a:noFill/>
          <a:ln w="9525">
            <a:noFill/>
            <a:miter lim="800000"/>
            <a:headEnd/>
            <a:tailEnd/>
          </a:ln>
        </p:spPr>
        <p:txBody>
          <a:bodyPr>
            <a:spAutoFit/>
          </a:bodyPr>
          <a:lstStyle/>
          <a:p>
            <a:r>
              <a:rPr lang="en-US" b="1">
                <a:latin typeface="Calibri" pitchFamily="34" charset="0"/>
              </a:rPr>
              <a:t>7</a:t>
            </a:r>
          </a:p>
        </p:txBody>
      </p:sp>
      <p:sp>
        <p:nvSpPr>
          <p:cNvPr id="111" name="Text Box 69"/>
          <p:cNvSpPr txBox="1">
            <a:spLocks noChangeArrowheads="1"/>
          </p:cNvSpPr>
          <p:nvPr/>
        </p:nvSpPr>
        <p:spPr bwMode="auto">
          <a:xfrm>
            <a:off x="3794125" y="6069013"/>
            <a:ext cx="336550" cy="304800"/>
          </a:xfrm>
          <a:prstGeom prst="rect">
            <a:avLst/>
          </a:prstGeom>
          <a:noFill/>
          <a:ln w="9525">
            <a:noFill/>
            <a:miter lim="800000"/>
            <a:headEnd/>
            <a:tailEnd/>
          </a:ln>
        </p:spPr>
        <p:txBody>
          <a:bodyPr>
            <a:spAutoFit/>
          </a:bodyPr>
          <a:lstStyle/>
          <a:p>
            <a:r>
              <a:rPr lang="en-US" b="1">
                <a:latin typeface="Calibri" pitchFamily="34" charset="0"/>
              </a:rPr>
              <a:t>8</a:t>
            </a:r>
          </a:p>
        </p:txBody>
      </p:sp>
      <p:sp>
        <p:nvSpPr>
          <p:cNvPr id="112" name="Text Box 70"/>
          <p:cNvSpPr txBox="1">
            <a:spLocks noChangeArrowheads="1"/>
          </p:cNvSpPr>
          <p:nvPr/>
        </p:nvSpPr>
        <p:spPr bwMode="auto">
          <a:xfrm>
            <a:off x="4268788" y="6067425"/>
            <a:ext cx="338137" cy="304800"/>
          </a:xfrm>
          <a:prstGeom prst="rect">
            <a:avLst/>
          </a:prstGeom>
          <a:noFill/>
          <a:ln w="9525">
            <a:noFill/>
            <a:miter lim="800000"/>
            <a:headEnd/>
            <a:tailEnd/>
          </a:ln>
        </p:spPr>
        <p:txBody>
          <a:bodyPr>
            <a:spAutoFit/>
          </a:bodyPr>
          <a:lstStyle/>
          <a:p>
            <a:r>
              <a:rPr lang="en-US" b="1">
                <a:latin typeface="Calibri" pitchFamily="34" charset="0"/>
              </a:rPr>
              <a:t>9</a:t>
            </a:r>
          </a:p>
        </p:txBody>
      </p:sp>
      <p:sp>
        <p:nvSpPr>
          <p:cNvPr id="113" name="Text Box 72"/>
          <p:cNvSpPr txBox="1">
            <a:spLocks noChangeArrowheads="1"/>
          </p:cNvSpPr>
          <p:nvPr/>
        </p:nvSpPr>
        <p:spPr bwMode="auto">
          <a:xfrm>
            <a:off x="7269163" y="4286250"/>
            <a:ext cx="674687" cy="336550"/>
          </a:xfrm>
          <a:prstGeom prst="rect">
            <a:avLst/>
          </a:prstGeom>
          <a:noFill/>
          <a:ln w="9525">
            <a:noFill/>
            <a:miter lim="800000"/>
            <a:headEnd/>
            <a:tailEnd/>
          </a:ln>
        </p:spPr>
        <p:txBody>
          <a:bodyPr wrap="none">
            <a:spAutoFit/>
          </a:bodyPr>
          <a:lstStyle/>
          <a:p>
            <a:r>
              <a:rPr lang="en-US" sz="1600" b="1">
                <a:latin typeface="Calibri" pitchFamily="34" charset="0"/>
              </a:rPr>
              <a:t>G-CSF</a:t>
            </a:r>
          </a:p>
        </p:txBody>
      </p:sp>
      <p:sp>
        <p:nvSpPr>
          <p:cNvPr id="114" name="Text Box 73"/>
          <p:cNvSpPr txBox="1">
            <a:spLocks noChangeArrowheads="1"/>
          </p:cNvSpPr>
          <p:nvPr/>
        </p:nvSpPr>
        <p:spPr bwMode="auto">
          <a:xfrm>
            <a:off x="609600" y="4267200"/>
            <a:ext cx="756938" cy="369332"/>
          </a:xfrm>
          <a:prstGeom prst="rect">
            <a:avLst/>
          </a:prstGeom>
          <a:solidFill>
            <a:schemeClr val="accent1"/>
          </a:solidFill>
          <a:ln w="9525">
            <a:noFill/>
            <a:miter lim="800000"/>
            <a:headEnd/>
            <a:tailEnd/>
          </a:ln>
        </p:spPr>
        <p:txBody>
          <a:bodyPr wrap="none" anchor="ctr">
            <a:spAutoFit/>
          </a:bodyPr>
          <a:lstStyle/>
          <a:p>
            <a:pPr algn="ctr">
              <a:spcBef>
                <a:spcPct val="50000"/>
              </a:spcBef>
            </a:pPr>
            <a:r>
              <a:rPr lang="en-US" b="1" dirty="0">
                <a:solidFill>
                  <a:srgbClr val="FF0000"/>
                </a:solidFill>
                <a:latin typeface="Calibri" pitchFamily="34" charset="0"/>
              </a:rPr>
              <a:t>CD-34</a:t>
            </a:r>
          </a:p>
        </p:txBody>
      </p:sp>
      <p:sp>
        <p:nvSpPr>
          <p:cNvPr id="115" name="Line 74"/>
          <p:cNvSpPr>
            <a:spLocks noChangeShapeType="1"/>
          </p:cNvSpPr>
          <p:nvPr/>
        </p:nvSpPr>
        <p:spPr bwMode="auto">
          <a:xfrm>
            <a:off x="6662738" y="5978525"/>
            <a:ext cx="0" cy="120650"/>
          </a:xfrm>
          <a:prstGeom prst="line">
            <a:avLst/>
          </a:prstGeom>
          <a:noFill/>
          <a:ln w="9525">
            <a:solidFill>
              <a:schemeClr val="tx1"/>
            </a:solidFill>
            <a:round/>
            <a:headEnd/>
            <a:tailEnd/>
          </a:ln>
        </p:spPr>
        <p:txBody>
          <a:bodyPr/>
          <a:lstStyle/>
          <a:p>
            <a:endParaRPr lang="tr-TR"/>
          </a:p>
        </p:txBody>
      </p:sp>
      <p:sp>
        <p:nvSpPr>
          <p:cNvPr id="116" name="Line 75"/>
          <p:cNvSpPr>
            <a:spLocks noChangeShapeType="1"/>
          </p:cNvSpPr>
          <p:nvPr/>
        </p:nvSpPr>
        <p:spPr bwMode="auto">
          <a:xfrm>
            <a:off x="7056438" y="5978525"/>
            <a:ext cx="0" cy="120650"/>
          </a:xfrm>
          <a:prstGeom prst="line">
            <a:avLst/>
          </a:prstGeom>
          <a:noFill/>
          <a:ln w="9525">
            <a:solidFill>
              <a:schemeClr val="tx1"/>
            </a:solidFill>
            <a:round/>
            <a:headEnd/>
            <a:tailEnd/>
          </a:ln>
        </p:spPr>
        <p:txBody>
          <a:bodyPr/>
          <a:lstStyle/>
          <a:p>
            <a:endParaRPr lang="tr-TR"/>
          </a:p>
        </p:txBody>
      </p:sp>
      <p:sp>
        <p:nvSpPr>
          <p:cNvPr id="117" name="Line 76"/>
          <p:cNvSpPr>
            <a:spLocks noChangeShapeType="1"/>
          </p:cNvSpPr>
          <p:nvPr/>
        </p:nvSpPr>
        <p:spPr bwMode="auto">
          <a:xfrm>
            <a:off x="7405688" y="5978525"/>
            <a:ext cx="0" cy="120650"/>
          </a:xfrm>
          <a:prstGeom prst="line">
            <a:avLst/>
          </a:prstGeom>
          <a:noFill/>
          <a:ln w="9525">
            <a:solidFill>
              <a:schemeClr val="tx1"/>
            </a:solidFill>
            <a:round/>
            <a:headEnd/>
            <a:tailEnd/>
          </a:ln>
        </p:spPr>
        <p:txBody>
          <a:bodyPr/>
          <a:lstStyle/>
          <a:p>
            <a:endParaRPr lang="tr-TR"/>
          </a:p>
        </p:txBody>
      </p:sp>
      <p:sp>
        <p:nvSpPr>
          <p:cNvPr id="118" name="Line 77"/>
          <p:cNvSpPr>
            <a:spLocks noChangeShapeType="1"/>
          </p:cNvSpPr>
          <p:nvPr/>
        </p:nvSpPr>
        <p:spPr bwMode="auto">
          <a:xfrm>
            <a:off x="7739063" y="5978525"/>
            <a:ext cx="0" cy="120650"/>
          </a:xfrm>
          <a:prstGeom prst="line">
            <a:avLst/>
          </a:prstGeom>
          <a:noFill/>
          <a:ln w="9525">
            <a:solidFill>
              <a:schemeClr val="tx1"/>
            </a:solidFill>
            <a:round/>
            <a:headEnd/>
            <a:tailEnd/>
          </a:ln>
        </p:spPr>
        <p:txBody>
          <a:bodyPr/>
          <a:lstStyle/>
          <a:p>
            <a:endParaRPr lang="tr-TR"/>
          </a:p>
        </p:txBody>
      </p:sp>
      <p:sp>
        <p:nvSpPr>
          <p:cNvPr id="119" name="Line 78"/>
          <p:cNvSpPr>
            <a:spLocks noChangeShapeType="1"/>
          </p:cNvSpPr>
          <p:nvPr/>
        </p:nvSpPr>
        <p:spPr bwMode="auto">
          <a:xfrm>
            <a:off x="8120063" y="5978525"/>
            <a:ext cx="0" cy="120650"/>
          </a:xfrm>
          <a:prstGeom prst="line">
            <a:avLst/>
          </a:prstGeom>
          <a:noFill/>
          <a:ln w="9525">
            <a:solidFill>
              <a:schemeClr val="tx1"/>
            </a:solidFill>
            <a:round/>
            <a:headEnd/>
            <a:tailEnd/>
          </a:ln>
        </p:spPr>
        <p:txBody>
          <a:bodyPr/>
          <a:lstStyle/>
          <a:p>
            <a:endParaRPr lang="tr-TR"/>
          </a:p>
        </p:txBody>
      </p:sp>
      <p:sp>
        <p:nvSpPr>
          <p:cNvPr id="120" name="Text Box 79"/>
          <p:cNvSpPr txBox="1">
            <a:spLocks noChangeArrowheads="1"/>
          </p:cNvSpPr>
          <p:nvPr/>
        </p:nvSpPr>
        <p:spPr bwMode="auto">
          <a:xfrm>
            <a:off x="6415088" y="6069013"/>
            <a:ext cx="466725" cy="304800"/>
          </a:xfrm>
          <a:prstGeom prst="rect">
            <a:avLst/>
          </a:prstGeom>
          <a:noFill/>
          <a:ln w="9525">
            <a:noFill/>
            <a:miter lim="800000"/>
            <a:headEnd/>
            <a:tailEnd/>
          </a:ln>
        </p:spPr>
        <p:txBody>
          <a:bodyPr>
            <a:spAutoFit/>
          </a:bodyPr>
          <a:lstStyle/>
          <a:p>
            <a:r>
              <a:rPr lang="en-US" b="1">
                <a:latin typeface="Calibri" pitchFamily="34" charset="0"/>
              </a:rPr>
              <a:t>15</a:t>
            </a:r>
          </a:p>
        </p:txBody>
      </p:sp>
      <p:sp>
        <p:nvSpPr>
          <p:cNvPr id="121" name="Text Box 80"/>
          <p:cNvSpPr txBox="1">
            <a:spLocks noChangeArrowheads="1"/>
          </p:cNvSpPr>
          <p:nvPr/>
        </p:nvSpPr>
        <p:spPr bwMode="auto">
          <a:xfrm>
            <a:off x="6823075" y="6073775"/>
            <a:ext cx="468313" cy="304800"/>
          </a:xfrm>
          <a:prstGeom prst="rect">
            <a:avLst/>
          </a:prstGeom>
          <a:noFill/>
          <a:ln w="9525">
            <a:noFill/>
            <a:miter lim="800000"/>
            <a:headEnd/>
            <a:tailEnd/>
          </a:ln>
        </p:spPr>
        <p:txBody>
          <a:bodyPr>
            <a:spAutoFit/>
          </a:bodyPr>
          <a:lstStyle/>
          <a:p>
            <a:r>
              <a:rPr lang="en-US" b="1">
                <a:latin typeface="Calibri" pitchFamily="34" charset="0"/>
              </a:rPr>
              <a:t>16</a:t>
            </a:r>
          </a:p>
        </p:txBody>
      </p:sp>
      <p:sp>
        <p:nvSpPr>
          <p:cNvPr id="122" name="Text Box 81"/>
          <p:cNvSpPr txBox="1">
            <a:spLocks noChangeArrowheads="1"/>
          </p:cNvSpPr>
          <p:nvPr/>
        </p:nvSpPr>
        <p:spPr bwMode="auto">
          <a:xfrm>
            <a:off x="7202488" y="6073775"/>
            <a:ext cx="466725" cy="304800"/>
          </a:xfrm>
          <a:prstGeom prst="rect">
            <a:avLst/>
          </a:prstGeom>
          <a:noFill/>
          <a:ln w="9525">
            <a:noFill/>
            <a:miter lim="800000"/>
            <a:headEnd/>
            <a:tailEnd/>
          </a:ln>
        </p:spPr>
        <p:txBody>
          <a:bodyPr>
            <a:spAutoFit/>
          </a:bodyPr>
          <a:lstStyle/>
          <a:p>
            <a:r>
              <a:rPr lang="en-US" b="1">
                <a:latin typeface="Calibri" pitchFamily="34" charset="0"/>
              </a:rPr>
              <a:t>17</a:t>
            </a:r>
          </a:p>
        </p:txBody>
      </p:sp>
      <p:sp>
        <p:nvSpPr>
          <p:cNvPr id="123" name="Text Box 82"/>
          <p:cNvSpPr txBox="1">
            <a:spLocks noChangeArrowheads="1"/>
          </p:cNvSpPr>
          <p:nvPr/>
        </p:nvSpPr>
        <p:spPr bwMode="auto">
          <a:xfrm>
            <a:off x="7519988" y="6073775"/>
            <a:ext cx="466725" cy="304800"/>
          </a:xfrm>
          <a:prstGeom prst="rect">
            <a:avLst/>
          </a:prstGeom>
          <a:noFill/>
          <a:ln w="9525">
            <a:noFill/>
            <a:miter lim="800000"/>
            <a:headEnd/>
            <a:tailEnd/>
          </a:ln>
        </p:spPr>
        <p:txBody>
          <a:bodyPr>
            <a:spAutoFit/>
          </a:bodyPr>
          <a:lstStyle/>
          <a:p>
            <a:r>
              <a:rPr lang="en-US" b="1">
                <a:latin typeface="Calibri" pitchFamily="34" charset="0"/>
              </a:rPr>
              <a:t>18</a:t>
            </a:r>
          </a:p>
        </p:txBody>
      </p:sp>
      <p:sp>
        <p:nvSpPr>
          <p:cNvPr id="124" name="Text Box 83"/>
          <p:cNvSpPr txBox="1">
            <a:spLocks noChangeArrowheads="1"/>
          </p:cNvSpPr>
          <p:nvPr/>
        </p:nvSpPr>
        <p:spPr bwMode="auto">
          <a:xfrm>
            <a:off x="7885113" y="6073775"/>
            <a:ext cx="468312" cy="304800"/>
          </a:xfrm>
          <a:prstGeom prst="rect">
            <a:avLst/>
          </a:prstGeom>
          <a:noFill/>
          <a:ln w="9525">
            <a:noFill/>
            <a:miter lim="800000"/>
            <a:headEnd/>
            <a:tailEnd/>
          </a:ln>
        </p:spPr>
        <p:txBody>
          <a:bodyPr>
            <a:spAutoFit/>
          </a:bodyPr>
          <a:lstStyle/>
          <a:p>
            <a:r>
              <a:rPr lang="en-US" b="1">
                <a:latin typeface="Calibri" pitchFamily="34" charset="0"/>
              </a:rPr>
              <a:t>19</a:t>
            </a:r>
          </a:p>
        </p:txBody>
      </p:sp>
      <p:sp>
        <p:nvSpPr>
          <p:cNvPr id="125" name="Line 84"/>
          <p:cNvSpPr>
            <a:spLocks noChangeShapeType="1"/>
          </p:cNvSpPr>
          <p:nvPr/>
        </p:nvSpPr>
        <p:spPr bwMode="auto">
          <a:xfrm>
            <a:off x="6116638" y="5870575"/>
            <a:ext cx="1804987" cy="0"/>
          </a:xfrm>
          <a:prstGeom prst="line">
            <a:avLst/>
          </a:prstGeom>
          <a:noFill/>
          <a:ln w="28575">
            <a:solidFill>
              <a:schemeClr val="tx1"/>
            </a:solidFill>
            <a:round/>
            <a:headEnd/>
            <a:tailEnd/>
          </a:ln>
        </p:spPr>
        <p:txBody>
          <a:bodyPr wrap="none" anchor="ctr"/>
          <a:lstStyle/>
          <a:p>
            <a:endParaRPr lang="tr-TR"/>
          </a:p>
        </p:txBody>
      </p:sp>
      <p:sp>
        <p:nvSpPr>
          <p:cNvPr id="126" name="Freeform 85"/>
          <p:cNvSpPr>
            <a:spLocks/>
          </p:cNvSpPr>
          <p:nvPr/>
        </p:nvSpPr>
        <p:spPr bwMode="auto">
          <a:xfrm rot="205801">
            <a:off x="6332538" y="4646613"/>
            <a:ext cx="1831975" cy="931862"/>
          </a:xfrm>
          <a:custGeom>
            <a:avLst/>
            <a:gdLst>
              <a:gd name="T0" fmla="*/ 0 w 1227"/>
              <a:gd name="T1" fmla="*/ 242 h 633"/>
              <a:gd name="T2" fmla="*/ 400 w 1227"/>
              <a:gd name="T3" fmla="*/ 15 h 633"/>
              <a:gd name="T4" fmla="*/ 854 w 1227"/>
              <a:gd name="T5" fmla="*/ 333 h 633"/>
              <a:gd name="T6" fmla="*/ 1227 w 1227"/>
              <a:gd name="T7" fmla="*/ 633 h 633"/>
              <a:gd name="T8" fmla="*/ 0 60000 65536"/>
              <a:gd name="T9" fmla="*/ 0 60000 65536"/>
              <a:gd name="T10" fmla="*/ 0 60000 65536"/>
              <a:gd name="T11" fmla="*/ 0 60000 65536"/>
              <a:gd name="T12" fmla="*/ 0 w 1227"/>
              <a:gd name="T13" fmla="*/ 0 h 633"/>
              <a:gd name="T14" fmla="*/ 1227 w 1227"/>
              <a:gd name="T15" fmla="*/ 633 h 633"/>
            </a:gdLst>
            <a:ahLst/>
            <a:cxnLst>
              <a:cxn ang="T8">
                <a:pos x="T0" y="T1"/>
              </a:cxn>
              <a:cxn ang="T9">
                <a:pos x="T2" y="T3"/>
              </a:cxn>
              <a:cxn ang="T10">
                <a:pos x="T4" y="T5"/>
              </a:cxn>
              <a:cxn ang="T11">
                <a:pos x="T6" y="T7"/>
              </a:cxn>
            </a:cxnLst>
            <a:rect l="T12" t="T13" r="T14" b="T15"/>
            <a:pathLst>
              <a:path w="1227" h="633">
                <a:moveTo>
                  <a:pt x="0" y="242"/>
                </a:moveTo>
                <a:cubicBezTo>
                  <a:pt x="129" y="121"/>
                  <a:pt x="258" y="0"/>
                  <a:pt x="400" y="15"/>
                </a:cubicBezTo>
                <a:cubicBezTo>
                  <a:pt x="542" y="30"/>
                  <a:pt x="716" y="230"/>
                  <a:pt x="854" y="333"/>
                </a:cubicBezTo>
                <a:cubicBezTo>
                  <a:pt x="992" y="436"/>
                  <a:pt x="1109" y="534"/>
                  <a:pt x="1227" y="633"/>
                </a:cubicBezTo>
              </a:path>
            </a:pathLst>
          </a:custGeom>
          <a:noFill/>
          <a:ln w="28575">
            <a:solidFill>
              <a:srgbClr val="A50021"/>
            </a:solidFill>
            <a:round/>
            <a:headEnd/>
            <a:tailEnd/>
          </a:ln>
        </p:spPr>
        <p:txBody>
          <a:bodyPr wrap="none" anchor="ctr"/>
          <a:lstStyle/>
          <a:p>
            <a:endParaRPr lang="en-US"/>
          </a:p>
        </p:txBody>
      </p:sp>
      <p:sp>
        <p:nvSpPr>
          <p:cNvPr id="127" name="Line 86"/>
          <p:cNvSpPr>
            <a:spLocks noChangeShapeType="1"/>
          </p:cNvSpPr>
          <p:nvPr/>
        </p:nvSpPr>
        <p:spPr bwMode="auto">
          <a:xfrm flipH="1" flipV="1">
            <a:off x="6332538" y="5780088"/>
            <a:ext cx="0" cy="100012"/>
          </a:xfrm>
          <a:prstGeom prst="line">
            <a:avLst/>
          </a:prstGeom>
          <a:noFill/>
          <a:ln w="28575">
            <a:solidFill>
              <a:schemeClr val="tx1"/>
            </a:solidFill>
            <a:round/>
            <a:headEnd/>
            <a:tailEnd/>
          </a:ln>
        </p:spPr>
        <p:txBody>
          <a:bodyPr wrap="none" anchor="ctr"/>
          <a:lstStyle/>
          <a:p>
            <a:endParaRPr lang="tr-TR"/>
          </a:p>
        </p:txBody>
      </p:sp>
      <p:sp>
        <p:nvSpPr>
          <p:cNvPr id="128" name="Line 87"/>
          <p:cNvSpPr>
            <a:spLocks noChangeShapeType="1"/>
          </p:cNvSpPr>
          <p:nvPr/>
        </p:nvSpPr>
        <p:spPr bwMode="auto">
          <a:xfrm flipH="1" flipV="1">
            <a:off x="7053263" y="5799138"/>
            <a:ext cx="0" cy="100012"/>
          </a:xfrm>
          <a:prstGeom prst="line">
            <a:avLst/>
          </a:prstGeom>
          <a:noFill/>
          <a:ln w="28575">
            <a:solidFill>
              <a:schemeClr val="tx1"/>
            </a:solidFill>
            <a:round/>
            <a:headEnd/>
            <a:tailEnd/>
          </a:ln>
        </p:spPr>
        <p:txBody>
          <a:bodyPr wrap="none" anchor="ctr"/>
          <a:lstStyle/>
          <a:p>
            <a:endParaRPr lang="tr-TR"/>
          </a:p>
        </p:txBody>
      </p:sp>
      <p:sp>
        <p:nvSpPr>
          <p:cNvPr id="129" name="Line 88"/>
          <p:cNvSpPr>
            <a:spLocks noChangeShapeType="1"/>
          </p:cNvSpPr>
          <p:nvPr/>
        </p:nvSpPr>
        <p:spPr bwMode="auto">
          <a:xfrm flipH="1" flipV="1">
            <a:off x="7400925" y="5780088"/>
            <a:ext cx="0" cy="100012"/>
          </a:xfrm>
          <a:prstGeom prst="line">
            <a:avLst/>
          </a:prstGeom>
          <a:noFill/>
          <a:ln w="28575">
            <a:solidFill>
              <a:schemeClr val="tx1"/>
            </a:solidFill>
            <a:round/>
            <a:headEnd/>
            <a:tailEnd/>
          </a:ln>
        </p:spPr>
        <p:txBody>
          <a:bodyPr wrap="none" anchor="ctr"/>
          <a:lstStyle/>
          <a:p>
            <a:endParaRPr lang="tr-TR"/>
          </a:p>
        </p:txBody>
      </p:sp>
      <p:sp>
        <p:nvSpPr>
          <p:cNvPr id="130" name="Line 89"/>
          <p:cNvSpPr>
            <a:spLocks noChangeShapeType="1"/>
          </p:cNvSpPr>
          <p:nvPr/>
        </p:nvSpPr>
        <p:spPr bwMode="auto">
          <a:xfrm flipH="1" flipV="1">
            <a:off x="7745413" y="5784850"/>
            <a:ext cx="0" cy="100013"/>
          </a:xfrm>
          <a:prstGeom prst="line">
            <a:avLst/>
          </a:prstGeom>
          <a:noFill/>
          <a:ln w="28575">
            <a:solidFill>
              <a:schemeClr val="tx1"/>
            </a:solidFill>
            <a:round/>
            <a:headEnd/>
            <a:tailEnd/>
          </a:ln>
        </p:spPr>
        <p:txBody>
          <a:bodyPr wrap="none" anchor="ctr"/>
          <a:lstStyle/>
          <a:p>
            <a:endParaRPr lang="tr-TR"/>
          </a:p>
        </p:txBody>
      </p:sp>
      <p:sp>
        <p:nvSpPr>
          <p:cNvPr id="131" name="Line 90"/>
          <p:cNvSpPr>
            <a:spLocks noChangeShapeType="1"/>
          </p:cNvSpPr>
          <p:nvPr/>
        </p:nvSpPr>
        <p:spPr bwMode="auto">
          <a:xfrm flipH="1" flipV="1">
            <a:off x="6662738" y="5775325"/>
            <a:ext cx="0" cy="100013"/>
          </a:xfrm>
          <a:prstGeom prst="line">
            <a:avLst/>
          </a:prstGeom>
          <a:noFill/>
          <a:ln w="28575">
            <a:solidFill>
              <a:schemeClr val="tx1"/>
            </a:solidFill>
            <a:round/>
            <a:headEnd/>
            <a:tailEnd/>
          </a:ln>
        </p:spPr>
        <p:txBody>
          <a:bodyPr wrap="none" anchor="ctr"/>
          <a:lstStyle/>
          <a:p>
            <a:endParaRPr lang="tr-TR"/>
          </a:p>
        </p:txBody>
      </p:sp>
      <p:sp>
        <p:nvSpPr>
          <p:cNvPr id="132" name="Text Box 91"/>
          <p:cNvSpPr txBox="1">
            <a:spLocks noChangeArrowheads="1"/>
          </p:cNvSpPr>
          <p:nvPr/>
        </p:nvSpPr>
        <p:spPr bwMode="auto">
          <a:xfrm>
            <a:off x="6191250" y="5473700"/>
            <a:ext cx="274638" cy="304800"/>
          </a:xfrm>
          <a:prstGeom prst="rect">
            <a:avLst/>
          </a:prstGeom>
          <a:noFill/>
          <a:ln w="9525">
            <a:noFill/>
            <a:miter lim="800000"/>
            <a:headEnd/>
            <a:tailEnd/>
          </a:ln>
        </p:spPr>
        <p:txBody>
          <a:bodyPr wrap="none" anchor="ctr">
            <a:spAutoFit/>
          </a:bodyPr>
          <a:lstStyle/>
          <a:p>
            <a:pPr algn="ctr"/>
            <a:r>
              <a:rPr lang="en-US" b="1">
                <a:latin typeface="Calibri" pitchFamily="34" charset="0"/>
              </a:rPr>
              <a:t>1</a:t>
            </a:r>
          </a:p>
        </p:txBody>
      </p:sp>
      <p:sp>
        <p:nvSpPr>
          <p:cNvPr id="133" name="Text Box 92"/>
          <p:cNvSpPr txBox="1">
            <a:spLocks noChangeArrowheads="1"/>
          </p:cNvSpPr>
          <p:nvPr/>
        </p:nvSpPr>
        <p:spPr bwMode="auto">
          <a:xfrm>
            <a:off x="6510338" y="5472113"/>
            <a:ext cx="274637" cy="304800"/>
          </a:xfrm>
          <a:prstGeom prst="rect">
            <a:avLst/>
          </a:prstGeom>
          <a:noFill/>
          <a:ln w="9525">
            <a:noFill/>
            <a:miter lim="800000"/>
            <a:headEnd/>
            <a:tailEnd/>
          </a:ln>
        </p:spPr>
        <p:txBody>
          <a:bodyPr wrap="none" anchor="ctr">
            <a:spAutoFit/>
          </a:bodyPr>
          <a:lstStyle/>
          <a:p>
            <a:pPr algn="ctr"/>
            <a:r>
              <a:rPr lang="en-US" b="1">
                <a:latin typeface="Calibri" pitchFamily="34" charset="0"/>
              </a:rPr>
              <a:t>2</a:t>
            </a:r>
          </a:p>
        </p:txBody>
      </p:sp>
      <p:sp>
        <p:nvSpPr>
          <p:cNvPr id="134" name="Text Box 93"/>
          <p:cNvSpPr txBox="1">
            <a:spLocks noChangeArrowheads="1"/>
          </p:cNvSpPr>
          <p:nvPr/>
        </p:nvSpPr>
        <p:spPr bwMode="auto">
          <a:xfrm>
            <a:off x="6908800" y="5438775"/>
            <a:ext cx="274638" cy="304800"/>
          </a:xfrm>
          <a:prstGeom prst="rect">
            <a:avLst/>
          </a:prstGeom>
          <a:noFill/>
          <a:ln w="9525">
            <a:noFill/>
            <a:miter lim="800000"/>
            <a:headEnd/>
            <a:tailEnd/>
          </a:ln>
        </p:spPr>
        <p:txBody>
          <a:bodyPr wrap="none" anchor="ctr">
            <a:spAutoFit/>
          </a:bodyPr>
          <a:lstStyle/>
          <a:p>
            <a:pPr algn="ctr"/>
            <a:r>
              <a:rPr lang="en-US" b="1">
                <a:latin typeface="Calibri" pitchFamily="34" charset="0"/>
              </a:rPr>
              <a:t>3</a:t>
            </a:r>
          </a:p>
        </p:txBody>
      </p:sp>
      <p:sp>
        <p:nvSpPr>
          <p:cNvPr id="135" name="Text Box 94"/>
          <p:cNvSpPr txBox="1">
            <a:spLocks noChangeArrowheads="1"/>
          </p:cNvSpPr>
          <p:nvPr/>
        </p:nvSpPr>
        <p:spPr bwMode="auto">
          <a:xfrm>
            <a:off x="7248525" y="5472113"/>
            <a:ext cx="274638" cy="304800"/>
          </a:xfrm>
          <a:prstGeom prst="rect">
            <a:avLst/>
          </a:prstGeom>
          <a:noFill/>
          <a:ln w="9525">
            <a:noFill/>
            <a:miter lim="800000"/>
            <a:headEnd/>
            <a:tailEnd/>
          </a:ln>
        </p:spPr>
        <p:txBody>
          <a:bodyPr wrap="none" anchor="ctr">
            <a:spAutoFit/>
          </a:bodyPr>
          <a:lstStyle/>
          <a:p>
            <a:pPr algn="ctr"/>
            <a:r>
              <a:rPr lang="en-US" b="1">
                <a:latin typeface="Calibri" pitchFamily="34" charset="0"/>
              </a:rPr>
              <a:t>4</a:t>
            </a:r>
          </a:p>
        </p:txBody>
      </p:sp>
      <p:sp>
        <p:nvSpPr>
          <p:cNvPr id="136" name="Text Box 95"/>
          <p:cNvSpPr txBox="1">
            <a:spLocks noChangeArrowheads="1"/>
          </p:cNvSpPr>
          <p:nvPr/>
        </p:nvSpPr>
        <p:spPr bwMode="auto">
          <a:xfrm>
            <a:off x="7608888" y="5472113"/>
            <a:ext cx="274637" cy="304800"/>
          </a:xfrm>
          <a:prstGeom prst="rect">
            <a:avLst/>
          </a:prstGeom>
          <a:noFill/>
          <a:ln w="9525">
            <a:noFill/>
            <a:miter lim="800000"/>
            <a:headEnd/>
            <a:tailEnd/>
          </a:ln>
        </p:spPr>
        <p:txBody>
          <a:bodyPr wrap="none" anchor="ctr">
            <a:spAutoFit/>
          </a:bodyPr>
          <a:lstStyle/>
          <a:p>
            <a:pPr algn="ctr"/>
            <a:r>
              <a:rPr lang="en-US" b="1">
                <a:latin typeface="Calibri" pitchFamily="34" charset="0"/>
              </a:rPr>
              <a:t>5</a:t>
            </a:r>
          </a:p>
        </p:txBody>
      </p:sp>
      <p:sp>
        <p:nvSpPr>
          <p:cNvPr id="137" name="Text Box 98"/>
          <p:cNvSpPr txBox="1">
            <a:spLocks noChangeArrowheads="1"/>
          </p:cNvSpPr>
          <p:nvPr/>
        </p:nvSpPr>
        <p:spPr bwMode="auto">
          <a:xfrm>
            <a:off x="1654175" y="4791075"/>
            <a:ext cx="3887787" cy="646331"/>
          </a:xfrm>
          <a:prstGeom prst="rect">
            <a:avLst/>
          </a:prstGeom>
          <a:solidFill>
            <a:schemeClr val="bg1"/>
          </a:solidFill>
          <a:ln w="9525">
            <a:noFill/>
            <a:miter lim="800000"/>
            <a:headEnd/>
            <a:tailEnd/>
          </a:ln>
        </p:spPr>
        <p:txBody>
          <a:bodyPr>
            <a:spAutoFit/>
          </a:bodyPr>
          <a:lstStyle/>
          <a:p>
            <a:pPr algn="ctr"/>
            <a:r>
              <a:rPr lang="tr-TR" b="1" dirty="0" smtClean="0"/>
              <a:t> </a:t>
            </a:r>
            <a:r>
              <a:rPr lang="en-US" b="1" dirty="0"/>
              <a:t>(Cy+ G-CSF</a:t>
            </a:r>
            <a:r>
              <a:rPr lang="en-US" b="1" dirty="0" smtClean="0"/>
              <a:t>)</a:t>
            </a:r>
            <a:endParaRPr lang="tr-TR" b="1" dirty="0" smtClean="0"/>
          </a:p>
          <a:p>
            <a:pPr algn="ctr"/>
            <a:r>
              <a:rPr lang="tr-TR" b="1" dirty="0" err="1" smtClean="0"/>
              <a:t>Cy</a:t>
            </a:r>
            <a:r>
              <a:rPr lang="tr-TR" b="1" dirty="0" smtClean="0"/>
              <a:t>:  </a:t>
            </a:r>
            <a:r>
              <a:rPr lang="tr-TR" dirty="0" smtClean="0"/>
              <a:t>4gr/m2 </a:t>
            </a:r>
            <a:r>
              <a:rPr lang="tr-TR" b="1" dirty="0" err="1" smtClean="0"/>
              <a:t>and</a:t>
            </a:r>
            <a:r>
              <a:rPr lang="tr-TR" b="1" dirty="0" smtClean="0"/>
              <a:t> GCSF : </a:t>
            </a:r>
            <a:r>
              <a:rPr lang="tr-TR" dirty="0" smtClean="0"/>
              <a:t>10-25</a:t>
            </a:r>
            <a:r>
              <a:rPr lang="en-US" kern="0" dirty="0" smtClean="0">
                <a:solidFill>
                  <a:sysClr val="windowText" lastClr="000000"/>
                </a:solidFill>
                <a:ea typeface="ＭＳ Ｐゴシック" pitchFamily="34" charset="-128"/>
              </a:rPr>
              <a:t> mcg/kg</a:t>
            </a:r>
            <a:endParaRPr lang="en-US" b="1" dirty="0"/>
          </a:p>
        </p:txBody>
      </p:sp>
      <p:sp>
        <p:nvSpPr>
          <p:cNvPr id="139" name="85 Başlık"/>
          <p:cNvSpPr>
            <a:spLocks noGrp="1"/>
          </p:cNvSpPr>
          <p:nvPr>
            <p:ph type="title"/>
          </p:nvPr>
        </p:nvSpPr>
        <p:spPr/>
        <p:txBody>
          <a:bodyPr/>
          <a:lstStyle/>
          <a:p>
            <a:r>
              <a:rPr lang="tr-TR" b="1" dirty="0" smtClean="0">
                <a:solidFill>
                  <a:schemeClr val="accent1">
                    <a:lumMod val="75000"/>
                  </a:schemeClr>
                </a:solidFill>
              </a:rPr>
              <a:t>G-CSF &amp; </a:t>
            </a:r>
            <a:r>
              <a:rPr lang="tr-TR" b="1" dirty="0" err="1" smtClean="0">
                <a:solidFill>
                  <a:schemeClr val="accent1">
                    <a:lumMod val="75000"/>
                  </a:schemeClr>
                </a:solidFill>
              </a:rPr>
              <a:t>Chemo</a:t>
            </a:r>
            <a:endParaRPr lang="tr-TR" dirty="0"/>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Slide Number Placeholder 3"/>
          <p:cNvSpPr>
            <a:spLocks noGrp="1"/>
          </p:cNvSpPr>
          <p:nvPr>
            <p:ph type="sldNum" sz="quarter" idx="4294967295"/>
          </p:nvPr>
        </p:nvSpPr>
        <p:spPr>
          <a:xfrm>
            <a:off x="6553200" y="6248400"/>
            <a:ext cx="2133600" cy="457200"/>
          </a:xfrm>
          <a:prstGeom prst="rect">
            <a:avLst/>
          </a:prstGeom>
          <a:noFill/>
        </p:spPr>
        <p:txBody>
          <a:bodyPr/>
          <a:lstStyle/>
          <a:p>
            <a:fld id="{3D51DEA1-04AA-4137-891F-EDAE841432AA}" type="slidenum">
              <a:rPr lang="en-US"/>
              <a:pPr/>
              <a:t>27</a:t>
            </a:fld>
            <a:endParaRPr lang="en-US"/>
          </a:p>
        </p:txBody>
      </p:sp>
      <p:sp>
        <p:nvSpPr>
          <p:cNvPr id="69636" name="TextBox 4"/>
          <p:cNvSpPr txBox="1">
            <a:spLocks noChangeArrowheads="1"/>
          </p:cNvSpPr>
          <p:nvPr/>
        </p:nvSpPr>
        <p:spPr bwMode="auto">
          <a:xfrm>
            <a:off x="533400" y="6096000"/>
            <a:ext cx="5473700" cy="261938"/>
          </a:xfrm>
          <a:prstGeom prst="rect">
            <a:avLst/>
          </a:prstGeom>
          <a:noFill/>
          <a:ln w="9525">
            <a:noFill/>
            <a:miter lim="800000"/>
            <a:headEnd/>
            <a:tailEnd/>
          </a:ln>
        </p:spPr>
        <p:txBody>
          <a:bodyPr wrap="none" lIns="91430" tIns="45715" rIns="91430" bIns="45715">
            <a:spAutoFit/>
          </a:bodyPr>
          <a:lstStyle/>
          <a:p>
            <a:r>
              <a:rPr lang="en-US" sz="1100"/>
              <a:t>De Clercq E. The bicyclam AMD3100 story. </a:t>
            </a:r>
            <a:r>
              <a:rPr lang="en-US" sz="1100" b="1"/>
              <a:t>Nat Rev Drug Discov </a:t>
            </a:r>
            <a:r>
              <a:rPr lang="en-US" sz="1100"/>
              <a:t>2003; 2: 581–587</a:t>
            </a:r>
          </a:p>
        </p:txBody>
      </p:sp>
      <p:sp>
        <p:nvSpPr>
          <p:cNvPr id="69637" name="TextBox 5"/>
          <p:cNvSpPr txBox="1">
            <a:spLocks noChangeArrowheads="1"/>
          </p:cNvSpPr>
          <p:nvPr/>
        </p:nvSpPr>
        <p:spPr bwMode="auto">
          <a:xfrm>
            <a:off x="533400" y="6248400"/>
            <a:ext cx="7897813" cy="261937"/>
          </a:xfrm>
          <a:prstGeom prst="rect">
            <a:avLst/>
          </a:prstGeom>
          <a:noFill/>
          <a:ln w="9525">
            <a:noFill/>
            <a:miter lim="800000"/>
            <a:headEnd/>
            <a:tailEnd/>
          </a:ln>
        </p:spPr>
        <p:txBody>
          <a:bodyPr lIns="91420" tIns="45711" rIns="91420" bIns="45711">
            <a:spAutoFit/>
          </a:bodyPr>
          <a:lstStyle/>
          <a:p>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69634" name="Content Placeholder 2"/>
          <p:cNvSpPr>
            <a:spLocks noGrp="1"/>
          </p:cNvSpPr>
          <p:nvPr>
            <p:ph idx="1"/>
          </p:nvPr>
        </p:nvSpPr>
        <p:spPr>
          <a:xfrm>
            <a:off x="228600" y="1941016"/>
            <a:ext cx="8610600" cy="1938992"/>
          </a:xfrm>
        </p:spPr>
        <p:txBody>
          <a:bodyPr/>
          <a:lstStyle/>
          <a:p>
            <a:r>
              <a:rPr lang="en-US" sz="1800" dirty="0" smtClean="0">
                <a:latin typeface="+mn-lt"/>
                <a:ea typeface="ＭＳ Ｐゴシック" pitchFamily="34" charset="-128"/>
              </a:rPr>
              <a:t>Reversible inhibitor of </a:t>
            </a:r>
            <a:r>
              <a:rPr lang="tr-TR" sz="1800" dirty="0" err="1" smtClean="0">
                <a:latin typeface="+mn-lt"/>
                <a:ea typeface="ＭＳ Ｐゴシック" pitchFamily="34" charset="-128"/>
              </a:rPr>
              <a:t>the</a:t>
            </a:r>
            <a:r>
              <a:rPr lang="tr-TR" sz="1800" dirty="0" smtClean="0">
                <a:latin typeface="+mn-lt"/>
                <a:ea typeface="ＭＳ Ｐゴシック" pitchFamily="34" charset="-128"/>
              </a:rPr>
              <a:t> </a:t>
            </a:r>
            <a:r>
              <a:rPr lang="en-US" sz="1800" dirty="0" smtClean="0">
                <a:latin typeface="+mn-lt"/>
                <a:cs typeface="Arial" charset="0"/>
              </a:rPr>
              <a:t>CXCR4/CXCL12 axis</a:t>
            </a:r>
            <a:endParaRPr lang="en-US" sz="1800" dirty="0" smtClean="0">
              <a:latin typeface="+mn-lt"/>
              <a:ea typeface="ＭＳ Ｐゴシック" pitchFamily="34" charset="-128"/>
            </a:endParaRPr>
          </a:p>
          <a:p>
            <a:pPr>
              <a:buFont typeface="Wingdings" pitchFamily="2" charset="2"/>
              <a:buNone/>
            </a:pPr>
            <a:endParaRPr lang="en-US" sz="1800" dirty="0" smtClean="0">
              <a:latin typeface="+mn-lt"/>
              <a:ea typeface="ＭＳ Ｐゴシック" pitchFamily="34" charset="-128"/>
            </a:endParaRPr>
          </a:p>
          <a:p>
            <a:pPr marL="0" lvl="2"/>
            <a:r>
              <a:rPr lang="en-US" dirty="0" smtClean="0">
                <a:ea typeface="ＭＳ Ｐゴシック" pitchFamily="34" charset="-128"/>
              </a:rPr>
              <a:t>A single subcutaneous dose of </a:t>
            </a:r>
            <a:r>
              <a:rPr lang="en-US" dirty="0" err="1" smtClean="0">
                <a:ea typeface="ＭＳ Ｐゴシック" pitchFamily="34" charset="-128"/>
              </a:rPr>
              <a:t>plerixafor</a:t>
            </a:r>
            <a:r>
              <a:rPr lang="en-US" dirty="0" smtClean="0">
                <a:ea typeface="ＭＳ Ｐゴシック" pitchFamily="34" charset="-128"/>
              </a:rPr>
              <a:t> at 160–240 </a:t>
            </a:r>
            <a:r>
              <a:rPr lang="en-US" dirty="0" err="1" smtClean="0">
                <a:ea typeface="ＭＳ Ｐゴシック" pitchFamily="34" charset="-128"/>
              </a:rPr>
              <a:t>μg</a:t>
            </a:r>
            <a:r>
              <a:rPr lang="en-US" dirty="0" smtClean="0">
                <a:ea typeface="ＭＳ Ｐゴシック" pitchFamily="34" charset="-128"/>
              </a:rPr>
              <a:t>/kg: 6- to 10-fold increase in CD34</a:t>
            </a:r>
            <a:r>
              <a:rPr lang="en-US" baseline="30000" dirty="0" smtClean="0">
                <a:ea typeface="ＭＳ Ｐゴシック" pitchFamily="34" charset="-128"/>
              </a:rPr>
              <a:t>+</a:t>
            </a:r>
            <a:r>
              <a:rPr lang="en-US" dirty="0" smtClean="0">
                <a:ea typeface="ＭＳ Ｐゴシック" pitchFamily="34" charset="-128"/>
              </a:rPr>
              <a:t> cell</a:t>
            </a:r>
            <a:r>
              <a:rPr lang="tr-TR" dirty="0" smtClean="0">
                <a:ea typeface="ＭＳ Ｐゴシック" pitchFamily="34" charset="-128"/>
              </a:rPr>
              <a:t>, </a:t>
            </a:r>
            <a:r>
              <a:rPr lang="en-US" dirty="0" smtClean="0">
                <a:cs typeface="Arial" charset="0"/>
              </a:rPr>
              <a:t>Typically administered in conjunction with </a:t>
            </a:r>
            <a:r>
              <a:rPr lang="en-US" dirty="0" err="1" smtClean="0">
                <a:cs typeface="Arial" charset="0"/>
              </a:rPr>
              <a:t>filgrastim</a:t>
            </a:r>
            <a:endParaRPr lang="tr-TR" dirty="0" smtClean="0">
              <a:ea typeface="ＭＳ Ｐゴシック" pitchFamily="34" charset="-128"/>
            </a:endParaRPr>
          </a:p>
          <a:p>
            <a:endParaRPr lang="tr-TR" sz="1800" dirty="0" smtClean="0">
              <a:latin typeface="+mn-lt"/>
              <a:ea typeface="ＭＳ Ｐゴシック" pitchFamily="34" charset="-128"/>
            </a:endParaRPr>
          </a:p>
          <a:p>
            <a:pPr marL="0" lvl="2"/>
            <a:r>
              <a:rPr lang="en-US" dirty="0" smtClean="0">
                <a:cs typeface="Arial" charset="0"/>
              </a:rPr>
              <a:t>Side effects include abdominal discomfort, </a:t>
            </a:r>
            <a:r>
              <a:rPr lang="en-US" dirty="0" err="1" smtClean="0">
                <a:cs typeface="Arial" charset="0"/>
              </a:rPr>
              <a:t>leukocytosis</a:t>
            </a:r>
            <a:r>
              <a:rPr lang="en-US" dirty="0" smtClean="0">
                <a:cs typeface="Arial" charset="0"/>
              </a:rPr>
              <a:t>, potential for </a:t>
            </a:r>
            <a:r>
              <a:rPr lang="en-US" dirty="0" err="1" smtClean="0">
                <a:cs typeface="Arial" charset="0"/>
              </a:rPr>
              <a:t>splenic</a:t>
            </a:r>
            <a:r>
              <a:rPr lang="tr-TR" dirty="0" smtClean="0">
                <a:cs typeface="Arial" charset="0"/>
              </a:rPr>
              <a:t> </a:t>
            </a:r>
            <a:r>
              <a:rPr lang="en-US" dirty="0" smtClean="0">
                <a:cs typeface="Arial" charset="0"/>
              </a:rPr>
              <a:t>rupture (rare)</a:t>
            </a:r>
          </a:p>
          <a:p>
            <a:endParaRPr lang="en-US" sz="1800" dirty="0" smtClean="0">
              <a:latin typeface="+mn-lt"/>
              <a:ea typeface="ＭＳ Ｐゴシック" pitchFamily="34" charset="-128"/>
            </a:endParaRPr>
          </a:p>
        </p:txBody>
      </p:sp>
      <p:sp>
        <p:nvSpPr>
          <p:cNvPr id="11" name="10 Dikdörtgen"/>
          <p:cNvSpPr/>
          <p:nvPr/>
        </p:nvSpPr>
        <p:spPr>
          <a:xfrm>
            <a:off x="76200" y="1371600"/>
            <a:ext cx="8839200" cy="461665"/>
          </a:xfrm>
          <a:prstGeom prst="rect">
            <a:avLst/>
          </a:prstGeom>
        </p:spPr>
        <p:txBody>
          <a:bodyPr wrap="square">
            <a:spAutoFit/>
          </a:bodyPr>
          <a:lstStyle/>
          <a:p>
            <a:r>
              <a:rPr lang="tr-TR" b="1" dirty="0" smtClean="0">
                <a:solidFill>
                  <a:srgbClr val="002060"/>
                </a:solidFill>
                <a:cs typeface="Arial" charset="0"/>
              </a:rPr>
              <a:t> </a:t>
            </a:r>
            <a:r>
              <a:rPr lang="en-US" sz="2400" b="1" dirty="0" err="1" smtClean="0">
                <a:solidFill>
                  <a:schemeClr val="accent1">
                    <a:lumMod val="75000"/>
                  </a:schemeClr>
                </a:solidFill>
                <a:ea typeface="ＭＳ Ｐゴシック" pitchFamily="34" charset="-128"/>
              </a:rPr>
              <a:t>Plerixafor</a:t>
            </a:r>
            <a:r>
              <a:rPr lang="en-US" b="1" dirty="0" smtClean="0">
                <a:ea typeface="ＭＳ Ｐゴシック" pitchFamily="34" charset="-128"/>
              </a:rPr>
              <a:t> </a:t>
            </a:r>
            <a:r>
              <a:rPr lang="tr-TR" b="1" dirty="0" smtClean="0">
                <a:cs typeface="Arial" charset="0"/>
              </a:rPr>
              <a:t>(</a:t>
            </a:r>
            <a:r>
              <a:rPr lang="en-US" b="1" dirty="0" smtClean="0">
                <a:solidFill>
                  <a:sysClr val="windowText" lastClr="000000"/>
                </a:solidFill>
                <a:ea typeface="ＭＳ Ｐゴシック" pitchFamily="34" charset="-128"/>
              </a:rPr>
              <a:t>Success rate: </a:t>
            </a:r>
            <a:r>
              <a:rPr lang="tr-TR" dirty="0" smtClean="0">
                <a:solidFill>
                  <a:sysClr val="windowText" lastClr="000000"/>
                </a:solidFill>
                <a:ea typeface="ＭＳ Ｐゴシック" pitchFamily="34" charset="-128"/>
              </a:rPr>
              <a:t>70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80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after</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any</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failure</a:t>
            </a:r>
            <a:endParaRPr lang="tr-TR" dirty="0"/>
          </a:p>
        </p:txBody>
      </p:sp>
      <p:sp>
        <p:nvSpPr>
          <p:cNvPr id="12" name="Title 1"/>
          <p:cNvSpPr txBox="1">
            <a:spLocks/>
          </p:cNvSpPr>
          <p:nvPr/>
        </p:nvSpPr>
        <p:spPr>
          <a:xfrm>
            <a:off x="381000" y="381000"/>
            <a:ext cx="8053324" cy="1107996"/>
          </a:xfrm>
          <a:prstGeom prst="rect">
            <a:avLst/>
          </a:prstGeom>
        </p:spPr>
        <p:txBody>
          <a:bodyPr wrap="square" lIns="0" tIns="0" rIns="0" bIns="0">
            <a:spAutoFit/>
          </a:bodyPr>
          <a:lstStyle/>
          <a:p>
            <a:pPr defTabSz="914400"/>
            <a:r>
              <a:rPr kumimoji="0" lang="tr-TR" sz="3600" b="1" i="0" u="none" strike="noStrike" kern="0" cap="none" spc="0" normalizeH="0" baseline="0" noProof="0" dirty="0" err="1" smtClean="0">
                <a:ln>
                  <a:noFill/>
                </a:ln>
                <a:solidFill>
                  <a:schemeClr val="accent1">
                    <a:lumMod val="75000"/>
                  </a:schemeClr>
                </a:solidFill>
                <a:effectLst/>
                <a:uLnTx/>
                <a:uFillTx/>
                <a:latin typeface="Arial"/>
                <a:ea typeface="+mj-ea"/>
                <a:cs typeface="Arial"/>
              </a:rPr>
              <a:t>Prelixafor</a:t>
            </a:r>
            <a:r>
              <a:rPr kumimoji="0" lang="tr-TR" sz="3600" b="1" i="0" u="none" strike="noStrike" kern="0" cap="none" spc="0" normalizeH="0" baseline="0" noProof="0" dirty="0" smtClean="0">
                <a:ln>
                  <a:noFill/>
                </a:ln>
                <a:solidFill>
                  <a:schemeClr val="accent1">
                    <a:lumMod val="75000"/>
                  </a:schemeClr>
                </a:solidFill>
                <a:effectLst/>
                <a:uLnTx/>
                <a:uFillTx/>
                <a:latin typeface="Arial"/>
                <a:ea typeface="+mj-ea"/>
                <a:cs typeface="Arial"/>
              </a:rPr>
              <a:t> /</a:t>
            </a:r>
            <a:r>
              <a:rPr lang="en-US" sz="3600" b="1" dirty="0" smtClean="0">
                <a:solidFill>
                  <a:srgbClr val="4F81BD">
                    <a:lumMod val="75000"/>
                  </a:srgbClr>
                </a:solidFill>
                <a:ea typeface="ＭＳ Ｐゴシック" pitchFamily="34" charset="-128"/>
              </a:rPr>
              <a:t>AMD-100</a:t>
            </a:r>
            <a:endParaRPr lang="tr-TR" sz="3600" dirty="0" smtClean="0"/>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schemeClr val="accent1">
                  <a:lumMod val="75000"/>
                </a:schemeClr>
              </a:solidFill>
              <a:effectLst/>
              <a:uLnTx/>
              <a:uFillTx/>
              <a:latin typeface="Arial"/>
              <a:ea typeface="+mj-ea"/>
              <a:cs typeface="Arial"/>
            </a:endParaRPr>
          </a:p>
        </p:txBody>
      </p:sp>
      <p:pic>
        <p:nvPicPr>
          <p:cNvPr id="92162" name="Picture 2" descr="plerixafor mechanism of action ile ilgili görsel sonucu"/>
          <p:cNvPicPr>
            <a:picLocks noChangeAspect="1" noChangeArrowheads="1"/>
          </p:cNvPicPr>
          <p:nvPr/>
        </p:nvPicPr>
        <p:blipFill>
          <a:blip r:embed="rId3" cstate="print"/>
          <a:srcRect/>
          <a:stretch>
            <a:fillRect/>
          </a:stretch>
        </p:blipFill>
        <p:spPr bwMode="auto">
          <a:xfrm>
            <a:off x="1219200" y="3962400"/>
            <a:ext cx="6248400" cy="2162176"/>
          </a:xfrm>
          <a:prstGeom prst="rect">
            <a:avLst/>
          </a:prstGeom>
          <a:noFill/>
          <a:ln>
            <a:solidFill>
              <a:srgbClr val="C00000"/>
            </a:solid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s://www.cancer.gov/images/cdr/live/CDR614607-750.jpg"/>
          <p:cNvPicPr>
            <a:picLocks noChangeAspect="1" noChangeArrowheads="1"/>
          </p:cNvPicPr>
          <p:nvPr/>
        </p:nvPicPr>
        <p:blipFill>
          <a:blip r:embed="rId4" cstate="print"/>
          <a:srcRect/>
          <a:stretch>
            <a:fillRect/>
          </a:stretch>
        </p:blipFill>
        <p:spPr bwMode="auto">
          <a:xfrm>
            <a:off x="381000" y="1600200"/>
            <a:ext cx="5638800" cy="4234994"/>
          </a:xfrm>
          <a:prstGeom prst="rect">
            <a:avLst/>
          </a:prstGeom>
          <a:noFill/>
        </p:spPr>
      </p:pic>
      <p:sp>
        <p:nvSpPr>
          <p:cNvPr id="6" name="5 Dikdörtgen"/>
          <p:cNvSpPr/>
          <p:nvPr/>
        </p:nvSpPr>
        <p:spPr>
          <a:xfrm>
            <a:off x="228600" y="1752600"/>
            <a:ext cx="3357073" cy="646311"/>
          </a:xfrm>
          <a:prstGeom prst="rect">
            <a:avLst/>
          </a:prstGeom>
          <a:solidFill>
            <a:schemeClr val="bg1"/>
          </a:solidFill>
        </p:spPr>
        <p:txBody>
          <a:bodyPr wrap="square" lIns="91422" tIns="45710" rIns="91422" bIns="45710">
            <a:spAutoFit/>
          </a:bodyPr>
          <a:lstStyle/>
          <a:p>
            <a:r>
              <a:rPr lang="en-US" dirty="0" err="1" smtClean="0">
                <a:cs typeface="Arial" charset="0"/>
              </a:rPr>
              <a:t>Mobilised</a:t>
            </a:r>
            <a:r>
              <a:rPr lang="en-US" dirty="0" smtClean="0">
                <a:cs typeface="Arial" charset="0"/>
              </a:rPr>
              <a:t> Autologous  Stem Cells </a:t>
            </a:r>
          </a:p>
          <a:p>
            <a:r>
              <a:rPr lang="en-US" dirty="0" smtClean="0">
                <a:cs typeface="Arial" charset="0"/>
              </a:rPr>
              <a:t>Removed from patients </a:t>
            </a:r>
            <a:endParaRPr lang="en-US" dirty="0"/>
          </a:p>
        </p:txBody>
      </p:sp>
      <p:sp>
        <p:nvSpPr>
          <p:cNvPr id="7" name="6 Dikdörtgen"/>
          <p:cNvSpPr/>
          <p:nvPr/>
        </p:nvSpPr>
        <p:spPr>
          <a:xfrm>
            <a:off x="1295401" y="2743200"/>
            <a:ext cx="946633" cy="369312"/>
          </a:xfrm>
          <a:prstGeom prst="rect">
            <a:avLst/>
          </a:prstGeom>
          <a:solidFill>
            <a:schemeClr val="bg1"/>
          </a:solidFill>
        </p:spPr>
        <p:txBody>
          <a:bodyPr wrap="none" lIns="91422" tIns="45710" rIns="91422" bIns="45710">
            <a:spAutoFit/>
          </a:bodyPr>
          <a:lstStyle/>
          <a:p>
            <a:r>
              <a:rPr lang="tr-TR" dirty="0" err="1" smtClean="0">
                <a:cs typeface="Arial" charset="0"/>
              </a:rPr>
              <a:t>patients</a:t>
            </a:r>
            <a:endParaRPr lang="tr-TR" dirty="0"/>
          </a:p>
        </p:txBody>
      </p:sp>
      <p:pic>
        <p:nvPicPr>
          <p:cNvPr id="152579" name="Picture 3"/>
          <p:cNvPicPr>
            <a:picLocks noChangeAspect="1" noChangeArrowheads="1"/>
          </p:cNvPicPr>
          <p:nvPr/>
        </p:nvPicPr>
        <p:blipFill>
          <a:blip r:embed="rId5" cstate="print"/>
          <a:srcRect/>
          <a:stretch>
            <a:fillRect/>
          </a:stretch>
        </p:blipFill>
        <p:spPr bwMode="auto">
          <a:xfrm>
            <a:off x="6400802" y="3810001"/>
            <a:ext cx="2247825" cy="1890713"/>
          </a:xfrm>
          <a:prstGeom prst="rect">
            <a:avLst/>
          </a:prstGeom>
          <a:noFill/>
          <a:ln w="9525">
            <a:noFill/>
            <a:miter lim="800000"/>
            <a:headEnd/>
            <a:tailEnd/>
          </a:ln>
        </p:spPr>
      </p:pic>
      <p:sp>
        <p:nvSpPr>
          <p:cNvPr id="9" name="8 Dikdörtgen"/>
          <p:cNvSpPr/>
          <p:nvPr/>
        </p:nvSpPr>
        <p:spPr>
          <a:xfrm>
            <a:off x="6400802" y="3276600"/>
            <a:ext cx="2133561" cy="369312"/>
          </a:xfrm>
          <a:prstGeom prst="rect">
            <a:avLst/>
          </a:prstGeom>
        </p:spPr>
        <p:txBody>
          <a:bodyPr wrap="none" lIns="91422" tIns="45710" rIns="91422" bIns="45710">
            <a:spAutoFit/>
          </a:bodyPr>
          <a:lstStyle/>
          <a:p>
            <a:r>
              <a:rPr lang="tr-TR" b="1" cap="all" dirty="0" smtClean="0"/>
              <a:t>APHERESIS PROCESS</a:t>
            </a:r>
            <a:endParaRPr lang="tr-TR" cap="all" dirty="0"/>
          </a:p>
        </p:txBody>
      </p:sp>
      <p:sp>
        <p:nvSpPr>
          <p:cNvPr id="10" name="9 Dikdörtgen"/>
          <p:cNvSpPr/>
          <p:nvPr/>
        </p:nvSpPr>
        <p:spPr>
          <a:xfrm>
            <a:off x="6019801" y="2057401"/>
            <a:ext cx="3102223" cy="923309"/>
          </a:xfrm>
          <a:prstGeom prst="rect">
            <a:avLst/>
          </a:prstGeom>
        </p:spPr>
        <p:txBody>
          <a:bodyPr wrap="none" lIns="91422" tIns="45710" rIns="91422" bIns="45710">
            <a:spAutoFit/>
          </a:bodyPr>
          <a:lstStyle/>
          <a:p>
            <a:r>
              <a:rPr lang="tr-TR" b="1" cap="all" dirty="0" smtClean="0"/>
              <a:t>FOR The autologous </a:t>
            </a:r>
            <a:r>
              <a:rPr lang="tr-TR" b="1" cap="all" dirty="0" err="1" smtClean="0"/>
              <a:t>Graft</a:t>
            </a:r>
            <a:endParaRPr lang="tr-TR" b="1" cap="all" dirty="0" smtClean="0"/>
          </a:p>
          <a:p>
            <a:r>
              <a:rPr lang="tr-TR" b="1" cap="all" dirty="0" smtClean="0"/>
              <a:t>AT LEAST 2X106. CD34 /KG</a:t>
            </a:r>
          </a:p>
          <a:p>
            <a:r>
              <a:rPr lang="tr-TR" b="1" cap="all" dirty="0" smtClean="0"/>
              <a:t>OPTIMUM 5X106. CD34 /KG</a:t>
            </a:r>
            <a:endParaRPr lang="tr-TR" cap="all" dirty="0"/>
          </a:p>
        </p:txBody>
      </p:sp>
      <p:sp>
        <p:nvSpPr>
          <p:cNvPr id="28673" name="Title 1"/>
          <p:cNvSpPr>
            <a:spLocks noGrp="1"/>
          </p:cNvSpPr>
          <p:nvPr>
            <p:ph type="title"/>
          </p:nvPr>
        </p:nvSpPr>
        <p:spPr>
          <a:xfrm>
            <a:off x="381000" y="1371600"/>
            <a:ext cx="5257800" cy="307777"/>
          </a:xfrm>
        </p:spPr>
        <p:txBody>
          <a:bodyPr/>
          <a:lstStyle/>
          <a:p>
            <a:r>
              <a:rPr lang="en-US" sz="2000" dirty="0">
                <a:solidFill>
                  <a:schemeClr val="accent6">
                    <a:lumMod val="50000"/>
                  </a:schemeClr>
                </a:solidFill>
              </a:rPr>
              <a:t>Apheresis Procedure</a:t>
            </a:r>
          </a:p>
        </p:txBody>
      </p:sp>
      <p:sp>
        <p:nvSpPr>
          <p:cNvPr id="11" name="Title 1"/>
          <p:cNvSpPr txBox="1">
            <a:spLocks/>
          </p:cNvSpPr>
          <p:nvPr/>
        </p:nvSpPr>
        <p:spPr>
          <a:xfrm>
            <a:off x="381000" y="381000"/>
            <a:ext cx="8053324" cy="738664"/>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smtClean="0">
                <a:ln>
                  <a:noFill/>
                </a:ln>
                <a:solidFill>
                  <a:srgbClr val="C00000"/>
                </a:solidFill>
                <a:effectLst/>
                <a:uLnTx/>
                <a:uFillTx/>
                <a:latin typeface="Arial"/>
                <a:ea typeface="+mj-ea"/>
                <a:cs typeface="Arial"/>
              </a:rPr>
              <a:t/>
            </a:r>
            <a:br>
              <a:rPr kumimoji="0" lang="tr-TR" sz="2400" b="0" i="0" u="none" strike="noStrike" kern="0" cap="none" spc="0" normalizeH="0" baseline="0" noProof="0" smtClean="0">
                <a:ln>
                  <a:noFill/>
                </a:ln>
                <a:solidFill>
                  <a:srgbClr val="C00000"/>
                </a:solidFill>
                <a:effectLst/>
                <a:uLnTx/>
                <a:uFillTx/>
                <a:latin typeface="Arial"/>
                <a:ea typeface="+mj-ea"/>
                <a:cs typeface="Arial"/>
              </a:rPr>
            </a:br>
            <a:r>
              <a:rPr kumimoji="0" lang="en-US" sz="2400" b="0" i="0" u="none" strike="noStrike" kern="0" cap="none" spc="0" normalizeH="0" baseline="0" noProof="0" smtClean="0">
                <a:ln>
                  <a:noFill/>
                </a:ln>
                <a:solidFill>
                  <a:srgbClr val="C00000"/>
                </a:solidFill>
                <a:effectLst/>
                <a:uLnTx/>
                <a:uFillTx/>
                <a:latin typeface="Arial"/>
                <a:ea typeface="+mj-ea"/>
                <a:cs typeface="Arial"/>
              </a:rPr>
              <a:t>Stem Cell Mobilization and Collection</a:t>
            </a:r>
            <a:endParaRPr kumimoji="0" lang="en-US" sz="2400" b="0" i="0" u="none" strike="noStrike" kern="0" cap="none" spc="0" normalizeH="0" baseline="0" noProof="0" dirty="0">
              <a:ln>
                <a:noFill/>
              </a:ln>
              <a:solidFill>
                <a:srgbClr val="C00000"/>
              </a:solidFill>
              <a:effectLst/>
              <a:uLnTx/>
              <a:uFillTx/>
              <a:latin typeface="Arial"/>
              <a:ea typeface="+mj-ea"/>
              <a:cs typeface="Arial"/>
            </a:endParaRPr>
          </a:p>
        </p:txBody>
      </p:sp>
      <p:sp>
        <p:nvSpPr>
          <p:cNvPr id="12" name="object 2"/>
          <p:cNvSpPr txBox="1"/>
          <p:nvPr/>
        </p:nvSpPr>
        <p:spPr>
          <a:xfrm>
            <a:off x="304800" y="1524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p:cNvPicPr>
            <a:picLocks noChangeAspect="1" noChangeArrowheads="1"/>
          </p:cNvPicPr>
          <p:nvPr/>
        </p:nvPicPr>
        <p:blipFill>
          <a:blip r:embed="rId2" cstate="print"/>
          <a:srcRect/>
          <a:stretch>
            <a:fillRect/>
          </a:stretch>
        </p:blipFill>
        <p:spPr bwMode="auto">
          <a:xfrm>
            <a:off x="533400" y="2362200"/>
            <a:ext cx="6895799" cy="4191000"/>
          </a:xfrm>
          <a:prstGeom prst="rect">
            <a:avLst/>
          </a:prstGeom>
          <a:noFill/>
          <a:ln w="9525">
            <a:noFill/>
            <a:miter lim="800000"/>
            <a:headEnd/>
            <a:tailEnd/>
          </a:ln>
        </p:spPr>
      </p:pic>
      <p:sp>
        <p:nvSpPr>
          <p:cNvPr id="22" name="21 Dikdörtgen"/>
          <p:cNvSpPr/>
          <p:nvPr/>
        </p:nvSpPr>
        <p:spPr>
          <a:xfrm>
            <a:off x="1143000" y="2666998"/>
            <a:ext cx="46482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23" name="22 Dikdörtgen"/>
          <p:cNvSpPr/>
          <p:nvPr/>
        </p:nvSpPr>
        <p:spPr>
          <a:xfrm rot="5400000">
            <a:off x="4305300" y="4381498"/>
            <a:ext cx="33528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dirty="0"/>
          </a:p>
        </p:txBody>
      </p:sp>
      <p:cxnSp>
        <p:nvCxnSpPr>
          <p:cNvPr id="25" name="24 Düz Ok Bağlayıcısı"/>
          <p:cNvCxnSpPr/>
          <p:nvPr/>
        </p:nvCxnSpPr>
        <p:spPr>
          <a:xfrm flipV="1">
            <a:off x="1066800" y="2590798"/>
            <a:ext cx="5029200" cy="3505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28 Yay"/>
          <p:cNvSpPr/>
          <p:nvPr/>
        </p:nvSpPr>
        <p:spPr>
          <a:xfrm rot="385830" flipH="1">
            <a:off x="2420731" y="2932472"/>
            <a:ext cx="860635" cy="2819400"/>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0" name="29 Yay"/>
          <p:cNvSpPr/>
          <p:nvPr/>
        </p:nvSpPr>
        <p:spPr>
          <a:xfrm rot="495998" flipH="1">
            <a:off x="1230865" y="2274936"/>
            <a:ext cx="891070" cy="4466463"/>
          </a:xfrm>
          <a:prstGeom prst="arc">
            <a:avLst>
              <a:gd name="adj1" fmla="val 16005492"/>
              <a:gd name="adj2" fmla="val 3204624"/>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1" name="30 Dikdörtgen"/>
          <p:cNvSpPr/>
          <p:nvPr/>
        </p:nvSpPr>
        <p:spPr>
          <a:xfrm>
            <a:off x="1921051" y="2435421"/>
            <a:ext cx="2145103" cy="307756"/>
          </a:xfrm>
          <a:prstGeom prst="rect">
            <a:avLst/>
          </a:prstGeom>
        </p:spPr>
        <p:txBody>
          <a:bodyPr wrap="none" lIns="91422" tIns="45710" rIns="91422" bIns="45710">
            <a:spAutoFit/>
          </a:bodyPr>
          <a:lstStyle/>
          <a:p>
            <a:r>
              <a:rPr lang="tr-TR" sz="1400" dirty="0" err="1" smtClean="0">
                <a:solidFill>
                  <a:srgbClr val="0070C0"/>
                </a:solidFill>
                <a:latin typeface="Arial"/>
                <a:cs typeface="Arial"/>
              </a:rPr>
              <a:t>Cytotoxic</a:t>
            </a:r>
            <a:r>
              <a:rPr lang="tr-TR" sz="1400" dirty="0" smtClean="0">
                <a:solidFill>
                  <a:srgbClr val="0070C0"/>
                </a:solidFill>
                <a:latin typeface="Arial"/>
                <a:cs typeface="Arial"/>
              </a:rPr>
              <a:t> Chemotherapy</a:t>
            </a:r>
            <a:endParaRPr lang="tr-TR" sz="1400" dirty="0">
              <a:solidFill>
                <a:srgbClr val="0070C0"/>
              </a:solidFill>
            </a:endParaRPr>
          </a:p>
        </p:txBody>
      </p:sp>
      <p:sp>
        <p:nvSpPr>
          <p:cNvPr id="32" name="31 Dikdörtgen"/>
          <p:cNvSpPr/>
          <p:nvPr/>
        </p:nvSpPr>
        <p:spPr>
          <a:xfrm>
            <a:off x="2766727" y="2982651"/>
            <a:ext cx="1500439" cy="307756"/>
          </a:xfrm>
          <a:prstGeom prst="rect">
            <a:avLst/>
          </a:prstGeom>
        </p:spPr>
        <p:txBody>
          <a:bodyPr wrap="none" lIns="91422" tIns="45710" rIns="91422" bIns="45710">
            <a:spAutoFit/>
          </a:bodyPr>
          <a:lstStyle/>
          <a:p>
            <a:r>
              <a:rPr lang="tr-TR" sz="1400" dirty="0" smtClean="0">
                <a:solidFill>
                  <a:srgbClr val="0070C0"/>
                </a:solidFill>
                <a:latin typeface="Arial"/>
                <a:cs typeface="Arial"/>
              </a:rPr>
              <a:t>RIC Allo for GVL</a:t>
            </a:r>
            <a:endParaRPr lang="tr-TR" sz="1400" dirty="0">
              <a:solidFill>
                <a:srgbClr val="0070C0"/>
              </a:solidFill>
            </a:endParaRPr>
          </a:p>
        </p:txBody>
      </p:sp>
      <p:sp>
        <p:nvSpPr>
          <p:cNvPr id="34" name="33 Yay"/>
          <p:cNvSpPr/>
          <p:nvPr/>
        </p:nvSpPr>
        <p:spPr>
          <a:xfrm rot="234189" flipH="1">
            <a:off x="4337749" y="2236654"/>
            <a:ext cx="860635" cy="2102093"/>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5" name="34 Dikdörtgen"/>
          <p:cNvSpPr/>
          <p:nvPr/>
        </p:nvSpPr>
        <p:spPr>
          <a:xfrm>
            <a:off x="4953002" y="2057398"/>
            <a:ext cx="2891524" cy="523200"/>
          </a:xfrm>
          <a:prstGeom prst="rect">
            <a:avLst/>
          </a:prstGeom>
        </p:spPr>
        <p:txBody>
          <a:bodyPr wrap="none" lIns="91422" tIns="45710" rIns="91422" bIns="45710">
            <a:spAutoFit/>
          </a:bodyPr>
          <a:lstStyle/>
          <a:p>
            <a:r>
              <a:rPr lang="tr-TR" sz="1400" dirty="0" smtClean="0">
                <a:solidFill>
                  <a:srgbClr val="0070C0"/>
                </a:solidFill>
                <a:latin typeface="Arial"/>
                <a:cs typeface="Arial"/>
              </a:rPr>
              <a:t>MAC Auto for Tumoral Eradication</a:t>
            </a:r>
          </a:p>
          <a:p>
            <a:r>
              <a:rPr lang="tr-TR" sz="1400" dirty="0" smtClean="0">
                <a:solidFill>
                  <a:srgbClr val="0070C0"/>
                </a:solidFill>
                <a:latin typeface="Arial"/>
                <a:cs typeface="Arial"/>
              </a:rPr>
              <a:t>MAC Allo for BM  Ablation </a:t>
            </a:r>
            <a:endParaRPr lang="tr-TR" sz="1400" dirty="0">
              <a:solidFill>
                <a:srgbClr val="0070C0"/>
              </a:solidFill>
            </a:endParaRPr>
          </a:p>
        </p:txBody>
      </p:sp>
      <p:pic>
        <p:nvPicPr>
          <p:cNvPr id="37" name="Picture 5"/>
          <p:cNvPicPr>
            <a:picLocks noChangeAspect="1" noChangeArrowheads="1"/>
          </p:cNvPicPr>
          <p:nvPr/>
        </p:nvPicPr>
        <p:blipFill>
          <a:blip r:embed="rId3" cstate="print"/>
          <a:srcRect/>
          <a:stretch>
            <a:fillRect/>
          </a:stretch>
        </p:blipFill>
        <p:spPr bwMode="auto">
          <a:xfrm>
            <a:off x="3620585" y="3276598"/>
            <a:ext cx="799015" cy="447675"/>
          </a:xfrm>
          <a:prstGeom prst="rect">
            <a:avLst/>
          </a:prstGeom>
          <a:noFill/>
          <a:ln w="9525">
            <a:noFill/>
            <a:miter lim="800000"/>
            <a:headEnd/>
            <a:tailEnd/>
          </a:ln>
        </p:spPr>
      </p:pic>
      <p:sp>
        <p:nvSpPr>
          <p:cNvPr id="38" name="37 Dikdörtgen"/>
          <p:cNvSpPr/>
          <p:nvPr/>
        </p:nvSpPr>
        <p:spPr>
          <a:xfrm>
            <a:off x="3124200" y="3733798"/>
            <a:ext cx="76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40" name="39 Dikdörtgen"/>
          <p:cNvSpPr/>
          <p:nvPr/>
        </p:nvSpPr>
        <p:spPr>
          <a:xfrm>
            <a:off x="5334000" y="4419600"/>
            <a:ext cx="3276600" cy="523200"/>
          </a:xfrm>
          <a:prstGeom prst="rect">
            <a:avLst/>
          </a:prstGeom>
        </p:spPr>
        <p:txBody>
          <a:bodyPr wrap="square" lIns="91422" tIns="45710" rIns="91422" bIns="45710">
            <a:spAutoFit/>
          </a:bodyPr>
          <a:lstStyle/>
          <a:p>
            <a:r>
              <a:rPr lang="en-US" sz="1400" dirty="0" smtClean="0"/>
              <a:t>Biol Blood Marrow Transplant. </a:t>
            </a:r>
            <a:endParaRPr lang="tr-TR" sz="1400" dirty="0" smtClean="0"/>
          </a:p>
          <a:p>
            <a:r>
              <a:rPr lang="en-US" sz="1400" dirty="0" smtClean="0"/>
              <a:t>2009 Dec; 15(12): 1628–1633.</a:t>
            </a:r>
            <a:endParaRPr lang="tr-TR" sz="1400" dirty="0"/>
          </a:p>
        </p:txBody>
      </p:sp>
      <p:sp>
        <p:nvSpPr>
          <p:cNvPr id="41" name="object 18"/>
          <p:cNvSpPr txBox="1"/>
          <p:nvPr/>
        </p:nvSpPr>
        <p:spPr>
          <a:xfrm>
            <a:off x="5410202" y="4267198"/>
            <a:ext cx="1544955" cy="184666"/>
          </a:xfrm>
          <a:prstGeom prst="rect">
            <a:avLst/>
          </a:prstGeom>
        </p:spPr>
        <p:txBody>
          <a:bodyPr vert="horz" wrap="square" lIns="0" tIns="0" rIns="0" bIns="0" rtlCol="0">
            <a:spAutoFit/>
          </a:bodyPr>
          <a:lstStyle/>
          <a:p>
            <a:pPr marL="12698"/>
            <a:r>
              <a:rPr sz="1200" b="1" i="1" spc="-5" dirty="0">
                <a:latin typeface="Rockwell" pitchFamily="18" charset="0"/>
                <a:cs typeface="Times New Roman"/>
              </a:rPr>
              <a:t>Bacigalupo, </a:t>
            </a:r>
            <a:endParaRPr sz="1200" b="1" i="1" dirty="0">
              <a:latin typeface="Rockwell" pitchFamily="18" charset="0"/>
              <a:cs typeface="Times New Roman"/>
            </a:endParaRPr>
          </a:p>
        </p:txBody>
      </p:sp>
      <p:sp>
        <p:nvSpPr>
          <p:cNvPr id="43" name="42 Dikdörtgen"/>
          <p:cNvSpPr/>
          <p:nvPr/>
        </p:nvSpPr>
        <p:spPr>
          <a:xfrm>
            <a:off x="2438400" y="5181600"/>
            <a:ext cx="2667000" cy="646311"/>
          </a:xfrm>
          <a:prstGeom prst="rect">
            <a:avLst/>
          </a:prstGeom>
        </p:spPr>
        <p:txBody>
          <a:bodyPr wrap="square" lIns="91422" tIns="45710" rIns="91422" bIns="45710">
            <a:spAutoFit/>
          </a:bodyPr>
          <a:lstStyle/>
          <a:p>
            <a:r>
              <a:rPr lang="en-US" sz="1200" dirty="0" smtClean="0"/>
              <a:t>Results in reversible </a:t>
            </a:r>
            <a:r>
              <a:rPr lang="tr-TR" sz="1200" dirty="0" smtClean="0"/>
              <a:t>   </a:t>
            </a:r>
            <a:r>
              <a:rPr lang="en-US" sz="1200" dirty="0" err="1" smtClean="0"/>
              <a:t>myelosuppression</a:t>
            </a:r>
            <a:r>
              <a:rPr lang="en-US" sz="1200" dirty="0" smtClean="0"/>
              <a:t> (usually within 28 d) when given without stem cell support</a:t>
            </a:r>
            <a:endParaRPr lang="tr-TR" sz="1200" dirty="0"/>
          </a:p>
        </p:txBody>
      </p:sp>
      <p:sp>
        <p:nvSpPr>
          <p:cNvPr id="45" name="44 Dikdörtgen"/>
          <p:cNvSpPr/>
          <p:nvPr/>
        </p:nvSpPr>
        <p:spPr>
          <a:xfrm>
            <a:off x="457200" y="1600200"/>
            <a:ext cx="7154862" cy="369332"/>
          </a:xfrm>
          <a:prstGeom prst="rect">
            <a:avLst/>
          </a:prstGeom>
        </p:spPr>
        <p:txBody>
          <a:bodyPr wrap="square">
            <a:spAutoFit/>
          </a:bodyPr>
          <a:lstStyle/>
          <a:p>
            <a:pPr marL="12698" lvl="0"/>
            <a:r>
              <a:rPr lang="en-US" b="1" kern="0" spc="-5" dirty="0" smtClean="0">
                <a:solidFill>
                  <a:prstClr val="black"/>
                </a:solidFill>
              </a:rPr>
              <a:t>Dose &amp; Response Curve with </a:t>
            </a:r>
            <a:r>
              <a:rPr lang="en-US" b="1" kern="0" spc="-5" dirty="0" err="1" smtClean="0">
                <a:solidFill>
                  <a:prstClr val="black"/>
                </a:solidFill>
              </a:rPr>
              <a:t>Cytotoxic</a:t>
            </a:r>
            <a:r>
              <a:rPr lang="en-US" b="1" kern="0" spc="-5" dirty="0" smtClean="0">
                <a:solidFill>
                  <a:prstClr val="black"/>
                </a:solidFill>
              </a:rPr>
              <a:t> </a:t>
            </a:r>
            <a:r>
              <a:rPr lang="en-US" b="1" kern="0" spc="-5" dirty="0" err="1" smtClean="0">
                <a:solidFill>
                  <a:prstClr val="black"/>
                </a:solidFill>
              </a:rPr>
              <a:t>Chemothrapy</a:t>
            </a:r>
            <a:endParaRPr lang="en-US" b="1" kern="0" spc="-5" dirty="0">
              <a:solidFill>
                <a:prstClr val="black"/>
              </a:solidFill>
            </a:endParaRPr>
          </a:p>
        </p:txBody>
      </p:sp>
      <p:sp>
        <p:nvSpPr>
          <p:cNvPr id="46" name="45 Dikdörtgen"/>
          <p:cNvSpPr/>
          <p:nvPr/>
        </p:nvSpPr>
        <p:spPr>
          <a:xfrm>
            <a:off x="5943600" y="5257800"/>
            <a:ext cx="2743200" cy="584775"/>
          </a:xfrm>
          <a:prstGeom prst="rect">
            <a:avLst/>
          </a:prstGeom>
        </p:spPr>
        <p:txBody>
          <a:bodyPr wrap="square">
            <a:spAutoFit/>
          </a:bodyPr>
          <a:lstStyle/>
          <a:p>
            <a:pPr marL="12698" lvl="0"/>
            <a:r>
              <a:rPr lang="en-US" sz="1600" b="1" kern="0" spc="-5" dirty="0" smtClean="0">
                <a:solidFill>
                  <a:srgbClr val="FF0000"/>
                </a:solidFill>
              </a:rPr>
              <a:t>TUMORAL CHEMOSENSITIVITY</a:t>
            </a:r>
          </a:p>
        </p:txBody>
      </p:sp>
      <p:sp>
        <p:nvSpPr>
          <p:cNvPr id="47" name="Title 1"/>
          <p:cNvSpPr txBox="1">
            <a:spLocks/>
          </p:cNvSpPr>
          <p:nvPr/>
        </p:nvSpPr>
        <p:spPr>
          <a:xfrm>
            <a:off x="381000" y="304800"/>
            <a:ext cx="8053324" cy="1107996"/>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kumimoji="0" lang="tr-TR" sz="2400" b="0" i="0" u="none" strike="noStrike" kern="0" cap="none" spc="-5" normalizeH="0" baseline="0" noProof="0" dirty="0" smtClean="0">
                <a:ln>
                  <a:noFill/>
                </a:ln>
                <a:solidFill>
                  <a:srgbClr val="C00000"/>
                </a:solidFill>
                <a:effectLst/>
                <a:uLnTx/>
                <a:uFillTx/>
                <a:latin typeface="+mj-lt"/>
                <a:ea typeface="+mj-ea"/>
                <a:cs typeface="+mj-cs"/>
              </a:rPr>
              <a:t>Conditioning</a:t>
            </a:r>
            <a:r>
              <a:rPr kumimoji="0" lang="tr-TR" sz="2400" b="0" i="0" u="none" strike="noStrike" kern="0" cap="none" spc="-80" normalizeH="0" baseline="0" noProof="0" dirty="0" smtClean="0">
                <a:ln>
                  <a:noFill/>
                </a:ln>
                <a:solidFill>
                  <a:srgbClr val="C00000"/>
                </a:solidFill>
                <a:effectLst/>
                <a:uLnTx/>
                <a:uFillTx/>
                <a:latin typeface="+mj-lt"/>
                <a:ea typeface="+mj-ea"/>
                <a:cs typeface="+mj-cs"/>
              </a:rPr>
              <a:t> </a:t>
            </a:r>
            <a:r>
              <a:rPr kumimoji="0" lang="tr-TR" sz="2400" b="0" i="0" u="none" strike="noStrike" kern="0" cap="none" spc="-5" normalizeH="0" baseline="0" noProof="0" dirty="0" smtClean="0">
                <a:ln>
                  <a:noFill/>
                </a:ln>
                <a:solidFill>
                  <a:srgbClr val="C00000"/>
                </a:solidFill>
                <a:effectLst/>
                <a:uLnTx/>
                <a:uFillTx/>
                <a:latin typeface="+mj-lt"/>
                <a:ea typeface="+mj-ea"/>
                <a:cs typeface="+mj-cs"/>
              </a:rPr>
              <a:t>Therapy</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48"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1600200"/>
            <a:ext cx="8686800" cy="3981603"/>
          </a:xfrm>
          <a:prstGeom prst="rect">
            <a:avLst/>
          </a:prstGeom>
        </p:spPr>
        <p:txBody>
          <a:bodyPr vert="horz" wrap="square" lIns="0" tIns="0" rIns="0" bIns="0" rtlCol="0">
            <a:spAutoFit/>
          </a:bodyPr>
          <a:lstStyle/>
          <a:p>
            <a:pPr marL="355530" marR="417749" indent="-342834">
              <a:lnSpc>
                <a:spcPct val="130000"/>
              </a:lnSpc>
              <a:buChar char="•"/>
              <a:tabLst>
                <a:tab pos="354895" algn="l"/>
                <a:tab pos="355530" algn="l"/>
              </a:tabLst>
            </a:pPr>
            <a:r>
              <a:rPr sz="2000" dirty="0">
                <a:latin typeface="Arial"/>
                <a:cs typeface="Arial"/>
              </a:rPr>
              <a:t>The first stage of the transplant. </a:t>
            </a:r>
            <a:endParaRPr lang="tr-TR" sz="2000" dirty="0">
              <a:latin typeface="Arial"/>
              <a:cs typeface="Arial"/>
            </a:endParaRPr>
          </a:p>
          <a:p>
            <a:pPr marL="355530" marR="417749" indent="-342834">
              <a:lnSpc>
                <a:spcPct val="130000"/>
              </a:lnSpc>
              <a:buChar char="•"/>
              <a:tabLst>
                <a:tab pos="354895" algn="l"/>
                <a:tab pos="355530" algn="l"/>
              </a:tabLst>
            </a:pPr>
            <a:r>
              <a:rPr sz="2000" dirty="0">
                <a:latin typeface="Arial"/>
                <a:cs typeface="Arial"/>
              </a:rPr>
              <a:t>May be given in one dose or</a:t>
            </a:r>
            <a:r>
              <a:rPr sz="2000" spc="-240" dirty="0">
                <a:latin typeface="Arial"/>
                <a:cs typeface="Arial"/>
              </a:rPr>
              <a:t> </a:t>
            </a:r>
            <a:r>
              <a:rPr sz="2000" dirty="0">
                <a:latin typeface="Arial"/>
                <a:cs typeface="Arial"/>
              </a:rPr>
              <a:t>over  several</a:t>
            </a:r>
            <a:r>
              <a:rPr sz="2000" spc="-114" dirty="0">
                <a:latin typeface="Arial"/>
                <a:cs typeface="Arial"/>
              </a:rPr>
              <a:t> </a:t>
            </a:r>
            <a:r>
              <a:rPr sz="2000" dirty="0">
                <a:latin typeface="Arial"/>
                <a:cs typeface="Arial"/>
              </a:rPr>
              <a:t>days.</a:t>
            </a:r>
          </a:p>
          <a:p>
            <a:pPr>
              <a:lnSpc>
                <a:spcPct val="130000"/>
              </a:lnSpc>
              <a:spcBef>
                <a:spcPts val="25"/>
              </a:spcBef>
            </a:pPr>
            <a:r>
              <a:rPr lang="tr-TR" sz="2900" dirty="0">
                <a:solidFill>
                  <a:srgbClr val="C00000"/>
                </a:solidFill>
                <a:latin typeface="Times New Roman"/>
                <a:cs typeface="Times New Roman"/>
              </a:rPr>
              <a:t>    ........................................................</a:t>
            </a:r>
            <a:endParaRPr sz="2900" dirty="0">
              <a:solidFill>
                <a:srgbClr val="C00000"/>
              </a:solidFill>
              <a:latin typeface="Times New Roman"/>
              <a:cs typeface="Times New Roman"/>
            </a:endParaRPr>
          </a:p>
          <a:p>
            <a:pPr marL="355530" indent="-342834">
              <a:lnSpc>
                <a:spcPct val="130000"/>
              </a:lnSpc>
              <a:buChar char="•"/>
              <a:tabLst>
                <a:tab pos="354895" algn="l"/>
                <a:tab pos="355530" algn="l"/>
              </a:tabLst>
            </a:pPr>
            <a:r>
              <a:rPr sz="2000" dirty="0">
                <a:latin typeface="Arial"/>
                <a:cs typeface="Arial"/>
              </a:rPr>
              <a:t>Necessary</a:t>
            </a:r>
            <a:r>
              <a:rPr sz="2000" spc="-130" dirty="0">
                <a:latin typeface="Arial"/>
                <a:cs typeface="Arial"/>
              </a:rPr>
              <a:t> </a:t>
            </a:r>
            <a:r>
              <a:rPr sz="2000" dirty="0">
                <a:latin typeface="Arial"/>
                <a:cs typeface="Arial"/>
              </a:rPr>
              <a:t>for:</a:t>
            </a:r>
          </a:p>
          <a:p>
            <a:pPr marL="756137" marR="292044" lvl="1" indent="-286330">
              <a:lnSpc>
                <a:spcPct val="130000"/>
              </a:lnSpc>
              <a:spcBef>
                <a:spcPts val="439"/>
              </a:spcBef>
              <a:buSzPct val="58333"/>
              <a:buFont typeface="Wingdings"/>
              <a:buChar char=""/>
              <a:tabLst>
                <a:tab pos="756137" algn="l"/>
                <a:tab pos="756773" algn="l"/>
              </a:tabLst>
            </a:pPr>
            <a:r>
              <a:rPr lang="tr-TR" spc="-10" dirty="0" err="1">
                <a:latin typeface="Arial"/>
                <a:cs typeface="Arial"/>
              </a:rPr>
              <a:t>Destroying</a:t>
            </a:r>
            <a:r>
              <a:rPr lang="tr-TR" spc="-10" dirty="0">
                <a:latin typeface="Arial"/>
                <a:cs typeface="Arial"/>
              </a:rPr>
              <a:t> </a:t>
            </a:r>
            <a:r>
              <a:rPr lang="tr-TR" spc="-5" dirty="0" err="1">
                <a:latin typeface="Arial"/>
                <a:cs typeface="Arial"/>
              </a:rPr>
              <a:t>remaining</a:t>
            </a:r>
            <a:r>
              <a:rPr lang="tr-TR" spc="-5" dirty="0">
                <a:latin typeface="Arial"/>
                <a:cs typeface="Arial"/>
              </a:rPr>
              <a:t> </a:t>
            </a:r>
            <a:r>
              <a:rPr lang="tr-TR" spc="-5" dirty="0" err="1">
                <a:latin typeface="Arial"/>
                <a:cs typeface="Arial"/>
              </a:rPr>
              <a:t>cancer</a:t>
            </a:r>
            <a:r>
              <a:rPr lang="tr-TR" spc="25" dirty="0">
                <a:latin typeface="Arial"/>
                <a:cs typeface="Arial"/>
              </a:rPr>
              <a:t> </a:t>
            </a:r>
            <a:r>
              <a:rPr lang="tr-TR" spc="-5" dirty="0" err="1">
                <a:latin typeface="Arial"/>
                <a:cs typeface="Arial"/>
              </a:rPr>
              <a:t>cells</a:t>
            </a:r>
            <a:endParaRPr lang="tr-TR" spc="-5" dirty="0">
              <a:latin typeface="Arial"/>
              <a:cs typeface="Arial"/>
            </a:endParaRPr>
          </a:p>
          <a:p>
            <a:pPr marL="756137" lvl="1" indent="-286330">
              <a:lnSpc>
                <a:spcPct val="130000"/>
              </a:lnSpc>
              <a:spcBef>
                <a:spcPts val="430"/>
              </a:spcBef>
              <a:buSzPct val="58333"/>
              <a:buFont typeface="Wingdings"/>
              <a:buChar char=""/>
              <a:tabLst>
                <a:tab pos="756137" algn="l"/>
                <a:tab pos="756773" algn="l"/>
              </a:tabLst>
            </a:pPr>
            <a:r>
              <a:rPr spc="-5" dirty="0">
                <a:latin typeface="Arial"/>
                <a:cs typeface="Arial"/>
              </a:rPr>
              <a:t>Creating room in </a:t>
            </a:r>
            <a:r>
              <a:rPr dirty="0">
                <a:latin typeface="Arial"/>
                <a:cs typeface="Arial"/>
              </a:rPr>
              <a:t>the </a:t>
            </a:r>
            <a:r>
              <a:rPr spc="-5" dirty="0">
                <a:latin typeface="Arial"/>
                <a:cs typeface="Arial"/>
              </a:rPr>
              <a:t>bone marrow </a:t>
            </a:r>
            <a:r>
              <a:rPr dirty="0">
                <a:latin typeface="Arial"/>
                <a:cs typeface="Arial"/>
              </a:rPr>
              <a:t>for the </a:t>
            </a:r>
            <a:r>
              <a:rPr spc="-5" dirty="0">
                <a:latin typeface="Arial"/>
                <a:cs typeface="Arial"/>
              </a:rPr>
              <a:t>transplanted </a:t>
            </a:r>
            <a:r>
              <a:rPr dirty="0">
                <a:latin typeface="Arial"/>
                <a:cs typeface="Arial"/>
              </a:rPr>
              <a:t>stem</a:t>
            </a:r>
            <a:r>
              <a:rPr spc="50" dirty="0">
                <a:latin typeface="Arial"/>
                <a:cs typeface="Arial"/>
              </a:rPr>
              <a:t> </a:t>
            </a:r>
            <a:r>
              <a:rPr spc="-5" dirty="0">
                <a:latin typeface="Arial"/>
                <a:cs typeface="Arial"/>
              </a:rPr>
              <a:t>cells</a:t>
            </a:r>
            <a:endParaRPr lang="tr-TR" spc="-5" dirty="0">
              <a:latin typeface="Arial"/>
              <a:cs typeface="Arial"/>
            </a:endParaRPr>
          </a:p>
          <a:p>
            <a:pPr marL="756137" lvl="1" indent="-286330">
              <a:lnSpc>
                <a:spcPct val="130000"/>
              </a:lnSpc>
              <a:spcBef>
                <a:spcPts val="430"/>
              </a:spcBef>
              <a:buSzPct val="58333"/>
              <a:buFont typeface="Wingdings"/>
              <a:buChar char=""/>
              <a:tabLst>
                <a:tab pos="756137" algn="l"/>
                <a:tab pos="756773" algn="l"/>
              </a:tabLst>
            </a:pPr>
            <a:r>
              <a:rPr lang="tr-TR" dirty="0" smtClean="0">
                <a:solidFill>
                  <a:srgbClr val="C00000"/>
                </a:solidFill>
                <a:latin typeface="Times New Roman"/>
                <a:cs typeface="Times New Roman"/>
              </a:rPr>
              <a:t>......................................................................................</a:t>
            </a:r>
            <a:endParaRPr dirty="0">
              <a:solidFill>
                <a:srgbClr val="C00000"/>
              </a:solidFill>
              <a:latin typeface="Times New Roman"/>
              <a:cs typeface="Times New Roman"/>
            </a:endParaRPr>
          </a:p>
          <a:p>
            <a:pPr marL="355530" indent="-342834">
              <a:lnSpc>
                <a:spcPct val="130000"/>
              </a:lnSpc>
              <a:spcBef>
                <a:spcPts val="1280"/>
              </a:spcBef>
              <a:buChar char="•"/>
              <a:tabLst>
                <a:tab pos="354895" algn="l"/>
                <a:tab pos="355530" algn="l"/>
              </a:tabLst>
            </a:pPr>
            <a:r>
              <a:rPr sz="2000" dirty="0">
                <a:latin typeface="Arial"/>
                <a:cs typeface="Arial"/>
              </a:rPr>
              <a:t>Conditioning regimen is dependent on the </a:t>
            </a:r>
            <a:r>
              <a:rPr sz="2000" spc="-5" dirty="0">
                <a:latin typeface="Arial"/>
                <a:cs typeface="Arial"/>
              </a:rPr>
              <a:t>type </a:t>
            </a:r>
            <a:r>
              <a:rPr sz="2000" dirty="0">
                <a:latin typeface="Arial"/>
                <a:cs typeface="Arial"/>
              </a:rPr>
              <a:t>of disease, the </a:t>
            </a:r>
            <a:r>
              <a:rPr sz="2000" spc="-5" dirty="0">
                <a:latin typeface="Arial"/>
                <a:cs typeface="Arial"/>
              </a:rPr>
              <a:t>type</a:t>
            </a:r>
            <a:r>
              <a:rPr sz="2000" spc="-195" dirty="0">
                <a:latin typeface="Arial"/>
                <a:cs typeface="Arial"/>
              </a:rPr>
              <a:t> </a:t>
            </a:r>
            <a:r>
              <a:rPr sz="2000" dirty="0">
                <a:latin typeface="Arial"/>
                <a:cs typeface="Arial"/>
              </a:rPr>
              <a:t>of</a:t>
            </a:r>
          </a:p>
          <a:p>
            <a:pPr marL="355530">
              <a:lnSpc>
                <a:spcPct val="130000"/>
              </a:lnSpc>
            </a:pPr>
            <a:r>
              <a:rPr sz="2000" dirty="0">
                <a:latin typeface="Arial"/>
                <a:cs typeface="Arial"/>
              </a:rPr>
              <a:t>transplant, co-morbidities and</a:t>
            </a:r>
            <a:r>
              <a:rPr sz="2000" spc="-145" dirty="0">
                <a:latin typeface="Arial"/>
                <a:cs typeface="Arial"/>
              </a:rPr>
              <a:t> </a:t>
            </a:r>
            <a:r>
              <a:rPr sz="2000" dirty="0">
                <a:latin typeface="Arial"/>
                <a:cs typeface="Arial"/>
              </a:rPr>
              <a:t>age.</a:t>
            </a:r>
          </a:p>
        </p:txBody>
      </p:sp>
      <p:sp>
        <p:nvSpPr>
          <p:cNvPr id="4" name="object 4"/>
          <p:cNvSpPr txBox="1">
            <a:spLocks noGrp="1"/>
          </p:cNvSpPr>
          <p:nvPr>
            <p:ph type="sldNum" sz="quarter" idx="7"/>
          </p:nvPr>
        </p:nvSpPr>
        <p:spPr>
          <a:xfrm>
            <a:off x="6583680" y="6377940"/>
            <a:ext cx="2103120" cy="141064"/>
          </a:xfrm>
          <a:prstGeom prst="rect">
            <a:avLst/>
          </a:prstGeom>
        </p:spPr>
        <p:txBody>
          <a:bodyPr vert="horz" wrap="square" lIns="0" tIns="0" rIns="0" bIns="0" rtlCol="0">
            <a:spAutoFit/>
          </a:bodyPr>
          <a:lstStyle/>
          <a:p>
            <a:pPr marL="25395">
              <a:lnSpc>
                <a:spcPts val="1105"/>
              </a:lnSpc>
            </a:pPr>
            <a:fld id="{81D60167-4931-47E6-BA6A-407CBD079E47}" type="slidenum">
              <a:rPr spc="-5" dirty="0"/>
              <a:pPr marL="25395">
                <a:lnSpc>
                  <a:spcPts val="1105"/>
                </a:lnSpc>
              </a:pPr>
              <a:t>30</a:t>
            </a:fld>
            <a:endParaRPr spc="-5" dirty="0"/>
          </a:p>
        </p:txBody>
      </p:sp>
      <p:sp>
        <p:nvSpPr>
          <p:cNvPr id="11" name="Title 1"/>
          <p:cNvSpPr txBox="1">
            <a:spLocks/>
          </p:cNvSpPr>
          <p:nvPr/>
        </p:nvSpPr>
        <p:spPr>
          <a:xfrm>
            <a:off x="381000" y="304800"/>
            <a:ext cx="8053324"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dirty="0" smtClean="0">
                <a:solidFill>
                  <a:srgbClr val="C00000"/>
                </a:solidFill>
                <a:sym typeface="Wingdings 2"/>
              </a:rPr>
              <a:t> </a:t>
            </a:r>
            <a:r>
              <a:rPr kumimoji="0" lang="tr-TR" sz="2400" b="0" i="0" u="none" strike="noStrike" kern="0" cap="none" spc="-5" normalizeH="0" baseline="0" noProof="0" dirty="0" err="1" smtClean="0">
                <a:ln>
                  <a:noFill/>
                </a:ln>
                <a:solidFill>
                  <a:srgbClr val="C00000"/>
                </a:solidFill>
                <a:effectLst/>
                <a:uLnTx/>
                <a:uFillTx/>
                <a:latin typeface="+mj-lt"/>
                <a:ea typeface="+mj-ea"/>
                <a:cs typeface="+mj-cs"/>
              </a:rPr>
              <a:t>Conditioning</a:t>
            </a:r>
            <a:r>
              <a:rPr kumimoji="0" lang="tr-TR" sz="2400" b="0" i="0" u="none" strike="noStrike" kern="0" cap="none" spc="-80" normalizeH="0" baseline="0" noProof="0" dirty="0" smtClean="0">
                <a:ln>
                  <a:noFill/>
                </a:ln>
                <a:solidFill>
                  <a:srgbClr val="C00000"/>
                </a:solidFill>
                <a:effectLst/>
                <a:uLnTx/>
                <a:uFillTx/>
                <a:latin typeface="+mj-lt"/>
                <a:ea typeface="+mj-ea"/>
                <a:cs typeface="+mj-cs"/>
              </a:rPr>
              <a:t> </a:t>
            </a:r>
            <a:r>
              <a:rPr kumimoji="0" lang="tr-TR" sz="2400" b="0" i="0" u="none" strike="noStrike" kern="0" cap="none" spc="-5" normalizeH="0" baseline="0" noProof="0" dirty="0" smtClean="0">
                <a:ln>
                  <a:noFill/>
                </a:ln>
                <a:solidFill>
                  <a:srgbClr val="C00000"/>
                </a:solidFill>
                <a:effectLst/>
                <a:uLnTx/>
                <a:uFillTx/>
                <a:latin typeface="+mj-lt"/>
                <a:ea typeface="+mj-ea"/>
                <a:cs typeface="+mj-cs"/>
              </a:rPr>
              <a:t>Therapy</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2"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5410200" y="1447800"/>
            <a:ext cx="3461797" cy="4724400"/>
          </a:xfrm>
          <a:prstGeom prst="rect">
            <a:avLst/>
          </a:prstGeom>
          <a:noFill/>
          <a:ln w="9525">
            <a:noFill/>
            <a:miter lim="800000"/>
            <a:headEnd/>
            <a:tailEnd/>
          </a:ln>
        </p:spPr>
      </p:pic>
      <p:sp>
        <p:nvSpPr>
          <p:cNvPr id="2" name="object 2"/>
          <p:cNvSpPr txBox="1"/>
          <p:nvPr/>
        </p:nvSpPr>
        <p:spPr>
          <a:xfrm>
            <a:off x="228600" y="1676400"/>
            <a:ext cx="5638800" cy="4521238"/>
          </a:xfrm>
          <a:prstGeom prst="rect">
            <a:avLst/>
          </a:prstGeom>
        </p:spPr>
        <p:txBody>
          <a:bodyPr vert="horz" wrap="square" lIns="0" tIns="0" rIns="0" bIns="0" rtlCol="0">
            <a:spAutoFit/>
          </a:bodyPr>
          <a:lstStyle/>
          <a:p>
            <a:pPr marL="391719" marR="396163" indent="-379021">
              <a:lnSpc>
                <a:spcPct val="120000"/>
              </a:lnSpc>
              <a:buChar char="•"/>
              <a:tabLst>
                <a:tab pos="354895" algn="l"/>
                <a:tab pos="35553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a:latin typeface="Arial"/>
              <a:cs typeface="Arial"/>
            </a:endParaRPr>
          </a:p>
          <a:p>
            <a:pPr marL="391719" marR="396163" indent="-379021">
              <a:lnSpc>
                <a:spcPct val="120000"/>
              </a:lnSpc>
              <a:tabLst>
                <a:tab pos="354895" algn="l"/>
                <a:tab pos="355530" algn="l"/>
              </a:tabLst>
            </a:pPr>
            <a:endParaRPr lang="tr-TR" sz="1600" spc="-5" dirty="0">
              <a:latin typeface="Arial"/>
              <a:cs typeface="Arial"/>
            </a:endParaRPr>
          </a:p>
          <a:p>
            <a:pPr marL="391719" marR="396163" indent="-379021">
              <a:lnSpc>
                <a:spcPct val="120000"/>
              </a:lnSpc>
              <a:buChar char="•"/>
              <a:tabLst>
                <a:tab pos="354895" algn="l"/>
                <a:tab pos="355530" algn="l"/>
              </a:tabLst>
            </a:pPr>
            <a:r>
              <a:rPr sz="1600" dirty="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20000"/>
              </a:lnSpc>
              <a:spcBef>
                <a:spcPts val="35"/>
              </a:spcBef>
              <a:buFont typeface="Arial"/>
              <a:buChar char="•"/>
            </a:pPr>
            <a:endParaRPr sz="1600" dirty="0">
              <a:solidFill>
                <a:srgbClr val="C00000"/>
              </a:solidFill>
              <a:latin typeface="Times New Roman"/>
              <a:cs typeface="Times New Roman"/>
            </a:endParaRPr>
          </a:p>
          <a:p>
            <a:pPr marL="355530" indent="-342834">
              <a:lnSpc>
                <a:spcPct val="120000"/>
              </a:lnSpc>
              <a:buChar char="•"/>
              <a:tabLst>
                <a:tab pos="354895" algn="l"/>
                <a:tab pos="355530" algn="l"/>
              </a:tabLst>
            </a:pPr>
            <a:r>
              <a:rPr sz="1600" b="1" spc="-5" dirty="0">
                <a:solidFill>
                  <a:srgbClr val="C00000"/>
                </a:solidFill>
                <a:latin typeface="Arial"/>
                <a:cs typeface="Arial"/>
              </a:rPr>
              <a:t>Cryopreserved</a:t>
            </a:r>
            <a:endParaRPr sz="1600" b="1" dirty="0">
              <a:solidFill>
                <a:srgbClr val="C00000"/>
              </a:solidFill>
              <a:latin typeface="Arial"/>
              <a:cs typeface="Arial"/>
            </a:endParaRPr>
          </a:p>
          <a:p>
            <a:pPr marL="752963" lvl="1" indent="-283156">
              <a:lnSpc>
                <a:spcPct val="120000"/>
              </a:lnSpc>
              <a:spcBef>
                <a:spcPts val="390"/>
              </a:spcBef>
              <a:buSzPct val="59375"/>
              <a:buFont typeface="Wingdings"/>
              <a:buChar char=""/>
              <a:tabLst>
                <a:tab pos="756137" algn="l"/>
                <a:tab pos="756773" algn="l"/>
              </a:tabLst>
            </a:pPr>
            <a:r>
              <a:rPr sz="1600" spc="-5" dirty="0">
                <a:latin typeface="Arial"/>
                <a:cs typeface="Arial"/>
              </a:rPr>
              <a:t>Usually for </a:t>
            </a:r>
            <a:r>
              <a:rPr sz="1600" spc="-5" dirty="0" err="1">
                <a:latin typeface="Arial"/>
                <a:cs typeface="Arial"/>
              </a:rPr>
              <a:t>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2963" marR="78724" lvl="1" indent="-283156">
              <a:lnSpc>
                <a:spcPct val="120000"/>
              </a:lnSpc>
              <a:spcBef>
                <a:spcPts val="135"/>
              </a:spcBef>
              <a:buSzPct val="59375"/>
              <a:buFont typeface="Wingdings"/>
              <a:buChar char=""/>
              <a:tabLst>
                <a:tab pos="756137" algn="l"/>
                <a:tab pos="756773"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20000"/>
              </a:lnSpc>
              <a:buFont typeface="Wingdings"/>
              <a:buChar char=""/>
            </a:pPr>
            <a:endParaRPr sz="1600" dirty="0">
              <a:latin typeface="Times New Roman"/>
              <a:cs typeface="Times New Roman"/>
            </a:endParaRPr>
          </a:p>
          <a:p>
            <a:pPr marL="355530" indent="-342834">
              <a:lnSpc>
                <a:spcPct val="120000"/>
              </a:lnSpc>
              <a:spcBef>
                <a:spcPts val="1035"/>
              </a:spcBef>
              <a:buChar char="•"/>
              <a:tabLst>
                <a:tab pos="354895" algn="l"/>
                <a:tab pos="355530" algn="l"/>
              </a:tabLst>
            </a:pPr>
            <a:r>
              <a:rPr sz="1600" b="1" dirty="0">
                <a:solidFill>
                  <a:srgbClr val="C00000"/>
                </a:solidFill>
                <a:latin typeface="Arial"/>
                <a:cs typeface="Arial"/>
              </a:rPr>
              <a:t>Fresh</a:t>
            </a:r>
          </a:p>
          <a:p>
            <a:pPr marL="756137" lvl="1" indent="-286330">
              <a:lnSpc>
                <a:spcPct val="120000"/>
              </a:lnSpc>
              <a:spcBef>
                <a:spcPts val="390"/>
              </a:spcBef>
              <a:buSzPct val="59375"/>
              <a:buFont typeface="Wingdings"/>
              <a:buChar char=""/>
              <a:tabLst>
                <a:tab pos="756137" algn="l"/>
                <a:tab pos="756773"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137" lvl="1" indent="-286330">
              <a:lnSpc>
                <a:spcPct val="120000"/>
              </a:lnSpc>
              <a:spcBef>
                <a:spcPts val="385"/>
              </a:spcBef>
              <a:buSzPct val="59375"/>
              <a:buFont typeface="Wingdings"/>
              <a:buChar char=""/>
              <a:tabLst>
                <a:tab pos="756137" algn="l"/>
                <a:tab pos="756773" algn="l"/>
              </a:tabLst>
            </a:pPr>
            <a:r>
              <a:rPr sz="1600" spc="-5" dirty="0">
                <a:latin typeface="Arial"/>
                <a:cs typeface="Arial"/>
              </a:rPr>
              <a:t>Administered much like a blood transfusion</a:t>
            </a:r>
            <a:endParaRPr sz="1600" dirty="0">
              <a:latin typeface="Arial"/>
              <a:cs typeface="Arial"/>
            </a:endParaRPr>
          </a:p>
          <a:p>
            <a:pPr marL="756137" lvl="1" indent="-286330">
              <a:lnSpc>
                <a:spcPct val="120000"/>
              </a:lnSpc>
              <a:spcBef>
                <a:spcPts val="380"/>
              </a:spcBef>
              <a:buSzPct val="59375"/>
              <a:buFont typeface="Wingdings"/>
              <a:buChar char=""/>
              <a:tabLst>
                <a:tab pos="756137" algn="l"/>
                <a:tab pos="756773"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5" name="Title 1"/>
          <p:cNvSpPr txBox="1">
            <a:spLocks/>
          </p:cNvSpPr>
          <p:nvPr/>
        </p:nvSpPr>
        <p:spPr>
          <a:xfrm>
            <a:off x="381000" y="304800"/>
            <a:ext cx="8053324" cy="1107996"/>
          </a:xfrm>
          <a:prstGeom prst="rect">
            <a:avLst/>
          </a:prstGeom>
        </p:spPr>
        <p:txBody>
          <a:bodyPr/>
          <a:lstStyle/>
          <a:p>
            <a:pPr defTabSz="914400"/>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dirty="0" smtClean="0">
                <a:solidFill>
                  <a:srgbClr val="C00000"/>
                </a:solidFill>
                <a:sym typeface="Wingdings 2"/>
              </a:rPr>
              <a:t> </a:t>
            </a:r>
            <a:r>
              <a:rPr lang="tr-TR" sz="2400" spc="-5" dirty="0" err="1" smtClean="0">
                <a:solidFill>
                  <a:srgbClr val="C00000"/>
                </a:solidFill>
              </a:rPr>
              <a:t>Stem</a:t>
            </a:r>
            <a:r>
              <a:rPr lang="tr-TR" sz="2400" spc="-5" dirty="0" smtClean="0">
                <a:solidFill>
                  <a:srgbClr val="C00000"/>
                </a:solidFill>
              </a:rPr>
              <a:t> Cell</a:t>
            </a:r>
            <a:r>
              <a:rPr lang="tr-TR" sz="2400" spc="-35" dirty="0" smtClean="0">
                <a:solidFill>
                  <a:srgbClr val="C00000"/>
                </a:solidFill>
              </a:rPr>
              <a:t> </a:t>
            </a:r>
            <a:r>
              <a:rPr lang="tr-TR" sz="2400" spc="-5" dirty="0" smtClean="0">
                <a:solidFill>
                  <a:srgbClr val="C00000"/>
                </a:solidFill>
              </a:rPr>
              <a:t>Re-infusion</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6"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990600" y="2240163"/>
            <a:ext cx="6736369" cy="4081402"/>
          </a:xfrm>
          <a:custGeom>
            <a:avLst/>
            <a:gdLst/>
            <a:ahLst/>
            <a:cxnLst/>
            <a:rect l="l" t="t" r="r" b="b"/>
            <a:pathLst>
              <a:path w="7877809" h="5398134">
                <a:moveTo>
                  <a:pt x="0" y="0"/>
                </a:moveTo>
                <a:lnTo>
                  <a:pt x="0" y="5398007"/>
                </a:lnTo>
                <a:lnTo>
                  <a:pt x="7877555" y="5398007"/>
                </a:lnTo>
                <a:lnTo>
                  <a:pt x="7877555" y="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186077" y="4936951"/>
            <a:ext cx="5456535" cy="0"/>
          </a:xfrm>
          <a:custGeom>
            <a:avLst/>
            <a:gdLst/>
            <a:ahLst/>
            <a:cxnLst/>
            <a:rect l="l" t="t" r="r" b="b"/>
            <a:pathLst>
              <a:path w="6381115">
                <a:moveTo>
                  <a:pt x="0" y="0"/>
                </a:moveTo>
                <a:lnTo>
                  <a:pt x="6380978" y="0"/>
                </a:lnTo>
              </a:path>
            </a:pathLst>
          </a:custGeom>
          <a:ln w="16410">
            <a:solidFill>
              <a:srgbClr val="000000"/>
            </a:solidFill>
          </a:ln>
        </p:spPr>
        <p:txBody>
          <a:bodyPr wrap="square" lIns="0" tIns="0" rIns="0" bIns="0" rtlCol="0"/>
          <a:lstStyle/>
          <a:p>
            <a:endParaRPr/>
          </a:p>
        </p:txBody>
      </p:sp>
      <p:sp>
        <p:nvSpPr>
          <p:cNvPr id="10" name="object 10"/>
          <p:cNvSpPr/>
          <p:nvPr/>
        </p:nvSpPr>
        <p:spPr>
          <a:xfrm>
            <a:off x="6642494" y="2660317"/>
            <a:ext cx="17376" cy="2276971"/>
          </a:xfrm>
          <a:custGeom>
            <a:avLst/>
            <a:gdLst/>
            <a:ahLst/>
            <a:cxnLst/>
            <a:rect l="l" t="t" r="r" b="b"/>
            <a:pathLst>
              <a:path w="20320" h="2508885">
                <a:moveTo>
                  <a:pt x="19811" y="0"/>
                </a:moveTo>
                <a:lnTo>
                  <a:pt x="0" y="2508516"/>
                </a:lnTo>
              </a:path>
            </a:pathLst>
          </a:custGeom>
          <a:ln w="16410">
            <a:solidFill>
              <a:srgbClr val="000000"/>
            </a:solidFill>
          </a:ln>
        </p:spPr>
        <p:txBody>
          <a:bodyPr wrap="square" lIns="0" tIns="0" rIns="0" bIns="0" rtlCol="0"/>
          <a:lstStyle/>
          <a:p>
            <a:endParaRPr/>
          </a:p>
        </p:txBody>
      </p:sp>
      <p:sp>
        <p:nvSpPr>
          <p:cNvPr id="11" name="object 11"/>
          <p:cNvSpPr/>
          <p:nvPr/>
        </p:nvSpPr>
        <p:spPr>
          <a:xfrm>
            <a:off x="2392817" y="2660317"/>
            <a:ext cx="8145" cy="2276971"/>
          </a:xfrm>
          <a:custGeom>
            <a:avLst/>
            <a:gdLst/>
            <a:ahLst/>
            <a:cxnLst/>
            <a:rect l="l" t="t" r="r" b="b"/>
            <a:pathLst>
              <a:path w="9525" h="2508885">
                <a:moveTo>
                  <a:pt x="0" y="0"/>
                </a:moveTo>
                <a:lnTo>
                  <a:pt x="9143" y="2508516"/>
                </a:lnTo>
              </a:path>
            </a:pathLst>
          </a:custGeom>
          <a:ln w="8205">
            <a:solidFill>
              <a:srgbClr val="000000"/>
            </a:solidFill>
            <a:prstDash val="lgDash"/>
          </a:ln>
        </p:spPr>
        <p:txBody>
          <a:bodyPr wrap="square" lIns="0" tIns="0" rIns="0" bIns="0" rtlCol="0"/>
          <a:lstStyle/>
          <a:p>
            <a:endParaRPr/>
          </a:p>
        </p:txBody>
      </p:sp>
      <p:sp>
        <p:nvSpPr>
          <p:cNvPr id="12" name="object 12"/>
          <p:cNvSpPr/>
          <p:nvPr/>
        </p:nvSpPr>
        <p:spPr>
          <a:xfrm>
            <a:off x="3138235" y="4878860"/>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3" name="object 13"/>
          <p:cNvSpPr/>
          <p:nvPr/>
        </p:nvSpPr>
        <p:spPr>
          <a:xfrm>
            <a:off x="4162537"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4" name="object 14"/>
          <p:cNvSpPr/>
          <p:nvPr/>
        </p:nvSpPr>
        <p:spPr>
          <a:xfrm>
            <a:off x="5055217" y="4871947"/>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5" name="object 15"/>
          <p:cNvSpPr/>
          <p:nvPr/>
        </p:nvSpPr>
        <p:spPr>
          <a:xfrm>
            <a:off x="6020876"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6" name="object 16"/>
          <p:cNvSpPr/>
          <p:nvPr/>
        </p:nvSpPr>
        <p:spPr>
          <a:xfrm>
            <a:off x="6547361" y="4332525"/>
            <a:ext cx="191676" cy="4610"/>
          </a:xfrm>
          <a:custGeom>
            <a:avLst/>
            <a:gdLst/>
            <a:ahLst/>
            <a:cxnLst/>
            <a:rect l="l" t="t" r="r" b="b"/>
            <a:pathLst>
              <a:path w="224154" h="5079">
                <a:moveTo>
                  <a:pt x="0" y="4571"/>
                </a:moveTo>
                <a:lnTo>
                  <a:pt x="224027" y="0"/>
                </a:lnTo>
              </a:path>
            </a:pathLst>
          </a:custGeom>
          <a:ln w="8205">
            <a:solidFill>
              <a:srgbClr val="000000"/>
            </a:solidFill>
          </a:ln>
        </p:spPr>
        <p:txBody>
          <a:bodyPr wrap="square" lIns="0" tIns="0" rIns="0" bIns="0" rtlCol="0"/>
          <a:lstStyle/>
          <a:p>
            <a:endParaRPr/>
          </a:p>
        </p:txBody>
      </p:sp>
      <p:sp>
        <p:nvSpPr>
          <p:cNvPr id="17" name="object 17"/>
          <p:cNvSpPr/>
          <p:nvPr/>
        </p:nvSpPr>
        <p:spPr>
          <a:xfrm>
            <a:off x="6560394" y="3726715"/>
            <a:ext cx="190590" cy="4610"/>
          </a:xfrm>
          <a:custGeom>
            <a:avLst/>
            <a:gdLst/>
            <a:ahLst/>
            <a:cxnLst/>
            <a:rect l="l" t="t" r="r" b="b"/>
            <a:pathLst>
              <a:path w="222884" h="5079">
                <a:moveTo>
                  <a:pt x="0" y="4571"/>
                </a:moveTo>
                <a:lnTo>
                  <a:pt x="222503" y="0"/>
                </a:lnTo>
              </a:path>
            </a:pathLst>
          </a:custGeom>
          <a:ln w="8205">
            <a:solidFill>
              <a:srgbClr val="000000"/>
            </a:solidFill>
          </a:ln>
        </p:spPr>
        <p:txBody>
          <a:bodyPr wrap="square" lIns="0" tIns="0" rIns="0" bIns="0" rtlCol="0"/>
          <a:lstStyle/>
          <a:p>
            <a:endParaRPr/>
          </a:p>
        </p:txBody>
      </p:sp>
      <p:sp>
        <p:nvSpPr>
          <p:cNvPr id="18" name="object 18"/>
          <p:cNvSpPr txBox="1"/>
          <p:nvPr/>
        </p:nvSpPr>
        <p:spPr>
          <a:xfrm>
            <a:off x="3086993" y="5100613"/>
            <a:ext cx="115657" cy="184666"/>
          </a:xfrm>
          <a:prstGeom prst="rect">
            <a:avLst/>
          </a:prstGeom>
        </p:spPr>
        <p:txBody>
          <a:bodyPr vert="horz" wrap="square" lIns="0" tIns="0" rIns="0" bIns="0" rtlCol="0">
            <a:spAutoFit/>
          </a:bodyPr>
          <a:lstStyle/>
          <a:p>
            <a:pPr marL="11133"/>
            <a:r>
              <a:rPr sz="1200" spc="70" dirty="0">
                <a:latin typeface="Arial"/>
                <a:cs typeface="Arial"/>
              </a:rPr>
              <a:t>5</a:t>
            </a:r>
            <a:endParaRPr sz="1200" dirty="0">
              <a:latin typeface="Arial"/>
              <a:cs typeface="Arial"/>
            </a:endParaRPr>
          </a:p>
        </p:txBody>
      </p:sp>
      <p:sp>
        <p:nvSpPr>
          <p:cNvPr id="19" name="object 19"/>
          <p:cNvSpPr txBox="1"/>
          <p:nvPr/>
        </p:nvSpPr>
        <p:spPr>
          <a:xfrm>
            <a:off x="4949168" y="5100613"/>
            <a:ext cx="209595" cy="184666"/>
          </a:xfrm>
          <a:prstGeom prst="rect">
            <a:avLst/>
          </a:prstGeom>
        </p:spPr>
        <p:txBody>
          <a:bodyPr vert="horz" wrap="square" lIns="0" tIns="0" rIns="0" bIns="0" rtlCol="0">
            <a:spAutoFit/>
          </a:bodyPr>
          <a:lstStyle/>
          <a:p>
            <a:pPr marL="11133"/>
            <a:r>
              <a:rPr sz="1200" spc="70" dirty="0">
                <a:latin typeface="Arial"/>
                <a:cs typeface="Arial"/>
              </a:rPr>
              <a:t>15</a:t>
            </a:r>
            <a:endParaRPr sz="1200" dirty="0">
              <a:latin typeface="Arial"/>
              <a:cs typeface="Arial"/>
            </a:endParaRPr>
          </a:p>
        </p:txBody>
      </p:sp>
      <p:sp>
        <p:nvSpPr>
          <p:cNvPr id="20" name="object 20"/>
          <p:cNvSpPr txBox="1"/>
          <p:nvPr/>
        </p:nvSpPr>
        <p:spPr>
          <a:xfrm>
            <a:off x="5921292" y="5100613"/>
            <a:ext cx="209595" cy="184666"/>
          </a:xfrm>
          <a:prstGeom prst="rect">
            <a:avLst/>
          </a:prstGeom>
        </p:spPr>
        <p:txBody>
          <a:bodyPr vert="horz" wrap="square" lIns="0" tIns="0" rIns="0" bIns="0" rtlCol="0">
            <a:spAutoFit/>
          </a:bodyPr>
          <a:lstStyle/>
          <a:p>
            <a:pPr marL="11133"/>
            <a:r>
              <a:rPr sz="1200" spc="70" dirty="0">
                <a:latin typeface="Arial"/>
                <a:cs typeface="Arial"/>
              </a:rPr>
              <a:t>20</a:t>
            </a:r>
            <a:endParaRPr sz="1200" dirty="0">
              <a:latin typeface="Arial"/>
              <a:cs typeface="Arial"/>
            </a:endParaRPr>
          </a:p>
        </p:txBody>
      </p:sp>
      <p:sp>
        <p:nvSpPr>
          <p:cNvPr id="21" name="object 21"/>
          <p:cNvSpPr txBox="1"/>
          <p:nvPr/>
        </p:nvSpPr>
        <p:spPr>
          <a:xfrm>
            <a:off x="1149153" y="4511402"/>
            <a:ext cx="6155910" cy="553998"/>
          </a:xfrm>
          <a:prstGeom prst="rect">
            <a:avLst/>
          </a:prstGeom>
        </p:spPr>
        <p:txBody>
          <a:bodyPr vert="horz" wrap="square" lIns="0" tIns="0" rIns="0" bIns="0" rtlCol="0">
            <a:spAutoFit/>
          </a:bodyPr>
          <a:lstStyle/>
          <a:p>
            <a:pPr marR="27276" algn="r">
              <a:tabLst>
                <a:tab pos="5720234" algn="l"/>
                <a:tab pos="5888903" algn="l"/>
              </a:tabLst>
            </a:pPr>
            <a:r>
              <a:rPr sz="1200" u="dashHeavy" spc="31" dirty="0">
                <a:latin typeface="Times New Roman"/>
                <a:cs typeface="Times New Roman"/>
              </a:rPr>
              <a:t> 	</a:t>
            </a:r>
            <a:r>
              <a:rPr sz="1200" spc="31" dirty="0">
                <a:latin typeface="Times New Roman"/>
                <a:cs typeface="Times New Roman"/>
              </a:rPr>
              <a:t>	</a:t>
            </a:r>
            <a:r>
              <a:rPr sz="1200" spc="61" dirty="0">
                <a:latin typeface="Arial"/>
                <a:cs typeface="Arial"/>
              </a:rPr>
              <a:t>0,5</a:t>
            </a:r>
            <a:r>
              <a:rPr sz="1200" spc="-39" dirty="0">
                <a:latin typeface="Arial"/>
                <a:cs typeface="Arial"/>
              </a:rPr>
              <a:t> </a:t>
            </a:r>
            <a:r>
              <a:rPr sz="1200" spc="66" dirty="0">
                <a:latin typeface="Arial"/>
                <a:cs typeface="Arial"/>
              </a:rPr>
              <a:t>x</a:t>
            </a:r>
            <a:endParaRPr sz="1200" dirty="0">
              <a:latin typeface="Arial"/>
              <a:cs typeface="Arial"/>
            </a:endParaRPr>
          </a:p>
          <a:p>
            <a:pPr marR="4452" algn="r">
              <a:spcBef>
                <a:spcPts val="9"/>
              </a:spcBef>
            </a:pPr>
            <a:r>
              <a:rPr sz="1200" spc="70" dirty="0">
                <a:latin typeface="Arial"/>
                <a:cs typeface="Arial"/>
              </a:rPr>
              <a:t>10</a:t>
            </a:r>
            <a:r>
              <a:rPr sz="1200" spc="66" baseline="23391" dirty="0">
                <a:latin typeface="Arial"/>
                <a:cs typeface="Arial"/>
              </a:rPr>
              <a:t>9</a:t>
            </a:r>
            <a:r>
              <a:rPr sz="1200" spc="13" dirty="0">
                <a:latin typeface="Arial"/>
                <a:cs typeface="Arial"/>
              </a:rPr>
              <a:t>/</a:t>
            </a:r>
            <a:r>
              <a:rPr sz="1200" spc="70" dirty="0">
                <a:latin typeface="Arial"/>
                <a:cs typeface="Arial"/>
              </a:rPr>
              <a:t>L</a:t>
            </a:r>
            <a:endParaRPr sz="1200" dirty="0">
              <a:latin typeface="Arial"/>
              <a:cs typeface="Arial"/>
            </a:endParaRPr>
          </a:p>
        </p:txBody>
      </p:sp>
      <p:sp>
        <p:nvSpPr>
          <p:cNvPr id="22" name="object 22"/>
          <p:cNvSpPr txBox="1"/>
          <p:nvPr/>
        </p:nvSpPr>
        <p:spPr>
          <a:xfrm>
            <a:off x="6797155" y="3267968"/>
            <a:ext cx="873676" cy="184666"/>
          </a:xfrm>
          <a:prstGeom prst="rect">
            <a:avLst/>
          </a:prstGeom>
        </p:spPr>
        <p:txBody>
          <a:bodyPr vert="horz" wrap="square" lIns="0" tIns="0" rIns="0" bIns="0" rtlCol="0">
            <a:spAutoFit/>
          </a:bodyPr>
          <a:lstStyle/>
          <a:p>
            <a:pPr marL="11133"/>
            <a:r>
              <a:rPr sz="1200" spc="57" dirty="0">
                <a:latin typeface="Arial"/>
                <a:cs typeface="Arial"/>
              </a:rPr>
              <a:t>Neutrophils</a:t>
            </a:r>
            <a:endParaRPr sz="1200" dirty="0">
              <a:latin typeface="Arial"/>
              <a:cs typeface="Arial"/>
            </a:endParaRPr>
          </a:p>
        </p:txBody>
      </p:sp>
      <p:sp>
        <p:nvSpPr>
          <p:cNvPr id="23" name="object 23"/>
          <p:cNvSpPr txBox="1"/>
          <p:nvPr/>
        </p:nvSpPr>
        <p:spPr>
          <a:xfrm>
            <a:off x="1189554" y="5309465"/>
            <a:ext cx="960011" cy="184666"/>
          </a:xfrm>
          <a:prstGeom prst="rect">
            <a:avLst/>
          </a:prstGeom>
        </p:spPr>
        <p:txBody>
          <a:bodyPr vert="horz" wrap="square" lIns="0" tIns="0" rIns="0" bIns="0" rtlCol="0">
            <a:spAutoFit/>
          </a:bodyPr>
          <a:lstStyle/>
          <a:p>
            <a:pPr marL="11133"/>
            <a:r>
              <a:rPr sz="1200" spc="57" dirty="0">
                <a:latin typeface="Arial"/>
                <a:cs typeface="Arial"/>
              </a:rPr>
              <a:t>Conditioning</a:t>
            </a:r>
            <a:endParaRPr sz="1200" dirty="0">
              <a:latin typeface="Arial"/>
              <a:cs typeface="Arial"/>
            </a:endParaRPr>
          </a:p>
        </p:txBody>
      </p:sp>
      <p:sp>
        <p:nvSpPr>
          <p:cNvPr id="24" name="object 24"/>
          <p:cNvSpPr txBox="1"/>
          <p:nvPr/>
        </p:nvSpPr>
        <p:spPr>
          <a:xfrm>
            <a:off x="2086145" y="5723078"/>
            <a:ext cx="613582" cy="373051"/>
          </a:xfrm>
          <a:prstGeom prst="rect">
            <a:avLst/>
          </a:prstGeom>
        </p:spPr>
        <p:txBody>
          <a:bodyPr vert="horz" wrap="square" lIns="0" tIns="0" rIns="0" bIns="0" rtlCol="0">
            <a:spAutoFit/>
          </a:bodyPr>
          <a:lstStyle/>
          <a:p>
            <a:pPr marL="11133" marR="4452">
              <a:lnSpc>
                <a:spcPct val="101400"/>
              </a:lnSpc>
            </a:pPr>
            <a:r>
              <a:rPr sz="1200" spc="53" dirty="0">
                <a:latin typeface="Arial"/>
                <a:cs typeface="Arial"/>
              </a:rPr>
              <a:t>In</a:t>
            </a:r>
            <a:r>
              <a:rPr sz="1200" spc="44" dirty="0">
                <a:latin typeface="Arial"/>
                <a:cs typeface="Arial"/>
              </a:rPr>
              <a:t>f</a:t>
            </a:r>
            <a:r>
              <a:rPr sz="1200" spc="70" dirty="0">
                <a:latin typeface="Arial"/>
                <a:cs typeface="Arial"/>
              </a:rPr>
              <a:t>u</a:t>
            </a:r>
            <a:r>
              <a:rPr sz="1200" spc="57" dirty="0">
                <a:latin typeface="Arial"/>
                <a:cs typeface="Arial"/>
              </a:rPr>
              <a:t>s</a:t>
            </a:r>
            <a:r>
              <a:rPr sz="1200" spc="48" dirty="0">
                <a:latin typeface="Arial"/>
                <a:cs typeface="Arial"/>
              </a:rPr>
              <a:t>ion  </a:t>
            </a:r>
            <a:r>
              <a:rPr sz="1200" spc="53" dirty="0">
                <a:latin typeface="Arial"/>
                <a:cs typeface="Arial"/>
              </a:rPr>
              <a:t>of</a:t>
            </a:r>
            <a:r>
              <a:rPr sz="1200" spc="-26" dirty="0">
                <a:latin typeface="Arial"/>
                <a:cs typeface="Arial"/>
              </a:rPr>
              <a:t> </a:t>
            </a:r>
            <a:r>
              <a:rPr sz="1200" spc="48" dirty="0">
                <a:latin typeface="Arial"/>
                <a:cs typeface="Arial"/>
              </a:rPr>
              <a:t>graft</a:t>
            </a:r>
            <a:endParaRPr sz="1200" dirty="0">
              <a:latin typeface="Arial"/>
              <a:cs typeface="Arial"/>
            </a:endParaRPr>
          </a:p>
        </p:txBody>
      </p:sp>
      <p:sp>
        <p:nvSpPr>
          <p:cNvPr id="25" name="object 25"/>
          <p:cNvSpPr/>
          <p:nvPr/>
        </p:nvSpPr>
        <p:spPr>
          <a:xfrm>
            <a:off x="1205624" y="5220491"/>
            <a:ext cx="888878" cy="0"/>
          </a:xfrm>
          <a:custGeom>
            <a:avLst/>
            <a:gdLst/>
            <a:ahLst/>
            <a:cxnLst/>
            <a:rect l="l" t="t" r="r" b="b"/>
            <a:pathLst>
              <a:path w="1039494">
                <a:moveTo>
                  <a:pt x="0" y="0"/>
                </a:moveTo>
                <a:lnTo>
                  <a:pt x="1039367" y="0"/>
                </a:lnTo>
              </a:path>
            </a:pathLst>
          </a:custGeom>
          <a:ln w="16410">
            <a:solidFill>
              <a:srgbClr val="000000"/>
            </a:solidFill>
          </a:ln>
        </p:spPr>
        <p:txBody>
          <a:bodyPr wrap="square" lIns="0" tIns="0" rIns="0" bIns="0" rtlCol="0"/>
          <a:lstStyle/>
          <a:p>
            <a:endParaRPr/>
          </a:p>
        </p:txBody>
      </p:sp>
      <p:sp>
        <p:nvSpPr>
          <p:cNvPr id="26" name="object 26"/>
          <p:cNvSpPr/>
          <p:nvPr/>
        </p:nvSpPr>
        <p:spPr>
          <a:xfrm>
            <a:off x="1209532" y="5179000"/>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7" name="object 27"/>
          <p:cNvSpPr/>
          <p:nvPr/>
        </p:nvSpPr>
        <p:spPr>
          <a:xfrm>
            <a:off x="2094393" y="5180383"/>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8" name="object 28"/>
          <p:cNvSpPr/>
          <p:nvPr/>
        </p:nvSpPr>
        <p:spPr>
          <a:xfrm>
            <a:off x="2335484" y="5079413"/>
            <a:ext cx="97739" cy="571692"/>
          </a:xfrm>
          <a:custGeom>
            <a:avLst/>
            <a:gdLst/>
            <a:ahLst/>
            <a:cxnLst/>
            <a:rect l="l" t="t" r="r" b="b"/>
            <a:pathLst>
              <a:path w="114300" h="629920">
                <a:moveTo>
                  <a:pt x="114290" y="89915"/>
                </a:moveTo>
                <a:lnTo>
                  <a:pt x="111242" y="83819"/>
                </a:lnTo>
                <a:lnTo>
                  <a:pt x="57902" y="0"/>
                </a:lnTo>
                <a:lnTo>
                  <a:pt x="4571" y="83819"/>
                </a:lnTo>
                <a:lnTo>
                  <a:pt x="0" y="89915"/>
                </a:lnTo>
                <a:lnTo>
                  <a:pt x="3047" y="96011"/>
                </a:lnTo>
                <a:lnTo>
                  <a:pt x="9143" y="99059"/>
                </a:lnTo>
                <a:lnTo>
                  <a:pt x="13715" y="102107"/>
                </a:lnTo>
                <a:lnTo>
                  <a:pt x="21335" y="100583"/>
                </a:lnTo>
                <a:lnTo>
                  <a:pt x="25907" y="94487"/>
                </a:lnTo>
                <a:lnTo>
                  <a:pt x="45710" y="63362"/>
                </a:lnTo>
                <a:lnTo>
                  <a:pt x="45710" y="21335"/>
                </a:lnTo>
                <a:lnTo>
                  <a:pt x="70094" y="21335"/>
                </a:lnTo>
                <a:lnTo>
                  <a:pt x="70094" y="63354"/>
                </a:lnTo>
                <a:lnTo>
                  <a:pt x="89906" y="94487"/>
                </a:lnTo>
                <a:lnTo>
                  <a:pt x="92954" y="100583"/>
                </a:lnTo>
                <a:lnTo>
                  <a:pt x="100574" y="102107"/>
                </a:lnTo>
                <a:lnTo>
                  <a:pt x="112766" y="96011"/>
                </a:lnTo>
                <a:lnTo>
                  <a:pt x="114290" y="89915"/>
                </a:lnTo>
                <a:close/>
              </a:path>
              <a:path w="114300" h="629920">
                <a:moveTo>
                  <a:pt x="70094" y="63354"/>
                </a:moveTo>
                <a:lnTo>
                  <a:pt x="70094" y="21335"/>
                </a:lnTo>
                <a:lnTo>
                  <a:pt x="45710" y="21335"/>
                </a:lnTo>
                <a:lnTo>
                  <a:pt x="45710" y="63362"/>
                </a:lnTo>
                <a:lnTo>
                  <a:pt x="47234" y="60967"/>
                </a:lnTo>
                <a:lnTo>
                  <a:pt x="47234" y="27431"/>
                </a:lnTo>
                <a:lnTo>
                  <a:pt x="68570" y="27431"/>
                </a:lnTo>
                <a:lnTo>
                  <a:pt x="68570" y="60959"/>
                </a:lnTo>
                <a:lnTo>
                  <a:pt x="70094" y="63354"/>
                </a:lnTo>
                <a:close/>
              </a:path>
              <a:path w="114300" h="629920">
                <a:moveTo>
                  <a:pt x="70094" y="629411"/>
                </a:moveTo>
                <a:lnTo>
                  <a:pt x="70094" y="63354"/>
                </a:lnTo>
                <a:lnTo>
                  <a:pt x="57903" y="44197"/>
                </a:lnTo>
                <a:lnTo>
                  <a:pt x="45710" y="63362"/>
                </a:lnTo>
                <a:lnTo>
                  <a:pt x="45710" y="629411"/>
                </a:lnTo>
                <a:lnTo>
                  <a:pt x="70094" y="629411"/>
                </a:lnTo>
                <a:close/>
              </a:path>
              <a:path w="114300" h="629920">
                <a:moveTo>
                  <a:pt x="68570" y="27431"/>
                </a:moveTo>
                <a:lnTo>
                  <a:pt x="47234" y="27431"/>
                </a:lnTo>
                <a:lnTo>
                  <a:pt x="57903" y="44197"/>
                </a:lnTo>
                <a:lnTo>
                  <a:pt x="68570" y="27431"/>
                </a:lnTo>
                <a:close/>
              </a:path>
              <a:path w="114300" h="629920">
                <a:moveTo>
                  <a:pt x="57903" y="44197"/>
                </a:moveTo>
                <a:lnTo>
                  <a:pt x="47234" y="27431"/>
                </a:lnTo>
                <a:lnTo>
                  <a:pt x="47234" y="60967"/>
                </a:lnTo>
                <a:lnTo>
                  <a:pt x="57903" y="44197"/>
                </a:lnTo>
                <a:close/>
              </a:path>
              <a:path w="114300" h="629920">
                <a:moveTo>
                  <a:pt x="68570" y="60959"/>
                </a:moveTo>
                <a:lnTo>
                  <a:pt x="68570" y="27431"/>
                </a:lnTo>
                <a:lnTo>
                  <a:pt x="57903" y="44197"/>
                </a:lnTo>
                <a:lnTo>
                  <a:pt x="68570" y="60959"/>
                </a:lnTo>
                <a:close/>
              </a:path>
            </a:pathLst>
          </a:custGeom>
          <a:solidFill>
            <a:srgbClr val="000000"/>
          </a:solidFill>
        </p:spPr>
        <p:txBody>
          <a:bodyPr wrap="square" lIns="0" tIns="0" rIns="0" bIns="0" rtlCol="0"/>
          <a:lstStyle/>
          <a:p>
            <a:endParaRPr/>
          </a:p>
        </p:txBody>
      </p:sp>
      <p:sp>
        <p:nvSpPr>
          <p:cNvPr id="29" name="object 29"/>
          <p:cNvSpPr txBox="1"/>
          <p:nvPr/>
        </p:nvSpPr>
        <p:spPr>
          <a:xfrm>
            <a:off x="4059144" y="5100614"/>
            <a:ext cx="533762" cy="459100"/>
          </a:xfrm>
          <a:prstGeom prst="rect">
            <a:avLst/>
          </a:prstGeom>
        </p:spPr>
        <p:txBody>
          <a:bodyPr vert="horz" wrap="square" lIns="0" tIns="0" rIns="0" bIns="0" rtlCol="0">
            <a:spAutoFit/>
          </a:bodyPr>
          <a:lstStyle/>
          <a:p>
            <a:pPr marL="11133"/>
            <a:r>
              <a:rPr sz="1200" spc="75" dirty="0">
                <a:latin typeface="Arial"/>
                <a:cs typeface="Arial"/>
              </a:rPr>
              <a:t>10</a:t>
            </a:r>
            <a:endParaRPr sz="1200" dirty="0">
              <a:latin typeface="Arial"/>
              <a:cs typeface="Arial"/>
            </a:endParaRPr>
          </a:p>
          <a:p>
            <a:pPr marL="169782">
              <a:spcBef>
                <a:spcPts val="662"/>
              </a:spcBef>
            </a:pPr>
            <a:r>
              <a:rPr sz="1200" spc="79" dirty="0">
                <a:latin typeface="Arial"/>
                <a:cs typeface="Arial"/>
              </a:rPr>
              <a:t>d</a:t>
            </a:r>
            <a:r>
              <a:rPr sz="1200" spc="70" dirty="0">
                <a:latin typeface="Arial"/>
                <a:cs typeface="Arial"/>
              </a:rPr>
              <a:t>a</a:t>
            </a:r>
            <a:r>
              <a:rPr sz="1200" spc="57" dirty="0">
                <a:latin typeface="Arial"/>
                <a:cs typeface="Arial"/>
              </a:rPr>
              <a:t>y</a:t>
            </a:r>
            <a:r>
              <a:rPr sz="1200" spc="66" dirty="0">
                <a:latin typeface="Arial"/>
                <a:cs typeface="Arial"/>
              </a:rPr>
              <a:t>s</a:t>
            </a:r>
            <a:endParaRPr sz="1200" dirty="0">
              <a:latin typeface="Arial"/>
              <a:cs typeface="Arial"/>
            </a:endParaRPr>
          </a:p>
        </p:txBody>
      </p:sp>
      <p:sp>
        <p:nvSpPr>
          <p:cNvPr id="30" name="object 30"/>
          <p:cNvSpPr/>
          <p:nvPr/>
        </p:nvSpPr>
        <p:spPr>
          <a:xfrm>
            <a:off x="6662042" y="3075252"/>
            <a:ext cx="65159" cy="63970"/>
          </a:xfrm>
          <a:custGeom>
            <a:avLst/>
            <a:gdLst/>
            <a:ahLst/>
            <a:cxnLst/>
            <a:rect l="l" t="t" r="r" b="b"/>
            <a:pathLst>
              <a:path w="76200" h="70485">
                <a:moveTo>
                  <a:pt x="0" y="0"/>
                </a:moveTo>
                <a:lnTo>
                  <a:pt x="0" y="70103"/>
                </a:lnTo>
                <a:lnTo>
                  <a:pt x="76199" y="70103"/>
                </a:lnTo>
                <a:lnTo>
                  <a:pt x="76199" y="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6662042" y="3075252"/>
            <a:ext cx="65159" cy="63970"/>
          </a:xfrm>
          <a:custGeom>
            <a:avLst/>
            <a:gdLst/>
            <a:ahLst/>
            <a:cxnLst/>
            <a:rect l="l" t="t" r="r" b="b"/>
            <a:pathLst>
              <a:path w="76200" h="70485">
                <a:moveTo>
                  <a:pt x="0" y="0"/>
                </a:moveTo>
                <a:lnTo>
                  <a:pt x="0" y="70103"/>
                </a:lnTo>
                <a:lnTo>
                  <a:pt x="76199" y="70103"/>
                </a:lnTo>
                <a:lnTo>
                  <a:pt x="76199" y="0"/>
                </a:lnTo>
                <a:lnTo>
                  <a:pt x="0" y="0"/>
                </a:lnTo>
                <a:close/>
              </a:path>
            </a:pathLst>
          </a:custGeom>
          <a:ln w="8205">
            <a:solidFill>
              <a:srgbClr val="FFFFFF"/>
            </a:solidFill>
          </a:ln>
        </p:spPr>
        <p:txBody>
          <a:bodyPr wrap="square" lIns="0" tIns="0" rIns="0" bIns="0" rtlCol="0"/>
          <a:lstStyle/>
          <a:p>
            <a:endParaRPr/>
          </a:p>
        </p:txBody>
      </p:sp>
      <p:sp>
        <p:nvSpPr>
          <p:cNvPr id="32" name="object 32"/>
          <p:cNvSpPr/>
          <p:nvPr/>
        </p:nvSpPr>
        <p:spPr>
          <a:xfrm>
            <a:off x="6559090" y="3108447"/>
            <a:ext cx="191676" cy="2882"/>
          </a:xfrm>
          <a:custGeom>
            <a:avLst/>
            <a:gdLst/>
            <a:ahLst/>
            <a:cxnLst/>
            <a:rect l="l" t="t" r="r" b="b"/>
            <a:pathLst>
              <a:path w="224154" h="3175">
                <a:moveTo>
                  <a:pt x="0" y="3047"/>
                </a:moveTo>
                <a:lnTo>
                  <a:pt x="224027" y="0"/>
                </a:lnTo>
              </a:path>
            </a:pathLst>
          </a:custGeom>
          <a:ln w="8205">
            <a:solidFill>
              <a:srgbClr val="000000"/>
            </a:solidFill>
          </a:ln>
        </p:spPr>
        <p:txBody>
          <a:bodyPr wrap="square" lIns="0" tIns="0" rIns="0" bIns="0" rtlCol="0"/>
          <a:lstStyle/>
          <a:p>
            <a:endParaRPr/>
          </a:p>
        </p:txBody>
      </p:sp>
      <p:sp>
        <p:nvSpPr>
          <p:cNvPr id="33" name="object 33"/>
          <p:cNvSpPr/>
          <p:nvPr/>
        </p:nvSpPr>
        <p:spPr>
          <a:xfrm>
            <a:off x="1149587" y="3083550"/>
            <a:ext cx="5370743" cy="1821692"/>
          </a:xfrm>
          <a:custGeom>
            <a:avLst/>
            <a:gdLst/>
            <a:ahLst/>
            <a:cxnLst/>
            <a:rect l="l" t="t" r="r" b="b"/>
            <a:pathLst>
              <a:path w="6280784" h="2007235">
                <a:moveTo>
                  <a:pt x="0" y="9147"/>
                </a:moveTo>
                <a:lnTo>
                  <a:pt x="29093" y="8584"/>
                </a:lnTo>
                <a:lnTo>
                  <a:pt x="65447" y="7627"/>
                </a:lnTo>
                <a:lnTo>
                  <a:pt x="108113" y="6398"/>
                </a:lnTo>
                <a:lnTo>
                  <a:pt x="156141" y="5015"/>
                </a:lnTo>
                <a:lnTo>
                  <a:pt x="208580" y="3598"/>
                </a:lnTo>
                <a:lnTo>
                  <a:pt x="264482" y="2269"/>
                </a:lnTo>
                <a:lnTo>
                  <a:pt x="322897" y="1146"/>
                </a:lnTo>
                <a:lnTo>
                  <a:pt x="382875" y="349"/>
                </a:lnTo>
                <a:lnTo>
                  <a:pt x="443465" y="0"/>
                </a:lnTo>
                <a:lnTo>
                  <a:pt x="503719" y="216"/>
                </a:lnTo>
                <a:lnTo>
                  <a:pt x="562687" y="1119"/>
                </a:lnTo>
                <a:lnTo>
                  <a:pt x="619419" y="2829"/>
                </a:lnTo>
                <a:lnTo>
                  <a:pt x="672965" y="5465"/>
                </a:lnTo>
                <a:lnTo>
                  <a:pt x="722375" y="9147"/>
                </a:lnTo>
                <a:lnTo>
                  <a:pt x="772983" y="23829"/>
                </a:lnTo>
                <a:lnTo>
                  <a:pt x="823483" y="57295"/>
                </a:lnTo>
                <a:lnTo>
                  <a:pt x="873820" y="107389"/>
                </a:lnTo>
                <a:lnTo>
                  <a:pt x="898910" y="137998"/>
                </a:lnTo>
                <a:lnTo>
                  <a:pt x="923940" y="171955"/>
                </a:lnTo>
                <a:lnTo>
                  <a:pt x="948903" y="208991"/>
                </a:lnTo>
                <a:lnTo>
                  <a:pt x="973790" y="248836"/>
                </a:lnTo>
                <a:lnTo>
                  <a:pt x="998597" y="291221"/>
                </a:lnTo>
                <a:lnTo>
                  <a:pt x="1023316" y="335876"/>
                </a:lnTo>
                <a:lnTo>
                  <a:pt x="1047940" y="382533"/>
                </a:lnTo>
                <a:lnTo>
                  <a:pt x="1072463" y="430921"/>
                </a:lnTo>
                <a:lnTo>
                  <a:pt x="1096877" y="480771"/>
                </a:lnTo>
                <a:lnTo>
                  <a:pt x="1121177" y="531813"/>
                </a:lnTo>
                <a:lnTo>
                  <a:pt x="1145354" y="583778"/>
                </a:lnTo>
                <a:lnTo>
                  <a:pt x="1169403" y="636396"/>
                </a:lnTo>
                <a:lnTo>
                  <a:pt x="1193317" y="689399"/>
                </a:lnTo>
                <a:lnTo>
                  <a:pt x="1217089" y="742516"/>
                </a:lnTo>
                <a:lnTo>
                  <a:pt x="1240712" y="795477"/>
                </a:lnTo>
                <a:lnTo>
                  <a:pt x="1264180" y="848014"/>
                </a:lnTo>
                <a:lnTo>
                  <a:pt x="1287485" y="899857"/>
                </a:lnTo>
                <a:lnTo>
                  <a:pt x="1310621" y="950737"/>
                </a:lnTo>
                <a:lnTo>
                  <a:pt x="1333582" y="1000383"/>
                </a:lnTo>
                <a:lnTo>
                  <a:pt x="1356359" y="1048527"/>
                </a:lnTo>
                <a:lnTo>
                  <a:pt x="1380387" y="1097885"/>
                </a:lnTo>
                <a:lnTo>
                  <a:pt x="1404919" y="1147458"/>
                </a:lnTo>
                <a:lnTo>
                  <a:pt x="1429947" y="1197083"/>
                </a:lnTo>
                <a:lnTo>
                  <a:pt x="1455462" y="1246595"/>
                </a:lnTo>
                <a:lnTo>
                  <a:pt x="1481457" y="1295830"/>
                </a:lnTo>
                <a:lnTo>
                  <a:pt x="1507923" y="1344622"/>
                </a:lnTo>
                <a:lnTo>
                  <a:pt x="1534852" y="1392809"/>
                </a:lnTo>
                <a:lnTo>
                  <a:pt x="1562235" y="1440225"/>
                </a:lnTo>
                <a:lnTo>
                  <a:pt x="1590065" y="1486705"/>
                </a:lnTo>
                <a:lnTo>
                  <a:pt x="1618334" y="1532086"/>
                </a:lnTo>
                <a:lnTo>
                  <a:pt x="1647033" y="1576203"/>
                </a:lnTo>
                <a:lnTo>
                  <a:pt x="1676153" y="1618891"/>
                </a:lnTo>
                <a:lnTo>
                  <a:pt x="1705688" y="1659987"/>
                </a:lnTo>
                <a:lnTo>
                  <a:pt x="1735628" y="1699325"/>
                </a:lnTo>
                <a:lnTo>
                  <a:pt x="1765966" y="1736741"/>
                </a:lnTo>
                <a:lnTo>
                  <a:pt x="1796692" y="1772071"/>
                </a:lnTo>
                <a:lnTo>
                  <a:pt x="1827800" y="1805150"/>
                </a:lnTo>
                <a:lnTo>
                  <a:pt x="1859280" y="1835814"/>
                </a:lnTo>
                <a:lnTo>
                  <a:pt x="1891126" y="1863898"/>
                </a:lnTo>
                <a:lnTo>
                  <a:pt x="1923327" y="1889239"/>
                </a:lnTo>
                <a:lnTo>
                  <a:pt x="1955877" y="1911670"/>
                </a:lnTo>
                <a:lnTo>
                  <a:pt x="1988767" y="1931029"/>
                </a:lnTo>
                <a:lnTo>
                  <a:pt x="2055534" y="1959870"/>
                </a:lnTo>
                <a:lnTo>
                  <a:pt x="2122882" y="1975514"/>
                </a:lnTo>
                <a:lnTo>
                  <a:pt x="2193525" y="1986392"/>
                </a:lnTo>
                <a:lnTo>
                  <a:pt x="2269151" y="1994675"/>
                </a:lnTo>
                <a:lnTo>
                  <a:pt x="2308869" y="1997922"/>
                </a:lnTo>
                <a:lnTo>
                  <a:pt x="2349875" y="2000616"/>
                </a:lnTo>
                <a:lnTo>
                  <a:pt x="2392183" y="2002788"/>
                </a:lnTo>
                <a:lnTo>
                  <a:pt x="2435807" y="2004470"/>
                </a:lnTo>
                <a:lnTo>
                  <a:pt x="2480761" y="2005694"/>
                </a:lnTo>
                <a:lnTo>
                  <a:pt x="2527060" y="2006491"/>
                </a:lnTo>
                <a:lnTo>
                  <a:pt x="2574717" y="2006893"/>
                </a:lnTo>
                <a:lnTo>
                  <a:pt x="2623747" y="2006932"/>
                </a:lnTo>
                <a:lnTo>
                  <a:pt x="2674163" y="2006640"/>
                </a:lnTo>
                <a:lnTo>
                  <a:pt x="2725979" y="2006048"/>
                </a:lnTo>
                <a:lnTo>
                  <a:pt x="2779211" y="2005188"/>
                </a:lnTo>
                <a:lnTo>
                  <a:pt x="2833870" y="2004092"/>
                </a:lnTo>
                <a:lnTo>
                  <a:pt x="2889973" y="2002792"/>
                </a:lnTo>
                <a:lnTo>
                  <a:pt x="2947532" y="2001318"/>
                </a:lnTo>
                <a:lnTo>
                  <a:pt x="3006562" y="1999704"/>
                </a:lnTo>
                <a:lnTo>
                  <a:pt x="3067077" y="1997981"/>
                </a:lnTo>
                <a:lnTo>
                  <a:pt x="3129090" y="1996180"/>
                </a:lnTo>
                <a:lnTo>
                  <a:pt x="3192617" y="1994333"/>
                </a:lnTo>
                <a:lnTo>
                  <a:pt x="3257670" y="1992472"/>
                </a:lnTo>
                <a:lnTo>
                  <a:pt x="3324265" y="1990629"/>
                </a:lnTo>
                <a:lnTo>
                  <a:pt x="3392414" y="1988835"/>
                </a:lnTo>
                <a:lnTo>
                  <a:pt x="3431289" y="1986398"/>
                </a:lnTo>
                <a:lnTo>
                  <a:pt x="3470180" y="1981143"/>
                </a:lnTo>
                <a:lnTo>
                  <a:pt x="3509075" y="1973176"/>
                </a:lnTo>
                <a:lnTo>
                  <a:pt x="3547958" y="1962599"/>
                </a:lnTo>
                <a:lnTo>
                  <a:pt x="3586817" y="1949516"/>
                </a:lnTo>
                <a:lnTo>
                  <a:pt x="3625637" y="1934033"/>
                </a:lnTo>
                <a:lnTo>
                  <a:pt x="3664405" y="1916252"/>
                </a:lnTo>
                <a:lnTo>
                  <a:pt x="3703108" y="1896278"/>
                </a:lnTo>
                <a:lnTo>
                  <a:pt x="3741731" y="1874215"/>
                </a:lnTo>
                <a:lnTo>
                  <a:pt x="3780261" y="1850166"/>
                </a:lnTo>
                <a:lnTo>
                  <a:pt x="3818684" y="1824236"/>
                </a:lnTo>
                <a:lnTo>
                  <a:pt x="3856986" y="1796529"/>
                </a:lnTo>
                <a:lnTo>
                  <a:pt x="3895154" y="1767149"/>
                </a:lnTo>
                <a:lnTo>
                  <a:pt x="3933174" y="1736199"/>
                </a:lnTo>
                <a:lnTo>
                  <a:pt x="3971032" y="1703784"/>
                </a:lnTo>
                <a:lnTo>
                  <a:pt x="4008715" y="1670007"/>
                </a:lnTo>
                <a:lnTo>
                  <a:pt x="4046209" y="1634973"/>
                </a:lnTo>
                <a:lnTo>
                  <a:pt x="4083499" y="1598786"/>
                </a:lnTo>
                <a:lnTo>
                  <a:pt x="4120573" y="1561550"/>
                </a:lnTo>
                <a:lnTo>
                  <a:pt x="4157417" y="1523368"/>
                </a:lnTo>
                <a:lnTo>
                  <a:pt x="4194016" y="1484345"/>
                </a:lnTo>
                <a:lnTo>
                  <a:pt x="4230358" y="1444584"/>
                </a:lnTo>
                <a:lnTo>
                  <a:pt x="4266428" y="1404190"/>
                </a:lnTo>
                <a:lnTo>
                  <a:pt x="4302213" y="1363267"/>
                </a:lnTo>
                <a:lnTo>
                  <a:pt x="4337699" y="1321919"/>
                </a:lnTo>
                <a:lnTo>
                  <a:pt x="4372873" y="1280249"/>
                </a:lnTo>
                <a:lnTo>
                  <a:pt x="4407720" y="1238361"/>
                </a:lnTo>
                <a:lnTo>
                  <a:pt x="4442227" y="1196361"/>
                </a:lnTo>
                <a:lnTo>
                  <a:pt x="4476380" y="1154350"/>
                </a:lnTo>
                <a:lnTo>
                  <a:pt x="4510166" y="1112435"/>
                </a:lnTo>
                <a:lnTo>
                  <a:pt x="4543571" y="1070718"/>
                </a:lnTo>
                <a:lnTo>
                  <a:pt x="4576580" y="1029303"/>
                </a:lnTo>
                <a:lnTo>
                  <a:pt x="4609181" y="988296"/>
                </a:lnTo>
                <a:lnTo>
                  <a:pt x="4641360" y="947798"/>
                </a:lnTo>
                <a:lnTo>
                  <a:pt x="4673103" y="907916"/>
                </a:lnTo>
                <a:lnTo>
                  <a:pt x="4704395" y="868752"/>
                </a:lnTo>
                <a:lnTo>
                  <a:pt x="4735224" y="830410"/>
                </a:lnTo>
                <a:lnTo>
                  <a:pt x="4765576" y="792995"/>
                </a:lnTo>
                <a:lnTo>
                  <a:pt x="4795437" y="756611"/>
                </a:lnTo>
                <a:lnTo>
                  <a:pt x="4824794" y="721361"/>
                </a:lnTo>
                <a:lnTo>
                  <a:pt x="4853632" y="687350"/>
                </a:lnTo>
                <a:lnTo>
                  <a:pt x="4881938" y="654681"/>
                </a:lnTo>
                <a:lnTo>
                  <a:pt x="4909698" y="623459"/>
                </a:lnTo>
                <a:lnTo>
                  <a:pt x="4936898" y="593787"/>
                </a:lnTo>
                <a:lnTo>
                  <a:pt x="4963526" y="565770"/>
                </a:lnTo>
                <a:lnTo>
                  <a:pt x="5039741" y="490031"/>
                </a:lnTo>
                <a:lnTo>
                  <a:pt x="5087812" y="443335"/>
                </a:lnTo>
                <a:lnTo>
                  <a:pt x="5133958" y="399369"/>
                </a:lnTo>
                <a:lnTo>
                  <a:pt x="5178356" y="358082"/>
                </a:lnTo>
                <a:lnTo>
                  <a:pt x="5221186" y="319423"/>
                </a:lnTo>
                <a:lnTo>
                  <a:pt x="5262624" y="283339"/>
                </a:lnTo>
                <a:lnTo>
                  <a:pt x="5302849" y="249778"/>
                </a:lnTo>
                <a:lnTo>
                  <a:pt x="5342039" y="218690"/>
                </a:lnTo>
                <a:lnTo>
                  <a:pt x="5380372" y="190021"/>
                </a:lnTo>
                <a:lnTo>
                  <a:pt x="5418027" y="163721"/>
                </a:lnTo>
                <a:lnTo>
                  <a:pt x="5455182" y="139736"/>
                </a:lnTo>
                <a:lnTo>
                  <a:pt x="5492014" y="118016"/>
                </a:lnTo>
                <a:lnTo>
                  <a:pt x="5528701" y="98509"/>
                </a:lnTo>
                <a:lnTo>
                  <a:pt x="5565423" y="81162"/>
                </a:lnTo>
                <a:lnTo>
                  <a:pt x="5602356" y="65924"/>
                </a:lnTo>
                <a:lnTo>
                  <a:pt x="5639679" y="52743"/>
                </a:lnTo>
                <a:lnTo>
                  <a:pt x="5677571" y="41568"/>
                </a:lnTo>
                <a:lnTo>
                  <a:pt x="5716209" y="32345"/>
                </a:lnTo>
                <a:lnTo>
                  <a:pt x="5755771" y="25024"/>
                </a:lnTo>
                <a:lnTo>
                  <a:pt x="5796436" y="19553"/>
                </a:lnTo>
                <a:lnTo>
                  <a:pt x="5838381" y="15880"/>
                </a:lnTo>
                <a:lnTo>
                  <a:pt x="5881785" y="13952"/>
                </a:lnTo>
                <a:lnTo>
                  <a:pt x="5926826" y="13719"/>
                </a:lnTo>
                <a:lnTo>
                  <a:pt x="6020627" y="14743"/>
                </a:lnTo>
                <a:lnTo>
                  <a:pt x="6092199" y="15145"/>
                </a:lnTo>
                <a:lnTo>
                  <a:pt x="6145007" y="15036"/>
                </a:lnTo>
                <a:lnTo>
                  <a:pt x="6208195" y="13719"/>
                </a:lnTo>
                <a:lnTo>
                  <a:pt x="6248890" y="10646"/>
                </a:lnTo>
                <a:lnTo>
                  <a:pt x="6261894" y="9769"/>
                </a:lnTo>
                <a:lnTo>
                  <a:pt x="6280394" y="9147"/>
                </a:lnTo>
              </a:path>
            </a:pathLst>
          </a:custGeom>
          <a:ln w="32820">
            <a:solidFill>
              <a:srgbClr val="FF0000"/>
            </a:solidFill>
          </a:ln>
        </p:spPr>
        <p:txBody>
          <a:bodyPr wrap="square" lIns="0" tIns="0" rIns="0" bIns="0" rtlCol="0"/>
          <a:lstStyle/>
          <a:p>
            <a:endParaRPr/>
          </a:p>
        </p:txBody>
      </p:sp>
      <p:sp>
        <p:nvSpPr>
          <p:cNvPr id="34" name="object 34"/>
          <p:cNvSpPr txBox="1">
            <a:spLocks noGrp="1"/>
          </p:cNvSpPr>
          <p:nvPr>
            <p:ph type="title"/>
          </p:nvPr>
        </p:nvSpPr>
        <p:spPr>
          <a:xfrm>
            <a:off x="2260771" y="1981200"/>
            <a:ext cx="2874604" cy="646331"/>
          </a:xfrm>
          <a:prstGeom prst="rect">
            <a:avLst/>
          </a:prstGeom>
        </p:spPr>
        <p:txBody>
          <a:bodyPr vert="horz" wrap="square" lIns="0" tIns="0" rIns="0" bIns="0" rtlCol="0">
            <a:spAutoFit/>
          </a:bodyPr>
          <a:lstStyle/>
          <a:p>
            <a:pPr marL="11133"/>
            <a:r>
              <a:rPr sz="2100" spc="-4" dirty="0">
                <a:solidFill>
                  <a:srgbClr val="000000"/>
                </a:solidFill>
              </a:rPr>
              <a:t>Stem cell</a:t>
            </a:r>
            <a:r>
              <a:rPr sz="2100" spc="-31" dirty="0">
                <a:solidFill>
                  <a:srgbClr val="000000"/>
                </a:solidFill>
              </a:rPr>
              <a:t> </a:t>
            </a:r>
            <a:r>
              <a:rPr sz="2100" spc="-4" dirty="0">
                <a:solidFill>
                  <a:srgbClr val="000000"/>
                </a:solidFill>
              </a:rPr>
              <a:t>transplantation</a:t>
            </a:r>
            <a:endParaRPr sz="2100" dirty="0"/>
          </a:p>
        </p:txBody>
      </p:sp>
      <p:sp>
        <p:nvSpPr>
          <p:cNvPr id="36" name="object 3"/>
          <p:cNvSpPr txBox="1"/>
          <p:nvPr/>
        </p:nvSpPr>
        <p:spPr>
          <a:xfrm>
            <a:off x="4251103" y="2011563"/>
            <a:ext cx="4083442" cy="738664"/>
          </a:xfrm>
          <a:prstGeom prst="rect">
            <a:avLst/>
          </a:prstGeom>
        </p:spPr>
        <p:txBody>
          <a:bodyPr vert="horz" wrap="square" lIns="0" tIns="0" rIns="0" bIns="0" rtlCol="0">
            <a:spAutoFit/>
          </a:bodyPr>
          <a:lstStyle/>
          <a:p>
            <a:pPr marL="355565" marR="5079" indent="-342867">
              <a:buChar char="•"/>
              <a:tabLst>
                <a:tab pos="354930" algn="l"/>
                <a:tab pos="355565" algn="l"/>
              </a:tabLst>
            </a:pPr>
            <a:r>
              <a:rPr sz="1600" spc="-5" dirty="0">
                <a:solidFill>
                  <a:srgbClr val="326599"/>
                </a:solidFill>
                <a:latin typeface="Arial"/>
                <a:cs typeface="Arial"/>
              </a:rPr>
              <a:t>The stem cells of the </a:t>
            </a:r>
            <a:r>
              <a:rPr sz="1600" spc="-10" dirty="0">
                <a:solidFill>
                  <a:srgbClr val="326599"/>
                </a:solidFill>
                <a:latin typeface="Arial"/>
                <a:cs typeface="Arial"/>
              </a:rPr>
              <a:t>donor </a:t>
            </a:r>
            <a:r>
              <a:rPr sz="1600" spc="-5" dirty="0">
                <a:solidFill>
                  <a:srgbClr val="326599"/>
                </a:solidFill>
                <a:latin typeface="Arial"/>
                <a:cs typeface="Arial"/>
              </a:rPr>
              <a:t>have  </a:t>
            </a:r>
            <a:r>
              <a:rPr sz="1600" spc="-10" dirty="0">
                <a:solidFill>
                  <a:srgbClr val="326599"/>
                </a:solidFill>
                <a:latin typeface="Arial"/>
                <a:cs typeface="Arial"/>
              </a:rPr>
              <a:t>been </a:t>
            </a:r>
            <a:r>
              <a:rPr sz="1600" spc="-5" dirty="0">
                <a:solidFill>
                  <a:srgbClr val="326599"/>
                </a:solidFill>
                <a:latin typeface="Arial"/>
                <a:cs typeface="Arial"/>
              </a:rPr>
              <a:t>taken up by the patient´s </a:t>
            </a:r>
            <a:r>
              <a:rPr sz="1600" spc="-10" dirty="0">
                <a:solidFill>
                  <a:srgbClr val="326599"/>
                </a:solidFill>
                <a:latin typeface="Arial"/>
                <a:cs typeface="Arial"/>
              </a:rPr>
              <a:t>bone  </a:t>
            </a:r>
            <a:r>
              <a:rPr sz="1600" spc="-5" dirty="0">
                <a:solidFill>
                  <a:srgbClr val="326599"/>
                </a:solidFill>
                <a:latin typeface="Arial"/>
                <a:cs typeface="Arial"/>
              </a:rPr>
              <a:t>marrow (”have</a:t>
            </a:r>
            <a:r>
              <a:rPr sz="1600" spc="-95" dirty="0">
                <a:solidFill>
                  <a:srgbClr val="326599"/>
                </a:solidFill>
                <a:latin typeface="Arial"/>
                <a:cs typeface="Arial"/>
              </a:rPr>
              <a:t> </a:t>
            </a:r>
            <a:r>
              <a:rPr sz="1600" spc="-5" dirty="0">
                <a:solidFill>
                  <a:srgbClr val="326599"/>
                </a:solidFill>
                <a:latin typeface="Arial"/>
                <a:cs typeface="Arial"/>
              </a:rPr>
              <a:t>engrafted”)</a:t>
            </a:r>
            <a:endParaRPr sz="1600" dirty="0">
              <a:latin typeface="Arial"/>
              <a:cs typeface="Arial"/>
            </a:endParaRPr>
          </a:p>
        </p:txBody>
      </p:sp>
      <p:sp>
        <p:nvSpPr>
          <p:cNvPr id="37" name="object 3"/>
          <p:cNvSpPr txBox="1"/>
          <p:nvPr/>
        </p:nvSpPr>
        <p:spPr>
          <a:xfrm>
            <a:off x="2955703" y="5745364"/>
            <a:ext cx="5779770" cy="246221"/>
          </a:xfrm>
          <a:prstGeom prst="rect">
            <a:avLst/>
          </a:prstGeom>
        </p:spPr>
        <p:txBody>
          <a:bodyPr vert="horz" wrap="square" lIns="0" tIns="0" rIns="0" bIns="0" rtlCol="0">
            <a:spAutoFit/>
          </a:bodyPr>
          <a:lstStyle/>
          <a:p>
            <a:pPr marL="355565" marR="5079" indent="-342867">
              <a:buChar char="•"/>
              <a:tabLst>
                <a:tab pos="354930" algn="l"/>
                <a:tab pos="355565" algn="l"/>
                <a:tab pos="3466763" algn="l"/>
              </a:tabLst>
            </a:pPr>
            <a:r>
              <a:rPr sz="1600" spc="-5" dirty="0">
                <a:latin typeface="Arial"/>
                <a:cs typeface="Arial"/>
              </a:rPr>
              <a:t>The </a:t>
            </a:r>
            <a:r>
              <a:rPr sz="1600" dirty="0">
                <a:latin typeface="Arial"/>
                <a:cs typeface="Arial"/>
              </a:rPr>
              <a:t>first </a:t>
            </a:r>
            <a:r>
              <a:rPr sz="1600" spc="-5" dirty="0">
                <a:latin typeface="Arial"/>
                <a:cs typeface="Arial"/>
              </a:rPr>
              <a:t>of three days with  </a:t>
            </a:r>
            <a:r>
              <a:rPr sz="1600" spc="-10" dirty="0" err="1">
                <a:latin typeface="Arial"/>
                <a:cs typeface="Arial"/>
              </a:rPr>
              <a:t>neutrophil</a:t>
            </a:r>
            <a:r>
              <a:rPr sz="1600" spc="10" dirty="0">
                <a:latin typeface="Arial"/>
                <a:cs typeface="Arial"/>
              </a:rPr>
              <a:t> </a:t>
            </a:r>
            <a:r>
              <a:rPr sz="1600" spc="-5" dirty="0" smtClean="0">
                <a:latin typeface="Arial"/>
                <a:cs typeface="Arial"/>
              </a:rPr>
              <a:t>count</a:t>
            </a:r>
            <a:r>
              <a:rPr sz="1600" dirty="0" smtClean="0">
                <a:latin typeface="Arial"/>
                <a:cs typeface="Arial"/>
              </a:rPr>
              <a:t>&gt; </a:t>
            </a:r>
            <a:r>
              <a:rPr sz="1600" spc="-5" dirty="0">
                <a:latin typeface="Arial"/>
                <a:cs typeface="Arial"/>
              </a:rPr>
              <a:t>0.5 </a:t>
            </a:r>
            <a:r>
              <a:rPr sz="1600" dirty="0">
                <a:latin typeface="Arial"/>
                <a:cs typeface="Arial"/>
              </a:rPr>
              <a:t>x</a:t>
            </a:r>
            <a:r>
              <a:rPr sz="1600" spc="-95" dirty="0">
                <a:latin typeface="Arial"/>
                <a:cs typeface="Arial"/>
              </a:rPr>
              <a:t> </a:t>
            </a:r>
            <a:r>
              <a:rPr sz="1600" spc="-5" dirty="0">
                <a:latin typeface="Arial"/>
                <a:cs typeface="Arial"/>
              </a:rPr>
              <a:t>10</a:t>
            </a:r>
            <a:r>
              <a:rPr sz="1600" spc="-5" dirty="0">
                <a:latin typeface="Cambria"/>
                <a:cs typeface="Cambria"/>
              </a:rPr>
              <a:t>⁹</a:t>
            </a:r>
            <a:r>
              <a:rPr sz="1600" spc="-5" dirty="0">
                <a:latin typeface="Arial"/>
                <a:cs typeface="Arial"/>
              </a:rPr>
              <a:t>/L</a:t>
            </a:r>
            <a:endParaRPr sz="1600" dirty="0">
              <a:latin typeface="Arial"/>
              <a:cs typeface="Arial"/>
            </a:endParaRPr>
          </a:p>
        </p:txBody>
      </p:sp>
      <p:sp>
        <p:nvSpPr>
          <p:cNvPr id="38" name="37 Dikdörtgen"/>
          <p:cNvSpPr/>
          <p:nvPr/>
        </p:nvSpPr>
        <p:spPr>
          <a:xfrm>
            <a:off x="838200" y="1447800"/>
            <a:ext cx="3672782" cy="461655"/>
          </a:xfrm>
          <a:prstGeom prst="rect">
            <a:avLst/>
          </a:prstGeom>
        </p:spPr>
        <p:txBody>
          <a:bodyPr wrap="none" lIns="91431" tIns="45715" rIns="91431" bIns="45715">
            <a:spAutoFit/>
          </a:bodyPr>
          <a:lstStyle/>
          <a:p>
            <a:r>
              <a:rPr lang="en-US" sz="2400" spc="105" dirty="0" smtClean="0">
                <a:solidFill>
                  <a:srgbClr val="FF0000"/>
                </a:solidFill>
              </a:rPr>
              <a:t>Definition </a:t>
            </a:r>
            <a:r>
              <a:rPr lang="en-US" sz="2400" spc="127" dirty="0" smtClean="0">
                <a:solidFill>
                  <a:srgbClr val="FF0000"/>
                </a:solidFill>
              </a:rPr>
              <a:t>of</a:t>
            </a:r>
            <a:r>
              <a:rPr lang="en-US" sz="2400" spc="-127" dirty="0" smtClean="0">
                <a:solidFill>
                  <a:srgbClr val="FF0000"/>
                </a:solidFill>
              </a:rPr>
              <a:t> </a:t>
            </a:r>
            <a:r>
              <a:rPr lang="en-US" sz="2400" spc="92" dirty="0" smtClean="0">
                <a:solidFill>
                  <a:srgbClr val="FF0000"/>
                </a:solidFill>
              </a:rPr>
              <a:t>engraftment</a:t>
            </a:r>
            <a:endParaRPr lang="en-US" sz="2400" dirty="0">
              <a:solidFill>
                <a:srgbClr val="FF0000"/>
              </a:solidFill>
            </a:endParaRPr>
          </a:p>
        </p:txBody>
      </p:sp>
      <p:cxnSp>
        <p:nvCxnSpPr>
          <p:cNvPr id="41" name="40 Düz Ok Bağlayıcısı"/>
          <p:cNvCxnSpPr/>
          <p:nvPr/>
        </p:nvCxnSpPr>
        <p:spPr>
          <a:xfrm>
            <a:off x="4327303" y="4221363"/>
            <a:ext cx="2286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object 29"/>
          <p:cNvSpPr txBox="1"/>
          <p:nvPr/>
        </p:nvSpPr>
        <p:spPr>
          <a:xfrm>
            <a:off x="4022503" y="3916563"/>
            <a:ext cx="685800" cy="184666"/>
          </a:xfrm>
          <a:prstGeom prst="rect">
            <a:avLst/>
          </a:prstGeom>
        </p:spPr>
        <p:txBody>
          <a:bodyPr vert="horz" wrap="square" lIns="0" tIns="0" rIns="0" bIns="0" rtlCol="0">
            <a:spAutoFit/>
          </a:bodyPr>
          <a:lstStyle/>
          <a:p>
            <a:pPr marL="11133"/>
            <a:r>
              <a:rPr lang="tr-TR" sz="1200" spc="79" dirty="0" smtClean="0">
                <a:latin typeface="Arial"/>
                <a:cs typeface="Arial"/>
              </a:rPr>
              <a:t>D</a:t>
            </a:r>
            <a:r>
              <a:rPr sz="1200" spc="70" dirty="0" smtClean="0">
                <a:latin typeface="Arial"/>
                <a:cs typeface="Arial"/>
              </a:rPr>
              <a:t>a</a:t>
            </a:r>
            <a:r>
              <a:rPr sz="1200" spc="57" dirty="0" smtClean="0">
                <a:latin typeface="Arial"/>
                <a:cs typeface="Arial"/>
              </a:rPr>
              <a:t>y</a:t>
            </a:r>
            <a:r>
              <a:rPr lang="tr-TR" sz="1200" spc="66" dirty="0" smtClean="0">
                <a:latin typeface="Arial"/>
                <a:cs typeface="Arial"/>
              </a:rPr>
              <a:t>, 12</a:t>
            </a:r>
            <a:endParaRPr sz="1200" dirty="0">
              <a:latin typeface="Arial"/>
              <a:cs typeface="Arial"/>
            </a:endParaRPr>
          </a:p>
        </p:txBody>
      </p:sp>
      <p:sp>
        <p:nvSpPr>
          <p:cNvPr id="44" name="Title 1"/>
          <p:cNvSpPr txBox="1">
            <a:spLocks/>
          </p:cNvSpPr>
          <p:nvPr/>
        </p:nvSpPr>
        <p:spPr>
          <a:xfrm>
            <a:off x="304800" y="304800"/>
            <a:ext cx="8053324" cy="1107996"/>
          </a:xfrm>
          <a:prstGeom prst="rect">
            <a:avLst/>
          </a:prstGeom>
        </p:spPr>
        <p:txBody>
          <a:bodyPr/>
          <a:lstStyle/>
          <a:p>
            <a:pPr defTabSz="914400"/>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dirty="0" smtClean="0">
                <a:solidFill>
                  <a:srgbClr val="C00000"/>
                </a:solidFill>
                <a:latin typeface="Bernard MT Condensed" pitchFamily="18" charset="0"/>
                <a:sym typeface="Wingdings"/>
              </a:rPr>
              <a:t> </a:t>
            </a:r>
            <a:r>
              <a:rPr lang="tr-TR" sz="2400" spc="-5" dirty="0" smtClean="0">
                <a:solidFill>
                  <a:srgbClr val="C00000"/>
                </a:solidFill>
              </a:rPr>
              <a:t>ENGRAFTMENT</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45"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0" y="1981200"/>
            <a:ext cx="5334000" cy="3831818"/>
          </a:xfrm>
          <a:prstGeom prst="rect">
            <a:avLst/>
          </a:prstGeom>
        </p:spPr>
        <p:txBody>
          <a:bodyPr vert="horz" wrap="square" lIns="0" tIns="0" rIns="0" bIns="0" rtlCol="0">
            <a:spAutoFit/>
          </a:bodyPr>
          <a:lstStyle/>
          <a:p>
            <a:pPr marL="311790" marR="4454" indent="-300655">
              <a:lnSpc>
                <a:spcPct val="130000"/>
              </a:lnSpc>
              <a:buChar char="•"/>
              <a:tabLst>
                <a:tab pos="311233" algn="l"/>
                <a:tab pos="311790" algn="l"/>
              </a:tabLst>
            </a:pPr>
            <a:r>
              <a:rPr spc="-4" dirty="0">
                <a:solidFill>
                  <a:srgbClr val="326599"/>
                </a:solidFill>
                <a:latin typeface="Arial"/>
                <a:cs typeface="Arial"/>
              </a:rPr>
              <a:t>First of three consecutive days with </a:t>
            </a:r>
            <a:r>
              <a:rPr dirty="0">
                <a:solidFill>
                  <a:srgbClr val="326599"/>
                </a:solidFill>
                <a:latin typeface="Arial"/>
                <a:cs typeface="Arial"/>
              </a:rPr>
              <a:t>the </a:t>
            </a:r>
            <a:r>
              <a:rPr spc="-4" dirty="0">
                <a:solidFill>
                  <a:srgbClr val="326599"/>
                </a:solidFill>
                <a:latin typeface="Arial"/>
                <a:cs typeface="Arial"/>
              </a:rPr>
              <a:t>indicated blood  cell</a:t>
            </a:r>
            <a:r>
              <a:rPr spc="-70" dirty="0">
                <a:solidFill>
                  <a:srgbClr val="326599"/>
                </a:solidFill>
                <a:latin typeface="Arial"/>
                <a:cs typeface="Arial"/>
              </a:rPr>
              <a:t> </a:t>
            </a:r>
            <a:r>
              <a:rPr spc="-4" dirty="0">
                <a:solidFill>
                  <a:srgbClr val="326599"/>
                </a:solidFill>
                <a:latin typeface="Arial"/>
                <a:cs typeface="Arial"/>
              </a:rPr>
              <a:t>levels:</a:t>
            </a:r>
            <a:endParaRPr dirty="0">
              <a:latin typeface="Arial"/>
              <a:cs typeface="Arial"/>
            </a:endParaRPr>
          </a:p>
          <a:p>
            <a:pPr>
              <a:lnSpc>
                <a:spcPct val="130000"/>
              </a:lnSpc>
              <a:spcBef>
                <a:spcPts val="22"/>
              </a:spcBef>
              <a:buClr>
                <a:srgbClr val="326599"/>
              </a:buClr>
              <a:buFont typeface="Arial"/>
              <a:buChar char="•"/>
            </a:pPr>
            <a:endParaRPr dirty="0">
              <a:latin typeface="Times New Roman"/>
              <a:cs typeface="Times New Roman"/>
            </a:endParaRPr>
          </a:p>
          <a:p>
            <a:pPr marL="663111" lvl="1" indent="-251102">
              <a:lnSpc>
                <a:spcPct val="130000"/>
              </a:lnSpc>
              <a:buChar char="–"/>
              <a:tabLst>
                <a:tab pos="663667" algn="l"/>
              </a:tabLst>
            </a:pPr>
            <a:r>
              <a:rPr spc="-4" dirty="0">
                <a:solidFill>
                  <a:srgbClr val="326599"/>
                </a:solidFill>
                <a:latin typeface="Arial"/>
                <a:cs typeface="Arial"/>
              </a:rPr>
              <a:t>Neutrophils </a:t>
            </a:r>
            <a:r>
              <a:rPr dirty="0">
                <a:solidFill>
                  <a:srgbClr val="326599"/>
                </a:solidFill>
                <a:latin typeface="Arial"/>
                <a:cs typeface="Arial"/>
              </a:rPr>
              <a:t>&gt; 0.5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Leucocytes </a:t>
            </a:r>
            <a:r>
              <a:rPr dirty="0">
                <a:solidFill>
                  <a:srgbClr val="326599"/>
                </a:solidFill>
                <a:latin typeface="Arial"/>
                <a:cs typeface="Arial"/>
              </a:rPr>
              <a:t>&gt; 1.0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20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50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a:t>
            </a:r>
            <a:r>
              <a:rPr spc="-4" dirty="0" smtClean="0">
                <a:solidFill>
                  <a:srgbClr val="326599"/>
                </a:solidFill>
                <a:latin typeface="Arial"/>
                <a:cs typeface="Arial"/>
              </a:rPr>
              <a:t>L</a:t>
            </a:r>
            <a:endParaRPr lang="tr-TR" dirty="0" smtClean="0">
              <a:latin typeface="Arial"/>
              <a:cs typeface="Arial"/>
            </a:endParaRPr>
          </a:p>
          <a:p>
            <a:pPr marL="663111" lvl="1" indent="-251102">
              <a:lnSpc>
                <a:spcPct val="130000"/>
              </a:lnSpc>
              <a:spcBef>
                <a:spcPts val="250"/>
              </a:spcBef>
              <a:tabLst>
                <a:tab pos="663667" algn="l"/>
              </a:tabLst>
            </a:pPr>
            <a:endParaRPr lang="tr-TR" spc="-4" dirty="0" smtClean="0">
              <a:solidFill>
                <a:srgbClr val="326599"/>
              </a:solidFill>
              <a:latin typeface="Arial"/>
              <a:cs typeface="Arial"/>
            </a:endParaRPr>
          </a:p>
          <a:p>
            <a:pPr marL="663111" lvl="1" indent="-251102">
              <a:lnSpc>
                <a:spcPct val="130000"/>
              </a:lnSpc>
              <a:spcBef>
                <a:spcPts val="250"/>
              </a:spcBef>
              <a:tabLst>
                <a:tab pos="663667" algn="l"/>
              </a:tabLst>
            </a:pPr>
            <a:r>
              <a:rPr spc="-4" dirty="0" smtClean="0">
                <a:solidFill>
                  <a:schemeClr val="tx1">
                    <a:lumMod val="65000"/>
                    <a:lumOff val="35000"/>
                  </a:schemeClr>
                </a:solidFill>
                <a:latin typeface="Arial"/>
                <a:cs typeface="Arial"/>
              </a:rPr>
              <a:t>Without </a:t>
            </a:r>
            <a:r>
              <a:rPr spc="-4" dirty="0">
                <a:solidFill>
                  <a:schemeClr val="tx1">
                    <a:lumMod val="65000"/>
                    <a:lumOff val="35000"/>
                  </a:schemeClr>
                </a:solidFill>
                <a:latin typeface="Arial"/>
                <a:cs typeface="Arial"/>
              </a:rPr>
              <a:t>transfusion: no transfusions </a:t>
            </a:r>
            <a:r>
              <a:rPr dirty="0">
                <a:solidFill>
                  <a:schemeClr val="tx1">
                    <a:lumMod val="65000"/>
                    <a:lumOff val="35000"/>
                  </a:schemeClr>
                </a:solidFill>
                <a:latin typeface="Arial"/>
                <a:cs typeface="Arial"/>
              </a:rPr>
              <a:t>for </a:t>
            </a:r>
            <a:r>
              <a:rPr spc="-4" dirty="0">
                <a:solidFill>
                  <a:schemeClr val="tx1">
                    <a:lumMod val="65000"/>
                    <a:lumOff val="35000"/>
                  </a:schemeClr>
                </a:solidFill>
                <a:latin typeface="Arial"/>
                <a:cs typeface="Arial"/>
              </a:rPr>
              <a:t>at least  </a:t>
            </a:r>
            <a:endParaRPr lang="tr-TR" spc="-4" dirty="0" smtClean="0">
              <a:solidFill>
                <a:schemeClr val="tx1">
                  <a:lumMod val="65000"/>
                  <a:lumOff val="35000"/>
                </a:schemeClr>
              </a:solidFill>
              <a:latin typeface="Arial"/>
              <a:cs typeface="Arial"/>
            </a:endParaRPr>
          </a:p>
          <a:p>
            <a:pPr marL="663111" lvl="1" indent="-251102">
              <a:lnSpc>
                <a:spcPct val="130000"/>
              </a:lnSpc>
              <a:spcBef>
                <a:spcPts val="250"/>
              </a:spcBef>
              <a:tabLst>
                <a:tab pos="663667" algn="l"/>
              </a:tabLst>
            </a:pPr>
            <a:r>
              <a:rPr spc="-4" dirty="0" smtClean="0">
                <a:solidFill>
                  <a:schemeClr val="tx1">
                    <a:lumMod val="65000"/>
                    <a:lumOff val="35000"/>
                  </a:schemeClr>
                </a:solidFill>
                <a:latin typeface="Arial"/>
                <a:cs typeface="Arial"/>
              </a:rPr>
              <a:t>seven </a:t>
            </a:r>
            <a:r>
              <a:rPr spc="-4" dirty="0">
                <a:solidFill>
                  <a:schemeClr val="tx1">
                    <a:lumMod val="65000"/>
                    <a:lumOff val="35000"/>
                  </a:schemeClr>
                </a:solidFill>
                <a:latin typeface="Arial"/>
                <a:cs typeface="Arial"/>
              </a:rPr>
              <a:t>days </a:t>
            </a:r>
            <a:r>
              <a:rPr spc="-4" dirty="0" smtClean="0">
                <a:solidFill>
                  <a:schemeClr val="tx1">
                    <a:lumMod val="65000"/>
                    <a:lumOff val="35000"/>
                  </a:schemeClr>
                </a:solidFill>
                <a:latin typeface="Arial"/>
                <a:cs typeface="Arial"/>
              </a:rPr>
              <a:t>before</a:t>
            </a:r>
            <a:r>
              <a:rPr lang="tr-TR" spc="-4" dirty="0" smtClean="0">
                <a:solidFill>
                  <a:schemeClr val="tx1">
                    <a:lumMod val="65000"/>
                    <a:lumOff val="35000"/>
                  </a:schemeClr>
                </a:solidFill>
                <a:latin typeface="Arial"/>
                <a:cs typeface="Arial"/>
              </a:rPr>
              <a:t> </a:t>
            </a:r>
            <a:r>
              <a:rPr spc="-4" dirty="0" smtClean="0">
                <a:solidFill>
                  <a:schemeClr val="tx1">
                    <a:lumMod val="65000"/>
                    <a:lumOff val="35000"/>
                  </a:schemeClr>
                </a:solidFill>
                <a:latin typeface="Arial"/>
                <a:cs typeface="Arial"/>
              </a:rPr>
              <a:t>reconstitution </a:t>
            </a:r>
            <a:r>
              <a:rPr spc="-4" dirty="0">
                <a:solidFill>
                  <a:schemeClr val="tx1">
                    <a:lumMod val="65000"/>
                    <a:lumOff val="35000"/>
                  </a:schemeClr>
                </a:solidFill>
                <a:latin typeface="Arial"/>
                <a:cs typeface="Arial"/>
              </a:rPr>
              <a:t>is</a:t>
            </a:r>
            <a:r>
              <a:rPr spc="39" dirty="0">
                <a:solidFill>
                  <a:schemeClr val="tx1">
                    <a:lumMod val="65000"/>
                    <a:lumOff val="35000"/>
                  </a:schemeClr>
                </a:solidFill>
                <a:latin typeface="Arial"/>
                <a:cs typeface="Arial"/>
              </a:rPr>
              <a:t> </a:t>
            </a:r>
            <a:r>
              <a:rPr spc="-4" dirty="0">
                <a:solidFill>
                  <a:schemeClr val="tx1">
                    <a:lumMod val="65000"/>
                    <a:lumOff val="35000"/>
                  </a:schemeClr>
                </a:solidFill>
                <a:latin typeface="Arial"/>
                <a:cs typeface="Arial"/>
              </a:rPr>
              <a:t>recorded</a:t>
            </a:r>
            <a:endParaRPr dirty="0">
              <a:solidFill>
                <a:schemeClr val="tx1">
                  <a:lumMod val="65000"/>
                  <a:lumOff val="35000"/>
                </a:schemeClr>
              </a:solidFill>
              <a:latin typeface="Arial"/>
              <a:cs typeface="Arial"/>
            </a:endParaRPr>
          </a:p>
        </p:txBody>
      </p:sp>
      <p:sp>
        <p:nvSpPr>
          <p:cNvPr id="6" name="5 Metin kutusu"/>
          <p:cNvSpPr txBox="1"/>
          <p:nvPr/>
        </p:nvSpPr>
        <p:spPr>
          <a:xfrm>
            <a:off x="228600" y="1447800"/>
            <a:ext cx="6858000" cy="400110"/>
          </a:xfrm>
          <a:prstGeom prst="rect">
            <a:avLst/>
          </a:prstGeom>
          <a:noFill/>
        </p:spPr>
        <p:txBody>
          <a:bodyPr wrap="square" rtlCol="0">
            <a:spAutoFit/>
          </a:bodyPr>
          <a:lstStyle/>
          <a:p>
            <a:r>
              <a:rPr lang="tr-TR" sz="2000" b="1" spc="83" dirty="0" smtClean="0">
                <a:solidFill>
                  <a:schemeClr val="accent6">
                    <a:lumMod val="75000"/>
                  </a:schemeClr>
                </a:solidFill>
              </a:rPr>
              <a:t>Haematopoietic</a:t>
            </a:r>
            <a:r>
              <a:rPr lang="tr-TR" sz="2000" b="1" spc="-39" dirty="0" smtClean="0">
                <a:solidFill>
                  <a:schemeClr val="accent6">
                    <a:lumMod val="75000"/>
                  </a:schemeClr>
                </a:solidFill>
              </a:rPr>
              <a:t> </a:t>
            </a:r>
            <a:r>
              <a:rPr lang="tr-TR" sz="2000" b="1" spc="123" dirty="0" smtClean="0">
                <a:solidFill>
                  <a:schemeClr val="accent6">
                    <a:lumMod val="75000"/>
                  </a:schemeClr>
                </a:solidFill>
              </a:rPr>
              <a:t>Reconstitution</a:t>
            </a:r>
            <a:endParaRPr lang="tr-TR" sz="2000" b="1" dirty="0">
              <a:solidFill>
                <a:schemeClr val="accent6">
                  <a:lumMod val="75000"/>
                </a:schemeClr>
              </a:solidFill>
            </a:endParaRPr>
          </a:p>
        </p:txBody>
      </p:sp>
      <p:pic>
        <p:nvPicPr>
          <p:cNvPr id="168962" name="Picture 2"/>
          <p:cNvPicPr>
            <a:picLocks noChangeAspect="1" noChangeArrowheads="1"/>
          </p:cNvPicPr>
          <p:nvPr/>
        </p:nvPicPr>
        <p:blipFill>
          <a:blip r:embed="rId2" cstate="print"/>
          <a:srcRect/>
          <a:stretch>
            <a:fillRect/>
          </a:stretch>
        </p:blipFill>
        <p:spPr bwMode="auto">
          <a:xfrm>
            <a:off x="6172200" y="1524000"/>
            <a:ext cx="2586037" cy="2271215"/>
          </a:xfrm>
          <a:prstGeom prst="rect">
            <a:avLst/>
          </a:prstGeom>
          <a:noFill/>
          <a:ln w="9525">
            <a:noFill/>
            <a:miter lim="800000"/>
            <a:headEnd/>
            <a:tailEnd/>
          </a:ln>
        </p:spPr>
      </p:pic>
      <p:pic>
        <p:nvPicPr>
          <p:cNvPr id="168963" name="Picture 3"/>
          <p:cNvPicPr>
            <a:picLocks noChangeAspect="1" noChangeArrowheads="1"/>
          </p:cNvPicPr>
          <p:nvPr/>
        </p:nvPicPr>
        <p:blipFill>
          <a:blip r:embed="rId3" cstate="print"/>
          <a:srcRect/>
          <a:stretch>
            <a:fillRect/>
          </a:stretch>
        </p:blipFill>
        <p:spPr bwMode="auto">
          <a:xfrm>
            <a:off x="6553200" y="4038600"/>
            <a:ext cx="2201593" cy="2175556"/>
          </a:xfrm>
          <a:prstGeom prst="rect">
            <a:avLst/>
          </a:prstGeom>
          <a:noFill/>
          <a:ln w="9525">
            <a:noFill/>
            <a:miter lim="800000"/>
            <a:headEnd/>
            <a:tailEnd/>
          </a:ln>
        </p:spPr>
      </p:pic>
      <p:sp>
        <p:nvSpPr>
          <p:cNvPr id="10" name="object 17"/>
          <p:cNvSpPr txBox="1"/>
          <p:nvPr/>
        </p:nvSpPr>
        <p:spPr>
          <a:xfrm>
            <a:off x="2209800" y="5943600"/>
            <a:ext cx="3121025" cy="184666"/>
          </a:xfrm>
          <a:prstGeom prst="rect">
            <a:avLst/>
          </a:prstGeom>
        </p:spPr>
        <p:txBody>
          <a:bodyPr vert="horz" wrap="square" lIns="0" tIns="0" rIns="0" bIns="0" rtlCol="0">
            <a:spAutoFit/>
          </a:bodyPr>
          <a:lstStyle/>
          <a:p>
            <a:pPr marL="12698"/>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dirty="0">
              <a:latin typeface="Arial"/>
              <a:cs typeface="Arial"/>
            </a:endParaRPr>
          </a:p>
        </p:txBody>
      </p:sp>
      <p:sp>
        <p:nvSpPr>
          <p:cNvPr id="11" name="Title 1"/>
          <p:cNvSpPr txBox="1">
            <a:spLocks/>
          </p:cNvSpPr>
          <p:nvPr/>
        </p:nvSpPr>
        <p:spPr>
          <a:xfrm>
            <a:off x="304800" y="304800"/>
            <a:ext cx="8053324" cy="1107996"/>
          </a:xfrm>
          <a:prstGeom prst="rect">
            <a:avLst/>
          </a:prstGeom>
        </p:spPr>
        <p:txBody>
          <a:bodyPr/>
          <a:lstStyle/>
          <a:p>
            <a:pPr lvl="0" defTabSz="914400"/>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spc="-5" dirty="0" smtClean="0">
                <a:solidFill>
                  <a:srgbClr val="C00000"/>
                </a:solidFill>
              </a:rPr>
              <a:t>ENGRAFTMENT</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2"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457200" y="1600200"/>
            <a:ext cx="8014334" cy="4570482"/>
          </a:xfrm>
        </p:spPr>
        <p:txBody>
          <a:bodyPr/>
          <a:lstStyle/>
          <a:p>
            <a:pPr>
              <a:lnSpc>
                <a:spcPct val="150000"/>
              </a:lnSpc>
            </a:pPr>
            <a:r>
              <a:rPr lang="tr-TR" sz="1800" dirty="0">
                <a:latin typeface="+mn-lt"/>
              </a:rPr>
              <a:t>Autologous </a:t>
            </a:r>
            <a:r>
              <a:rPr lang="tr-TR" sz="1800" dirty="0" err="1">
                <a:latin typeface="+mn-lt"/>
              </a:rPr>
              <a:t>hematopoietic</a:t>
            </a:r>
            <a:r>
              <a:rPr lang="tr-TR" sz="1800" dirty="0">
                <a:latin typeface="+mn-lt"/>
              </a:rPr>
              <a:t> </a:t>
            </a:r>
            <a:r>
              <a:rPr lang="tr-TR" sz="1800" dirty="0" err="1">
                <a:latin typeface="+mn-lt"/>
              </a:rPr>
              <a:t>cell</a:t>
            </a:r>
            <a:r>
              <a:rPr lang="tr-TR" sz="1800" dirty="0">
                <a:latin typeface="+mn-lt"/>
              </a:rPr>
              <a:t> </a:t>
            </a:r>
            <a:r>
              <a:rPr lang="tr-TR" sz="1800" dirty="0" err="1">
                <a:latin typeface="+mn-lt"/>
              </a:rPr>
              <a:t>transplantation</a:t>
            </a:r>
            <a:r>
              <a:rPr lang="tr-TR" sz="1800" dirty="0">
                <a:latin typeface="+mn-lt"/>
              </a:rPr>
              <a:t> (</a:t>
            </a:r>
            <a:r>
              <a:rPr lang="tr-TR" sz="1800" dirty="0" err="1">
                <a:latin typeface="+mn-lt"/>
              </a:rPr>
              <a:t>auto</a:t>
            </a:r>
            <a:r>
              <a:rPr lang="tr-TR" sz="1800" dirty="0">
                <a:latin typeface="+mn-lt"/>
              </a:rPr>
              <a:t>-HCT) is </a:t>
            </a:r>
            <a:r>
              <a:rPr lang="tr-TR" sz="1800" dirty="0" err="1">
                <a:latin typeface="+mn-lt"/>
              </a:rPr>
              <a:t>most</a:t>
            </a:r>
            <a:r>
              <a:rPr lang="tr-TR" sz="1800" dirty="0">
                <a:latin typeface="+mn-lt"/>
              </a:rPr>
              <a:t> </a:t>
            </a:r>
            <a:r>
              <a:rPr lang="tr-TR" sz="1800" dirty="0" err="1">
                <a:latin typeface="+mn-lt"/>
              </a:rPr>
              <a:t>commonly</a:t>
            </a:r>
            <a:r>
              <a:rPr lang="tr-TR" sz="1800" dirty="0">
                <a:latin typeface="+mn-lt"/>
              </a:rPr>
              <a:t> </a:t>
            </a:r>
            <a:r>
              <a:rPr lang="tr-TR" sz="1800" dirty="0" err="1">
                <a:latin typeface="+mn-lt"/>
              </a:rPr>
              <a:t>performed</a:t>
            </a:r>
            <a:r>
              <a:rPr lang="tr-TR" sz="1800" dirty="0">
                <a:latin typeface="+mn-lt"/>
              </a:rPr>
              <a:t> for the </a:t>
            </a:r>
            <a:r>
              <a:rPr lang="tr-TR" sz="1800" dirty="0" err="1">
                <a:latin typeface="+mn-lt"/>
              </a:rPr>
              <a:t>management</a:t>
            </a:r>
            <a:r>
              <a:rPr lang="tr-TR" sz="1800" dirty="0">
                <a:latin typeface="+mn-lt"/>
              </a:rPr>
              <a:t> of </a:t>
            </a:r>
            <a:r>
              <a:rPr lang="tr-TR" sz="1800" dirty="0" err="1">
                <a:latin typeface="+mn-lt"/>
              </a:rPr>
              <a:t>patients</a:t>
            </a:r>
            <a:r>
              <a:rPr lang="tr-TR" sz="1800" dirty="0">
                <a:latin typeface="+mn-lt"/>
              </a:rPr>
              <a:t> </a:t>
            </a:r>
            <a:r>
              <a:rPr lang="tr-TR" sz="1800" dirty="0" err="1">
                <a:latin typeface="+mn-lt"/>
              </a:rPr>
              <a:t>with</a:t>
            </a:r>
            <a:r>
              <a:rPr lang="tr-TR" sz="1800" dirty="0">
                <a:latin typeface="+mn-lt"/>
              </a:rPr>
              <a:t> </a:t>
            </a:r>
          </a:p>
          <a:p>
            <a:pPr>
              <a:lnSpc>
                <a:spcPct val="150000"/>
              </a:lnSpc>
              <a:buFont typeface="Wingdings" pitchFamily="2" charset="2"/>
              <a:buChar char="q"/>
            </a:pPr>
            <a:r>
              <a:rPr lang="tr-TR" sz="1800" b="1" dirty="0" smtClean="0"/>
              <a:t>Hematologic </a:t>
            </a:r>
            <a:r>
              <a:rPr lang="tr-TR" sz="1800" b="1" dirty="0" err="1" smtClean="0"/>
              <a:t>Malignacies</a:t>
            </a:r>
            <a:endParaRPr lang="tr-TR" sz="1800" b="1" dirty="0" smtClean="0"/>
          </a:p>
          <a:p>
            <a:pPr lvl="1">
              <a:lnSpc>
                <a:spcPct val="150000"/>
              </a:lnSpc>
              <a:buFont typeface="Wingdings" pitchFamily="2" charset="2"/>
              <a:buChar char="Ø"/>
            </a:pPr>
            <a:r>
              <a:rPr lang="tr-TR" b="1" dirty="0" smtClean="0"/>
              <a:t>Multiple myeloma, </a:t>
            </a:r>
          </a:p>
          <a:p>
            <a:pPr lvl="1">
              <a:lnSpc>
                <a:spcPct val="150000"/>
              </a:lnSpc>
              <a:buFont typeface="Wingdings" pitchFamily="2" charset="2"/>
              <a:buChar char="Ø"/>
            </a:pPr>
            <a:r>
              <a:rPr lang="tr-TR" b="1" dirty="0" smtClean="0"/>
              <a:t>Non-Hodgkin lymphoma, </a:t>
            </a:r>
          </a:p>
          <a:p>
            <a:pPr lvl="1">
              <a:lnSpc>
                <a:spcPct val="150000"/>
              </a:lnSpc>
              <a:buFont typeface="Wingdings" pitchFamily="2" charset="2"/>
              <a:buChar char="Ø"/>
            </a:pPr>
            <a:r>
              <a:rPr lang="tr-TR" b="1" dirty="0" smtClean="0"/>
              <a:t>Hodgkin lymphoma.</a:t>
            </a:r>
          </a:p>
          <a:p>
            <a:pPr>
              <a:lnSpc>
                <a:spcPct val="150000"/>
              </a:lnSpc>
              <a:buFont typeface="Wingdings" pitchFamily="2" charset="2"/>
              <a:buChar char="q"/>
            </a:pPr>
            <a:r>
              <a:rPr lang="tr-TR" sz="1800" b="1" dirty="0" smtClean="0"/>
              <a:t>Solid </a:t>
            </a:r>
            <a:r>
              <a:rPr lang="tr-TR" sz="1800" b="1" dirty="0" err="1" smtClean="0"/>
              <a:t>Tumors</a:t>
            </a:r>
            <a:r>
              <a:rPr lang="tr-TR" sz="1800" b="1" dirty="0" smtClean="0"/>
              <a:t>, </a:t>
            </a:r>
          </a:p>
          <a:p>
            <a:pPr>
              <a:lnSpc>
                <a:spcPct val="150000"/>
              </a:lnSpc>
              <a:buFont typeface="Wingdings" pitchFamily="2" charset="2"/>
              <a:buChar char="q"/>
            </a:pPr>
            <a:r>
              <a:rPr lang="tr-TR" sz="1800" b="1" dirty="0" err="1" smtClean="0"/>
              <a:t>Autoimmune</a:t>
            </a:r>
            <a:r>
              <a:rPr lang="tr-TR" sz="1800" b="1" dirty="0" smtClean="0"/>
              <a:t> </a:t>
            </a:r>
            <a:r>
              <a:rPr lang="tr-TR" sz="1800" b="1" dirty="0" err="1" smtClean="0"/>
              <a:t>Diseases</a:t>
            </a:r>
            <a:r>
              <a:rPr lang="tr-TR" sz="1800" b="1" dirty="0" smtClean="0"/>
              <a:t> </a:t>
            </a:r>
            <a:endParaRPr lang="tr-TR" sz="1800" b="1" dirty="0" smtClean="0">
              <a:latin typeface="+mn-lt"/>
            </a:endParaRPr>
          </a:p>
          <a:p>
            <a:pPr>
              <a:lnSpc>
                <a:spcPct val="150000"/>
              </a:lnSpc>
            </a:pPr>
            <a:r>
              <a:rPr lang="tr-TR" sz="1800" dirty="0" err="1" smtClean="0">
                <a:latin typeface="+mn-lt"/>
              </a:rPr>
              <a:t>There</a:t>
            </a:r>
            <a:r>
              <a:rPr lang="tr-TR" sz="1800" dirty="0" smtClean="0">
                <a:latin typeface="+mn-lt"/>
              </a:rPr>
              <a:t> are no </a:t>
            </a:r>
            <a:r>
              <a:rPr lang="tr-TR" sz="1800" dirty="0" err="1" smtClean="0">
                <a:latin typeface="+mn-lt"/>
              </a:rPr>
              <a:t>accepted</a:t>
            </a:r>
            <a:r>
              <a:rPr lang="tr-TR" sz="1800" dirty="0" smtClean="0">
                <a:latin typeface="+mn-lt"/>
              </a:rPr>
              <a:t> </a:t>
            </a:r>
            <a:r>
              <a:rPr lang="tr-TR" sz="1800" dirty="0" err="1" smtClean="0">
                <a:latin typeface="+mn-lt"/>
              </a:rPr>
              <a:t>guidelines</a:t>
            </a:r>
            <a:r>
              <a:rPr lang="tr-TR" sz="1800" dirty="0" smtClean="0">
                <a:latin typeface="+mn-lt"/>
              </a:rPr>
              <a:t> </a:t>
            </a:r>
            <a:r>
              <a:rPr lang="tr-TR" sz="1800" dirty="0" err="1" smtClean="0">
                <a:latin typeface="+mn-lt"/>
              </a:rPr>
              <a:t>regarding</a:t>
            </a:r>
            <a:r>
              <a:rPr lang="tr-TR" sz="1800" dirty="0" smtClean="0">
                <a:latin typeface="+mn-lt"/>
              </a:rPr>
              <a:t> </a:t>
            </a:r>
            <a:r>
              <a:rPr lang="tr-TR" sz="1800" dirty="0" err="1" smtClean="0">
                <a:latin typeface="+mn-lt"/>
              </a:rPr>
              <a:t>indications</a:t>
            </a:r>
            <a:r>
              <a:rPr lang="tr-TR" sz="1800" dirty="0" smtClean="0">
                <a:latin typeface="+mn-lt"/>
              </a:rPr>
              <a:t> for </a:t>
            </a:r>
            <a:r>
              <a:rPr lang="tr-TR" sz="1800" dirty="0" err="1" smtClean="0">
                <a:latin typeface="+mn-lt"/>
              </a:rPr>
              <a:t>auto</a:t>
            </a:r>
            <a:r>
              <a:rPr lang="tr-TR" sz="1800" dirty="0" smtClean="0">
                <a:latin typeface="+mn-lt"/>
              </a:rPr>
              <a:t>-HCT and </a:t>
            </a:r>
            <a:r>
              <a:rPr lang="tr-TR" sz="1800" dirty="0" err="1" smtClean="0">
                <a:latin typeface="+mn-lt"/>
              </a:rPr>
              <a:t>recommendations</a:t>
            </a:r>
            <a:r>
              <a:rPr lang="tr-TR" sz="1800" dirty="0" smtClean="0">
                <a:latin typeface="+mn-lt"/>
              </a:rPr>
              <a:t> </a:t>
            </a:r>
            <a:r>
              <a:rPr lang="tr-TR" sz="1800" dirty="0" err="1" smtClean="0">
                <a:latin typeface="+mn-lt"/>
              </a:rPr>
              <a:t>regarding</a:t>
            </a:r>
            <a:r>
              <a:rPr lang="tr-TR" sz="1800" dirty="0" smtClean="0">
                <a:latin typeface="+mn-lt"/>
              </a:rPr>
              <a:t> </a:t>
            </a:r>
            <a:r>
              <a:rPr lang="tr-TR" sz="1800" dirty="0" err="1" smtClean="0">
                <a:latin typeface="+mn-lt"/>
              </a:rPr>
              <a:t>indications</a:t>
            </a:r>
            <a:r>
              <a:rPr lang="tr-TR" sz="1800" dirty="0" smtClean="0">
                <a:latin typeface="+mn-lt"/>
              </a:rPr>
              <a:t> for </a:t>
            </a:r>
            <a:r>
              <a:rPr lang="tr-TR" sz="1800" dirty="0" err="1" smtClean="0">
                <a:latin typeface="+mn-lt"/>
              </a:rPr>
              <a:t>auto</a:t>
            </a:r>
            <a:r>
              <a:rPr lang="tr-TR" sz="1800" dirty="0" smtClean="0">
                <a:latin typeface="+mn-lt"/>
              </a:rPr>
              <a:t>-HCT </a:t>
            </a:r>
            <a:r>
              <a:rPr lang="tr-TR" sz="1800" dirty="0" err="1" smtClean="0">
                <a:latin typeface="+mn-lt"/>
              </a:rPr>
              <a:t>differ</a:t>
            </a:r>
            <a:r>
              <a:rPr lang="tr-TR" sz="1800" dirty="0" smtClean="0">
                <a:latin typeface="+mn-lt"/>
              </a:rPr>
              <a:t> </a:t>
            </a:r>
            <a:r>
              <a:rPr lang="tr-TR" sz="1800" dirty="0" err="1" smtClean="0">
                <a:latin typeface="+mn-lt"/>
              </a:rPr>
              <a:t>between</a:t>
            </a:r>
            <a:r>
              <a:rPr lang="tr-TR" sz="1800" dirty="0" smtClean="0">
                <a:latin typeface="+mn-lt"/>
              </a:rPr>
              <a:t> transplant </a:t>
            </a:r>
            <a:r>
              <a:rPr lang="tr-TR" sz="1800" dirty="0" err="1" smtClean="0">
                <a:latin typeface="+mn-lt"/>
              </a:rPr>
              <a:t>centers</a:t>
            </a:r>
            <a:r>
              <a:rPr lang="tr-TR" sz="1800" dirty="0" smtClean="0">
                <a:latin typeface="+mn-lt"/>
              </a:rPr>
              <a:t> [</a:t>
            </a:r>
            <a:r>
              <a:rPr lang="tr-TR" sz="1800" u="sng" dirty="0" smtClean="0">
                <a:latin typeface="+mn-lt"/>
                <a:hlinkClick r:id="rId2"/>
              </a:rPr>
              <a:t>1</a:t>
            </a:r>
            <a:r>
              <a:rPr lang="tr-TR" sz="1800" dirty="0" smtClean="0">
                <a:latin typeface="+mn-lt"/>
              </a:rPr>
              <a:t>].</a:t>
            </a:r>
            <a:endParaRPr lang="tr-TR" sz="1800" dirty="0">
              <a:latin typeface="+mn-lt"/>
            </a:endParaRPr>
          </a:p>
        </p:txBody>
      </p:sp>
      <p:sp>
        <p:nvSpPr>
          <p:cNvPr id="4" name="Title 1"/>
          <p:cNvSpPr txBox="1">
            <a:spLocks/>
          </p:cNvSpPr>
          <p:nvPr/>
        </p:nvSpPr>
        <p:spPr>
          <a:xfrm>
            <a:off x="304800" y="304800"/>
            <a:ext cx="8053324" cy="1107996"/>
          </a:xfrm>
          <a:prstGeom prst="rect">
            <a:avLst/>
          </a:prstGeom>
        </p:spPr>
        <p:txBody>
          <a:bodyPr/>
          <a:lstStyle/>
          <a:p>
            <a:pPr lvl="0" defTabSz="914400"/>
            <a:endParaRPr lang="tr-TR" sz="2400" kern="0" dirty="0" smtClean="0">
              <a:solidFill>
                <a:srgbClr val="C00000"/>
              </a:solidFill>
              <a:latin typeface="+mj-lt"/>
              <a:ea typeface="+mj-ea"/>
              <a:cs typeface="+mj-cs"/>
            </a:endParaRPr>
          </a:p>
          <a:p>
            <a:pPr lvl="0" defTabSz="914400"/>
            <a:r>
              <a:rPr lang="tr-TR" sz="2400" dirty="0" smtClean="0">
                <a:solidFill>
                  <a:srgbClr val="C00000"/>
                </a:solidFill>
              </a:rPr>
              <a:t>DISEASE-RELATED INDICATIONS</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lang="tr-TR" sz="2800" b="1" spc="-15" dirty="0" smtClean="0">
                <a:solidFill>
                  <a:schemeClr val="accent1">
                    <a:lumMod val="75000"/>
                  </a:schemeClr>
                </a:solidFill>
                <a:latin typeface="Arial"/>
                <a:cs typeface="Arial"/>
              </a:rPr>
              <a:t>ation </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228600" y="1579632"/>
            <a:ext cx="8763000" cy="5278368"/>
          </a:xfrm>
        </p:spPr>
        <p:txBody>
          <a:bodyPr/>
          <a:lstStyle/>
          <a:p>
            <a:pPr>
              <a:lnSpc>
                <a:spcPct val="150000"/>
              </a:lnSpc>
            </a:pPr>
            <a:r>
              <a:rPr lang="tr-TR" sz="1400" dirty="0">
                <a:latin typeface="+mn-lt"/>
              </a:rPr>
              <a:t>●  </a:t>
            </a:r>
            <a:r>
              <a:rPr lang="tr-TR" sz="1400" b="1" dirty="0">
                <a:latin typeface="+mn-lt"/>
              </a:rPr>
              <a:t>Acute </a:t>
            </a:r>
            <a:r>
              <a:rPr lang="tr-TR" sz="1400" b="1" dirty="0" err="1">
                <a:latin typeface="+mn-lt"/>
              </a:rPr>
              <a:t>myeloid</a:t>
            </a:r>
            <a:r>
              <a:rPr lang="tr-TR" sz="1400" b="1" dirty="0">
                <a:latin typeface="+mn-lt"/>
              </a:rPr>
              <a:t> /</a:t>
            </a:r>
            <a:r>
              <a:rPr lang="tr-TR" sz="1400" b="1" dirty="0" err="1">
                <a:latin typeface="+mn-lt"/>
              </a:rPr>
              <a:t>Lymphoid</a:t>
            </a:r>
            <a:r>
              <a:rPr lang="tr-TR" sz="1400" b="1" dirty="0">
                <a:latin typeface="+mn-lt"/>
              </a:rPr>
              <a:t>  </a:t>
            </a:r>
            <a:r>
              <a:rPr lang="tr-TR" sz="1400" b="1" dirty="0" err="1">
                <a:latin typeface="+mn-lt"/>
              </a:rPr>
              <a:t>leukemia</a:t>
            </a:r>
            <a:r>
              <a:rPr lang="tr-TR" sz="1400" dirty="0">
                <a:latin typeface="+mn-lt"/>
              </a:rPr>
              <a:t> </a:t>
            </a:r>
            <a:r>
              <a:rPr lang="tr-TR" sz="1400" dirty="0">
                <a:solidFill>
                  <a:schemeClr val="tx1">
                    <a:lumMod val="65000"/>
                    <a:lumOff val="35000"/>
                  </a:schemeClr>
                </a:solidFill>
                <a:latin typeface="+mn-lt"/>
              </a:rPr>
              <a:t>– </a:t>
            </a:r>
            <a:r>
              <a:rPr lang="tr-TR" sz="1400" b="1" dirty="0">
                <a:solidFill>
                  <a:schemeClr val="tx1">
                    <a:lumMod val="65000"/>
                    <a:lumOff val="35000"/>
                  </a:schemeClr>
                </a:solidFill>
                <a:latin typeface="+mn-lt"/>
              </a:rPr>
              <a:t>As post-</a:t>
            </a:r>
            <a:r>
              <a:rPr lang="tr-TR" sz="1400" b="1" dirty="0" err="1">
                <a:solidFill>
                  <a:schemeClr val="tx1">
                    <a:lumMod val="65000"/>
                    <a:lumOff val="35000"/>
                  </a:schemeClr>
                </a:solidFill>
                <a:latin typeface="+mn-lt"/>
              </a:rPr>
              <a:t>remission</a:t>
            </a:r>
            <a:r>
              <a:rPr lang="tr-TR" sz="1400" b="1" dirty="0">
                <a:solidFill>
                  <a:schemeClr val="tx1">
                    <a:lumMod val="65000"/>
                    <a:lumOff val="35000"/>
                  </a:schemeClr>
                </a:solidFill>
                <a:latin typeface="+mn-lt"/>
              </a:rPr>
              <a:t> </a:t>
            </a:r>
            <a:r>
              <a:rPr lang="tr-TR" sz="1400" b="1" dirty="0" err="1">
                <a:solidFill>
                  <a:schemeClr val="tx1">
                    <a:lumMod val="65000"/>
                    <a:lumOff val="35000"/>
                  </a:schemeClr>
                </a:solidFill>
                <a:latin typeface="+mn-lt"/>
              </a:rPr>
              <a:t>therapy</a:t>
            </a:r>
            <a:r>
              <a:rPr lang="tr-TR" sz="1400" b="1" dirty="0">
                <a:solidFill>
                  <a:schemeClr val="tx1">
                    <a:lumMod val="65000"/>
                    <a:lumOff val="35000"/>
                  </a:schemeClr>
                </a:solidFill>
                <a:latin typeface="+mn-lt"/>
              </a:rPr>
              <a:t> in </a:t>
            </a:r>
            <a:r>
              <a:rPr lang="tr-TR" sz="1400" b="1" dirty="0" err="1">
                <a:solidFill>
                  <a:schemeClr val="tx1">
                    <a:lumMod val="65000"/>
                    <a:lumOff val="35000"/>
                  </a:schemeClr>
                </a:solidFill>
                <a:latin typeface="+mn-lt"/>
              </a:rPr>
              <a:t>patients</a:t>
            </a:r>
            <a:r>
              <a:rPr lang="tr-TR" sz="1400" b="1" dirty="0">
                <a:solidFill>
                  <a:schemeClr val="tx1">
                    <a:lumMod val="65000"/>
                    <a:lumOff val="35000"/>
                  </a:schemeClr>
                </a:solidFill>
                <a:latin typeface="+mn-lt"/>
              </a:rPr>
              <a:t> in </a:t>
            </a:r>
            <a:r>
              <a:rPr lang="tr-TR" sz="1400" b="1" dirty="0" err="1">
                <a:solidFill>
                  <a:schemeClr val="tx1">
                    <a:lumMod val="65000"/>
                    <a:lumOff val="35000"/>
                  </a:schemeClr>
                </a:solidFill>
                <a:latin typeface="+mn-lt"/>
              </a:rPr>
              <a:t>first</a:t>
            </a:r>
            <a:r>
              <a:rPr lang="tr-TR" sz="1400" b="1" dirty="0">
                <a:solidFill>
                  <a:schemeClr val="tx1">
                    <a:lumMod val="65000"/>
                    <a:lumOff val="35000"/>
                  </a:schemeClr>
                </a:solidFill>
                <a:latin typeface="+mn-lt"/>
              </a:rPr>
              <a:t> </a:t>
            </a:r>
            <a:r>
              <a:rPr lang="tr-TR" sz="1400" b="1" dirty="0" err="1">
                <a:solidFill>
                  <a:schemeClr val="tx1">
                    <a:lumMod val="65000"/>
                    <a:lumOff val="35000"/>
                  </a:schemeClr>
                </a:solidFill>
                <a:latin typeface="+mn-lt"/>
              </a:rPr>
              <a:t>remission</a:t>
            </a:r>
            <a:r>
              <a:rPr lang="tr-TR" sz="1400" b="1" dirty="0">
                <a:solidFill>
                  <a:schemeClr val="tx1">
                    <a:lumMod val="65000"/>
                    <a:lumOff val="35000"/>
                  </a:schemeClr>
                </a:solidFill>
                <a:latin typeface="+mn-lt"/>
              </a:rPr>
              <a:t>. </a:t>
            </a:r>
          </a:p>
          <a:p>
            <a:r>
              <a:rPr lang="tr-TR" sz="1400" dirty="0">
                <a:solidFill>
                  <a:srgbClr val="FF0000"/>
                </a:solidFill>
                <a:latin typeface="+mn-lt"/>
              </a:rPr>
              <a:t> </a:t>
            </a:r>
          </a:p>
          <a:p>
            <a:pPr>
              <a:lnSpc>
                <a:spcPct val="150000"/>
              </a:lnSpc>
            </a:pPr>
            <a:r>
              <a:rPr lang="tr-TR" sz="1400" dirty="0">
                <a:latin typeface="+mn-lt"/>
              </a:rPr>
              <a:t>● </a:t>
            </a:r>
            <a:r>
              <a:rPr lang="tr-TR" sz="1400" b="1" dirty="0">
                <a:latin typeface="+mn-lt"/>
              </a:rPr>
              <a:t>Hodgkin </a:t>
            </a:r>
            <a:r>
              <a:rPr lang="tr-TR" sz="1400" b="1" dirty="0" err="1">
                <a:latin typeface="+mn-lt"/>
              </a:rPr>
              <a:t>lymphoma</a:t>
            </a:r>
            <a:r>
              <a:rPr lang="tr-TR" sz="1400" b="1" dirty="0">
                <a:latin typeface="+mn-lt"/>
              </a:rPr>
              <a:t> </a:t>
            </a:r>
            <a:r>
              <a:rPr lang="tr-TR" sz="1400" b="1" dirty="0">
                <a:solidFill>
                  <a:srgbClr val="3072C2"/>
                </a:solidFill>
                <a:latin typeface="+mn-lt"/>
              </a:rPr>
              <a:t>– Treatment of </a:t>
            </a:r>
            <a:r>
              <a:rPr lang="tr-TR" sz="1400" b="1" dirty="0" err="1">
                <a:solidFill>
                  <a:srgbClr val="3072C2"/>
                </a:solidFill>
                <a:latin typeface="+mn-lt"/>
              </a:rPr>
              <a:t>chemotherapy</a:t>
            </a:r>
            <a:r>
              <a:rPr lang="tr-TR" sz="1400" b="1" dirty="0">
                <a:solidFill>
                  <a:srgbClr val="3072C2"/>
                </a:solidFill>
                <a:latin typeface="+mn-lt"/>
              </a:rPr>
              <a:t>-</a:t>
            </a:r>
            <a:r>
              <a:rPr lang="tr-TR" sz="1400" b="1" dirty="0" err="1">
                <a:solidFill>
                  <a:srgbClr val="3072C2"/>
                </a:solidFill>
                <a:latin typeface="+mn-lt"/>
              </a:rPr>
              <a:t>sensitive</a:t>
            </a:r>
            <a:r>
              <a:rPr lang="tr-TR" sz="1400" b="1" dirty="0">
                <a:solidFill>
                  <a:srgbClr val="3072C2"/>
                </a:solidFill>
                <a:latin typeface="+mn-lt"/>
              </a:rPr>
              <a:t> </a:t>
            </a:r>
            <a:r>
              <a:rPr lang="tr-TR" sz="1400" b="1" dirty="0" err="1">
                <a:solidFill>
                  <a:srgbClr val="3072C2"/>
                </a:solidFill>
                <a:latin typeface="+mn-lt"/>
              </a:rPr>
              <a:t>relapsed</a:t>
            </a:r>
            <a:r>
              <a:rPr lang="tr-TR" sz="1400" b="1" dirty="0">
                <a:solidFill>
                  <a:srgbClr val="3072C2"/>
                </a:solidFill>
                <a:latin typeface="+mn-lt"/>
              </a:rPr>
              <a:t> </a:t>
            </a:r>
            <a:r>
              <a:rPr lang="tr-TR" sz="1400" b="1" dirty="0" err="1">
                <a:solidFill>
                  <a:srgbClr val="3072C2"/>
                </a:solidFill>
                <a:latin typeface="+mn-lt"/>
              </a:rPr>
              <a:t>disease</a:t>
            </a:r>
            <a:r>
              <a:rPr lang="tr-TR" sz="1400" b="1" dirty="0">
                <a:solidFill>
                  <a:srgbClr val="3072C2"/>
                </a:solidFill>
                <a:latin typeface="+mn-lt"/>
              </a:rPr>
              <a:t>. </a:t>
            </a:r>
          </a:p>
          <a:p>
            <a:r>
              <a:rPr lang="tr-TR" sz="1400" dirty="0">
                <a:latin typeface="+mn-lt"/>
              </a:rPr>
              <a:t> </a:t>
            </a:r>
          </a:p>
          <a:p>
            <a:pPr>
              <a:lnSpc>
                <a:spcPct val="150000"/>
              </a:lnSpc>
            </a:pPr>
            <a:r>
              <a:rPr lang="tr-TR" sz="1400" dirty="0">
                <a:latin typeface="+mn-lt"/>
              </a:rPr>
              <a:t>● </a:t>
            </a:r>
            <a:r>
              <a:rPr lang="tr-TR" sz="1400" b="1" dirty="0" err="1">
                <a:latin typeface="+mn-lt"/>
              </a:rPr>
              <a:t>Diffuse</a:t>
            </a:r>
            <a:r>
              <a:rPr lang="tr-TR" sz="1400" b="1" dirty="0">
                <a:latin typeface="+mn-lt"/>
              </a:rPr>
              <a:t> </a:t>
            </a:r>
            <a:r>
              <a:rPr lang="tr-TR" sz="1400" b="1" dirty="0" err="1">
                <a:latin typeface="+mn-lt"/>
              </a:rPr>
              <a:t>large</a:t>
            </a:r>
            <a:r>
              <a:rPr lang="tr-TR" sz="1400" b="1" dirty="0">
                <a:latin typeface="+mn-lt"/>
              </a:rPr>
              <a:t> B </a:t>
            </a:r>
            <a:r>
              <a:rPr lang="tr-TR" sz="1400" b="1" dirty="0" err="1">
                <a:latin typeface="+mn-lt"/>
              </a:rPr>
              <a:t>cell</a:t>
            </a:r>
            <a:r>
              <a:rPr lang="tr-TR" sz="1400" b="1" dirty="0">
                <a:latin typeface="+mn-lt"/>
              </a:rPr>
              <a:t> lymphoma </a:t>
            </a:r>
            <a:r>
              <a:rPr lang="tr-TR" sz="1400" b="1" dirty="0">
                <a:solidFill>
                  <a:schemeClr val="accent5">
                    <a:lumMod val="75000"/>
                  </a:schemeClr>
                </a:solidFill>
                <a:latin typeface="+mn-lt"/>
              </a:rPr>
              <a:t>–</a:t>
            </a:r>
            <a:r>
              <a:rPr lang="tr-TR" sz="1400" dirty="0">
                <a:solidFill>
                  <a:schemeClr val="accent5">
                    <a:lumMod val="75000"/>
                  </a:schemeClr>
                </a:solidFill>
                <a:latin typeface="+mn-lt"/>
              </a:rPr>
              <a:t> </a:t>
            </a:r>
            <a:r>
              <a:rPr lang="tr-TR" sz="1400" b="1" dirty="0">
                <a:solidFill>
                  <a:schemeClr val="accent5">
                    <a:lumMod val="75000"/>
                  </a:schemeClr>
                </a:solidFill>
                <a:latin typeface="+mn-lt"/>
              </a:rPr>
              <a:t>Treatment of </a:t>
            </a:r>
            <a:r>
              <a:rPr lang="tr-TR" sz="1400" b="1" dirty="0" err="1">
                <a:solidFill>
                  <a:schemeClr val="accent5">
                    <a:lumMod val="75000"/>
                  </a:schemeClr>
                </a:solidFill>
                <a:latin typeface="+mn-lt"/>
              </a:rPr>
              <a:t>chemotherapy</a:t>
            </a:r>
            <a:r>
              <a:rPr lang="tr-TR" sz="1400" b="1" dirty="0">
                <a:solidFill>
                  <a:schemeClr val="accent5">
                    <a:lumMod val="75000"/>
                  </a:schemeClr>
                </a:solidFill>
                <a:latin typeface="+mn-lt"/>
              </a:rPr>
              <a:t> </a:t>
            </a:r>
            <a:r>
              <a:rPr lang="tr-TR" sz="1400" b="1" dirty="0" err="1">
                <a:solidFill>
                  <a:schemeClr val="accent5">
                    <a:lumMod val="75000"/>
                  </a:schemeClr>
                </a:solidFill>
                <a:latin typeface="+mn-lt"/>
              </a:rPr>
              <a:t>sensitive</a:t>
            </a:r>
            <a:r>
              <a:rPr lang="tr-TR" sz="1400" b="1" dirty="0">
                <a:solidFill>
                  <a:schemeClr val="accent5">
                    <a:lumMod val="75000"/>
                  </a:schemeClr>
                </a:solidFill>
                <a:latin typeface="+mn-lt"/>
              </a:rPr>
              <a:t> </a:t>
            </a:r>
            <a:r>
              <a:rPr lang="tr-TR" sz="1400" b="1" dirty="0" err="1">
                <a:solidFill>
                  <a:schemeClr val="accent5">
                    <a:lumMod val="75000"/>
                  </a:schemeClr>
                </a:solidFill>
                <a:latin typeface="+mn-lt"/>
              </a:rPr>
              <a:t>relapsed</a:t>
            </a:r>
            <a:r>
              <a:rPr lang="tr-TR" sz="1400" b="1" dirty="0">
                <a:solidFill>
                  <a:schemeClr val="accent5">
                    <a:lumMod val="75000"/>
                  </a:schemeClr>
                </a:solidFill>
                <a:latin typeface="+mn-lt"/>
              </a:rPr>
              <a:t> </a:t>
            </a:r>
            <a:r>
              <a:rPr lang="tr-TR" sz="1400" b="1" dirty="0" err="1">
                <a:solidFill>
                  <a:schemeClr val="accent5">
                    <a:lumMod val="75000"/>
                  </a:schemeClr>
                </a:solidFill>
                <a:latin typeface="+mn-lt"/>
              </a:rPr>
              <a:t>disease</a:t>
            </a:r>
            <a:r>
              <a:rPr lang="tr-TR" sz="1400" b="1" dirty="0">
                <a:solidFill>
                  <a:schemeClr val="accent5">
                    <a:lumMod val="75000"/>
                  </a:schemeClr>
                </a:solidFill>
                <a:latin typeface="+mn-lt"/>
              </a:rPr>
              <a:t>. </a:t>
            </a:r>
          </a:p>
          <a:p>
            <a:endParaRPr lang="tr-TR" sz="1400" b="1" dirty="0">
              <a:solidFill>
                <a:schemeClr val="accent5">
                  <a:lumMod val="75000"/>
                </a:schemeClr>
              </a:solidFill>
              <a:latin typeface="+mn-lt"/>
            </a:endParaRPr>
          </a:p>
          <a:p>
            <a:pPr>
              <a:lnSpc>
                <a:spcPct val="150000"/>
              </a:lnSpc>
            </a:pPr>
            <a:r>
              <a:rPr lang="tr-TR" sz="1400" dirty="0">
                <a:latin typeface="+mn-lt"/>
              </a:rPr>
              <a:t>● </a:t>
            </a:r>
            <a:r>
              <a:rPr lang="tr-TR" sz="1400" b="1" dirty="0" err="1">
                <a:latin typeface="+mn-lt"/>
              </a:rPr>
              <a:t>Waldenström</a:t>
            </a:r>
            <a:r>
              <a:rPr lang="tr-TR" sz="1400" b="1" dirty="0">
                <a:latin typeface="+mn-lt"/>
              </a:rPr>
              <a:t> </a:t>
            </a:r>
            <a:r>
              <a:rPr lang="tr-TR" sz="1400" b="1" dirty="0" err="1">
                <a:latin typeface="+mn-lt"/>
              </a:rPr>
              <a:t>macroglobulinemia</a:t>
            </a:r>
            <a:r>
              <a:rPr lang="tr-TR" sz="1400" b="1" dirty="0">
                <a:latin typeface="+mn-lt"/>
              </a:rPr>
              <a:t> </a:t>
            </a:r>
            <a:r>
              <a:rPr lang="tr-TR" sz="1400" b="1" dirty="0">
                <a:solidFill>
                  <a:srgbClr val="3072C2"/>
                </a:solidFill>
                <a:latin typeface="+mn-lt"/>
              </a:rPr>
              <a:t>–</a:t>
            </a:r>
            <a:r>
              <a:rPr lang="tr-TR" sz="1400" dirty="0">
                <a:solidFill>
                  <a:srgbClr val="3072C2"/>
                </a:solidFill>
                <a:latin typeface="+mn-lt"/>
              </a:rPr>
              <a:t> </a:t>
            </a:r>
            <a:r>
              <a:rPr lang="tr-TR" sz="1400" b="1" dirty="0">
                <a:solidFill>
                  <a:srgbClr val="3072C2"/>
                </a:solidFill>
                <a:latin typeface="+mn-lt"/>
              </a:rPr>
              <a:t>Treatment of </a:t>
            </a:r>
            <a:r>
              <a:rPr lang="tr-TR" sz="1400" b="1" dirty="0" err="1">
                <a:solidFill>
                  <a:srgbClr val="3072C2"/>
                </a:solidFill>
                <a:latin typeface="+mn-lt"/>
              </a:rPr>
              <a:t>chemotherapy</a:t>
            </a:r>
            <a:r>
              <a:rPr lang="tr-TR" sz="1400" b="1" dirty="0">
                <a:solidFill>
                  <a:srgbClr val="3072C2"/>
                </a:solidFill>
                <a:latin typeface="+mn-lt"/>
              </a:rPr>
              <a:t> </a:t>
            </a:r>
            <a:r>
              <a:rPr lang="tr-TR" sz="1400" b="1" dirty="0" err="1">
                <a:solidFill>
                  <a:srgbClr val="3072C2"/>
                </a:solidFill>
                <a:latin typeface="+mn-lt"/>
              </a:rPr>
              <a:t>sensitive</a:t>
            </a:r>
            <a:r>
              <a:rPr lang="tr-TR" sz="1400" b="1" dirty="0">
                <a:solidFill>
                  <a:srgbClr val="3072C2"/>
                </a:solidFill>
                <a:latin typeface="+mn-lt"/>
              </a:rPr>
              <a:t> </a:t>
            </a:r>
            <a:r>
              <a:rPr lang="tr-TR" sz="1400" b="1" dirty="0" err="1">
                <a:solidFill>
                  <a:srgbClr val="3072C2"/>
                </a:solidFill>
                <a:latin typeface="+mn-lt"/>
              </a:rPr>
              <a:t>relapsed</a:t>
            </a:r>
            <a:r>
              <a:rPr lang="tr-TR" sz="1400" b="1" dirty="0">
                <a:solidFill>
                  <a:srgbClr val="3072C2"/>
                </a:solidFill>
                <a:latin typeface="+mn-lt"/>
              </a:rPr>
              <a:t> </a:t>
            </a:r>
            <a:r>
              <a:rPr lang="tr-TR" sz="1400" b="1" dirty="0" err="1">
                <a:solidFill>
                  <a:srgbClr val="3072C2"/>
                </a:solidFill>
                <a:latin typeface="+mn-lt"/>
              </a:rPr>
              <a:t>disease</a:t>
            </a:r>
            <a:r>
              <a:rPr lang="tr-TR" sz="1400" b="1" dirty="0">
                <a:solidFill>
                  <a:srgbClr val="3072C2"/>
                </a:solidFill>
                <a:latin typeface="+mn-lt"/>
              </a:rPr>
              <a:t>. </a:t>
            </a:r>
            <a:endParaRPr lang="tr-TR" sz="1400" b="1" dirty="0">
              <a:solidFill>
                <a:schemeClr val="accent5">
                  <a:lumMod val="75000"/>
                </a:schemeClr>
              </a:solidFill>
              <a:latin typeface="+mn-lt"/>
            </a:endParaRPr>
          </a:p>
          <a:p>
            <a:r>
              <a:rPr lang="tr-TR" sz="1400" dirty="0">
                <a:latin typeface="+mn-lt"/>
              </a:rPr>
              <a:t> </a:t>
            </a:r>
          </a:p>
          <a:p>
            <a:pPr>
              <a:lnSpc>
                <a:spcPct val="150000"/>
              </a:lnSpc>
            </a:pPr>
            <a:r>
              <a:rPr lang="tr-TR" sz="1400" dirty="0">
                <a:latin typeface="+mn-lt"/>
              </a:rPr>
              <a:t>● </a:t>
            </a:r>
            <a:r>
              <a:rPr lang="tr-TR" sz="1400" b="1" dirty="0">
                <a:latin typeface="+mn-lt"/>
              </a:rPr>
              <a:t>Follicular lymphoma</a:t>
            </a:r>
            <a:r>
              <a:rPr lang="tr-TR" sz="1400" dirty="0">
                <a:latin typeface="+mn-lt"/>
              </a:rPr>
              <a:t> </a:t>
            </a:r>
            <a:r>
              <a:rPr lang="tr-TR" sz="1400" dirty="0">
                <a:solidFill>
                  <a:schemeClr val="accent6">
                    <a:lumMod val="50000"/>
                  </a:schemeClr>
                </a:solidFill>
                <a:latin typeface="+mn-lt"/>
              </a:rPr>
              <a:t>– </a:t>
            </a:r>
            <a:r>
              <a:rPr lang="tr-TR" sz="1400" b="1" dirty="0">
                <a:solidFill>
                  <a:schemeClr val="accent6">
                    <a:lumMod val="50000"/>
                  </a:schemeClr>
                </a:solidFill>
                <a:latin typeface="+mn-lt"/>
              </a:rPr>
              <a:t>Treatment of </a:t>
            </a:r>
            <a:r>
              <a:rPr lang="tr-TR" sz="1400" b="1" dirty="0" err="1">
                <a:solidFill>
                  <a:schemeClr val="accent6">
                    <a:lumMod val="50000"/>
                  </a:schemeClr>
                </a:solidFill>
                <a:latin typeface="+mn-lt"/>
              </a:rPr>
              <a:t>chemotherapy</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sensitive</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relapsed</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disease</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or</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clinically</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progressive</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aggressive</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Ds</a:t>
            </a:r>
            <a:endParaRPr lang="tr-TR" sz="1400" b="1" dirty="0">
              <a:solidFill>
                <a:schemeClr val="accent6">
                  <a:lumMod val="50000"/>
                </a:schemeClr>
              </a:solidFill>
              <a:latin typeface="+mn-lt"/>
            </a:endParaRPr>
          </a:p>
          <a:p>
            <a:r>
              <a:rPr lang="tr-TR" sz="1400" dirty="0">
                <a:latin typeface="+mn-lt"/>
              </a:rPr>
              <a:t> </a:t>
            </a:r>
          </a:p>
          <a:p>
            <a:pPr>
              <a:lnSpc>
                <a:spcPct val="150000"/>
              </a:lnSpc>
            </a:pPr>
            <a:r>
              <a:rPr lang="tr-TR" sz="1400" dirty="0">
                <a:latin typeface="+mn-lt"/>
              </a:rPr>
              <a:t>● </a:t>
            </a:r>
            <a:r>
              <a:rPr lang="tr-TR" sz="1400" b="1" dirty="0" err="1">
                <a:latin typeface="+mn-lt"/>
              </a:rPr>
              <a:t>Peripheral</a:t>
            </a:r>
            <a:r>
              <a:rPr lang="tr-TR" sz="1400" b="1" dirty="0">
                <a:latin typeface="+mn-lt"/>
              </a:rPr>
              <a:t> T </a:t>
            </a:r>
            <a:r>
              <a:rPr lang="tr-TR" sz="1400" b="1" dirty="0" err="1">
                <a:latin typeface="+mn-lt"/>
              </a:rPr>
              <a:t>cell</a:t>
            </a:r>
            <a:r>
              <a:rPr lang="tr-TR" sz="1400" b="1" dirty="0">
                <a:latin typeface="+mn-lt"/>
              </a:rPr>
              <a:t> lymphoma </a:t>
            </a:r>
            <a:r>
              <a:rPr lang="tr-TR" sz="1400" dirty="0">
                <a:solidFill>
                  <a:srgbClr val="00B0F0"/>
                </a:solidFill>
                <a:latin typeface="+mn-lt"/>
              </a:rPr>
              <a:t>– </a:t>
            </a:r>
            <a:r>
              <a:rPr lang="tr-TR" sz="1400" b="1" dirty="0">
                <a:solidFill>
                  <a:srgbClr val="FF0000"/>
                </a:solidFill>
                <a:latin typeface="+mn-lt"/>
              </a:rPr>
              <a:t>As </a:t>
            </a:r>
            <a:r>
              <a:rPr lang="tr-TR" sz="1400" b="1" dirty="0" err="1">
                <a:solidFill>
                  <a:srgbClr val="FF0000"/>
                </a:solidFill>
                <a:latin typeface="+mn-lt"/>
              </a:rPr>
              <a:t>consolidation</a:t>
            </a:r>
            <a:r>
              <a:rPr lang="tr-TR" sz="1400" b="1" dirty="0">
                <a:solidFill>
                  <a:srgbClr val="FF0000"/>
                </a:solidFill>
                <a:latin typeface="+mn-lt"/>
              </a:rPr>
              <a:t> </a:t>
            </a:r>
            <a:r>
              <a:rPr lang="tr-TR" sz="1400" b="1" dirty="0" err="1">
                <a:solidFill>
                  <a:srgbClr val="FF0000"/>
                </a:solidFill>
                <a:latin typeface="+mn-lt"/>
              </a:rPr>
              <a:t>therapy</a:t>
            </a:r>
            <a:r>
              <a:rPr lang="tr-TR" sz="1400" b="1" dirty="0">
                <a:solidFill>
                  <a:srgbClr val="FF0000"/>
                </a:solidFill>
                <a:latin typeface="+mn-lt"/>
              </a:rPr>
              <a:t> in </a:t>
            </a:r>
            <a:r>
              <a:rPr lang="tr-TR" sz="1400" b="1" dirty="0" err="1">
                <a:solidFill>
                  <a:srgbClr val="FF0000"/>
                </a:solidFill>
                <a:latin typeface="+mn-lt"/>
              </a:rPr>
              <a:t>first</a:t>
            </a:r>
            <a:r>
              <a:rPr lang="tr-TR" sz="1400" b="1" dirty="0">
                <a:solidFill>
                  <a:srgbClr val="FF0000"/>
                </a:solidFill>
                <a:latin typeface="+mn-lt"/>
              </a:rPr>
              <a:t> CR </a:t>
            </a:r>
            <a:r>
              <a:rPr lang="tr-TR" sz="1400" b="1" dirty="0" err="1">
                <a:solidFill>
                  <a:srgbClr val="FF0000"/>
                </a:solidFill>
                <a:latin typeface="+mn-lt"/>
              </a:rPr>
              <a:t>or</a:t>
            </a:r>
            <a:r>
              <a:rPr lang="tr-TR" sz="1400" b="1" dirty="0">
                <a:solidFill>
                  <a:srgbClr val="FF0000"/>
                </a:solidFill>
                <a:latin typeface="+mn-lt"/>
              </a:rPr>
              <a:t> for the </a:t>
            </a:r>
            <a:r>
              <a:rPr lang="tr-TR" sz="1400" b="1" dirty="0" err="1">
                <a:solidFill>
                  <a:srgbClr val="FF0000"/>
                </a:solidFill>
                <a:latin typeface="+mn-lt"/>
              </a:rPr>
              <a:t>treatment</a:t>
            </a:r>
            <a:r>
              <a:rPr lang="tr-TR" sz="1400" b="1" dirty="0">
                <a:solidFill>
                  <a:srgbClr val="FF0000"/>
                </a:solidFill>
                <a:latin typeface="+mn-lt"/>
              </a:rPr>
              <a:t> of </a:t>
            </a:r>
            <a:r>
              <a:rPr lang="tr-TR" sz="1400" b="1" dirty="0" err="1">
                <a:solidFill>
                  <a:srgbClr val="FF0000"/>
                </a:solidFill>
                <a:latin typeface="+mn-lt"/>
              </a:rPr>
              <a:t>sensitive</a:t>
            </a:r>
            <a:r>
              <a:rPr lang="tr-TR" sz="1400" b="1" dirty="0">
                <a:solidFill>
                  <a:srgbClr val="FF0000"/>
                </a:solidFill>
                <a:latin typeface="+mn-lt"/>
              </a:rPr>
              <a:t> relaps</a:t>
            </a:r>
          </a:p>
          <a:p>
            <a:endParaRPr lang="tr-TR" sz="1400" b="1" dirty="0">
              <a:solidFill>
                <a:srgbClr val="FF0000"/>
              </a:solidFill>
              <a:latin typeface="+mn-lt"/>
            </a:endParaRPr>
          </a:p>
          <a:p>
            <a:pPr>
              <a:lnSpc>
                <a:spcPct val="150000"/>
              </a:lnSpc>
            </a:pPr>
            <a:r>
              <a:rPr lang="tr-TR" sz="1400" dirty="0">
                <a:latin typeface="+mn-lt"/>
              </a:rPr>
              <a:t> </a:t>
            </a:r>
            <a:r>
              <a:rPr lang="tr-TR" sz="1400" dirty="0">
                <a:solidFill>
                  <a:schemeClr val="tx1">
                    <a:lumMod val="65000"/>
                    <a:lumOff val="35000"/>
                  </a:schemeClr>
                </a:solidFill>
                <a:latin typeface="+mn-lt"/>
              </a:rPr>
              <a:t>● </a:t>
            </a:r>
            <a:r>
              <a:rPr lang="tr-TR" sz="1400" b="1" dirty="0">
                <a:latin typeface="+mn-lt"/>
              </a:rPr>
              <a:t>Multiple myeloma </a:t>
            </a:r>
            <a:r>
              <a:rPr lang="tr-TR" sz="1400" b="1" dirty="0">
                <a:solidFill>
                  <a:srgbClr val="FF0000"/>
                </a:solidFill>
                <a:latin typeface="+mn-lt"/>
              </a:rPr>
              <a:t>– As </a:t>
            </a:r>
            <a:r>
              <a:rPr lang="tr-TR" sz="1400" b="1" dirty="0" err="1">
                <a:solidFill>
                  <a:srgbClr val="FF0000"/>
                </a:solidFill>
                <a:latin typeface="+mn-lt"/>
              </a:rPr>
              <a:t>consolidation</a:t>
            </a:r>
            <a:r>
              <a:rPr lang="tr-TR" sz="1400" b="1" dirty="0">
                <a:solidFill>
                  <a:srgbClr val="FF0000"/>
                </a:solidFill>
                <a:latin typeface="+mn-lt"/>
              </a:rPr>
              <a:t> </a:t>
            </a:r>
            <a:r>
              <a:rPr lang="tr-TR" sz="1400" b="1" dirty="0" err="1">
                <a:solidFill>
                  <a:srgbClr val="FF0000"/>
                </a:solidFill>
                <a:latin typeface="+mn-lt"/>
              </a:rPr>
              <a:t>therapy</a:t>
            </a:r>
            <a:r>
              <a:rPr lang="tr-TR" sz="1400" b="1" dirty="0">
                <a:solidFill>
                  <a:srgbClr val="FF0000"/>
                </a:solidFill>
                <a:latin typeface="+mn-lt"/>
              </a:rPr>
              <a:t> </a:t>
            </a:r>
            <a:r>
              <a:rPr lang="tr-TR" sz="1400" b="1" dirty="0" err="1">
                <a:solidFill>
                  <a:srgbClr val="FF0000"/>
                </a:solidFill>
                <a:latin typeface="+mn-lt"/>
              </a:rPr>
              <a:t>following</a:t>
            </a:r>
            <a:r>
              <a:rPr lang="tr-TR" sz="1400" b="1" dirty="0">
                <a:solidFill>
                  <a:srgbClr val="FF0000"/>
                </a:solidFill>
                <a:latin typeface="+mn-lt"/>
              </a:rPr>
              <a:t> </a:t>
            </a:r>
            <a:r>
              <a:rPr lang="tr-TR" sz="1400" b="1" dirty="0" err="1">
                <a:solidFill>
                  <a:srgbClr val="FF0000"/>
                </a:solidFill>
                <a:latin typeface="+mn-lt"/>
              </a:rPr>
              <a:t>initial</a:t>
            </a:r>
            <a:r>
              <a:rPr lang="tr-TR" sz="1400" b="1" dirty="0">
                <a:solidFill>
                  <a:srgbClr val="FF0000"/>
                </a:solidFill>
                <a:latin typeface="+mn-lt"/>
              </a:rPr>
              <a:t> </a:t>
            </a:r>
            <a:r>
              <a:rPr lang="tr-TR" sz="1400" b="1" dirty="0" err="1">
                <a:solidFill>
                  <a:srgbClr val="FF0000"/>
                </a:solidFill>
                <a:latin typeface="+mn-lt"/>
              </a:rPr>
              <a:t>response</a:t>
            </a:r>
            <a:r>
              <a:rPr lang="tr-TR" sz="1400" b="1" dirty="0">
                <a:solidFill>
                  <a:srgbClr val="FF0000"/>
                </a:solidFill>
                <a:latin typeface="+mn-lt"/>
              </a:rPr>
              <a:t> to CT </a:t>
            </a:r>
            <a:r>
              <a:rPr lang="tr-TR" sz="1400" b="1" i="1" dirty="0" err="1">
                <a:solidFill>
                  <a:srgbClr val="FF0000"/>
                </a:solidFill>
                <a:latin typeface="+mn-lt"/>
              </a:rPr>
              <a:t>or</a:t>
            </a:r>
            <a:r>
              <a:rPr lang="tr-TR" sz="1400" b="1" dirty="0">
                <a:solidFill>
                  <a:srgbClr val="FF0000"/>
                </a:solidFill>
                <a:latin typeface="+mn-lt"/>
              </a:rPr>
              <a:t>  </a:t>
            </a:r>
            <a:r>
              <a:rPr lang="tr-TR" sz="1400" b="1" dirty="0" err="1">
                <a:solidFill>
                  <a:srgbClr val="FF0000"/>
                </a:solidFill>
                <a:latin typeface="+mn-lt"/>
              </a:rPr>
              <a:t>relapsed</a:t>
            </a:r>
            <a:r>
              <a:rPr lang="tr-TR" sz="1400" b="1" dirty="0">
                <a:solidFill>
                  <a:srgbClr val="FF0000"/>
                </a:solidFill>
                <a:latin typeface="+mn-lt"/>
              </a:rPr>
              <a:t> / </a:t>
            </a:r>
            <a:r>
              <a:rPr lang="tr-TR" sz="1400" b="1" dirty="0" err="1">
                <a:solidFill>
                  <a:srgbClr val="FF0000"/>
                </a:solidFill>
                <a:latin typeface="+mn-lt"/>
              </a:rPr>
              <a:t>refractory</a:t>
            </a:r>
            <a:r>
              <a:rPr lang="tr-TR" sz="1400" b="1" dirty="0">
                <a:solidFill>
                  <a:srgbClr val="FF0000"/>
                </a:solidFill>
                <a:latin typeface="+mn-lt"/>
              </a:rPr>
              <a:t>  </a:t>
            </a:r>
            <a:r>
              <a:rPr lang="tr-TR" sz="1400" b="1" dirty="0" err="1">
                <a:solidFill>
                  <a:srgbClr val="FF0000"/>
                </a:solidFill>
                <a:latin typeface="+mn-lt"/>
              </a:rPr>
              <a:t>Ds</a:t>
            </a:r>
            <a:endParaRPr lang="tr-TR" sz="1400" b="1" dirty="0">
              <a:solidFill>
                <a:srgbClr val="FF0000"/>
              </a:solidFill>
              <a:latin typeface="+mn-lt"/>
            </a:endParaRPr>
          </a:p>
          <a:p>
            <a:endParaRPr lang="tr-TR" sz="1400" dirty="0">
              <a:latin typeface="+mn-lt"/>
            </a:endParaRPr>
          </a:p>
          <a:p>
            <a:pPr>
              <a:lnSpc>
                <a:spcPct val="150000"/>
              </a:lnSpc>
            </a:pPr>
            <a:r>
              <a:rPr lang="tr-TR" sz="1400" dirty="0">
                <a:solidFill>
                  <a:schemeClr val="accent4"/>
                </a:solidFill>
                <a:latin typeface="+mn-lt"/>
              </a:rPr>
              <a:t>● </a:t>
            </a:r>
            <a:r>
              <a:rPr lang="tr-TR" sz="1400" b="1" dirty="0">
                <a:latin typeface="+mn-lt"/>
              </a:rPr>
              <a:t>Mantle </a:t>
            </a:r>
            <a:r>
              <a:rPr lang="tr-TR" sz="1400" b="1" dirty="0" err="1">
                <a:latin typeface="+mn-lt"/>
              </a:rPr>
              <a:t>cell</a:t>
            </a:r>
            <a:r>
              <a:rPr lang="tr-TR" sz="1400" b="1" dirty="0">
                <a:latin typeface="+mn-lt"/>
              </a:rPr>
              <a:t> </a:t>
            </a:r>
            <a:r>
              <a:rPr lang="tr-TR" sz="1400" b="1" dirty="0" err="1">
                <a:latin typeface="+mn-lt"/>
              </a:rPr>
              <a:t>Ly</a:t>
            </a:r>
            <a:r>
              <a:rPr lang="tr-TR" sz="1400" dirty="0">
                <a:latin typeface="+mn-lt"/>
              </a:rPr>
              <a:t> – </a:t>
            </a:r>
            <a:r>
              <a:rPr lang="tr-TR" sz="1400" b="1" dirty="0">
                <a:solidFill>
                  <a:schemeClr val="tx2">
                    <a:lumMod val="60000"/>
                    <a:lumOff val="40000"/>
                  </a:schemeClr>
                </a:solidFill>
                <a:latin typeface="+mn-lt"/>
              </a:rPr>
              <a:t>As </a:t>
            </a:r>
            <a:r>
              <a:rPr lang="tr-TR" sz="1400" b="1" dirty="0" err="1">
                <a:solidFill>
                  <a:schemeClr val="tx2">
                    <a:lumMod val="60000"/>
                    <a:lumOff val="40000"/>
                  </a:schemeClr>
                </a:solidFill>
                <a:latin typeface="+mn-lt"/>
              </a:rPr>
              <a:t>consolidation</a:t>
            </a:r>
            <a:r>
              <a:rPr lang="tr-TR" sz="1400" b="1" dirty="0">
                <a:solidFill>
                  <a:schemeClr val="tx2">
                    <a:lumMod val="60000"/>
                    <a:lumOff val="40000"/>
                  </a:schemeClr>
                </a:solidFill>
                <a:latin typeface="+mn-lt"/>
              </a:rPr>
              <a:t> </a:t>
            </a:r>
            <a:r>
              <a:rPr lang="tr-TR" sz="1400" b="1" dirty="0" err="1">
                <a:solidFill>
                  <a:schemeClr val="tx2">
                    <a:lumMod val="60000"/>
                    <a:lumOff val="40000"/>
                  </a:schemeClr>
                </a:solidFill>
                <a:latin typeface="+mn-lt"/>
              </a:rPr>
              <a:t>therapy</a:t>
            </a:r>
            <a:r>
              <a:rPr lang="tr-TR" sz="1400" b="1" dirty="0">
                <a:solidFill>
                  <a:schemeClr val="tx2">
                    <a:lumMod val="60000"/>
                    <a:lumOff val="40000"/>
                  </a:schemeClr>
                </a:solidFill>
                <a:latin typeface="+mn-lt"/>
              </a:rPr>
              <a:t> in </a:t>
            </a:r>
            <a:r>
              <a:rPr lang="tr-TR" sz="1400" b="1" dirty="0" err="1">
                <a:solidFill>
                  <a:schemeClr val="tx2">
                    <a:lumMod val="60000"/>
                    <a:lumOff val="40000"/>
                  </a:schemeClr>
                </a:solidFill>
                <a:latin typeface="+mn-lt"/>
              </a:rPr>
              <a:t>first</a:t>
            </a:r>
            <a:r>
              <a:rPr lang="tr-TR" sz="1400" b="1" dirty="0">
                <a:solidFill>
                  <a:schemeClr val="tx2">
                    <a:lumMod val="60000"/>
                    <a:lumOff val="40000"/>
                  </a:schemeClr>
                </a:solidFill>
                <a:latin typeface="+mn-lt"/>
              </a:rPr>
              <a:t> CR </a:t>
            </a:r>
            <a:r>
              <a:rPr lang="tr-TR" sz="1400" b="1" dirty="0" err="1">
                <a:solidFill>
                  <a:schemeClr val="tx2">
                    <a:lumMod val="60000"/>
                    <a:lumOff val="40000"/>
                  </a:schemeClr>
                </a:solidFill>
                <a:latin typeface="+mn-lt"/>
              </a:rPr>
              <a:t>or</a:t>
            </a:r>
            <a:r>
              <a:rPr lang="tr-TR" sz="1400" b="1" dirty="0">
                <a:solidFill>
                  <a:schemeClr val="tx2">
                    <a:lumMod val="60000"/>
                    <a:lumOff val="40000"/>
                  </a:schemeClr>
                </a:solidFill>
                <a:latin typeface="+mn-lt"/>
              </a:rPr>
              <a:t> for the </a:t>
            </a:r>
            <a:r>
              <a:rPr lang="tr-TR" sz="1400" b="1" dirty="0" err="1">
                <a:solidFill>
                  <a:schemeClr val="tx2">
                    <a:lumMod val="60000"/>
                    <a:lumOff val="40000"/>
                  </a:schemeClr>
                </a:solidFill>
                <a:latin typeface="+mn-lt"/>
              </a:rPr>
              <a:t>treatment</a:t>
            </a:r>
            <a:r>
              <a:rPr lang="tr-TR" sz="1400" b="1" dirty="0">
                <a:solidFill>
                  <a:schemeClr val="tx2">
                    <a:lumMod val="60000"/>
                    <a:lumOff val="40000"/>
                  </a:schemeClr>
                </a:solidFill>
                <a:latin typeface="+mn-lt"/>
              </a:rPr>
              <a:t> of </a:t>
            </a:r>
            <a:r>
              <a:rPr lang="tr-TR" sz="1400" b="1" dirty="0" err="1">
                <a:solidFill>
                  <a:schemeClr val="tx2">
                    <a:lumMod val="60000"/>
                    <a:lumOff val="40000"/>
                  </a:schemeClr>
                </a:solidFill>
                <a:latin typeface="+mn-lt"/>
              </a:rPr>
              <a:t>chemotherapy</a:t>
            </a:r>
            <a:r>
              <a:rPr lang="tr-TR" sz="1400" b="1" dirty="0">
                <a:solidFill>
                  <a:schemeClr val="tx2">
                    <a:lumMod val="60000"/>
                    <a:lumOff val="40000"/>
                  </a:schemeClr>
                </a:solidFill>
                <a:latin typeface="+mn-lt"/>
              </a:rPr>
              <a:t> </a:t>
            </a:r>
            <a:r>
              <a:rPr lang="tr-TR" sz="1400" b="1" dirty="0" err="1">
                <a:solidFill>
                  <a:schemeClr val="tx2">
                    <a:lumMod val="60000"/>
                    <a:lumOff val="40000"/>
                  </a:schemeClr>
                </a:solidFill>
                <a:latin typeface="+mn-lt"/>
              </a:rPr>
              <a:t>sensitive</a:t>
            </a:r>
            <a:r>
              <a:rPr lang="tr-TR" sz="1400" b="1" dirty="0">
                <a:solidFill>
                  <a:schemeClr val="tx2">
                    <a:lumMod val="60000"/>
                    <a:lumOff val="40000"/>
                  </a:schemeClr>
                </a:solidFill>
                <a:latin typeface="+mn-lt"/>
              </a:rPr>
              <a:t> </a:t>
            </a:r>
            <a:r>
              <a:rPr lang="tr-TR" sz="1400" b="1" dirty="0" err="1">
                <a:solidFill>
                  <a:schemeClr val="tx2">
                    <a:lumMod val="60000"/>
                    <a:lumOff val="40000"/>
                  </a:schemeClr>
                </a:solidFill>
                <a:latin typeface="+mn-lt"/>
              </a:rPr>
              <a:t>relapsed</a:t>
            </a:r>
            <a:r>
              <a:rPr lang="tr-TR" sz="1400" b="1" dirty="0">
                <a:solidFill>
                  <a:schemeClr val="tx2">
                    <a:lumMod val="60000"/>
                    <a:lumOff val="40000"/>
                  </a:schemeClr>
                </a:solidFill>
                <a:latin typeface="+mn-lt"/>
              </a:rPr>
              <a:t> </a:t>
            </a:r>
            <a:r>
              <a:rPr lang="tr-TR" sz="1400" b="1" dirty="0" err="1">
                <a:solidFill>
                  <a:schemeClr val="tx2">
                    <a:lumMod val="60000"/>
                    <a:lumOff val="40000"/>
                  </a:schemeClr>
                </a:solidFill>
                <a:latin typeface="+mn-lt"/>
              </a:rPr>
              <a:t>Ds</a:t>
            </a:r>
            <a:endParaRPr lang="tr-TR" sz="1400" b="1" dirty="0">
              <a:solidFill>
                <a:schemeClr val="tx2">
                  <a:lumMod val="60000"/>
                  <a:lumOff val="40000"/>
                </a:schemeClr>
              </a:solidFill>
              <a:latin typeface="+mn-lt"/>
            </a:endParaRPr>
          </a:p>
          <a:p>
            <a:r>
              <a:rPr lang="tr-TR" sz="1400" dirty="0">
                <a:latin typeface="+mn-lt"/>
              </a:rPr>
              <a:t>  </a:t>
            </a:r>
          </a:p>
          <a:p>
            <a:pPr>
              <a:lnSpc>
                <a:spcPct val="150000"/>
              </a:lnSpc>
            </a:pPr>
            <a:r>
              <a:rPr lang="tr-TR" sz="1400" dirty="0">
                <a:latin typeface="+mn-lt"/>
              </a:rPr>
              <a:t>●</a:t>
            </a:r>
            <a:r>
              <a:rPr lang="tr-TR" sz="1400" b="1" dirty="0">
                <a:latin typeface="+mn-lt"/>
              </a:rPr>
              <a:t> AL  amyloidosis –</a:t>
            </a:r>
            <a:r>
              <a:rPr lang="tr-TR" sz="1400" dirty="0">
                <a:latin typeface="+mn-lt"/>
              </a:rPr>
              <a:t> </a:t>
            </a:r>
            <a:r>
              <a:rPr lang="tr-TR" sz="1400" b="1" dirty="0">
                <a:solidFill>
                  <a:schemeClr val="accent6">
                    <a:lumMod val="50000"/>
                  </a:schemeClr>
                </a:solidFill>
                <a:latin typeface="+mn-lt"/>
              </a:rPr>
              <a:t>As </a:t>
            </a:r>
            <a:r>
              <a:rPr lang="tr-TR" sz="1400" b="1" dirty="0" err="1">
                <a:solidFill>
                  <a:schemeClr val="accent6">
                    <a:lumMod val="50000"/>
                  </a:schemeClr>
                </a:solidFill>
                <a:latin typeface="+mn-lt"/>
              </a:rPr>
              <a:t>consolidation</a:t>
            </a:r>
            <a:r>
              <a:rPr lang="tr-TR" sz="1400" b="1" dirty="0">
                <a:solidFill>
                  <a:schemeClr val="accent6">
                    <a:lumMod val="50000"/>
                  </a:schemeClr>
                </a:solidFill>
                <a:latin typeface="+mn-lt"/>
              </a:rPr>
              <a:t> of </a:t>
            </a:r>
            <a:r>
              <a:rPr lang="tr-TR" sz="1400" b="1" dirty="0" err="1">
                <a:solidFill>
                  <a:schemeClr val="accent6">
                    <a:lumMod val="50000"/>
                  </a:schemeClr>
                </a:solidFill>
                <a:latin typeface="+mn-lt"/>
              </a:rPr>
              <a:t>initial</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response</a:t>
            </a:r>
            <a:r>
              <a:rPr lang="tr-TR" sz="1400" b="1" dirty="0">
                <a:solidFill>
                  <a:schemeClr val="accent6">
                    <a:lumMod val="50000"/>
                  </a:schemeClr>
                </a:solidFill>
                <a:latin typeface="+mn-lt"/>
              </a:rPr>
              <a:t> to CT </a:t>
            </a:r>
            <a:r>
              <a:rPr lang="tr-TR" sz="1400" b="1" dirty="0" err="1">
                <a:solidFill>
                  <a:schemeClr val="accent6">
                    <a:lumMod val="50000"/>
                  </a:schemeClr>
                </a:solidFill>
                <a:latin typeface="+mn-lt"/>
              </a:rPr>
              <a:t>or</a:t>
            </a:r>
            <a:r>
              <a:rPr lang="tr-TR" sz="1400" b="1" dirty="0">
                <a:solidFill>
                  <a:schemeClr val="accent6">
                    <a:lumMod val="50000"/>
                  </a:schemeClr>
                </a:solidFill>
                <a:latin typeface="+mn-lt"/>
              </a:rPr>
              <a:t> for the </a:t>
            </a:r>
            <a:r>
              <a:rPr lang="tr-TR" sz="1400" b="1" dirty="0" err="1">
                <a:solidFill>
                  <a:schemeClr val="accent6">
                    <a:lumMod val="50000"/>
                  </a:schemeClr>
                </a:solidFill>
                <a:latin typeface="+mn-lt"/>
              </a:rPr>
              <a:t>treatment</a:t>
            </a:r>
            <a:r>
              <a:rPr lang="tr-TR" sz="1400" b="1" dirty="0">
                <a:solidFill>
                  <a:schemeClr val="accent6">
                    <a:lumMod val="50000"/>
                  </a:schemeClr>
                </a:solidFill>
                <a:latin typeface="+mn-lt"/>
              </a:rPr>
              <a:t> of </a:t>
            </a:r>
            <a:r>
              <a:rPr lang="tr-TR" sz="1400" b="1" dirty="0" err="1">
                <a:solidFill>
                  <a:schemeClr val="accent6">
                    <a:lumMod val="50000"/>
                  </a:schemeClr>
                </a:solidFill>
                <a:latin typeface="+mn-lt"/>
              </a:rPr>
              <a:t>relapsed</a:t>
            </a:r>
            <a:r>
              <a:rPr lang="tr-TR" sz="1400" b="1" dirty="0">
                <a:solidFill>
                  <a:schemeClr val="accent6">
                    <a:lumMod val="50000"/>
                  </a:schemeClr>
                </a:solidFill>
                <a:latin typeface="+mn-lt"/>
              </a:rPr>
              <a:t> </a:t>
            </a:r>
            <a:r>
              <a:rPr lang="tr-TR" sz="1400" b="1" dirty="0" err="1">
                <a:solidFill>
                  <a:schemeClr val="accent6">
                    <a:lumMod val="50000"/>
                  </a:schemeClr>
                </a:solidFill>
                <a:latin typeface="+mn-lt"/>
              </a:rPr>
              <a:t>Ds</a:t>
            </a:r>
            <a:endParaRPr lang="tr-TR" sz="1400" b="1" dirty="0">
              <a:solidFill>
                <a:schemeClr val="accent6">
                  <a:lumMod val="50000"/>
                </a:schemeClr>
              </a:solidFill>
              <a:latin typeface="+mn-lt"/>
            </a:endParaRPr>
          </a:p>
          <a:p>
            <a:pPr>
              <a:lnSpc>
                <a:spcPct val="150000"/>
              </a:lnSpc>
            </a:pPr>
            <a:r>
              <a:rPr lang="tr-TR" sz="1400" dirty="0">
                <a:latin typeface="+mn-lt"/>
              </a:rPr>
              <a:t> </a:t>
            </a:r>
          </a:p>
          <a:p>
            <a:pPr>
              <a:lnSpc>
                <a:spcPct val="150000"/>
              </a:lnSpc>
            </a:pPr>
            <a:endParaRPr lang="tr-TR" sz="1400" dirty="0">
              <a:latin typeface="+mn-lt"/>
            </a:endParaRPr>
          </a:p>
        </p:txBody>
      </p:sp>
      <p:sp>
        <p:nvSpPr>
          <p:cNvPr id="5" name="4 Dikdörtgen"/>
          <p:cNvSpPr/>
          <p:nvPr/>
        </p:nvSpPr>
        <p:spPr>
          <a:xfrm>
            <a:off x="228600" y="1295400"/>
            <a:ext cx="8077200" cy="319025"/>
          </a:xfrm>
          <a:prstGeom prst="rect">
            <a:avLst/>
          </a:prstGeom>
        </p:spPr>
        <p:txBody>
          <a:bodyPr wrap="square" lIns="91422" tIns="45710" rIns="91422" bIns="45710">
            <a:spAutoFit/>
          </a:bodyPr>
          <a:lstStyle/>
          <a:p>
            <a:r>
              <a:rPr lang="en-US" sz="1400" b="1" dirty="0">
                <a:solidFill>
                  <a:schemeClr val="accent6">
                    <a:lumMod val="75000"/>
                  </a:schemeClr>
                </a:solidFill>
              </a:rPr>
              <a:t>In general, auto-HCT may be considered in the following settings:</a:t>
            </a:r>
            <a:endParaRPr lang="tr-TR" sz="1400" b="1" dirty="0">
              <a:solidFill>
                <a:schemeClr val="accent6">
                  <a:lumMod val="75000"/>
                </a:schemeClr>
              </a:solidFill>
            </a:endParaRPr>
          </a:p>
        </p:txBody>
      </p:sp>
      <p:sp>
        <p:nvSpPr>
          <p:cNvPr id="7" name="Title 1"/>
          <p:cNvSpPr txBox="1">
            <a:spLocks/>
          </p:cNvSpPr>
          <p:nvPr/>
        </p:nvSpPr>
        <p:spPr>
          <a:xfrm>
            <a:off x="304800" y="304800"/>
            <a:ext cx="8053324" cy="1107996"/>
          </a:xfrm>
          <a:prstGeom prst="rect">
            <a:avLst/>
          </a:prstGeom>
        </p:spPr>
        <p:txBody>
          <a:bodyPr/>
          <a:lstStyle/>
          <a:p>
            <a:pPr lvl="0" defTabSz="914400"/>
            <a:endParaRPr lang="tr-TR" sz="2400" kern="0" dirty="0" smtClean="0">
              <a:solidFill>
                <a:srgbClr val="C00000"/>
              </a:solidFill>
              <a:latin typeface="+mj-lt"/>
              <a:ea typeface="+mj-ea"/>
              <a:cs typeface="+mj-cs"/>
            </a:endParaRPr>
          </a:p>
          <a:p>
            <a:pPr lvl="0" defTabSz="914400"/>
            <a:r>
              <a:rPr lang="tr-TR" sz="2400" dirty="0" smtClean="0">
                <a:solidFill>
                  <a:srgbClr val="C00000"/>
                </a:solidFill>
              </a:rPr>
              <a:t>DISEASE-RELATED INDICATIONS</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8"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lang="tr-TR" sz="2800" b="1" spc="-15" dirty="0" smtClean="0">
                <a:solidFill>
                  <a:schemeClr val="accent1">
                    <a:lumMod val="75000"/>
                  </a:schemeClr>
                </a:solidFill>
                <a:latin typeface="Arial"/>
                <a:cs typeface="Arial"/>
              </a:rPr>
              <a:t>ation </a:t>
            </a:r>
            <a:endParaRPr sz="2800" b="1" dirty="0">
              <a:solidFill>
                <a:schemeClr val="accent1">
                  <a:lumMod val="75000"/>
                </a:schemeClr>
              </a:solidFill>
              <a:latin typeface="Arial"/>
              <a:cs typeface="Aria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sz="quarter" idx="13"/>
          </p:nvPr>
        </p:nvSpPr>
        <p:spPr>
          <a:xfrm>
            <a:off x="457200" y="2057400"/>
            <a:ext cx="8686800" cy="4401205"/>
          </a:xfrm>
        </p:spPr>
        <p:txBody>
          <a:bodyPr/>
          <a:lstStyle/>
          <a:p>
            <a:pPr>
              <a:lnSpc>
                <a:spcPct val="130000"/>
              </a:lnSpc>
            </a:pPr>
            <a:r>
              <a:rPr lang="en-US" sz="2000" dirty="0" smtClean="0">
                <a:latin typeface="+mn-lt"/>
                <a:cs typeface="Arial" charset="0"/>
              </a:rPr>
              <a:t>Early </a:t>
            </a:r>
            <a:r>
              <a:rPr lang="en-US" sz="2000" dirty="0">
                <a:latin typeface="+mn-lt"/>
                <a:cs typeface="Arial" charset="0"/>
              </a:rPr>
              <a:t>complications</a:t>
            </a:r>
            <a:r>
              <a:rPr lang="en-US" sz="2000" dirty="0" smtClean="0">
                <a:latin typeface="+mn-lt"/>
                <a:cs typeface="Arial" charset="0"/>
              </a:rPr>
              <a:t>:</a:t>
            </a:r>
            <a:endParaRPr lang="tr-TR" sz="2000" dirty="0" smtClean="0">
              <a:latin typeface="+mn-lt"/>
              <a:cs typeface="Arial" charset="0"/>
            </a:endParaRPr>
          </a:p>
          <a:p>
            <a:pPr>
              <a:lnSpc>
                <a:spcPct val="130000"/>
              </a:lnSpc>
            </a:pPr>
            <a:r>
              <a:rPr lang="tr-TR" sz="2000" dirty="0" smtClean="0">
                <a:latin typeface="+mn-lt"/>
                <a:cs typeface="Arial" charset="0"/>
              </a:rPr>
              <a:t>         DMSO TOXİCİTY</a:t>
            </a:r>
            <a:endParaRPr lang="en-US" sz="2000" dirty="0">
              <a:latin typeface="+mn-lt"/>
              <a:cs typeface="Arial" charset="0"/>
            </a:endParaRPr>
          </a:p>
          <a:p>
            <a:pPr lvl="1">
              <a:lnSpc>
                <a:spcPct val="130000"/>
              </a:lnSpc>
            </a:pPr>
            <a:r>
              <a:rPr lang="en-US" sz="2000" dirty="0" err="1">
                <a:cs typeface="Arial" charset="0"/>
              </a:rPr>
              <a:t>Myelosuppression</a:t>
            </a:r>
            <a:endParaRPr lang="en-US" sz="2000" dirty="0">
              <a:cs typeface="Arial" charset="0"/>
            </a:endParaRPr>
          </a:p>
          <a:p>
            <a:pPr lvl="1">
              <a:lnSpc>
                <a:spcPct val="130000"/>
              </a:lnSpc>
            </a:pPr>
            <a:r>
              <a:rPr lang="en-US" sz="2000" dirty="0">
                <a:cs typeface="Arial" charset="0"/>
              </a:rPr>
              <a:t>Nausea, vomiting, diarrhea</a:t>
            </a:r>
          </a:p>
          <a:p>
            <a:pPr lvl="1">
              <a:lnSpc>
                <a:spcPct val="130000"/>
              </a:lnSpc>
            </a:pPr>
            <a:r>
              <a:rPr lang="en-US" sz="2000" dirty="0">
                <a:cs typeface="Arial" charset="0"/>
              </a:rPr>
              <a:t>Melphalan-induced arrhythmias</a:t>
            </a:r>
          </a:p>
          <a:p>
            <a:pPr lvl="1">
              <a:lnSpc>
                <a:spcPct val="130000"/>
              </a:lnSpc>
            </a:pPr>
            <a:r>
              <a:rPr lang="en-US" sz="2000" dirty="0">
                <a:cs typeface="Arial" charset="0"/>
              </a:rPr>
              <a:t>Febrile </a:t>
            </a:r>
            <a:r>
              <a:rPr lang="en-US" sz="2000" dirty="0" err="1">
                <a:cs typeface="Arial" charset="0"/>
              </a:rPr>
              <a:t>neutrpenia</a:t>
            </a:r>
            <a:r>
              <a:rPr lang="en-US" sz="2000" dirty="0">
                <a:cs typeface="Arial" charset="0"/>
              </a:rPr>
              <a:t>, sepsis</a:t>
            </a:r>
          </a:p>
          <a:p>
            <a:pPr lvl="1">
              <a:lnSpc>
                <a:spcPct val="130000"/>
              </a:lnSpc>
            </a:pPr>
            <a:r>
              <a:rPr lang="en-US" sz="2000" dirty="0">
                <a:cs typeface="Arial" charset="0"/>
              </a:rPr>
              <a:t>Mucositis</a:t>
            </a:r>
          </a:p>
          <a:p>
            <a:pPr>
              <a:lnSpc>
                <a:spcPct val="130000"/>
              </a:lnSpc>
            </a:pPr>
            <a:r>
              <a:rPr lang="en-US" sz="2000" dirty="0">
                <a:latin typeface="+mn-lt"/>
                <a:cs typeface="Arial" charset="0"/>
              </a:rPr>
              <a:t>Late complications:</a:t>
            </a:r>
          </a:p>
          <a:p>
            <a:pPr lvl="1">
              <a:lnSpc>
                <a:spcPct val="130000"/>
              </a:lnSpc>
            </a:pPr>
            <a:r>
              <a:rPr lang="en-US" sz="2000" dirty="0">
                <a:cs typeface="Arial" charset="0"/>
              </a:rPr>
              <a:t>BCNU </a:t>
            </a:r>
            <a:r>
              <a:rPr lang="en-US" sz="2000" dirty="0" err="1">
                <a:cs typeface="Arial" charset="0"/>
              </a:rPr>
              <a:t>pneumonitis</a:t>
            </a:r>
            <a:endParaRPr lang="en-US" sz="2000" dirty="0">
              <a:cs typeface="Arial" charset="0"/>
            </a:endParaRPr>
          </a:p>
          <a:p>
            <a:pPr lvl="1">
              <a:lnSpc>
                <a:spcPct val="130000"/>
              </a:lnSpc>
            </a:pPr>
            <a:r>
              <a:rPr lang="en-US" sz="2000" dirty="0" err="1">
                <a:cs typeface="Arial" charset="0"/>
              </a:rPr>
              <a:t>Myelodyspastic</a:t>
            </a:r>
            <a:r>
              <a:rPr lang="en-US" sz="2000" dirty="0">
                <a:cs typeface="Arial" charset="0"/>
              </a:rPr>
              <a:t> syndrome</a:t>
            </a:r>
          </a:p>
          <a:p>
            <a:pPr lvl="1">
              <a:lnSpc>
                <a:spcPct val="130000"/>
              </a:lnSpc>
            </a:pPr>
            <a:r>
              <a:rPr lang="en-US" sz="2000" dirty="0">
                <a:cs typeface="Arial" charset="0"/>
              </a:rPr>
              <a:t>Infertility and other endocrine abnormalities</a:t>
            </a:r>
          </a:p>
        </p:txBody>
      </p:sp>
      <p:sp>
        <p:nvSpPr>
          <p:cNvPr id="4" name="3 Dikdörtgen"/>
          <p:cNvSpPr/>
          <p:nvPr/>
        </p:nvSpPr>
        <p:spPr>
          <a:xfrm>
            <a:off x="304800" y="1600200"/>
            <a:ext cx="8153400" cy="369332"/>
          </a:xfrm>
          <a:prstGeom prst="rect">
            <a:avLst/>
          </a:prstGeom>
        </p:spPr>
        <p:txBody>
          <a:bodyPr wrap="square">
            <a:spAutoFit/>
          </a:bodyPr>
          <a:lstStyle/>
          <a:p>
            <a:r>
              <a:rPr lang="en-US" b="1" dirty="0" smtClean="0">
                <a:solidFill>
                  <a:schemeClr val="accent6">
                    <a:lumMod val="75000"/>
                  </a:schemeClr>
                </a:solidFill>
                <a:cs typeface="Arial" charset="0"/>
              </a:rPr>
              <a:t>Majority of complications are related to side effects of high dose chemotherapy</a:t>
            </a:r>
            <a:endParaRPr lang="tr-TR" dirty="0">
              <a:solidFill>
                <a:schemeClr val="accent6">
                  <a:lumMod val="75000"/>
                </a:schemeClr>
              </a:solidFill>
              <a:cs typeface="Arial" charset="0"/>
            </a:endParaRPr>
          </a:p>
        </p:txBody>
      </p:sp>
      <p:sp>
        <p:nvSpPr>
          <p:cNvPr id="5" name="Title 1"/>
          <p:cNvSpPr txBox="1">
            <a:spLocks/>
          </p:cNvSpPr>
          <p:nvPr/>
        </p:nvSpPr>
        <p:spPr>
          <a:xfrm>
            <a:off x="304800" y="304800"/>
            <a:ext cx="8053324" cy="1107996"/>
          </a:xfrm>
          <a:prstGeom prst="rect">
            <a:avLst/>
          </a:prstGeom>
        </p:spPr>
        <p:txBody>
          <a:bodyPr/>
          <a:lstStyle/>
          <a:p>
            <a:pPr lvl="0" defTabSz="914400"/>
            <a:endParaRPr lang="tr-TR" sz="2400" kern="0" dirty="0" smtClean="0">
              <a:solidFill>
                <a:srgbClr val="C00000"/>
              </a:solidFill>
              <a:latin typeface="+mj-lt"/>
              <a:ea typeface="+mj-ea"/>
              <a:cs typeface="+mj-cs"/>
            </a:endParaRPr>
          </a:p>
          <a:p>
            <a:pPr lvl="0" defTabSz="914400"/>
            <a:r>
              <a:rPr lang="en-US" sz="2800" dirty="0" smtClean="0">
                <a:solidFill>
                  <a:srgbClr val="C00000"/>
                </a:solidFill>
              </a:rPr>
              <a:t>Complications of </a:t>
            </a:r>
            <a:r>
              <a:rPr lang="tr-TR" sz="2800" dirty="0" smtClean="0">
                <a:solidFill>
                  <a:srgbClr val="C00000"/>
                </a:solidFill>
              </a:rPr>
              <a:t>ASCT</a:t>
            </a:r>
            <a:endParaRPr kumimoji="0" lang="en-US" sz="2800" i="0" u="none" strike="noStrike" kern="0" cap="none" spc="0" normalizeH="0" baseline="0" noProof="0" dirty="0">
              <a:ln>
                <a:noFill/>
              </a:ln>
              <a:solidFill>
                <a:srgbClr val="C00000"/>
              </a:solidFill>
              <a:effectLst/>
              <a:uLnTx/>
              <a:uFillTx/>
              <a:latin typeface="+mj-lt"/>
              <a:ea typeface="+mj-ea"/>
              <a:cs typeface="+mj-cs"/>
            </a:endParaRPr>
          </a:p>
        </p:txBody>
      </p:sp>
      <p:sp>
        <p:nvSpPr>
          <p:cNvPr id="6" name="object 2"/>
          <p:cNvSpPr txBox="1"/>
          <p:nvPr/>
        </p:nvSpPr>
        <p:spPr>
          <a:xfrm>
            <a:off x="304800" y="228600"/>
            <a:ext cx="7924800" cy="430887"/>
          </a:xfrm>
          <a:prstGeom prst="rect">
            <a:avLst/>
          </a:prstGeom>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lang="tr-TR" sz="2800" b="1" spc="-15" dirty="0" smtClean="0">
                <a:solidFill>
                  <a:schemeClr val="accent1">
                    <a:lumMod val="75000"/>
                  </a:schemeClr>
                </a:solidFill>
                <a:latin typeface="Arial"/>
                <a:cs typeface="Arial"/>
              </a:rPr>
              <a:t>ation </a:t>
            </a:r>
            <a:endParaRPr sz="2800" b="1" dirty="0">
              <a:solidFill>
                <a:schemeClr val="accent1">
                  <a:lumMod val="75000"/>
                </a:schemeClr>
              </a:solidFill>
              <a:latin typeface="Arial"/>
              <a:cs typeface="Arial"/>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dirty="0"/>
              <a:t>Survival after Autologous Transplants for Hodgkin Lymphoma, 2003-2013</a:t>
            </a:r>
          </a:p>
        </p:txBody>
      </p:sp>
      <p:pic>
        <p:nvPicPr>
          <p:cNvPr id="8194" name="Picture 2"/>
          <p:cNvPicPr>
            <a:picLocks noChangeAspect="1" noChangeArrowheads="1"/>
          </p:cNvPicPr>
          <p:nvPr/>
        </p:nvPicPr>
        <p:blipFill>
          <a:blip r:embed="rId3" cstate="print"/>
          <a:srcRect/>
          <a:stretch>
            <a:fillRect/>
          </a:stretch>
        </p:blipFill>
        <p:spPr bwMode="auto">
          <a:xfrm>
            <a:off x="1066800" y="1828800"/>
            <a:ext cx="6785429" cy="3886199"/>
          </a:xfrm>
          <a:prstGeom prst="rect">
            <a:avLst/>
          </a:prstGeom>
          <a:noFill/>
          <a:ln w="9525">
            <a:noFill/>
            <a:miter lim="800000"/>
            <a:headEnd/>
            <a:tailEnd/>
          </a:ln>
        </p:spPr>
      </p:pic>
      <p:sp>
        <p:nvSpPr>
          <p:cNvPr id="6" name="5 Metin kutusu"/>
          <p:cNvSpPr txBox="1"/>
          <p:nvPr/>
        </p:nvSpPr>
        <p:spPr>
          <a:xfrm>
            <a:off x="0" y="0"/>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Hodgkin Lymphoma, 2014</a:t>
            </a:r>
          </a:p>
        </p:txBody>
      </p:sp>
      <p:sp>
        <p:nvSpPr>
          <p:cNvPr id="5" name="4 Dikdörtgen"/>
          <p:cNvSpPr/>
          <p:nvPr/>
        </p:nvSpPr>
        <p:spPr>
          <a:xfrm>
            <a:off x="1828800" y="5791200"/>
            <a:ext cx="7315200" cy="369332"/>
          </a:xfrm>
          <a:prstGeom prst="rect">
            <a:avLst/>
          </a:prstGeom>
        </p:spPr>
        <p:txBody>
          <a:bodyPr wrap="square">
            <a:spAutoFit/>
          </a:bodyPr>
          <a:lstStyle/>
          <a:p>
            <a:r>
              <a:rPr lang="tr-TR" b="1" dirty="0" smtClean="0">
                <a:solidFill>
                  <a:srgbClr val="FF0000"/>
                </a:solidFill>
              </a:rPr>
              <a:t>Treatment of </a:t>
            </a:r>
            <a:r>
              <a:rPr lang="tr-TR" b="1" dirty="0" err="1" smtClean="0">
                <a:solidFill>
                  <a:srgbClr val="FF0000"/>
                </a:solidFill>
              </a:rPr>
              <a:t>chemotherapy</a:t>
            </a:r>
            <a:r>
              <a:rPr lang="tr-TR" b="1" dirty="0" smtClean="0">
                <a:solidFill>
                  <a:srgbClr val="FF0000"/>
                </a:solidFill>
              </a:rPr>
              <a:t>-</a:t>
            </a:r>
            <a:r>
              <a:rPr lang="tr-TR" b="1" dirty="0" err="1" smtClean="0">
                <a:solidFill>
                  <a:srgbClr val="FF0000"/>
                </a:solidFill>
              </a:rPr>
              <a:t>sensitive</a:t>
            </a:r>
            <a:r>
              <a:rPr lang="tr-TR" b="1" dirty="0" smtClean="0">
                <a:solidFill>
                  <a:srgbClr val="FF0000"/>
                </a:solidFill>
              </a:rPr>
              <a:t> </a:t>
            </a:r>
            <a:r>
              <a:rPr lang="tr-TR" b="1" dirty="0" err="1" smtClean="0">
                <a:solidFill>
                  <a:srgbClr val="FF0000"/>
                </a:solidFill>
              </a:rPr>
              <a:t>relapsed</a:t>
            </a:r>
            <a:r>
              <a:rPr lang="tr-TR" b="1" dirty="0" smtClean="0">
                <a:solidFill>
                  <a:srgbClr val="FF0000"/>
                </a:solidFill>
              </a:rPr>
              <a:t> </a:t>
            </a:r>
            <a:r>
              <a:rPr lang="tr-TR" b="1" dirty="0" err="1" smtClean="0">
                <a:solidFill>
                  <a:srgbClr val="FF0000"/>
                </a:solidFill>
              </a:rPr>
              <a:t>disease</a:t>
            </a:r>
            <a:r>
              <a:rPr lang="tr-TR" b="1" dirty="0" smtClean="0">
                <a:solidFill>
                  <a:srgbClr val="FF0000"/>
                </a:solidFill>
              </a:rPr>
              <a:t>. </a:t>
            </a:r>
            <a:endParaRPr lang="tr-TR" b="1" dirty="0">
              <a:solidFill>
                <a:srgbClr val="FF0000"/>
              </a:solidFill>
            </a:endParaRPr>
          </a:p>
        </p:txBody>
      </p:sp>
      <p:cxnSp>
        <p:nvCxnSpPr>
          <p:cNvPr id="8" name="7 Düz Bağlayıcı"/>
          <p:cNvCxnSpPr/>
          <p:nvPr/>
        </p:nvCxnSpPr>
        <p:spPr>
          <a:xfrm>
            <a:off x="1676400" y="5791200"/>
            <a:ext cx="5638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1676400" y="6172200"/>
            <a:ext cx="5638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9503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dirty="0"/>
              <a:t>Survival after Autologous Transplants for Follicular Lymphoma, 2003-2013</a:t>
            </a:r>
          </a:p>
        </p:txBody>
      </p:sp>
      <p:sp>
        <p:nvSpPr>
          <p:cNvPr id="4" name="3 Metin kutusu"/>
          <p:cNvSpPr txBox="1"/>
          <p:nvPr/>
        </p:nvSpPr>
        <p:spPr>
          <a:xfrm>
            <a:off x="0" y="0"/>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Follicular Lymphoma, 2014</a:t>
            </a:r>
          </a:p>
        </p:txBody>
      </p:sp>
      <p:pic>
        <p:nvPicPr>
          <p:cNvPr id="9218" name="Picture 2"/>
          <p:cNvPicPr>
            <a:picLocks noChangeAspect="1" noChangeArrowheads="1"/>
          </p:cNvPicPr>
          <p:nvPr/>
        </p:nvPicPr>
        <p:blipFill>
          <a:blip r:embed="rId3" cstate="print"/>
          <a:srcRect/>
          <a:stretch>
            <a:fillRect/>
          </a:stretch>
        </p:blipFill>
        <p:spPr bwMode="auto">
          <a:xfrm>
            <a:off x="1295400" y="1905000"/>
            <a:ext cx="6553199" cy="3429000"/>
          </a:xfrm>
          <a:prstGeom prst="rect">
            <a:avLst/>
          </a:prstGeom>
          <a:noFill/>
          <a:ln w="9525">
            <a:noFill/>
            <a:miter lim="800000"/>
            <a:headEnd/>
            <a:tailEnd/>
          </a:ln>
        </p:spPr>
      </p:pic>
      <p:sp>
        <p:nvSpPr>
          <p:cNvPr id="5" name="4 Dikdörtgen"/>
          <p:cNvSpPr/>
          <p:nvPr/>
        </p:nvSpPr>
        <p:spPr>
          <a:xfrm>
            <a:off x="762000" y="5692914"/>
            <a:ext cx="8229600" cy="707886"/>
          </a:xfrm>
          <a:prstGeom prst="rect">
            <a:avLst/>
          </a:prstGeom>
        </p:spPr>
        <p:txBody>
          <a:bodyPr wrap="square">
            <a:spAutoFit/>
          </a:bodyPr>
          <a:lstStyle/>
          <a:p>
            <a:pPr algn="ctr">
              <a:lnSpc>
                <a:spcPct val="150000"/>
              </a:lnSpc>
            </a:pPr>
            <a:r>
              <a:rPr lang="tr-TR" sz="1600" b="1" dirty="0" smtClean="0">
                <a:solidFill>
                  <a:srgbClr val="FF0000"/>
                </a:solidFill>
              </a:rPr>
              <a:t>Treatment of </a:t>
            </a:r>
            <a:r>
              <a:rPr lang="tr-TR" sz="1600" b="1" dirty="0" err="1" smtClean="0">
                <a:solidFill>
                  <a:srgbClr val="FF0000"/>
                </a:solidFill>
              </a:rPr>
              <a:t>Ch</a:t>
            </a:r>
            <a:r>
              <a:rPr lang="tr-TR" sz="1600" b="1" dirty="0" smtClean="0">
                <a:solidFill>
                  <a:srgbClr val="FF0000"/>
                </a:solidFill>
              </a:rPr>
              <a:t> </a:t>
            </a:r>
            <a:r>
              <a:rPr lang="tr-TR" sz="1600" b="1" dirty="0" err="1" smtClean="0">
                <a:solidFill>
                  <a:srgbClr val="FF0000"/>
                </a:solidFill>
              </a:rPr>
              <a:t>sensitive</a:t>
            </a:r>
            <a:r>
              <a:rPr lang="tr-TR" sz="1600" b="1" dirty="0" smtClean="0">
                <a:solidFill>
                  <a:srgbClr val="FF0000"/>
                </a:solidFill>
              </a:rPr>
              <a:t> </a:t>
            </a:r>
            <a:r>
              <a:rPr lang="tr-TR" sz="1600" b="1" dirty="0" err="1" smtClean="0">
                <a:solidFill>
                  <a:srgbClr val="FF0000"/>
                </a:solidFill>
              </a:rPr>
              <a:t>relapsed</a:t>
            </a:r>
            <a:r>
              <a:rPr lang="tr-TR" sz="1600" b="1" dirty="0" smtClean="0">
                <a:solidFill>
                  <a:srgbClr val="FF0000"/>
                </a:solidFill>
              </a:rPr>
              <a:t> Dis. </a:t>
            </a:r>
            <a:r>
              <a:rPr lang="tr-TR" sz="1600" b="1" dirty="0" err="1" smtClean="0">
                <a:solidFill>
                  <a:srgbClr val="FF0000"/>
                </a:solidFill>
              </a:rPr>
              <a:t>or</a:t>
            </a:r>
            <a:r>
              <a:rPr lang="tr-TR" sz="1600" b="1" dirty="0" smtClean="0">
                <a:solidFill>
                  <a:srgbClr val="FF0000"/>
                </a:solidFill>
              </a:rPr>
              <a:t> </a:t>
            </a:r>
            <a:r>
              <a:rPr lang="tr-TR" sz="1600" b="1" dirty="0" err="1" smtClean="0">
                <a:solidFill>
                  <a:srgbClr val="FF0000"/>
                </a:solidFill>
              </a:rPr>
              <a:t>Clinically</a:t>
            </a:r>
            <a:r>
              <a:rPr lang="tr-TR" sz="1600" b="1" dirty="0" smtClean="0">
                <a:solidFill>
                  <a:srgbClr val="FF0000"/>
                </a:solidFill>
              </a:rPr>
              <a:t> </a:t>
            </a:r>
            <a:r>
              <a:rPr lang="tr-TR" sz="1600" b="1" dirty="0" err="1" smtClean="0">
                <a:solidFill>
                  <a:srgbClr val="FF0000"/>
                </a:solidFill>
              </a:rPr>
              <a:t>progressive</a:t>
            </a:r>
            <a:r>
              <a:rPr lang="tr-TR" sz="1600" b="1" dirty="0" smtClean="0">
                <a:solidFill>
                  <a:srgbClr val="FF0000"/>
                </a:solidFill>
              </a:rPr>
              <a:t> /</a:t>
            </a:r>
            <a:r>
              <a:rPr lang="tr-TR" sz="1600" b="1" dirty="0" err="1" smtClean="0">
                <a:solidFill>
                  <a:srgbClr val="FF0000"/>
                </a:solidFill>
              </a:rPr>
              <a:t>aggressive</a:t>
            </a:r>
            <a:r>
              <a:rPr lang="tr-TR" sz="1600" b="1" dirty="0" smtClean="0">
                <a:solidFill>
                  <a:srgbClr val="FF0000"/>
                </a:solidFill>
              </a:rPr>
              <a:t> </a:t>
            </a:r>
            <a:r>
              <a:rPr lang="tr-TR" sz="1600" b="1" dirty="0" err="1" smtClean="0">
                <a:solidFill>
                  <a:srgbClr val="FF0000"/>
                </a:solidFill>
              </a:rPr>
              <a:t>Ds</a:t>
            </a:r>
            <a:endParaRPr lang="tr-TR" sz="1600" b="1" dirty="0" smtClean="0">
              <a:solidFill>
                <a:srgbClr val="FF0000"/>
              </a:solidFill>
            </a:endParaRPr>
          </a:p>
          <a:p>
            <a:pPr algn="ctr"/>
            <a:r>
              <a:rPr lang="tr-TR" sz="1600" b="1" dirty="0" smtClean="0"/>
              <a:t> </a:t>
            </a:r>
            <a:endParaRPr lang="tr-TR" sz="1600" b="1" dirty="0"/>
          </a:p>
        </p:txBody>
      </p:sp>
      <p:cxnSp>
        <p:nvCxnSpPr>
          <p:cNvPr id="6" name="5 Düz Bağlayıcı"/>
          <p:cNvCxnSpPr/>
          <p:nvPr/>
        </p:nvCxnSpPr>
        <p:spPr>
          <a:xfrm>
            <a:off x="1676400" y="5791200"/>
            <a:ext cx="63246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1676400" y="6172200"/>
            <a:ext cx="6477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3764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384995"/>
          </a:xfrm>
        </p:spPr>
        <p:txBody>
          <a:bodyPr/>
          <a:lstStyle/>
          <a:p>
            <a:r>
              <a:rPr lang="en-US" sz="3000" dirty="0"/>
              <a:t>Survival after Autologous Transplants for Diffuse Large B-cell Lymphoma (DLBCL), 2003-2013</a:t>
            </a:r>
          </a:p>
        </p:txBody>
      </p:sp>
      <p:sp>
        <p:nvSpPr>
          <p:cNvPr id="4" name="3 Metin kutusu"/>
          <p:cNvSpPr txBox="1"/>
          <p:nvPr/>
        </p:nvSpPr>
        <p:spPr>
          <a:xfrm>
            <a:off x="0" y="65782"/>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Diffuse Large B-Cell Lymphoma, 2014</a:t>
            </a:r>
          </a:p>
        </p:txBody>
      </p:sp>
      <p:pic>
        <p:nvPicPr>
          <p:cNvPr id="10242" name="Picture 2"/>
          <p:cNvPicPr>
            <a:picLocks noChangeAspect="1" noChangeArrowheads="1"/>
          </p:cNvPicPr>
          <p:nvPr/>
        </p:nvPicPr>
        <p:blipFill>
          <a:blip r:embed="rId3" cstate="print"/>
          <a:srcRect/>
          <a:stretch>
            <a:fillRect/>
          </a:stretch>
        </p:blipFill>
        <p:spPr bwMode="auto">
          <a:xfrm>
            <a:off x="914400" y="1676400"/>
            <a:ext cx="7391400" cy="3962400"/>
          </a:xfrm>
          <a:prstGeom prst="rect">
            <a:avLst/>
          </a:prstGeom>
          <a:noFill/>
          <a:ln w="9525">
            <a:noFill/>
            <a:miter lim="800000"/>
            <a:headEnd/>
            <a:tailEnd/>
          </a:ln>
        </p:spPr>
      </p:pic>
      <p:sp>
        <p:nvSpPr>
          <p:cNvPr id="5" name="4 Dikdörtgen"/>
          <p:cNvSpPr/>
          <p:nvPr/>
        </p:nvSpPr>
        <p:spPr>
          <a:xfrm>
            <a:off x="1600200" y="5791200"/>
            <a:ext cx="7162800" cy="369332"/>
          </a:xfrm>
          <a:prstGeom prst="rect">
            <a:avLst/>
          </a:prstGeom>
        </p:spPr>
        <p:txBody>
          <a:bodyPr wrap="square">
            <a:spAutoFit/>
          </a:bodyPr>
          <a:lstStyle/>
          <a:p>
            <a:r>
              <a:rPr lang="tr-TR" dirty="0" smtClean="0">
                <a:solidFill>
                  <a:srgbClr val="FF0000"/>
                </a:solidFill>
              </a:rPr>
              <a:t>Treatment of </a:t>
            </a:r>
            <a:r>
              <a:rPr lang="tr-TR" dirty="0" err="1" smtClean="0">
                <a:solidFill>
                  <a:srgbClr val="FF0000"/>
                </a:solidFill>
              </a:rPr>
              <a:t>chemotherapy</a:t>
            </a:r>
            <a:r>
              <a:rPr lang="tr-TR" dirty="0" smtClean="0">
                <a:solidFill>
                  <a:srgbClr val="FF0000"/>
                </a:solidFill>
              </a:rPr>
              <a:t> </a:t>
            </a:r>
            <a:r>
              <a:rPr lang="tr-TR" dirty="0" err="1" smtClean="0">
                <a:solidFill>
                  <a:srgbClr val="FF0000"/>
                </a:solidFill>
              </a:rPr>
              <a:t>sensitive</a:t>
            </a:r>
            <a:r>
              <a:rPr lang="tr-TR" dirty="0" smtClean="0">
                <a:solidFill>
                  <a:srgbClr val="FF0000"/>
                </a:solidFill>
              </a:rPr>
              <a:t> </a:t>
            </a:r>
            <a:r>
              <a:rPr lang="tr-TR" dirty="0" err="1" smtClean="0">
                <a:solidFill>
                  <a:srgbClr val="FF0000"/>
                </a:solidFill>
              </a:rPr>
              <a:t>relapsed</a:t>
            </a:r>
            <a:r>
              <a:rPr lang="tr-TR" dirty="0" smtClean="0">
                <a:solidFill>
                  <a:srgbClr val="FF0000"/>
                </a:solidFill>
              </a:rPr>
              <a:t> </a:t>
            </a:r>
            <a:r>
              <a:rPr lang="tr-TR" dirty="0" err="1" smtClean="0">
                <a:solidFill>
                  <a:srgbClr val="FF0000"/>
                </a:solidFill>
              </a:rPr>
              <a:t>disease</a:t>
            </a:r>
            <a:r>
              <a:rPr lang="tr-TR" b="1" dirty="0" smtClean="0"/>
              <a:t>. </a:t>
            </a:r>
            <a:endParaRPr lang="tr-TR" dirty="0"/>
          </a:p>
        </p:txBody>
      </p:sp>
      <p:cxnSp>
        <p:nvCxnSpPr>
          <p:cNvPr id="6" name="5 Düz Bağlayıcı"/>
          <p:cNvCxnSpPr/>
          <p:nvPr/>
        </p:nvCxnSpPr>
        <p:spPr>
          <a:xfrm>
            <a:off x="1676400" y="5791200"/>
            <a:ext cx="5638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1676400" y="6172200"/>
            <a:ext cx="5638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6021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a:t>Survival after Transplants for Mantle Cell Lymphoma, 2003-2013</a:t>
            </a:r>
            <a:endParaRPr lang="en-US" dirty="0"/>
          </a:p>
        </p:txBody>
      </p:sp>
      <p:sp>
        <p:nvSpPr>
          <p:cNvPr id="4" name="3 Metin kutusu"/>
          <p:cNvSpPr txBox="1"/>
          <p:nvPr/>
        </p:nvSpPr>
        <p:spPr>
          <a:xfrm>
            <a:off x="0" y="1"/>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Survival After Transplants </a:t>
            </a:r>
          </a:p>
          <a:p>
            <a:pPr lvl="0" algn="ctr"/>
            <a:r>
              <a:rPr lang="en-US" sz="3200" kern="0" dirty="0">
                <a:solidFill>
                  <a:srgbClr val="C00000"/>
                </a:solidFill>
                <a:cs typeface="Arial"/>
              </a:rPr>
              <a:t>For Mantle Cell Lymphoma, 2014</a:t>
            </a:r>
          </a:p>
        </p:txBody>
      </p:sp>
      <p:pic>
        <p:nvPicPr>
          <p:cNvPr id="11266" name="Picture 2"/>
          <p:cNvPicPr>
            <a:picLocks noChangeAspect="1" noChangeArrowheads="1"/>
          </p:cNvPicPr>
          <p:nvPr/>
        </p:nvPicPr>
        <p:blipFill>
          <a:blip r:embed="rId3" cstate="print"/>
          <a:srcRect/>
          <a:stretch>
            <a:fillRect/>
          </a:stretch>
        </p:blipFill>
        <p:spPr bwMode="auto">
          <a:xfrm>
            <a:off x="1066800" y="1828800"/>
            <a:ext cx="6400800" cy="3581400"/>
          </a:xfrm>
          <a:prstGeom prst="rect">
            <a:avLst/>
          </a:prstGeom>
          <a:noFill/>
          <a:ln w="9525">
            <a:noFill/>
            <a:miter lim="800000"/>
            <a:headEnd/>
            <a:tailEnd/>
          </a:ln>
        </p:spPr>
      </p:pic>
      <p:sp>
        <p:nvSpPr>
          <p:cNvPr id="5" name="4 Dikdörtgen"/>
          <p:cNvSpPr/>
          <p:nvPr/>
        </p:nvSpPr>
        <p:spPr>
          <a:xfrm>
            <a:off x="685800" y="5791200"/>
            <a:ext cx="8077200" cy="338554"/>
          </a:xfrm>
          <a:prstGeom prst="rect">
            <a:avLst/>
          </a:prstGeom>
        </p:spPr>
        <p:txBody>
          <a:bodyPr wrap="square">
            <a:spAutoFit/>
          </a:bodyPr>
          <a:lstStyle/>
          <a:p>
            <a:r>
              <a:rPr lang="tr-TR" sz="1600" dirty="0" smtClean="0">
                <a:solidFill>
                  <a:srgbClr val="FF0000"/>
                </a:solidFill>
              </a:rPr>
              <a:t>As </a:t>
            </a:r>
            <a:r>
              <a:rPr lang="tr-TR" sz="1600" dirty="0" err="1" smtClean="0">
                <a:solidFill>
                  <a:srgbClr val="FF0000"/>
                </a:solidFill>
              </a:rPr>
              <a:t>consolidation</a:t>
            </a:r>
            <a:r>
              <a:rPr lang="tr-TR" sz="1600" dirty="0" smtClean="0">
                <a:solidFill>
                  <a:srgbClr val="FF0000"/>
                </a:solidFill>
              </a:rPr>
              <a:t> </a:t>
            </a:r>
            <a:r>
              <a:rPr lang="tr-TR" sz="1600" dirty="0" err="1" smtClean="0">
                <a:solidFill>
                  <a:srgbClr val="FF0000"/>
                </a:solidFill>
              </a:rPr>
              <a:t>therapy</a:t>
            </a:r>
            <a:r>
              <a:rPr lang="tr-TR" sz="1600" dirty="0" smtClean="0">
                <a:solidFill>
                  <a:srgbClr val="FF0000"/>
                </a:solidFill>
              </a:rPr>
              <a:t> in </a:t>
            </a:r>
            <a:r>
              <a:rPr lang="tr-TR" sz="1600" dirty="0" err="1" smtClean="0">
                <a:solidFill>
                  <a:srgbClr val="FF0000"/>
                </a:solidFill>
              </a:rPr>
              <a:t>first</a:t>
            </a:r>
            <a:r>
              <a:rPr lang="tr-TR" sz="1600" dirty="0" smtClean="0">
                <a:solidFill>
                  <a:srgbClr val="FF0000"/>
                </a:solidFill>
              </a:rPr>
              <a:t> CR </a:t>
            </a:r>
            <a:r>
              <a:rPr lang="tr-TR" sz="1600" dirty="0" err="1" smtClean="0">
                <a:solidFill>
                  <a:srgbClr val="FF0000"/>
                </a:solidFill>
              </a:rPr>
              <a:t>or</a:t>
            </a:r>
            <a:r>
              <a:rPr lang="tr-TR" sz="1600" dirty="0" smtClean="0">
                <a:solidFill>
                  <a:srgbClr val="FF0000"/>
                </a:solidFill>
              </a:rPr>
              <a:t> for the </a:t>
            </a:r>
            <a:r>
              <a:rPr lang="tr-TR" sz="1600" dirty="0" err="1" smtClean="0">
                <a:solidFill>
                  <a:srgbClr val="FF0000"/>
                </a:solidFill>
              </a:rPr>
              <a:t>treatment</a:t>
            </a:r>
            <a:r>
              <a:rPr lang="tr-TR" sz="1600" dirty="0" smtClean="0">
                <a:solidFill>
                  <a:srgbClr val="FF0000"/>
                </a:solidFill>
              </a:rPr>
              <a:t> of </a:t>
            </a:r>
            <a:r>
              <a:rPr lang="tr-TR" sz="1600" dirty="0" err="1" smtClean="0">
                <a:solidFill>
                  <a:srgbClr val="FF0000"/>
                </a:solidFill>
              </a:rPr>
              <a:t>chemotherapy</a:t>
            </a:r>
            <a:r>
              <a:rPr lang="tr-TR" sz="1600" dirty="0" smtClean="0">
                <a:solidFill>
                  <a:srgbClr val="FF0000"/>
                </a:solidFill>
              </a:rPr>
              <a:t> </a:t>
            </a:r>
            <a:r>
              <a:rPr lang="tr-TR" sz="1600" dirty="0" err="1" smtClean="0">
                <a:solidFill>
                  <a:srgbClr val="FF0000"/>
                </a:solidFill>
              </a:rPr>
              <a:t>sensitive</a:t>
            </a:r>
            <a:r>
              <a:rPr lang="tr-TR" sz="1600" dirty="0" smtClean="0">
                <a:solidFill>
                  <a:srgbClr val="FF0000"/>
                </a:solidFill>
              </a:rPr>
              <a:t> </a:t>
            </a:r>
            <a:r>
              <a:rPr lang="tr-TR" sz="1600" dirty="0" err="1" smtClean="0">
                <a:solidFill>
                  <a:srgbClr val="FF0000"/>
                </a:solidFill>
              </a:rPr>
              <a:t>relapsed</a:t>
            </a:r>
            <a:r>
              <a:rPr lang="tr-TR" sz="1600" dirty="0" smtClean="0">
                <a:solidFill>
                  <a:srgbClr val="FF0000"/>
                </a:solidFill>
              </a:rPr>
              <a:t> </a:t>
            </a:r>
            <a:r>
              <a:rPr lang="tr-TR" sz="1600" dirty="0" err="1" smtClean="0">
                <a:solidFill>
                  <a:srgbClr val="FF0000"/>
                </a:solidFill>
              </a:rPr>
              <a:t>Ds</a:t>
            </a:r>
            <a:endParaRPr lang="tr-TR" sz="1600" dirty="0">
              <a:solidFill>
                <a:srgbClr val="FF0000"/>
              </a:solidFill>
            </a:endParaRPr>
          </a:p>
        </p:txBody>
      </p:sp>
      <p:cxnSp>
        <p:nvCxnSpPr>
          <p:cNvPr id="6" name="5 Düz Bağlayıcı"/>
          <p:cNvCxnSpPr/>
          <p:nvPr/>
        </p:nvCxnSpPr>
        <p:spPr>
          <a:xfrm>
            <a:off x="762000" y="5791200"/>
            <a:ext cx="77724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838200" y="6172200"/>
            <a:ext cx="7696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5979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228602"/>
            <a:ext cx="8053324" cy="1145239"/>
          </a:xfrm>
        </p:spPr>
        <p:txBody>
          <a:bodyPr/>
          <a:lstStyle/>
          <a:p>
            <a:r>
              <a:rPr lang="en-US" dirty="0"/>
              <a:t>Survival after Autologous Transplants for Multiple Myeloma, 2000-2013</a:t>
            </a:r>
          </a:p>
        </p:txBody>
      </p:sp>
      <p:sp>
        <p:nvSpPr>
          <p:cNvPr id="4" name="3 Metin kutusu"/>
          <p:cNvSpPr txBox="1"/>
          <p:nvPr/>
        </p:nvSpPr>
        <p:spPr>
          <a:xfrm>
            <a:off x="0" y="3"/>
            <a:ext cx="8839200" cy="1169531"/>
          </a:xfrm>
          <a:prstGeom prst="rect">
            <a:avLst/>
          </a:prstGeom>
          <a:noFill/>
        </p:spPr>
        <p:txBody>
          <a:bodyPr wrap="square" lIns="91422" tIns="45710" rIns="91422" bIns="45710" rtlCol="0">
            <a:spAutoFit/>
          </a:bodyPr>
          <a:lstStyle/>
          <a:p>
            <a:pPr lvl="0" algn="ctr"/>
            <a:r>
              <a:rPr lang="en-US" sz="3600" b="1" kern="0" dirty="0" smtClean="0">
                <a:solidFill>
                  <a:srgbClr val="0F4480"/>
                </a:solidFill>
                <a:cs typeface="Arial"/>
              </a:rPr>
              <a:t>Survival after Autologous Transplants </a:t>
            </a:r>
          </a:p>
          <a:p>
            <a:pPr lvl="0" algn="ctr"/>
            <a:r>
              <a:rPr lang="en-US" sz="3400" kern="0" dirty="0" smtClean="0">
                <a:solidFill>
                  <a:srgbClr val="C00000"/>
                </a:solidFill>
                <a:cs typeface="Arial"/>
              </a:rPr>
              <a:t>For </a:t>
            </a:r>
            <a:r>
              <a:rPr lang="en-US" sz="3400" kern="0" dirty="0">
                <a:solidFill>
                  <a:srgbClr val="C00000"/>
                </a:solidFill>
                <a:cs typeface="Arial"/>
              </a:rPr>
              <a:t>Multiple Myeloma, 2014</a:t>
            </a:r>
          </a:p>
        </p:txBody>
      </p:sp>
      <p:pic>
        <p:nvPicPr>
          <p:cNvPr id="12291" name="Picture 3"/>
          <p:cNvPicPr>
            <a:picLocks noChangeAspect="1" noChangeArrowheads="1"/>
          </p:cNvPicPr>
          <p:nvPr/>
        </p:nvPicPr>
        <p:blipFill>
          <a:blip r:embed="rId3" cstate="print"/>
          <a:srcRect/>
          <a:stretch>
            <a:fillRect/>
          </a:stretch>
        </p:blipFill>
        <p:spPr bwMode="auto">
          <a:xfrm>
            <a:off x="1371600" y="1676400"/>
            <a:ext cx="6491296" cy="3733800"/>
          </a:xfrm>
          <a:prstGeom prst="rect">
            <a:avLst/>
          </a:prstGeom>
          <a:noFill/>
          <a:ln w="9525">
            <a:noFill/>
            <a:miter lim="800000"/>
            <a:headEnd/>
            <a:tailEnd/>
          </a:ln>
        </p:spPr>
      </p:pic>
      <p:sp>
        <p:nvSpPr>
          <p:cNvPr id="5" name="4 Dikdörtgen"/>
          <p:cNvSpPr/>
          <p:nvPr/>
        </p:nvSpPr>
        <p:spPr>
          <a:xfrm>
            <a:off x="457200" y="5802868"/>
            <a:ext cx="8382000" cy="369332"/>
          </a:xfrm>
          <a:prstGeom prst="rect">
            <a:avLst/>
          </a:prstGeom>
        </p:spPr>
        <p:txBody>
          <a:bodyPr wrap="square">
            <a:spAutoFit/>
          </a:bodyPr>
          <a:lstStyle/>
          <a:p>
            <a:r>
              <a:rPr lang="tr-TR" dirty="0" smtClean="0">
                <a:solidFill>
                  <a:srgbClr val="FF0000"/>
                </a:solidFill>
              </a:rPr>
              <a:t>As </a:t>
            </a:r>
            <a:r>
              <a:rPr lang="tr-TR" dirty="0" err="1" smtClean="0">
                <a:solidFill>
                  <a:srgbClr val="FF0000"/>
                </a:solidFill>
              </a:rPr>
              <a:t>consolidation</a:t>
            </a:r>
            <a:r>
              <a:rPr lang="tr-TR" dirty="0" smtClean="0">
                <a:solidFill>
                  <a:srgbClr val="FF0000"/>
                </a:solidFill>
              </a:rPr>
              <a:t> </a:t>
            </a:r>
            <a:r>
              <a:rPr lang="tr-TR" dirty="0" err="1" smtClean="0">
                <a:solidFill>
                  <a:srgbClr val="FF0000"/>
                </a:solidFill>
              </a:rPr>
              <a:t>therapy</a:t>
            </a:r>
            <a:r>
              <a:rPr lang="tr-TR" dirty="0" smtClean="0">
                <a:solidFill>
                  <a:srgbClr val="FF0000"/>
                </a:solidFill>
              </a:rPr>
              <a:t> </a:t>
            </a:r>
            <a:r>
              <a:rPr lang="tr-TR" dirty="0" err="1" smtClean="0">
                <a:solidFill>
                  <a:srgbClr val="FF0000"/>
                </a:solidFill>
              </a:rPr>
              <a:t>following</a:t>
            </a:r>
            <a:r>
              <a:rPr lang="tr-TR" dirty="0" smtClean="0">
                <a:solidFill>
                  <a:srgbClr val="FF0000"/>
                </a:solidFill>
              </a:rPr>
              <a:t> </a:t>
            </a:r>
            <a:r>
              <a:rPr lang="tr-TR" dirty="0" err="1" smtClean="0">
                <a:solidFill>
                  <a:srgbClr val="FF0000"/>
                </a:solidFill>
              </a:rPr>
              <a:t>initial</a:t>
            </a:r>
            <a:r>
              <a:rPr lang="tr-TR" dirty="0" smtClean="0">
                <a:solidFill>
                  <a:srgbClr val="FF0000"/>
                </a:solidFill>
              </a:rPr>
              <a:t> </a:t>
            </a:r>
            <a:r>
              <a:rPr lang="tr-TR" dirty="0" err="1" smtClean="0">
                <a:solidFill>
                  <a:srgbClr val="FF0000"/>
                </a:solidFill>
              </a:rPr>
              <a:t>response</a:t>
            </a:r>
            <a:r>
              <a:rPr lang="tr-TR" dirty="0" smtClean="0">
                <a:solidFill>
                  <a:srgbClr val="FF0000"/>
                </a:solidFill>
              </a:rPr>
              <a:t> to CT </a:t>
            </a:r>
            <a:r>
              <a:rPr lang="tr-TR" i="1" dirty="0" err="1" smtClean="0">
                <a:solidFill>
                  <a:srgbClr val="FF0000"/>
                </a:solidFill>
              </a:rPr>
              <a:t>or</a:t>
            </a:r>
            <a:r>
              <a:rPr lang="tr-TR" dirty="0" smtClean="0">
                <a:solidFill>
                  <a:srgbClr val="FF0000"/>
                </a:solidFill>
              </a:rPr>
              <a:t>  </a:t>
            </a:r>
            <a:r>
              <a:rPr lang="tr-TR" dirty="0" err="1" smtClean="0">
                <a:solidFill>
                  <a:srgbClr val="FF0000"/>
                </a:solidFill>
              </a:rPr>
              <a:t>relapsed</a:t>
            </a:r>
            <a:r>
              <a:rPr lang="tr-TR" dirty="0" smtClean="0">
                <a:solidFill>
                  <a:srgbClr val="FF0000"/>
                </a:solidFill>
              </a:rPr>
              <a:t> / </a:t>
            </a:r>
            <a:r>
              <a:rPr lang="tr-TR" dirty="0" err="1" smtClean="0">
                <a:solidFill>
                  <a:srgbClr val="FF0000"/>
                </a:solidFill>
              </a:rPr>
              <a:t>refractory</a:t>
            </a:r>
            <a:r>
              <a:rPr lang="tr-TR" dirty="0" smtClean="0">
                <a:solidFill>
                  <a:srgbClr val="FF0000"/>
                </a:solidFill>
              </a:rPr>
              <a:t>  </a:t>
            </a:r>
            <a:r>
              <a:rPr lang="tr-TR" dirty="0" err="1" smtClean="0">
                <a:solidFill>
                  <a:srgbClr val="FF0000"/>
                </a:solidFill>
              </a:rPr>
              <a:t>Ds</a:t>
            </a:r>
            <a:endParaRPr lang="tr-TR" dirty="0"/>
          </a:p>
        </p:txBody>
      </p:sp>
      <p:cxnSp>
        <p:nvCxnSpPr>
          <p:cNvPr id="6" name="5 Düz Bağlayıcı"/>
          <p:cNvCxnSpPr/>
          <p:nvPr/>
        </p:nvCxnSpPr>
        <p:spPr>
          <a:xfrm>
            <a:off x="609600" y="5791200"/>
            <a:ext cx="7696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609600" y="6172200"/>
            <a:ext cx="77724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2124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482366"/>
            <a:r>
              <a:rPr spc="-5" dirty="0"/>
              <a:t>Today’s</a:t>
            </a:r>
            <a:r>
              <a:rPr spc="-65" dirty="0"/>
              <a:t> </a:t>
            </a:r>
            <a:r>
              <a:rPr spc="-5" dirty="0"/>
              <a:t>Topics</a:t>
            </a:r>
          </a:p>
        </p:txBody>
      </p:sp>
      <p:sp>
        <p:nvSpPr>
          <p:cNvPr id="3" name="object 3"/>
          <p:cNvSpPr txBox="1"/>
          <p:nvPr/>
        </p:nvSpPr>
        <p:spPr>
          <a:xfrm>
            <a:off x="1256184" y="1656843"/>
            <a:ext cx="5113655" cy="4893647"/>
          </a:xfrm>
          <a:prstGeom prst="rect">
            <a:avLst/>
          </a:prstGeom>
        </p:spPr>
        <p:txBody>
          <a:bodyPr vert="horz" wrap="square" lIns="0" tIns="0" rIns="0" bIns="0" rtlCol="0">
            <a:spAutoFit/>
          </a:bodyPr>
          <a:lstStyle/>
          <a:p>
            <a:pPr marL="469174" indent="-456477">
              <a:spcBef>
                <a:spcPts val="425"/>
              </a:spcBef>
              <a:buClr>
                <a:srgbClr val="0F4480"/>
              </a:buClr>
              <a:buAutoNum type="arabicPeriod"/>
              <a:tabLst>
                <a:tab pos="469174" algn="l"/>
                <a:tab pos="469809" algn="l"/>
              </a:tabLst>
            </a:pPr>
            <a:r>
              <a:rPr lang="en-US" b="1" spc="-5" dirty="0" smtClean="0">
                <a:solidFill>
                  <a:schemeClr val="bg1">
                    <a:lumMod val="65000"/>
                  </a:schemeClr>
                </a:solidFill>
                <a:latin typeface="Arial"/>
                <a:cs typeface="Arial"/>
              </a:rPr>
              <a:t>Autologous HSC Transplantation</a:t>
            </a:r>
          </a:p>
          <a:p>
            <a:pPr marL="870415" lvl="1" indent="-457112">
              <a:spcBef>
                <a:spcPts val="39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Transplantation Procedures</a:t>
            </a:r>
          </a:p>
          <a:p>
            <a:pPr marL="870415" lvl="1" indent="-457112">
              <a:spcBef>
                <a:spcPts val="39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Pre-transplant assessment</a:t>
            </a:r>
            <a:endParaRPr lang="en-US" sz="1600" dirty="0" smtClean="0">
              <a:solidFill>
                <a:schemeClr val="bg1">
                  <a:lumMod val="65000"/>
                </a:schemeClr>
              </a:solidFill>
              <a:latin typeface="Arial"/>
              <a:cs typeface="Arial"/>
            </a:endParaRPr>
          </a:p>
          <a:p>
            <a:pPr marL="870415" lvl="1" indent="-457112">
              <a:spcBef>
                <a:spcPts val="380"/>
              </a:spcBef>
              <a:buClr>
                <a:srgbClr val="0F4480"/>
              </a:buClr>
              <a:buAutoNum type="alphaLcPeriod"/>
              <a:tabLst>
                <a:tab pos="870415" algn="l"/>
                <a:tab pos="871049" algn="l"/>
              </a:tabLst>
            </a:pPr>
            <a:r>
              <a:rPr lang="en-US" b="1" dirty="0" smtClean="0">
                <a:solidFill>
                  <a:schemeClr val="bg1">
                    <a:lumMod val="65000"/>
                  </a:schemeClr>
                </a:solidFill>
              </a:rPr>
              <a:t>General eligibility criteria for Auto-HSCT </a:t>
            </a:r>
          </a:p>
          <a:p>
            <a:pPr marL="870415" lvl="1" indent="-457112">
              <a:spcBef>
                <a:spcPts val="38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Disease Related Indications  &amp; Outcomes</a:t>
            </a:r>
            <a:endParaRPr lang="en-US" b="1" spc="-5" dirty="0" smtClean="0">
              <a:solidFill>
                <a:schemeClr val="bg1">
                  <a:lumMod val="65000"/>
                </a:schemeClr>
              </a:solidFill>
              <a:latin typeface="Arial"/>
              <a:cs typeface="Arial"/>
            </a:endParaRPr>
          </a:p>
          <a:p>
            <a:pPr marL="469174" indent="-456477">
              <a:spcBef>
                <a:spcPts val="425"/>
              </a:spcBef>
              <a:buClr>
                <a:srgbClr val="0F4480"/>
              </a:buClr>
              <a:buAutoNum type="arabicPeriod"/>
              <a:tabLst>
                <a:tab pos="469174" algn="l"/>
                <a:tab pos="469809" algn="l"/>
              </a:tabLst>
            </a:pPr>
            <a:endParaRPr lang="en-US" b="1" spc="-5" dirty="0" smtClean="0">
              <a:solidFill>
                <a:srgbClr val="E06B0A"/>
              </a:solidFill>
              <a:latin typeface="Arial"/>
              <a:cs typeface="Arial"/>
            </a:endParaRPr>
          </a:p>
          <a:p>
            <a:pPr marL="469174" indent="-456477">
              <a:spcBef>
                <a:spcPts val="425"/>
              </a:spcBef>
              <a:buClr>
                <a:srgbClr val="0F4480"/>
              </a:buClr>
              <a:buAutoNum type="arabicPeriod"/>
              <a:tabLst>
                <a:tab pos="469174" algn="l"/>
                <a:tab pos="469809" algn="l"/>
              </a:tabLst>
            </a:pPr>
            <a:r>
              <a:rPr lang="en-US" b="1" spc="-5" dirty="0" smtClean="0">
                <a:solidFill>
                  <a:srgbClr val="E06B0A"/>
                </a:solidFill>
                <a:latin typeface="Arial"/>
                <a:cs typeface="Arial"/>
              </a:rPr>
              <a:t>Improving outcomes </a:t>
            </a:r>
            <a:r>
              <a:rPr lang="en-US" b="1" dirty="0" smtClean="0">
                <a:solidFill>
                  <a:srgbClr val="E06B0A"/>
                </a:solidFill>
                <a:latin typeface="Arial"/>
                <a:cs typeface="Arial"/>
              </a:rPr>
              <a:t>of</a:t>
            </a:r>
            <a:r>
              <a:rPr lang="en-US" b="1" spc="-30" dirty="0" smtClean="0">
                <a:solidFill>
                  <a:srgbClr val="E06B0A"/>
                </a:solidFill>
                <a:latin typeface="Arial"/>
                <a:cs typeface="Arial"/>
              </a:rPr>
              <a:t> </a:t>
            </a:r>
            <a:r>
              <a:rPr lang="en-US" b="1" spc="-15" dirty="0" smtClean="0">
                <a:solidFill>
                  <a:srgbClr val="E06B0A"/>
                </a:solidFill>
                <a:latin typeface="Arial"/>
                <a:cs typeface="Arial"/>
              </a:rPr>
              <a:t>ASCT</a:t>
            </a:r>
            <a:endParaRPr lang="en-US" dirty="0" smtClean="0">
              <a:solidFill>
                <a:srgbClr val="E06B0A"/>
              </a:solidFill>
              <a:latin typeface="Arial"/>
              <a:cs typeface="Arial"/>
            </a:endParaRPr>
          </a:p>
          <a:p>
            <a:pPr marL="870415" lvl="1" indent="-457112">
              <a:spcBef>
                <a:spcPts val="390"/>
              </a:spcBef>
              <a:buClr>
                <a:srgbClr val="0F4480"/>
              </a:buClr>
              <a:buAutoNum type="alphaLcPeriod"/>
              <a:tabLst>
                <a:tab pos="870415" algn="l"/>
                <a:tab pos="871049" algn="l"/>
              </a:tabLst>
            </a:pPr>
            <a:r>
              <a:rPr lang="en-US" sz="1600" b="1" spc="-5" dirty="0" smtClean="0">
                <a:latin typeface="Arial"/>
                <a:cs typeface="Arial"/>
              </a:rPr>
              <a:t>Pre-transplant induction</a:t>
            </a:r>
            <a:r>
              <a:rPr lang="en-US" sz="1600" b="1" spc="5" dirty="0" smtClean="0">
                <a:latin typeface="Arial"/>
                <a:cs typeface="Arial"/>
              </a:rPr>
              <a:t> </a:t>
            </a:r>
            <a:r>
              <a:rPr lang="en-US" sz="1600" b="1" spc="-5" dirty="0" smtClean="0">
                <a:latin typeface="Arial"/>
                <a:cs typeface="Arial"/>
              </a:rPr>
              <a:t>therapies</a:t>
            </a:r>
            <a:endParaRPr lang="en-US" sz="1600" dirty="0" smtClean="0">
              <a:latin typeface="Arial"/>
              <a:cs typeface="Arial"/>
            </a:endParaRPr>
          </a:p>
          <a:p>
            <a:pPr marL="870415" lvl="1" indent="-457112">
              <a:spcBef>
                <a:spcPts val="380"/>
              </a:spcBef>
              <a:buClr>
                <a:srgbClr val="0F4480"/>
              </a:buClr>
              <a:buAutoNum type="alphaLcPeriod"/>
              <a:tabLst>
                <a:tab pos="870415" algn="l"/>
                <a:tab pos="871049" algn="l"/>
              </a:tabLst>
            </a:pPr>
            <a:r>
              <a:rPr lang="en-US" sz="1600" b="1" spc="-5" dirty="0" smtClean="0">
                <a:latin typeface="Arial"/>
                <a:cs typeface="Arial"/>
              </a:rPr>
              <a:t>High-dose chemotherapy</a:t>
            </a:r>
            <a:r>
              <a:rPr lang="en-US" sz="1600" b="1" spc="-10" dirty="0" smtClean="0">
                <a:latin typeface="Arial"/>
                <a:cs typeface="Arial"/>
              </a:rPr>
              <a:t> </a:t>
            </a:r>
            <a:r>
              <a:rPr lang="en-US" sz="1600" b="1" spc="-5" dirty="0" smtClean="0">
                <a:latin typeface="Arial"/>
                <a:cs typeface="Arial"/>
              </a:rPr>
              <a:t>regimens</a:t>
            </a:r>
            <a:endParaRPr lang="en-US" sz="1600" b="1"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400" b="1" spc="-5" dirty="0" smtClean="0">
                <a:latin typeface="Arial"/>
                <a:cs typeface="Arial"/>
              </a:rPr>
              <a:t>Post</a:t>
            </a:r>
            <a:r>
              <a:rPr lang="en-US" sz="1600" b="1" spc="-5" dirty="0" smtClean="0">
                <a:latin typeface="Arial"/>
                <a:cs typeface="Arial"/>
              </a:rPr>
              <a:t>-transplant maintenance</a:t>
            </a:r>
            <a:r>
              <a:rPr lang="en-US" sz="1600" b="1" spc="30" dirty="0" smtClean="0">
                <a:latin typeface="Arial"/>
                <a:cs typeface="Arial"/>
              </a:rPr>
              <a:t> </a:t>
            </a:r>
            <a:r>
              <a:rPr lang="en-US" sz="1600" b="1" spc="-5" dirty="0" smtClean="0">
                <a:latin typeface="Arial"/>
                <a:cs typeface="Arial"/>
              </a:rPr>
              <a:t>treatments</a:t>
            </a:r>
            <a:endParaRPr lang="en-US" sz="1600" b="1" dirty="0" smtClean="0">
              <a:latin typeface="Arial"/>
              <a:cs typeface="Arial"/>
            </a:endParaRPr>
          </a:p>
          <a:p>
            <a:pPr marL="469174" indent="-456477">
              <a:spcBef>
                <a:spcPts val="425"/>
              </a:spcBef>
              <a:buClr>
                <a:srgbClr val="0F4480"/>
              </a:buClr>
              <a:buAutoNum type="arabicPeriod"/>
              <a:tabLst>
                <a:tab pos="469174" algn="l"/>
                <a:tab pos="469809" algn="l"/>
              </a:tabLst>
            </a:pPr>
            <a:r>
              <a:rPr lang="en-US" b="1" spc="-5" dirty="0" smtClean="0">
                <a:solidFill>
                  <a:srgbClr val="A6A6A6"/>
                </a:solidFill>
                <a:latin typeface="Arial"/>
                <a:cs typeface="Arial"/>
              </a:rPr>
              <a:t>Improving tolerability of</a:t>
            </a:r>
            <a:r>
              <a:rPr lang="en-US" b="1" spc="-20" dirty="0" smtClean="0">
                <a:solidFill>
                  <a:srgbClr val="A6A6A6"/>
                </a:solidFill>
                <a:latin typeface="Arial"/>
                <a:cs typeface="Arial"/>
              </a:rPr>
              <a:t> </a:t>
            </a:r>
            <a:r>
              <a:rPr lang="en-US" b="1" spc="-5" dirty="0" smtClean="0">
                <a:solidFill>
                  <a:srgbClr val="A6A6A6"/>
                </a:solidFill>
                <a:latin typeface="Arial"/>
                <a:cs typeface="Arial"/>
              </a:rPr>
              <a:t>ASCT</a:t>
            </a:r>
            <a:endParaRPr lang="en-US"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600" spc="-5" dirty="0" smtClean="0">
                <a:solidFill>
                  <a:srgbClr val="A6A6A6"/>
                </a:solidFill>
                <a:latin typeface="Arial"/>
                <a:cs typeface="Arial"/>
              </a:rPr>
              <a:t>Stem cell</a:t>
            </a:r>
            <a:r>
              <a:rPr lang="en-US" sz="1600" spc="-80" dirty="0" smtClean="0">
                <a:solidFill>
                  <a:srgbClr val="A6A6A6"/>
                </a:solidFill>
                <a:latin typeface="Arial"/>
                <a:cs typeface="Arial"/>
              </a:rPr>
              <a:t> </a:t>
            </a:r>
            <a:r>
              <a:rPr lang="en-US" sz="1600" spc="-5" dirty="0" smtClean="0">
                <a:solidFill>
                  <a:srgbClr val="A6A6A6"/>
                </a:solidFill>
                <a:latin typeface="Arial"/>
                <a:cs typeface="Arial"/>
              </a:rPr>
              <a:t>dose</a:t>
            </a:r>
            <a:endParaRPr lang="en-US" sz="16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600" spc="-10" dirty="0" smtClean="0">
                <a:solidFill>
                  <a:srgbClr val="A6A6A6"/>
                </a:solidFill>
                <a:latin typeface="Arial"/>
                <a:cs typeface="Arial"/>
              </a:rPr>
              <a:t>Growth </a:t>
            </a:r>
            <a:r>
              <a:rPr lang="en-US" sz="1600" spc="-5" dirty="0" smtClean="0">
                <a:solidFill>
                  <a:srgbClr val="A6A6A6"/>
                </a:solidFill>
                <a:latin typeface="Arial"/>
                <a:cs typeface="Arial"/>
              </a:rPr>
              <a:t>factor</a:t>
            </a:r>
            <a:r>
              <a:rPr lang="en-US" sz="1600" spc="20" dirty="0" smtClean="0">
                <a:solidFill>
                  <a:srgbClr val="A6A6A6"/>
                </a:solidFill>
                <a:latin typeface="Arial"/>
                <a:cs typeface="Arial"/>
              </a:rPr>
              <a:t> </a:t>
            </a:r>
            <a:r>
              <a:rPr lang="en-US" sz="1600" spc="-5" dirty="0" smtClean="0">
                <a:solidFill>
                  <a:srgbClr val="A6A6A6"/>
                </a:solidFill>
                <a:latin typeface="Arial"/>
                <a:cs typeface="Arial"/>
              </a:rPr>
              <a:t>support</a:t>
            </a:r>
            <a:endParaRPr lang="en-US" sz="16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600" spc="-5" dirty="0" smtClean="0">
                <a:solidFill>
                  <a:srgbClr val="A6A6A6"/>
                </a:solidFill>
                <a:latin typeface="Arial"/>
                <a:cs typeface="Arial"/>
              </a:rPr>
              <a:t>Prophylactic</a:t>
            </a:r>
            <a:r>
              <a:rPr lang="en-US" sz="1600" spc="-75" dirty="0" smtClean="0">
                <a:solidFill>
                  <a:srgbClr val="A6A6A6"/>
                </a:solidFill>
                <a:latin typeface="Arial"/>
                <a:cs typeface="Arial"/>
              </a:rPr>
              <a:t> </a:t>
            </a:r>
            <a:r>
              <a:rPr lang="en-US" sz="1600" spc="-5" dirty="0" smtClean="0">
                <a:solidFill>
                  <a:srgbClr val="A6A6A6"/>
                </a:solidFill>
                <a:latin typeface="Arial"/>
                <a:cs typeface="Arial"/>
              </a:rPr>
              <a:t>therapy</a:t>
            </a:r>
            <a:endParaRPr lang="en-US" sz="1600" dirty="0" smtClean="0">
              <a:latin typeface="Arial"/>
              <a:cs typeface="Arial"/>
            </a:endParaRPr>
          </a:p>
          <a:p>
            <a:pPr marL="469174" indent="-456477">
              <a:spcBef>
                <a:spcPts val="425"/>
              </a:spcBef>
              <a:buClr>
                <a:srgbClr val="0F4480"/>
              </a:buClr>
              <a:buAutoNum type="arabicPeriod"/>
              <a:tabLst>
                <a:tab pos="469174" algn="l"/>
                <a:tab pos="469809" algn="l"/>
              </a:tabLst>
            </a:pPr>
            <a:r>
              <a:rPr lang="en-US" b="1" spc="-10" dirty="0" smtClean="0">
                <a:solidFill>
                  <a:srgbClr val="A6A6A6"/>
                </a:solidFill>
                <a:latin typeface="Arial"/>
                <a:cs typeface="Arial"/>
              </a:rPr>
              <a:t>Expanding </a:t>
            </a:r>
            <a:r>
              <a:rPr lang="en-US" b="1" spc="-5" dirty="0" smtClean="0">
                <a:solidFill>
                  <a:srgbClr val="A6A6A6"/>
                </a:solidFill>
                <a:latin typeface="Arial"/>
                <a:cs typeface="Arial"/>
              </a:rPr>
              <a:t>eligibility </a:t>
            </a:r>
            <a:r>
              <a:rPr lang="en-US" b="1" dirty="0" smtClean="0">
                <a:solidFill>
                  <a:srgbClr val="A6A6A6"/>
                </a:solidFill>
                <a:latin typeface="Arial"/>
                <a:cs typeface="Arial"/>
              </a:rPr>
              <a:t>to </a:t>
            </a:r>
            <a:r>
              <a:rPr lang="en-US" b="1" spc="-5" dirty="0" smtClean="0">
                <a:solidFill>
                  <a:srgbClr val="A6A6A6"/>
                </a:solidFill>
                <a:latin typeface="Arial"/>
                <a:cs typeface="Arial"/>
              </a:rPr>
              <a:t>ASCT</a:t>
            </a:r>
            <a:endParaRPr lang="en-US"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600" spc="-5" dirty="0" smtClean="0">
                <a:solidFill>
                  <a:schemeClr val="bg1">
                    <a:lumMod val="65000"/>
                  </a:schemeClr>
                </a:solidFill>
                <a:latin typeface="Arial"/>
                <a:cs typeface="Arial"/>
              </a:rPr>
              <a:t>Auto-Transplant in elderly </a:t>
            </a:r>
            <a:r>
              <a:rPr lang="en-US" sz="1600" spc="155" dirty="0" smtClean="0">
                <a:solidFill>
                  <a:schemeClr val="bg1">
                    <a:lumMod val="65000"/>
                  </a:schemeClr>
                </a:solidFill>
                <a:latin typeface="Arial"/>
                <a:cs typeface="Arial"/>
              </a:rPr>
              <a:t> </a:t>
            </a:r>
            <a:r>
              <a:rPr lang="en-US" sz="1600" spc="-5" dirty="0" smtClean="0">
                <a:solidFill>
                  <a:schemeClr val="bg1">
                    <a:lumMod val="65000"/>
                  </a:schemeClr>
                </a:solidFill>
                <a:latin typeface="Arial"/>
                <a:cs typeface="Arial"/>
              </a:rPr>
              <a:t>patients</a:t>
            </a:r>
            <a:endParaRPr lang="en-US" sz="1600" dirty="0">
              <a:solidFill>
                <a:schemeClr val="bg1">
                  <a:lumMod val="65000"/>
                </a:schemeClr>
              </a:solidFill>
              <a:latin typeface="Arial"/>
              <a:cs typeface="Aria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6553200" y="1981200"/>
            <a:ext cx="2057400" cy="36576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bject 24"/>
          <p:cNvSpPr/>
          <p:nvPr/>
        </p:nvSpPr>
        <p:spPr>
          <a:xfrm>
            <a:off x="6553200" y="2133600"/>
            <a:ext cx="2057400" cy="2253996"/>
          </a:xfrm>
          <a:prstGeom prst="rect">
            <a:avLst/>
          </a:prstGeom>
          <a:blipFill>
            <a:blip r:embed="rId2" cstate="print"/>
            <a:stretch>
              <a:fillRect/>
            </a:stretch>
          </a:blipFill>
          <a:ln w="38100">
            <a:noFill/>
          </a:ln>
        </p:spPr>
        <p:txBody>
          <a:bodyPr wrap="square" lIns="0" tIns="0" rIns="0" bIns="0" rtlCol="0"/>
          <a:lstStyle/>
          <a:p>
            <a:endParaRPr>
              <a:ln>
                <a:solidFill>
                  <a:srgbClr val="C00000"/>
                </a:solidFill>
              </a:ln>
            </a:endParaRPr>
          </a:p>
        </p:txBody>
      </p:sp>
      <p:sp>
        <p:nvSpPr>
          <p:cNvPr id="2" name="object 2"/>
          <p:cNvSpPr txBox="1"/>
          <p:nvPr/>
        </p:nvSpPr>
        <p:spPr>
          <a:xfrm>
            <a:off x="381000" y="1676400"/>
            <a:ext cx="8534400" cy="307777"/>
          </a:xfrm>
          <a:prstGeom prst="rect">
            <a:avLst/>
          </a:prstGeom>
        </p:spPr>
        <p:txBody>
          <a:bodyPr vert="horz" wrap="square" lIns="0" tIns="0" rIns="0" bIns="0" rtlCol="0">
            <a:spAutoFit/>
          </a:bodyPr>
          <a:lstStyle/>
          <a:p>
            <a:pPr marL="12700">
              <a:lnSpc>
                <a:spcPct val="100000"/>
              </a:lnSpc>
            </a:pPr>
            <a:r>
              <a:rPr sz="2000" b="1" spc="-5" dirty="0">
                <a:solidFill>
                  <a:schemeClr val="accent6">
                    <a:lumMod val="75000"/>
                  </a:schemeClr>
                </a:solidFill>
                <a:latin typeface="Arial"/>
                <a:cs typeface="Arial"/>
              </a:rPr>
              <a:t>What is the major determinant</a:t>
            </a:r>
            <a:r>
              <a:rPr sz="2000" b="1" spc="60" dirty="0">
                <a:solidFill>
                  <a:schemeClr val="accent6">
                    <a:lumMod val="75000"/>
                  </a:schemeClr>
                </a:solidFill>
                <a:latin typeface="Arial"/>
                <a:cs typeface="Arial"/>
              </a:rPr>
              <a:t> </a:t>
            </a:r>
            <a:r>
              <a:rPr sz="2000" b="1" spc="-5" dirty="0" smtClean="0">
                <a:solidFill>
                  <a:schemeClr val="accent6">
                    <a:lumMod val="75000"/>
                  </a:schemeClr>
                </a:solidFill>
                <a:latin typeface="Arial"/>
                <a:cs typeface="Arial"/>
              </a:rPr>
              <a:t>of</a:t>
            </a:r>
            <a:r>
              <a:rPr lang="tr-TR" sz="2000" dirty="0" smtClean="0">
                <a:solidFill>
                  <a:schemeClr val="accent6">
                    <a:lumMod val="75000"/>
                  </a:schemeClr>
                </a:solidFill>
                <a:latin typeface="Arial"/>
                <a:cs typeface="Arial"/>
              </a:rPr>
              <a:t>  </a:t>
            </a:r>
            <a:r>
              <a:rPr sz="2000" b="1" spc="-5" dirty="0" smtClean="0">
                <a:solidFill>
                  <a:schemeClr val="accent6">
                    <a:lumMod val="75000"/>
                  </a:schemeClr>
                </a:solidFill>
                <a:latin typeface="Arial"/>
                <a:cs typeface="Arial"/>
              </a:rPr>
              <a:t>outcome</a:t>
            </a:r>
            <a:r>
              <a:rPr sz="2000" b="1" spc="-5" dirty="0">
                <a:solidFill>
                  <a:schemeClr val="accent6">
                    <a:lumMod val="75000"/>
                  </a:schemeClr>
                </a:solidFill>
                <a:latin typeface="Arial"/>
                <a:cs typeface="Arial"/>
              </a:rPr>
              <a:t>?</a:t>
            </a:r>
            <a:endParaRPr sz="2000" dirty="0">
              <a:solidFill>
                <a:schemeClr val="accent6">
                  <a:lumMod val="75000"/>
                </a:schemeClr>
              </a:solidFill>
              <a:latin typeface="Arial"/>
              <a:cs typeface="Arial"/>
            </a:endParaRPr>
          </a:p>
        </p:txBody>
      </p:sp>
      <p:sp>
        <p:nvSpPr>
          <p:cNvPr id="8" name="7 Dikdörtgen"/>
          <p:cNvSpPr/>
          <p:nvPr/>
        </p:nvSpPr>
        <p:spPr>
          <a:xfrm>
            <a:off x="533400" y="381000"/>
            <a:ext cx="7696200" cy="523220"/>
          </a:xfrm>
          <a:prstGeom prst="rect">
            <a:avLst/>
          </a:prstGeom>
        </p:spPr>
        <p:txBody>
          <a:bodyPr wrap="square">
            <a:spAutoFit/>
          </a:bodyPr>
          <a:lstStyle/>
          <a:p>
            <a:r>
              <a:rPr lang="tr-TR" sz="2800" b="1" dirty="0" smtClean="0">
                <a:solidFill>
                  <a:schemeClr val="accent1">
                    <a:lumMod val="75000"/>
                  </a:schemeClr>
                </a:solidFill>
              </a:rPr>
              <a:t>General Survival Of  </a:t>
            </a:r>
            <a:r>
              <a:rPr lang="en-US" sz="2800" b="1" dirty="0" smtClean="0">
                <a:solidFill>
                  <a:schemeClr val="accent1">
                    <a:lumMod val="75000"/>
                  </a:schemeClr>
                </a:solidFill>
              </a:rPr>
              <a:t>Hematopoietic </a:t>
            </a:r>
            <a:r>
              <a:rPr lang="tr-TR" sz="2800" b="1" dirty="0" smtClean="0">
                <a:solidFill>
                  <a:schemeClr val="accent1">
                    <a:lumMod val="75000"/>
                  </a:schemeClr>
                </a:solidFill>
              </a:rPr>
              <a:t>Cancers</a:t>
            </a:r>
            <a:endParaRPr lang="tr-TR" sz="2800" dirty="0">
              <a:solidFill>
                <a:schemeClr val="accent1">
                  <a:lumMod val="75000"/>
                </a:schemeClr>
              </a:solidFill>
            </a:endParaRPr>
          </a:p>
        </p:txBody>
      </p:sp>
      <p:sp>
        <p:nvSpPr>
          <p:cNvPr id="10" name="object 5"/>
          <p:cNvSpPr txBox="1"/>
          <p:nvPr/>
        </p:nvSpPr>
        <p:spPr>
          <a:xfrm>
            <a:off x="6477000" y="5791200"/>
            <a:ext cx="2283460" cy="646331"/>
          </a:xfrm>
          <a:prstGeom prst="rect">
            <a:avLst/>
          </a:prstGeom>
        </p:spPr>
        <p:txBody>
          <a:bodyPr vert="horz" wrap="square" lIns="0" tIns="0" rIns="0" bIns="0" rtlCol="0">
            <a:spAutoFit/>
          </a:bodyPr>
          <a:lstStyle/>
          <a:p>
            <a:pPr marL="12700" marR="5080">
              <a:lnSpc>
                <a:spcPct val="100000"/>
              </a:lnSpc>
            </a:pPr>
            <a:r>
              <a:rPr sz="1400" spc="-5" dirty="0">
                <a:latin typeface="Calibri"/>
                <a:cs typeface="Calibri"/>
              </a:rPr>
              <a:t>Extermann </a:t>
            </a:r>
            <a:r>
              <a:rPr sz="1400" dirty="0">
                <a:latin typeface="Calibri"/>
                <a:cs typeface="Calibri"/>
              </a:rPr>
              <a:t>M </a:t>
            </a:r>
            <a:r>
              <a:rPr sz="1400" i="1" spc="-10" dirty="0">
                <a:latin typeface="Calibri"/>
                <a:cs typeface="Calibri"/>
              </a:rPr>
              <a:t>et </a:t>
            </a:r>
            <a:r>
              <a:rPr sz="1400" i="1" spc="-5" dirty="0">
                <a:latin typeface="Calibri"/>
                <a:cs typeface="Calibri"/>
              </a:rPr>
              <a:t>al. </a:t>
            </a:r>
            <a:r>
              <a:rPr sz="1400" spc="-5" dirty="0">
                <a:latin typeface="Calibri"/>
                <a:cs typeface="Calibri"/>
              </a:rPr>
              <a:t>Eur </a:t>
            </a:r>
            <a:r>
              <a:rPr sz="1400" dirty="0">
                <a:latin typeface="Calibri"/>
                <a:cs typeface="Calibri"/>
              </a:rPr>
              <a:t>J </a:t>
            </a:r>
            <a:r>
              <a:rPr sz="1400" spc="-5" dirty="0">
                <a:latin typeface="Calibri"/>
                <a:cs typeface="Calibri"/>
              </a:rPr>
              <a:t>Can 2000;36:453  Havlik </a:t>
            </a:r>
            <a:r>
              <a:rPr sz="1400" dirty="0">
                <a:latin typeface="Calibri"/>
                <a:cs typeface="Calibri"/>
              </a:rPr>
              <a:t>R </a:t>
            </a:r>
            <a:r>
              <a:rPr sz="1400" i="1" spc="-10" dirty="0">
                <a:latin typeface="Calibri"/>
                <a:cs typeface="Calibri"/>
              </a:rPr>
              <a:t>et </a:t>
            </a:r>
            <a:r>
              <a:rPr sz="1400" i="1" spc="-5" dirty="0">
                <a:latin typeface="Calibri"/>
                <a:cs typeface="Calibri"/>
              </a:rPr>
              <a:t>al. </a:t>
            </a:r>
            <a:r>
              <a:rPr sz="1400" spc="-5" dirty="0">
                <a:latin typeface="Calibri"/>
                <a:cs typeface="Calibri"/>
              </a:rPr>
              <a:t>Cancer</a:t>
            </a:r>
            <a:r>
              <a:rPr sz="1400" spc="-10" dirty="0">
                <a:latin typeface="Calibri"/>
                <a:cs typeface="Calibri"/>
              </a:rPr>
              <a:t> </a:t>
            </a:r>
            <a:r>
              <a:rPr sz="1400" spc="-5" dirty="0">
                <a:latin typeface="Calibri"/>
                <a:cs typeface="Calibri"/>
              </a:rPr>
              <a:t>1994;74(s7):2101</a:t>
            </a:r>
            <a:endParaRPr sz="1400" dirty="0">
              <a:latin typeface="Calibri"/>
              <a:cs typeface="Calibri"/>
            </a:endParaRPr>
          </a:p>
        </p:txBody>
      </p:sp>
      <p:pic>
        <p:nvPicPr>
          <p:cNvPr id="157698" name="Picture 2"/>
          <p:cNvPicPr>
            <a:picLocks noChangeAspect="1" noChangeArrowheads="1"/>
          </p:cNvPicPr>
          <p:nvPr/>
        </p:nvPicPr>
        <p:blipFill>
          <a:blip r:embed="rId3" cstate="print"/>
          <a:srcRect/>
          <a:stretch>
            <a:fillRect/>
          </a:stretch>
        </p:blipFill>
        <p:spPr bwMode="auto">
          <a:xfrm>
            <a:off x="457200" y="2133600"/>
            <a:ext cx="5257800" cy="3810000"/>
          </a:xfrm>
          <a:prstGeom prst="rect">
            <a:avLst/>
          </a:prstGeom>
          <a:noFill/>
          <a:ln w="9525">
            <a:noFill/>
            <a:miter lim="800000"/>
            <a:headEnd/>
            <a:tailEnd/>
          </a:ln>
        </p:spPr>
      </p:pic>
      <p:sp>
        <p:nvSpPr>
          <p:cNvPr id="9" name="object 4"/>
          <p:cNvSpPr/>
          <p:nvPr/>
        </p:nvSpPr>
        <p:spPr>
          <a:xfrm>
            <a:off x="6629401" y="3810000"/>
            <a:ext cx="1905000" cy="16002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amond(in)">
                                      <p:cBhvr>
                                        <p:cTn id="10" dur="2000"/>
                                        <p:tgtEl>
                                          <p:spTgt spid="9"/>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533402" y="152401"/>
            <a:ext cx="8053324" cy="1145239"/>
          </a:xfrm>
        </p:spPr>
        <p:txBody>
          <a:bodyPr/>
          <a:lstStyle/>
          <a:p>
            <a:r>
              <a:rPr lang="en-US" dirty="0"/>
              <a:t>Causes of Death after Autologous Transplants done in 2012-2013</a:t>
            </a:r>
          </a:p>
        </p:txBody>
      </p:sp>
      <p:pic>
        <p:nvPicPr>
          <p:cNvPr id="7170" name="Picture 2"/>
          <p:cNvPicPr>
            <a:picLocks noChangeAspect="1" noChangeArrowheads="1"/>
          </p:cNvPicPr>
          <p:nvPr/>
        </p:nvPicPr>
        <p:blipFill>
          <a:blip r:embed="rId3" cstate="print"/>
          <a:srcRect/>
          <a:stretch>
            <a:fillRect/>
          </a:stretch>
        </p:blipFill>
        <p:spPr bwMode="auto">
          <a:xfrm>
            <a:off x="609600" y="1524000"/>
            <a:ext cx="8039100" cy="4343400"/>
          </a:xfrm>
          <a:prstGeom prst="rect">
            <a:avLst/>
          </a:prstGeom>
          <a:noFill/>
          <a:ln w="9525">
            <a:noFill/>
            <a:miter lim="800000"/>
            <a:headEnd/>
            <a:tailEnd/>
          </a:ln>
        </p:spPr>
      </p:pic>
      <p:sp>
        <p:nvSpPr>
          <p:cNvPr id="7" name="6 Metin kutusu"/>
          <p:cNvSpPr txBox="1"/>
          <p:nvPr/>
        </p:nvSpPr>
        <p:spPr>
          <a:xfrm>
            <a:off x="0" y="0"/>
            <a:ext cx="8839200" cy="1077198"/>
          </a:xfrm>
          <a:prstGeom prst="rect">
            <a:avLst/>
          </a:prstGeom>
          <a:noFill/>
        </p:spPr>
        <p:txBody>
          <a:bodyPr wrap="square" lIns="91422" tIns="45710" rIns="91422" bIns="45710" rtlCol="0">
            <a:spAutoFit/>
          </a:bodyPr>
          <a:lstStyle/>
          <a:p>
            <a:pPr lvl="0" algn="ctr"/>
            <a:r>
              <a:rPr lang="en-US" sz="3200" b="1" kern="0" dirty="0">
                <a:solidFill>
                  <a:srgbClr val="0F4480"/>
                </a:solidFill>
                <a:cs typeface="Arial"/>
              </a:rPr>
              <a:t>Causes of Death after Autologous </a:t>
            </a:r>
          </a:p>
          <a:p>
            <a:pPr lvl="0" algn="ctr"/>
            <a:r>
              <a:rPr lang="en-US" sz="3200" b="1" kern="0" dirty="0">
                <a:solidFill>
                  <a:srgbClr val="0F4480"/>
                </a:solidFill>
                <a:cs typeface="Arial"/>
              </a:rPr>
              <a:t>Transplantation done in 2012-2013</a:t>
            </a:r>
          </a:p>
        </p:txBody>
      </p:sp>
    </p:spTree>
    <p:extLst>
      <p:ext uri="{BB962C8B-B14F-4D97-AF65-F5344CB8AC3E}">
        <p14:creationId xmlns:p14="http://schemas.microsoft.com/office/powerpoint/2010/main" xmlns="" val="33498710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1000" y="1371601"/>
            <a:ext cx="8458200" cy="4846968"/>
          </a:xfrm>
          <a:prstGeom prst="rect">
            <a:avLst/>
          </a:prstGeom>
        </p:spPr>
        <p:txBody>
          <a:bodyPr vert="horz" wrap="square" lIns="0" tIns="0" rIns="0" bIns="0" rtlCol="0">
            <a:spAutoFit/>
          </a:bodyPr>
          <a:lstStyle/>
          <a:p>
            <a:pPr>
              <a:lnSpc>
                <a:spcPct val="130000"/>
              </a:lnSpc>
              <a:spcBef>
                <a:spcPts val="15"/>
              </a:spcBef>
            </a:pPr>
            <a:endParaRPr dirty="0">
              <a:cs typeface="Times New Roman"/>
            </a:endParaRPr>
          </a:p>
          <a:p>
            <a:pPr marL="355530" indent="-342834">
              <a:lnSpc>
                <a:spcPct val="130000"/>
              </a:lnSpc>
              <a:spcBef>
                <a:spcPts val="1080"/>
              </a:spcBef>
              <a:buClr>
                <a:srgbClr val="0F4480"/>
              </a:buClr>
              <a:buFont typeface="Wingdings"/>
              <a:buChar char=""/>
              <a:tabLst>
                <a:tab pos="354895" algn="l"/>
                <a:tab pos="355530" algn="l"/>
              </a:tabLst>
            </a:pPr>
            <a:r>
              <a:rPr b="1" dirty="0">
                <a:solidFill>
                  <a:srgbClr val="FF0000"/>
                </a:solidFill>
                <a:cs typeface="Arial"/>
              </a:rPr>
              <a:t>ASCT outcomes are </a:t>
            </a:r>
            <a:r>
              <a:rPr b="1" spc="-5" dirty="0">
                <a:solidFill>
                  <a:srgbClr val="FF0000"/>
                </a:solidFill>
                <a:cs typeface="Arial"/>
              </a:rPr>
              <a:t>improved </a:t>
            </a:r>
            <a:r>
              <a:rPr b="1" dirty="0">
                <a:solidFill>
                  <a:srgbClr val="FF0000"/>
                </a:solidFill>
                <a:cs typeface="Arial"/>
              </a:rPr>
              <a:t>by induction </a:t>
            </a:r>
            <a:r>
              <a:rPr b="1" spc="5" dirty="0">
                <a:solidFill>
                  <a:srgbClr val="FF0000"/>
                </a:solidFill>
                <a:cs typeface="Arial"/>
              </a:rPr>
              <a:t>with </a:t>
            </a:r>
            <a:r>
              <a:rPr b="1" spc="-5" dirty="0">
                <a:solidFill>
                  <a:srgbClr val="FF0000"/>
                </a:solidFill>
                <a:cs typeface="Arial"/>
              </a:rPr>
              <a:t>novel</a:t>
            </a:r>
            <a:r>
              <a:rPr b="1" spc="-125" dirty="0">
                <a:solidFill>
                  <a:srgbClr val="FF0000"/>
                </a:solidFill>
                <a:cs typeface="Arial"/>
              </a:rPr>
              <a:t> </a:t>
            </a:r>
            <a:r>
              <a:rPr b="1" dirty="0">
                <a:solidFill>
                  <a:srgbClr val="FF0000"/>
                </a:solidFill>
                <a:cs typeface="Arial"/>
              </a:rPr>
              <a:t>drugs</a:t>
            </a:r>
            <a:endParaRPr dirty="0">
              <a:solidFill>
                <a:srgbClr val="FF0000"/>
              </a:solidFill>
              <a:cs typeface="Arial"/>
            </a:endParaRPr>
          </a:p>
          <a:p>
            <a:pPr marL="355530">
              <a:lnSpc>
                <a:spcPct val="130000"/>
              </a:lnSpc>
            </a:pPr>
            <a:r>
              <a:rPr dirty="0">
                <a:cs typeface="Arial"/>
              </a:rPr>
              <a:t>(proteasome inhibitors and immunomodulatory</a:t>
            </a:r>
            <a:r>
              <a:rPr spc="-155" dirty="0">
                <a:cs typeface="Arial"/>
              </a:rPr>
              <a:t> </a:t>
            </a:r>
            <a:r>
              <a:rPr dirty="0">
                <a:cs typeface="Arial"/>
              </a:rPr>
              <a:t>drugs).</a:t>
            </a:r>
          </a:p>
          <a:p>
            <a:pPr marL="756137" lvl="1" indent="-286330">
              <a:lnSpc>
                <a:spcPct val="130000"/>
              </a:lnSpc>
              <a:spcBef>
                <a:spcPts val="480"/>
              </a:spcBef>
              <a:buClr>
                <a:srgbClr val="0F4480"/>
              </a:buClr>
              <a:buFont typeface="Wingdings" pitchFamily="2" charset="2"/>
              <a:buChar char="Ø"/>
              <a:tabLst>
                <a:tab pos="756773" algn="l"/>
              </a:tabLst>
            </a:pPr>
            <a:r>
              <a:rPr dirty="0">
                <a:cs typeface="Arial"/>
              </a:rPr>
              <a:t>Adverse cytogenetic features such as t(4;14) and deletion</a:t>
            </a:r>
            <a:r>
              <a:rPr spc="-210" dirty="0">
                <a:cs typeface="Arial"/>
              </a:rPr>
              <a:t> </a:t>
            </a:r>
            <a:r>
              <a:rPr dirty="0">
                <a:cs typeface="Arial"/>
              </a:rPr>
              <a:t>17p</a:t>
            </a:r>
            <a:r>
              <a:rPr lang="tr-TR" dirty="0">
                <a:cs typeface="Arial"/>
              </a:rPr>
              <a:t> </a:t>
            </a:r>
            <a:r>
              <a:rPr dirty="0">
                <a:cs typeface="Arial"/>
              </a:rPr>
              <a:t>were</a:t>
            </a:r>
            <a:r>
              <a:rPr spc="-110" dirty="0">
                <a:cs typeface="Arial"/>
              </a:rPr>
              <a:t> </a:t>
            </a:r>
            <a:r>
              <a:rPr dirty="0">
                <a:cs typeface="Arial"/>
              </a:rPr>
              <a:t>overcome.</a:t>
            </a:r>
          </a:p>
          <a:p>
            <a:pPr marL="355530" marR="561866" indent="-342834">
              <a:lnSpc>
                <a:spcPct val="130000"/>
              </a:lnSpc>
              <a:spcBef>
                <a:spcPts val="480"/>
              </a:spcBef>
              <a:buClr>
                <a:srgbClr val="0F4480"/>
              </a:buClr>
              <a:buFont typeface="Wingdings"/>
              <a:buChar char=""/>
              <a:tabLst>
                <a:tab pos="354895" algn="l"/>
                <a:tab pos="355530" algn="l"/>
              </a:tabLst>
            </a:pPr>
            <a:r>
              <a:rPr b="1" u="heavy" dirty="0">
                <a:solidFill>
                  <a:srgbClr val="FF0000"/>
                </a:solidFill>
                <a:cs typeface="Arial"/>
              </a:rPr>
              <a:t>French 2005-01</a:t>
            </a:r>
            <a:r>
              <a:rPr dirty="0">
                <a:solidFill>
                  <a:srgbClr val="FF0000"/>
                </a:solidFill>
                <a:cs typeface="Arial"/>
              </a:rPr>
              <a:t>: </a:t>
            </a:r>
            <a:r>
              <a:rPr b="1" dirty="0">
                <a:cs typeface="Arial"/>
              </a:rPr>
              <a:t>VD </a:t>
            </a:r>
            <a:r>
              <a:rPr dirty="0">
                <a:cs typeface="Arial"/>
              </a:rPr>
              <a:t>produced higher CR/nCR, VGPR and</a:t>
            </a:r>
            <a:r>
              <a:rPr spc="-175" dirty="0">
                <a:cs typeface="Arial"/>
              </a:rPr>
              <a:t> </a:t>
            </a:r>
            <a:r>
              <a:rPr dirty="0">
                <a:cs typeface="Arial"/>
              </a:rPr>
              <a:t>ORR  compared to</a:t>
            </a:r>
            <a:r>
              <a:rPr spc="-140" dirty="0">
                <a:cs typeface="Arial"/>
              </a:rPr>
              <a:t> </a:t>
            </a:r>
            <a:r>
              <a:rPr b="1" spc="-35" dirty="0">
                <a:cs typeface="Arial"/>
              </a:rPr>
              <a:t>VAD</a:t>
            </a:r>
            <a:r>
              <a:rPr spc="-35" dirty="0">
                <a:cs typeface="Arial"/>
              </a:rPr>
              <a:t>.</a:t>
            </a:r>
            <a:endParaRPr dirty="0">
              <a:cs typeface="Arial"/>
            </a:endParaRPr>
          </a:p>
          <a:p>
            <a:pPr marL="756137" marR="60313" lvl="1" indent="-286330">
              <a:lnSpc>
                <a:spcPct val="130000"/>
              </a:lnSpc>
              <a:spcBef>
                <a:spcPts val="480"/>
              </a:spcBef>
              <a:buClr>
                <a:srgbClr val="0F4480"/>
              </a:buClr>
              <a:buFont typeface="Wingdings" pitchFamily="2" charset="2"/>
              <a:buChar char="Ø"/>
              <a:tabLst>
                <a:tab pos="756773" algn="l"/>
              </a:tabLst>
            </a:pPr>
            <a:r>
              <a:rPr dirty="0">
                <a:cs typeface="Arial"/>
              </a:rPr>
              <a:t>These response rates remained higher post ASCT with a trend</a:t>
            </a:r>
            <a:r>
              <a:rPr spc="-380" dirty="0">
                <a:cs typeface="Arial"/>
              </a:rPr>
              <a:t> </a:t>
            </a:r>
            <a:r>
              <a:rPr dirty="0">
                <a:cs typeface="Arial"/>
              </a:rPr>
              <a:t>to  a better 3-yr PFS in </a:t>
            </a:r>
            <a:r>
              <a:rPr spc="-5" dirty="0">
                <a:cs typeface="Arial"/>
              </a:rPr>
              <a:t>the </a:t>
            </a:r>
            <a:r>
              <a:rPr dirty="0">
                <a:cs typeface="Arial"/>
              </a:rPr>
              <a:t>VD arm (36 mo. </a:t>
            </a:r>
            <a:r>
              <a:rPr spc="-5" dirty="0">
                <a:cs typeface="Arial"/>
              </a:rPr>
              <a:t>vs </a:t>
            </a:r>
            <a:r>
              <a:rPr dirty="0">
                <a:cs typeface="Arial"/>
              </a:rPr>
              <a:t>30 mo.,</a:t>
            </a:r>
            <a:r>
              <a:rPr spc="-195" dirty="0">
                <a:cs typeface="Arial"/>
              </a:rPr>
              <a:t> </a:t>
            </a:r>
            <a:r>
              <a:rPr dirty="0">
                <a:cs typeface="Arial"/>
              </a:rPr>
              <a:t>p=0.064).</a:t>
            </a:r>
          </a:p>
          <a:p>
            <a:pPr marL="355530" indent="-342834">
              <a:lnSpc>
                <a:spcPct val="130000"/>
              </a:lnSpc>
              <a:spcBef>
                <a:spcPts val="480"/>
              </a:spcBef>
              <a:buClr>
                <a:srgbClr val="0F4480"/>
              </a:buClr>
              <a:buFont typeface="Wingdings"/>
              <a:buChar char=""/>
              <a:tabLst>
                <a:tab pos="354895" algn="l"/>
                <a:tab pos="355530" algn="l"/>
              </a:tabLst>
            </a:pPr>
            <a:r>
              <a:rPr b="1" u="heavy" dirty="0">
                <a:solidFill>
                  <a:srgbClr val="FF0000"/>
                </a:solidFill>
                <a:cs typeface="Arial"/>
              </a:rPr>
              <a:t>Spanish Myeloma Group</a:t>
            </a:r>
            <a:r>
              <a:rPr b="1" dirty="0">
                <a:solidFill>
                  <a:srgbClr val="FF0000"/>
                </a:solidFill>
                <a:cs typeface="Arial"/>
              </a:rPr>
              <a:t>: </a:t>
            </a:r>
            <a:r>
              <a:rPr dirty="0">
                <a:cs typeface="Arial"/>
              </a:rPr>
              <a:t>induction with </a:t>
            </a:r>
            <a:r>
              <a:rPr b="1" dirty="0">
                <a:cs typeface="Arial"/>
              </a:rPr>
              <a:t>VTD </a:t>
            </a:r>
            <a:r>
              <a:rPr dirty="0">
                <a:cs typeface="Arial"/>
              </a:rPr>
              <a:t>was superior to </a:t>
            </a:r>
            <a:r>
              <a:rPr b="1" dirty="0">
                <a:cs typeface="Arial"/>
              </a:rPr>
              <a:t>TD</a:t>
            </a:r>
            <a:r>
              <a:rPr b="1" spc="-170" dirty="0">
                <a:cs typeface="Arial"/>
              </a:rPr>
              <a:t> </a:t>
            </a:r>
            <a:r>
              <a:rPr dirty="0">
                <a:cs typeface="Arial"/>
              </a:rPr>
              <a:t>or</a:t>
            </a:r>
          </a:p>
          <a:p>
            <a:pPr marL="355530">
              <a:lnSpc>
                <a:spcPct val="130000"/>
              </a:lnSpc>
            </a:pPr>
            <a:r>
              <a:rPr dirty="0">
                <a:cs typeface="Arial"/>
              </a:rPr>
              <a:t>conventional chemotherapy with added</a:t>
            </a:r>
            <a:r>
              <a:rPr spc="-114" dirty="0">
                <a:cs typeface="Arial"/>
              </a:rPr>
              <a:t> </a:t>
            </a:r>
            <a:r>
              <a:rPr dirty="0">
                <a:cs typeface="Arial"/>
              </a:rPr>
              <a:t>bortezomib.</a:t>
            </a:r>
          </a:p>
          <a:p>
            <a:pPr marL="756137" marR="69201" lvl="1" indent="-286330">
              <a:lnSpc>
                <a:spcPct val="130000"/>
              </a:lnSpc>
              <a:spcBef>
                <a:spcPts val="480"/>
              </a:spcBef>
              <a:buClr>
                <a:srgbClr val="0F4480"/>
              </a:buClr>
              <a:buFont typeface="Wingdings" pitchFamily="2" charset="2"/>
              <a:buChar char="Ø"/>
              <a:tabLst>
                <a:tab pos="756773" algn="l"/>
              </a:tabLst>
            </a:pPr>
            <a:r>
              <a:rPr spc="5" dirty="0">
                <a:cs typeface="Arial"/>
              </a:rPr>
              <a:t>CR </a:t>
            </a:r>
            <a:r>
              <a:rPr dirty="0">
                <a:cs typeface="Arial"/>
              </a:rPr>
              <a:t>rates favored</a:t>
            </a:r>
            <a:r>
              <a:rPr b="1" dirty="0">
                <a:cs typeface="Arial"/>
              </a:rPr>
              <a:t> VTD </a:t>
            </a:r>
            <a:r>
              <a:rPr spc="-5" dirty="0">
                <a:cs typeface="Arial"/>
              </a:rPr>
              <a:t>both </a:t>
            </a:r>
            <a:r>
              <a:rPr u="heavy" dirty="0">
                <a:cs typeface="Arial"/>
              </a:rPr>
              <a:t>post induction </a:t>
            </a:r>
            <a:r>
              <a:rPr u="heavy" spc="5" dirty="0">
                <a:cs typeface="Arial"/>
              </a:rPr>
              <a:t>(</a:t>
            </a:r>
            <a:r>
              <a:rPr spc="5" dirty="0">
                <a:cs typeface="Arial"/>
              </a:rPr>
              <a:t>35 </a:t>
            </a:r>
            <a:r>
              <a:rPr spc="-5" dirty="0">
                <a:cs typeface="Arial"/>
              </a:rPr>
              <a:t>vs </a:t>
            </a:r>
            <a:r>
              <a:rPr dirty="0">
                <a:cs typeface="Arial"/>
              </a:rPr>
              <a:t>14 </a:t>
            </a:r>
            <a:r>
              <a:rPr spc="-5" dirty="0">
                <a:cs typeface="Arial"/>
              </a:rPr>
              <a:t>vs </a:t>
            </a:r>
            <a:r>
              <a:rPr dirty="0">
                <a:cs typeface="Arial"/>
              </a:rPr>
              <a:t>21%)</a:t>
            </a:r>
            <a:r>
              <a:rPr spc="-215" dirty="0">
                <a:cs typeface="Arial"/>
              </a:rPr>
              <a:t> </a:t>
            </a:r>
            <a:r>
              <a:rPr dirty="0">
                <a:cs typeface="Arial"/>
              </a:rPr>
              <a:t>and  </a:t>
            </a:r>
            <a:r>
              <a:rPr u="heavy" dirty="0">
                <a:cs typeface="Arial"/>
              </a:rPr>
              <a:t>post ASCT </a:t>
            </a:r>
            <a:r>
              <a:rPr dirty="0">
                <a:cs typeface="Arial"/>
              </a:rPr>
              <a:t>(46 </a:t>
            </a:r>
            <a:r>
              <a:rPr spc="-5" dirty="0">
                <a:cs typeface="Arial"/>
              </a:rPr>
              <a:t>vs </a:t>
            </a:r>
            <a:r>
              <a:rPr dirty="0">
                <a:cs typeface="Arial"/>
              </a:rPr>
              <a:t>24 </a:t>
            </a:r>
            <a:r>
              <a:rPr spc="-5" dirty="0">
                <a:cs typeface="Arial"/>
              </a:rPr>
              <a:t>vs </a:t>
            </a:r>
            <a:r>
              <a:rPr dirty="0">
                <a:cs typeface="Arial"/>
              </a:rPr>
              <a:t>38%), translating</a:t>
            </a:r>
            <a:r>
              <a:rPr spc="-320" dirty="0">
                <a:cs typeface="Arial"/>
              </a:rPr>
              <a:t> </a:t>
            </a:r>
            <a:r>
              <a:rPr dirty="0">
                <a:cs typeface="Arial"/>
              </a:rPr>
              <a:t>into:</a:t>
            </a:r>
          </a:p>
          <a:p>
            <a:pPr marL="756137" lvl="1" indent="-286330">
              <a:lnSpc>
                <a:spcPct val="130000"/>
              </a:lnSpc>
              <a:spcBef>
                <a:spcPts val="480"/>
              </a:spcBef>
              <a:buClr>
                <a:srgbClr val="0F4480"/>
              </a:buClr>
              <a:buFont typeface="Wingdings" pitchFamily="2" charset="2"/>
              <a:buChar char="Ø"/>
              <a:tabLst>
                <a:tab pos="756773" algn="l"/>
              </a:tabLst>
            </a:pPr>
            <a:r>
              <a:rPr dirty="0">
                <a:cs typeface="Arial"/>
              </a:rPr>
              <a:t>mPFS in </a:t>
            </a:r>
            <a:r>
              <a:rPr spc="-5" dirty="0">
                <a:cs typeface="Arial"/>
              </a:rPr>
              <a:t>the </a:t>
            </a:r>
            <a:r>
              <a:rPr b="1" dirty="0">
                <a:cs typeface="Arial"/>
              </a:rPr>
              <a:t>VTD</a:t>
            </a:r>
            <a:r>
              <a:rPr dirty="0">
                <a:cs typeface="Arial"/>
              </a:rPr>
              <a:t> arm of 56 </a:t>
            </a:r>
            <a:r>
              <a:rPr spc="-5" dirty="0">
                <a:cs typeface="Arial"/>
              </a:rPr>
              <a:t>vs. </a:t>
            </a:r>
            <a:r>
              <a:rPr dirty="0">
                <a:cs typeface="Arial"/>
              </a:rPr>
              <a:t>36 vs. 28 mo.</a:t>
            </a:r>
            <a:r>
              <a:rPr spc="-145" dirty="0">
                <a:cs typeface="Arial"/>
              </a:rPr>
              <a:t> </a:t>
            </a:r>
            <a:r>
              <a:rPr dirty="0">
                <a:cs typeface="Arial"/>
              </a:rPr>
              <a:t>(p=0.01).</a:t>
            </a:r>
          </a:p>
        </p:txBody>
      </p:sp>
      <p:sp>
        <p:nvSpPr>
          <p:cNvPr id="4" name="3 Dikdörtgen"/>
          <p:cNvSpPr/>
          <p:nvPr/>
        </p:nvSpPr>
        <p:spPr>
          <a:xfrm>
            <a:off x="381000" y="1371603"/>
            <a:ext cx="7315200" cy="400089"/>
          </a:xfrm>
          <a:prstGeom prst="rect">
            <a:avLst/>
          </a:prstGeom>
        </p:spPr>
        <p:txBody>
          <a:bodyPr wrap="square" lIns="91422" tIns="45710" rIns="91422" bIns="45710">
            <a:spAutoFit/>
          </a:bodyPr>
          <a:lstStyle/>
          <a:p>
            <a:pPr marL="12698"/>
            <a:r>
              <a:rPr lang="tr-TR" sz="2000" b="1" dirty="0" err="1">
                <a:cs typeface="Arial"/>
              </a:rPr>
              <a:t>Pre</a:t>
            </a:r>
            <a:r>
              <a:rPr lang="tr-TR" sz="2000" b="1" dirty="0">
                <a:cs typeface="Arial"/>
              </a:rPr>
              <a:t>-transplant </a:t>
            </a:r>
            <a:r>
              <a:rPr lang="tr-TR" sz="2000" b="1" dirty="0" err="1">
                <a:cs typeface="Arial"/>
              </a:rPr>
              <a:t>induction</a:t>
            </a:r>
            <a:r>
              <a:rPr lang="tr-TR" sz="2000" b="1" dirty="0">
                <a:cs typeface="Arial"/>
              </a:rPr>
              <a:t> therapies in Multiple</a:t>
            </a:r>
            <a:r>
              <a:rPr lang="tr-TR" sz="2000" b="1" spc="-225" dirty="0">
                <a:cs typeface="Arial"/>
              </a:rPr>
              <a:t> </a:t>
            </a:r>
            <a:r>
              <a:rPr lang="tr-TR" sz="2000" b="1" spc="-5" dirty="0">
                <a:cs typeface="Arial"/>
              </a:rPr>
              <a:t>Myeloma</a:t>
            </a:r>
            <a:endParaRPr lang="tr-TR" sz="2000" b="1" dirty="0">
              <a:cs typeface="Arial"/>
            </a:endParaRPr>
          </a:p>
        </p:txBody>
      </p:sp>
      <p:sp>
        <p:nvSpPr>
          <p:cNvPr id="5" name="4 Dikdörtgen"/>
          <p:cNvSpPr/>
          <p:nvPr/>
        </p:nvSpPr>
        <p:spPr>
          <a:xfrm>
            <a:off x="6816477" y="6324600"/>
            <a:ext cx="2327524" cy="261590"/>
          </a:xfrm>
          <a:prstGeom prst="rect">
            <a:avLst/>
          </a:prstGeom>
        </p:spPr>
        <p:txBody>
          <a:bodyPr wrap="none" lIns="91422" tIns="45710" rIns="91422" bIns="45710">
            <a:spAutoFit/>
          </a:bodyPr>
          <a:lstStyle/>
          <a:p>
            <a:pPr marR="5078" algn="r"/>
            <a:r>
              <a:rPr lang="nl-NL" sz="1100" spc="-5" dirty="0">
                <a:solidFill>
                  <a:srgbClr val="C00000"/>
                </a:solidFill>
                <a:latin typeface="Arial"/>
                <a:cs typeface="Arial"/>
              </a:rPr>
              <a:t>Barlogie </a:t>
            </a:r>
            <a:r>
              <a:rPr lang="nl-NL" sz="1100" dirty="0">
                <a:solidFill>
                  <a:srgbClr val="C00000"/>
                </a:solidFill>
                <a:latin typeface="Arial"/>
                <a:cs typeface="Arial"/>
              </a:rPr>
              <a:t>et al. Blood</a:t>
            </a:r>
            <a:r>
              <a:rPr lang="nl-NL" sz="1100" spc="-105" dirty="0">
                <a:solidFill>
                  <a:srgbClr val="C00000"/>
                </a:solidFill>
                <a:latin typeface="Arial"/>
                <a:cs typeface="Arial"/>
              </a:rPr>
              <a:t> </a:t>
            </a:r>
            <a:r>
              <a:rPr lang="nl-NL" sz="1100" spc="-5" dirty="0">
                <a:solidFill>
                  <a:srgbClr val="C00000"/>
                </a:solidFill>
                <a:latin typeface="Arial"/>
                <a:cs typeface="Arial"/>
              </a:rPr>
              <a:t>2014;124:328</a:t>
            </a:r>
            <a:endParaRPr lang="nl-NL" sz="1100" dirty="0">
              <a:solidFill>
                <a:srgbClr val="C00000"/>
              </a:solidFill>
              <a:latin typeface="Arial"/>
              <a:cs typeface="Arial"/>
            </a:endParaRPr>
          </a:p>
        </p:txBody>
      </p:sp>
      <p:sp>
        <p:nvSpPr>
          <p:cNvPr id="7" name="object 2"/>
          <p:cNvSpPr txBox="1">
            <a:spLocks noGrp="1"/>
          </p:cNvSpPr>
          <p:nvPr>
            <p:ph type="title"/>
          </p:nvPr>
        </p:nvSpPr>
        <p:spPr>
          <a:xfrm>
            <a:off x="-228600" y="152400"/>
            <a:ext cx="7543800" cy="1477328"/>
          </a:xfrm>
          <a:prstGeom prst="rect">
            <a:avLst/>
          </a:prstGeom>
        </p:spPr>
        <p:txBody>
          <a:bodyPr vert="horz" wrap="square" lIns="0" tIns="0" rIns="0" bIns="0" rtlCol="0">
            <a:spAutoFit/>
          </a:bodyPr>
          <a:lstStyle/>
          <a:p>
            <a:pPr marL="1050085" algn="ctr"/>
            <a:r>
              <a:rPr sz="3200" b="1" spc="-5" dirty="0"/>
              <a:t>Improving outcomes </a:t>
            </a:r>
            <a:r>
              <a:rPr sz="3200" b="1" dirty="0"/>
              <a:t>of</a:t>
            </a:r>
            <a:r>
              <a:rPr sz="3200" b="1" spc="-50" dirty="0"/>
              <a:t> </a:t>
            </a:r>
            <a:r>
              <a:rPr sz="3200" b="1" dirty="0"/>
              <a:t>ASCT</a:t>
            </a:r>
            <a:r>
              <a:rPr lang="tr-TR" b="1" dirty="0"/>
              <a:t/>
            </a:r>
            <a:br>
              <a:rPr lang="tr-TR" b="1" dirty="0"/>
            </a:br>
            <a:r>
              <a:rPr lang="tr-TR" sz="2800" dirty="0" err="1">
                <a:solidFill>
                  <a:srgbClr val="C00000"/>
                </a:solidFill>
              </a:rPr>
              <a:t>Pre</a:t>
            </a:r>
            <a:r>
              <a:rPr lang="tr-TR" sz="2800" dirty="0">
                <a:solidFill>
                  <a:srgbClr val="C00000"/>
                </a:solidFill>
              </a:rPr>
              <a:t>-transplant </a:t>
            </a:r>
            <a:r>
              <a:rPr lang="tr-TR" sz="2800" dirty="0" smtClean="0">
                <a:solidFill>
                  <a:srgbClr val="C00000"/>
                </a:solidFill>
              </a:rPr>
              <a:t>Therapies </a:t>
            </a:r>
            <a:r>
              <a:rPr lang="tr-TR" dirty="0"/>
              <a:t/>
            </a:r>
            <a:br>
              <a:rPr lang="tr-TR" dirty="0"/>
            </a:br>
            <a:endParaRP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diamond(in)">
                                      <p:cBhvr>
                                        <p:cTn id="7" dur="20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diamond(in)">
                                      <p:cBhvr>
                                        <p:cTn id="12" dur="2000"/>
                                        <p:tgtEl>
                                          <p:spTgt spid="3">
                                            <p:txEl>
                                              <p:pRg st="8" end="8"/>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diamond(in)">
                                      <p:cBhvr>
                                        <p:cTn id="15"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8600" y="1752600"/>
            <a:ext cx="8915400" cy="4172937"/>
          </a:xfrm>
          <a:prstGeom prst="rect">
            <a:avLst/>
          </a:prstGeom>
        </p:spPr>
        <p:txBody>
          <a:bodyPr vert="horz" wrap="square" lIns="0" tIns="0" rIns="0" bIns="0" rtlCol="0">
            <a:spAutoFit/>
          </a:bodyPr>
          <a:lstStyle/>
          <a:p>
            <a:pPr>
              <a:spcBef>
                <a:spcPts val="45"/>
              </a:spcBef>
            </a:pPr>
            <a:endParaRPr dirty="0">
              <a:solidFill>
                <a:schemeClr val="accent6">
                  <a:lumMod val="75000"/>
                </a:schemeClr>
              </a:solidFill>
              <a:cs typeface="Times New Roman"/>
            </a:endParaRPr>
          </a:p>
          <a:p>
            <a:pPr marL="355530" indent="-342834">
              <a:lnSpc>
                <a:spcPct val="150000"/>
              </a:lnSpc>
              <a:spcBef>
                <a:spcPts val="1080"/>
              </a:spcBef>
              <a:buClr>
                <a:srgbClr val="0F4480"/>
              </a:buClr>
              <a:buFont typeface="Wingdings"/>
              <a:buChar char=""/>
              <a:tabLst>
                <a:tab pos="354895" algn="l"/>
                <a:tab pos="355530" algn="l"/>
              </a:tabLst>
            </a:pPr>
            <a:r>
              <a:rPr b="1" u="heavy" spc="-5" dirty="0" err="1" smtClean="0">
                <a:solidFill>
                  <a:srgbClr val="FF0000"/>
                </a:solidFill>
                <a:cs typeface="Arial"/>
              </a:rPr>
              <a:t>Intergroupe</a:t>
            </a:r>
            <a:r>
              <a:rPr b="1" u="heavy" spc="-5" dirty="0" smtClean="0">
                <a:solidFill>
                  <a:srgbClr val="FF0000"/>
                </a:solidFill>
                <a:cs typeface="Arial"/>
              </a:rPr>
              <a:t> </a:t>
            </a:r>
            <a:r>
              <a:rPr b="1" u="heavy" spc="-5" dirty="0">
                <a:solidFill>
                  <a:srgbClr val="FF0000"/>
                </a:solidFill>
                <a:cs typeface="Arial"/>
              </a:rPr>
              <a:t>Francophone </a:t>
            </a:r>
            <a:r>
              <a:rPr b="1" u="heavy" spc="-10" dirty="0">
                <a:solidFill>
                  <a:srgbClr val="FF0000"/>
                </a:solidFill>
                <a:cs typeface="Arial"/>
              </a:rPr>
              <a:t>du </a:t>
            </a:r>
            <a:r>
              <a:rPr b="1" u="heavy" dirty="0">
                <a:solidFill>
                  <a:srgbClr val="FF0000"/>
                </a:solidFill>
                <a:cs typeface="Arial"/>
              </a:rPr>
              <a:t>Myélome </a:t>
            </a:r>
            <a:r>
              <a:rPr b="1" spc="-5" dirty="0">
                <a:solidFill>
                  <a:srgbClr val="FF0000"/>
                </a:solidFill>
                <a:cs typeface="Arial"/>
              </a:rPr>
              <a:t>(IFM): </a:t>
            </a:r>
            <a:r>
              <a:rPr spc="-5" dirty="0">
                <a:cs typeface="Arial"/>
              </a:rPr>
              <a:t>phase </a:t>
            </a:r>
            <a:r>
              <a:rPr spc="-10" dirty="0">
                <a:cs typeface="Arial"/>
              </a:rPr>
              <a:t>III </a:t>
            </a:r>
            <a:r>
              <a:rPr b="1" dirty="0" smtClean="0">
                <a:cs typeface="Arial"/>
              </a:rPr>
              <a:t>V</a:t>
            </a:r>
            <a:r>
              <a:rPr lang="tr-TR" b="1" dirty="0" smtClean="0">
                <a:cs typeface="Arial"/>
              </a:rPr>
              <a:t>T</a:t>
            </a:r>
            <a:r>
              <a:rPr b="1" dirty="0" smtClean="0">
                <a:cs typeface="Arial"/>
              </a:rPr>
              <a:t>D </a:t>
            </a:r>
            <a:r>
              <a:rPr dirty="0">
                <a:cs typeface="Arial"/>
              </a:rPr>
              <a:t>to</a:t>
            </a:r>
            <a:r>
              <a:rPr spc="30" dirty="0">
                <a:cs typeface="Arial"/>
              </a:rPr>
              <a:t> </a:t>
            </a:r>
            <a:r>
              <a:rPr b="1" dirty="0" smtClean="0">
                <a:cs typeface="Arial"/>
              </a:rPr>
              <a:t>VD</a:t>
            </a:r>
            <a:r>
              <a:rPr dirty="0">
                <a:cs typeface="Arial"/>
              </a:rPr>
              <a:t>.</a:t>
            </a:r>
          </a:p>
          <a:p>
            <a:pPr marL="756137" marR="5078" lvl="1" indent="-286330">
              <a:lnSpc>
                <a:spcPct val="150000"/>
              </a:lnSpc>
              <a:spcBef>
                <a:spcPts val="480"/>
              </a:spcBef>
              <a:buClr>
                <a:srgbClr val="0F4480"/>
              </a:buClr>
              <a:buFont typeface="Wingdings" pitchFamily="2" charset="2"/>
              <a:buChar char="Ø"/>
              <a:tabLst>
                <a:tab pos="756773" algn="l"/>
              </a:tabLst>
            </a:pPr>
            <a:r>
              <a:rPr sz="1600" dirty="0" smtClean="0">
                <a:cs typeface="Arial"/>
              </a:rPr>
              <a:t>VTD induced higher VGPR rates (50% versus 36%, P = 0.047)</a:t>
            </a:r>
            <a:r>
              <a:rPr sz="1600" spc="-270" dirty="0" smtClean="0">
                <a:cs typeface="Arial"/>
              </a:rPr>
              <a:t> </a:t>
            </a:r>
            <a:r>
              <a:rPr sz="1600" dirty="0" smtClean="0">
                <a:cs typeface="Arial"/>
              </a:rPr>
              <a:t>but  identical </a:t>
            </a:r>
            <a:r>
              <a:rPr sz="1600" spc="5" dirty="0" smtClean="0">
                <a:cs typeface="Arial"/>
              </a:rPr>
              <a:t>CR </a:t>
            </a:r>
            <a:r>
              <a:rPr sz="1600" dirty="0" smtClean="0">
                <a:cs typeface="Arial"/>
              </a:rPr>
              <a:t>rates (14 versus</a:t>
            </a:r>
            <a:r>
              <a:rPr sz="1600" spc="-155" dirty="0" smtClean="0">
                <a:cs typeface="Arial"/>
              </a:rPr>
              <a:t> </a:t>
            </a:r>
            <a:r>
              <a:rPr sz="1600" spc="-5" dirty="0" smtClean="0">
                <a:cs typeface="Arial"/>
              </a:rPr>
              <a:t>12%)</a:t>
            </a:r>
            <a:endParaRPr sz="1600" dirty="0" smtClean="0">
              <a:cs typeface="Arial"/>
            </a:endParaRPr>
          </a:p>
          <a:p>
            <a:pPr marL="756137" marR="55232" lvl="1" indent="-286330">
              <a:lnSpc>
                <a:spcPct val="150000"/>
              </a:lnSpc>
              <a:spcBef>
                <a:spcPts val="480"/>
              </a:spcBef>
              <a:buClr>
                <a:srgbClr val="0F4480"/>
              </a:buClr>
              <a:buFont typeface="Wingdings" pitchFamily="2" charset="2"/>
              <a:buChar char="Ø"/>
              <a:tabLst>
                <a:tab pos="756773" algn="l"/>
              </a:tabLst>
            </a:pPr>
            <a:r>
              <a:rPr sz="1600" dirty="0" smtClean="0">
                <a:cs typeface="Arial"/>
              </a:rPr>
              <a:t>This improvement persisted </a:t>
            </a:r>
            <a:r>
              <a:rPr sz="1600" spc="-5" dirty="0" smtClean="0">
                <a:cs typeface="Arial"/>
              </a:rPr>
              <a:t>after </a:t>
            </a:r>
            <a:r>
              <a:rPr sz="1600" dirty="0" smtClean="0">
                <a:cs typeface="Arial"/>
              </a:rPr>
              <a:t>HDT (VGPR or better: 66</a:t>
            </a:r>
            <a:r>
              <a:rPr sz="1600" spc="-204" dirty="0" smtClean="0">
                <a:cs typeface="Arial"/>
              </a:rPr>
              <a:t> </a:t>
            </a:r>
            <a:r>
              <a:rPr sz="1600" dirty="0" smtClean="0">
                <a:cs typeface="Arial"/>
              </a:rPr>
              <a:t>versus  54%, P =</a:t>
            </a:r>
            <a:r>
              <a:rPr sz="1600" spc="-190" dirty="0" smtClean="0">
                <a:cs typeface="Arial"/>
              </a:rPr>
              <a:t> </a:t>
            </a:r>
            <a:r>
              <a:rPr sz="1600" dirty="0" smtClean="0">
                <a:cs typeface="Arial"/>
              </a:rPr>
              <a:t>0.044)</a:t>
            </a:r>
          </a:p>
          <a:p>
            <a:pPr marL="355530" marR="184749" indent="-342834">
              <a:lnSpc>
                <a:spcPct val="150000"/>
              </a:lnSpc>
              <a:spcBef>
                <a:spcPts val="480"/>
              </a:spcBef>
              <a:buClr>
                <a:srgbClr val="0F4480"/>
              </a:buClr>
              <a:buFont typeface="Wingdings"/>
              <a:buChar char=""/>
              <a:tabLst>
                <a:tab pos="354895" algn="l"/>
                <a:tab pos="355530" algn="l"/>
              </a:tabLst>
            </a:pPr>
            <a:r>
              <a:rPr sz="1600" b="1" u="heavy" dirty="0" smtClean="0">
                <a:solidFill>
                  <a:srgbClr val="FF0000"/>
                </a:solidFill>
                <a:cs typeface="Arial"/>
              </a:rPr>
              <a:t>HOVON- </a:t>
            </a:r>
            <a:r>
              <a:rPr sz="1600" b="1" u="heavy" dirty="0">
                <a:solidFill>
                  <a:srgbClr val="FF0000"/>
                </a:solidFill>
                <a:cs typeface="Arial"/>
              </a:rPr>
              <a:t>65/GMMG-HD4</a:t>
            </a:r>
            <a:r>
              <a:rPr sz="1600" b="1" dirty="0">
                <a:solidFill>
                  <a:srgbClr val="FF0000"/>
                </a:solidFill>
                <a:cs typeface="Arial"/>
              </a:rPr>
              <a:t>: </a:t>
            </a:r>
            <a:r>
              <a:rPr sz="1600" dirty="0">
                <a:cs typeface="Arial"/>
              </a:rPr>
              <a:t>induction </a:t>
            </a:r>
            <a:r>
              <a:rPr sz="1600" dirty="0" smtClean="0">
                <a:cs typeface="Arial"/>
              </a:rPr>
              <a:t>with</a:t>
            </a:r>
            <a:endParaRPr lang="tr-TR" sz="1600" dirty="0" smtClean="0">
              <a:cs typeface="Arial"/>
            </a:endParaRPr>
          </a:p>
          <a:p>
            <a:pPr marL="355530" marR="184749" indent="-342834">
              <a:lnSpc>
                <a:spcPct val="150000"/>
              </a:lnSpc>
              <a:spcBef>
                <a:spcPts val="480"/>
              </a:spcBef>
              <a:buClr>
                <a:srgbClr val="0F4480"/>
              </a:buClr>
              <a:buFont typeface="Wingdings"/>
              <a:buChar char=""/>
              <a:tabLst>
                <a:tab pos="354895" algn="l"/>
                <a:tab pos="355530" algn="l"/>
              </a:tabLst>
            </a:pPr>
            <a:r>
              <a:rPr sz="1600" dirty="0" smtClean="0">
                <a:cs typeface="Arial"/>
              </a:rPr>
              <a:t> </a:t>
            </a:r>
            <a:r>
              <a:rPr sz="1600" b="1" spc="-50" dirty="0">
                <a:cs typeface="Arial"/>
              </a:rPr>
              <a:t>VAD </a:t>
            </a:r>
            <a:r>
              <a:rPr sz="1600" dirty="0">
                <a:cs typeface="Arial"/>
              </a:rPr>
              <a:t>followed by ASCT</a:t>
            </a:r>
            <a:r>
              <a:rPr sz="1600" spc="-245" dirty="0">
                <a:cs typeface="Arial"/>
              </a:rPr>
              <a:t> </a:t>
            </a:r>
            <a:r>
              <a:rPr sz="1600" dirty="0">
                <a:cs typeface="Arial"/>
              </a:rPr>
              <a:t>and </a:t>
            </a:r>
            <a:r>
              <a:rPr lang="tr-TR" sz="1600" b="1" dirty="0" smtClean="0">
                <a:cs typeface="Arial"/>
              </a:rPr>
              <a:t>T</a:t>
            </a:r>
            <a:r>
              <a:rPr lang="tr-TR" sz="1600" i="1" dirty="0" smtClean="0">
                <a:cs typeface="Arial"/>
              </a:rPr>
              <a:t> </a:t>
            </a:r>
            <a:r>
              <a:rPr sz="1600" dirty="0" smtClean="0">
                <a:cs typeface="Arial"/>
              </a:rPr>
              <a:t>maintenance </a:t>
            </a:r>
            <a:r>
              <a:rPr sz="1600" dirty="0">
                <a:cs typeface="Arial"/>
              </a:rPr>
              <a:t>vs. </a:t>
            </a:r>
            <a:r>
              <a:rPr sz="1600" b="1" spc="-50" dirty="0">
                <a:cs typeface="Arial"/>
              </a:rPr>
              <a:t>PAD </a:t>
            </a:r>
            <a:r>
              <a:rPr lang="tr-TR" sz="1600" spc="-50" dirty="0" smtClean="0">
                <a:cs typeface="Arial"/>
              </a:rPr>
              <a:t> </a:t>
            </a:r>
            <a:r>
              <a:rPr lang="tr-TR" sz="1600" spc="-50" dirty="0" err="1" smtClean="0">
                <a:cs typeface="Arial"/>
              </a:rPr>
              <a:t>followed</a:t>
            </a:r>
            <a:r>
              <a:rPr lang="tr-TR" sz="1600" spc="-50" dirty="0" smtClean="0">
                <a:cs typeface="Arial"/>
              </a:rPr>
              <a:t> </a:t>
            </a:r>
            <a:r>
              <a:rPr lang="tr-TR" sz="1600" dirty="0" smtClean="0">
                <a:cs typeface="Arial"/>
              </a:rPr>
              <a:t> </a:t>
            </a:r>
            <a:r>
              <a:rPr lang="tr-TR" sz="1600" dirty="0" err="1" smtClean="0">
                <a:cs typeface="Arial"/>
              </a:rPr>
              <a:t>by</a:t>
            </a:r>
            <a:r>
              <a:rPr lang="tr-TR" sz="1600" dirty="0" smtClean="0">
                <a:cs typeface="Arial"/>
              </a:rPr>
              <a:t> </a:t>
            </a:r>
            <a:r>
              <a:rPr sz="1600" dirty="0" smtClean="0">
                <a:cs typeface="Arial"/>
              </a:rPr>
              <a:t> </a:t>
            </a:r>
            <a:r>
              <a:rPr sz="1600" dirty="0">
                <a:cs typeface="Arial"/>
              </a:rPr>
              <a:t>ASCT </a:t>
            </a:r>
            <a:r>
              <a:rPr lang="tr-TR" sz="1600" dirty="0" smtClean="0">
                <a:cs typeface="Arial"/>
              </a:rPr>
              <a:t> </a:t>
            </a:r>
            <a:r>
              <a:rPr lang="tr-TR" sz="1600" dirty="0" err="1" smtClean="0">
                <a:cs typeface="Arial"/>
              </a:rPr>
              <a:t>and</a:t>
            </a:r>
            <a:r>
              <a:rPr lang="tr-TR" sz="1600" dirty="0" smtClean="0">
                <a:cs typeface="Arial"/>
              </a:rPr>
              <a:t>  </a:t>
            </a:r>
            <a:r>
              <a:rPr sz="1600" dirty="0" smtClean="0">
                <a:cs typeface="Arial"/>
              </a:rPr>
              <a:t>maintenance </a:t>
            </a:r>
            <a:r>
              <a:rPr sz="1600" dirty="0">
                <a:cs typeface="Arial"/>
              </a:rPr>
              <a:t>with</a:t>
            </a:r>
            <a:r>
              <a:rPr sz="1600" spc="-300" dirty="0">
                <a:cs typeface="Arial"/>
              </a:rPr>
              <a:t> </a:t>
            </a:r>
            <a:r>
              <a:rPr sz="1600" b="1" dirty="0">
                <a:cs typeface="Arial"/>
              </a:rPr>
              <a:t>B</a:t>
            </a:r>
            <a:r>
              <a:rPr sz="1600" dirty="0">
                <a:cs typeface="Arial"/>
              </a:rPr>
              <a:t>.</a:t>
            </a:r>
          </a:p>
          <a:p>
            <a:pPr marL="756137" lvl="1" indent="-286330">
              <a:lnSpc>
                <a:spcPct val="150000"/>
              </a:lnSpc>
              <a:spcBef>
                <a:spcPts val="480"/>
              </a:spcBef>
              <a:buClr>
                <a:srgbClr val="0F4480"/>
              </a:buClr>
              <a:buFont typeface="Wingdings" pitchFamily="2" charset="2"/>
              <a:buChar char="Ø"/>
              <a:tabLst>
                <a:tab pos="756773" algn="l"/>
              </a:tabLst>
            </a:pPr>
            <a:r>
              <a:rPr sz="1600" dirty="0" smtClean="0">
                <a:cs typeface="Arial"/>
              </a:rPr>
              <a:t>CR </a:t>
            </a:r>
            <a:r>
              <a:rPr sz="1600" dirty="0">
                <a:cs typeface="Arial"/>
              </a:rPr>
              <a:t>rates were superior </a:t>
            </a:r>
            <a:r>
              <a:rPr sz="1600" spc="-5" dirty="0">
                <a:cs typeface="Arial"/>
              </a:rPr>
              <a:t>after </a:t>
            </a:r>
            <a:r>
              <a:rPr sz="1600" spc="-50" dirty="0">
                <a:cs typeface="Arial"/>
              </a:rPr>
              <a:t>PAD </a:t>
            </a:r>
            <a:r>
              <a:rPr sz="1600" dirty="0">
                <a:cs typeface="Arial"/>
              </a:rPr>
              <a:t>(31vs 15%; p&lt;0.001) </a:t>
            </a:r>
            <a:r>
              <a:rPr sz="1600" dirty="0" smtClean="0">
                <a:cs typeface="Arial"/>
              </a:rPr>
              <a:t>and</a:t>
            </a:r>
            <a:r>
              <a:rPr lang="tr-TR" sz="1600" dirty="0" smtClean="0">
                <a:cs typeface="Arial"/>
              </a:rPr>
              <a:t> </a:t>
            </a:r>
            <a:r>
              <a:rPr sz="1600" dirty="0" smtClean="0">
                <a:cs typeface="Arial"/>
              </a:rPr>
              <a:t>B</a:t>
            </a:r>
            <a:r>
              <a:rPr lang="tr-TR" sz="1600" dirty="0" smtClean="0">
                <a:cs typeface="Arial"/>
              </a:rPr>
              <a:t> </a:t>
            </a:r>
            <a:r>
              <a:rPr sz="1600" dirty="0" smtClean="0">
                <a:cs typeface="Arial"/>
              </a:rPr>
              <a:t>maintenance </a:t>
            </a:r>
            <a:r>
              <a:rPr sz="1600" dirty="0">
                <a:cs typeface="Arial"/>
              </a:rPr>
              <a:t>(49 </a:t>
            </a:r>
            <a:r>
              <a:rPr sz="1600" spc="-5" dirty="0">
                <a:cs typeface="Arial"/>
              </a:rPr>
              <a:t>vs. </a:t>
            </a:r>
            <a:r>
              <a:rPr sz="1600" dirty="0">
                <a:cs typeface="Arial"/>
              </a:rPr>
              <a:t>34%;</a:t>
            </a:r>
            <a:r>
              <a:rPr sz="1600" spc="-135" dirty="0">
                <a:cs typeface="Arial"/>
              </a:rPr>
              <a:t> </a:t>
            </a:r>
            <a:r>
              <a:rPr sz="1600" dirty="0">
                <a:cs typeface="Arial"/>
              </a:rPr>
              <a:t>p&lt;0.001).</a:t>
            </a:r>
          </a:p>
          <a:p>
            <a:pPr marL="756137" marR="138404" lvl="1" indent="-286330">
              <a:lnSpc>
                <a:spcPct val="150000"/>
              </a:lnSpc>
              <a:spcBef>
                <a:spcPts val="480"/>
              </a:spcBef>
              <a:buClr>
                <a:srgbClr val="0F4480"/>
              </a:buClr>
              <a:buFont typeface="Wingdings" pitchFamily="2" charset="2"/>
              <a:buChar char="Ø"/>
              <a:tabLst>
                <a:tab pos="756773" algn="l"/>
              </a:tabLst>
            </a:pPr>
            <a:r>
              <a:rPr sz="1600" dirty="0">
                <a:cs typeface="Arial"/>
              </a:rPr>
              <a:t>B during induction and maintenance abrogated the deleterious  </a:t>
            </a:r>
            <a:r>
              <a:rPr sz="1600" spc="-5" dirty="0">
                <a:cs typeface="Arial"/>
              </a:rPr>
              <a:t>effect </a:t>
            </a:r>
            <a:r>
              <a:rPr sz="1600" dirty="0">
                <a:cs typeface="Arial"/>
              </a:rPr>
              <a:t>of del17p on both PFS and OS. </a:t>
            </a:r>
            <a:r>
              <a:rPr sz="1600" spc="-15" dirty="0">
                <a:cs typeface="Arial"/>
              </a:rPr>
              <a:t>Conversely, </a:t>
            </a:r>
            <a:r>
              <a:rPr sz="1600" b="1" dirty="0">
                <a:cs typeface="Arial"/>
              </a:rPr>
              <a:t>B may not  </a:t>
            </a:r>
            <a:r>
              <a:rPr sz="1600" b="1" spc="-5" dirty="0">
                <a:cs typeface="Arial"/>
              </a:rPr>
              <a:t>always overcome </a:t>
            </a:r>
            <a:r>
              <a:rPr sz="1600" b="1" dirty="0">
                <a:cs typeface="Arial"/>
              </a:rPr>
              <a:t>the deleterious effect of deletion 17p </a:t>
            </a:r>
            <a:r>
              <a:rPr sz="1600" b="1" spc="-5" dirty="0">
                <a:cs typeface="Arial"/>
              </a:rPr>
              <a:t>in</a:t>
            </a:r>
            <a:r>
              <a:rPr sz="1600" b="1" spc="-150" dirty="0">
                <a:cs typeface="Arial"/>
              </a:rPr>
              <a:t> </a:t>
            </a:r>
            <a:r>
              <a:rPr sz="1600" b="1" dirty="0">
                <a:cs typeface="Arial"/>
              </a:rPr>
              <a:t>the  non-transplant</a:t>
            </a:r>
            <a:r>
              <a:rPr sz="1600" b="1" spc="-105" dirty="0">
                <a:cs typeface="Arial"/>
              </a:rPr>
              <a:t> </a:t>
            </a:r>
            <a:r>
              <a:rPr sz="1600" b="1" dirty="0">
                <a:cs typeface="Arial"/>
              </a:rPr>
              <a:t>setting.</a:t>
            </a:r>
            <a:endParaRPr sz="1600" dirty="0">
              <a:cs typeface="Arial"/>
            </a:endParaRPr>
          </a:p>
        </p:txBody>
      </p:sp>
      <p:sp>
        <p:nvSpPr>
          <p:cNvPr id="4" name="3 Dikdörtgen"/>
          <p:cNvSpPr/>
          <p:nvPr/>
        </p:nvSpPr>
        <p:spPr>
          <a:xfrm>
            <a:off x="152400" y="1600200"/>
            <a:ext cx="7162800" cy="369332"/>
          </a:xfrm>
          <a:prstGeom prst="rect">
            <a:avLst/>
          </a:prstGeom>
        </p:spPr>
        <p:txBody>
          <a:bodyPr wrap="square">
            <a:spAutoFit/>
          </a:bodyPr>
          <a:lstStyle/>
          <a:p>
            <a:pPr marL="12698"/>
            <a:r>
              <a:rPr lang="tr-TR" b="1" dirty="0" err="1" smtClean="0">
                <a:cs typeface="Arial"/>
              </a:rPr>
              <a:t>Pre</a:t>
            </a:r>
            <a:r>
              <a:rPr lang="tr-TR" b="1" dirty="0" smtClean="0">
                <a:cs typeface="Arial"/>
              </a:rPr>
              <a:t>-transplant </a:t>
            </a:r>
            <a:r>
              <a:rPr lang="tr-TR" b="1" dirty="0" err="1" smtClean="0">
                <a:cs typeface="Arial"/>
              </a:rPr>
              <a:t>induction</a:t>
            </a:r>
            <a:r>
              <a:rPr lang="tr-TR" b="1" dirty="0" smtClean="0">
                <a:cs typeface="Arial"/>
              </a:rPr>
              <a:t> therapies in Multiple</a:t>
            </a:r>
            <a:r>
              <a:rPr lang="tr-TR" b="1" spc="-225" dirty="0" smtClean="0">
                <a:cs typeface="Arial"/>
              </a:rPr>
              <a:t> </a:t>
            </a:r>
            <a:r>
              <a:rPr lang="tr-TR" b="1" spc="-5" dirty="0" smtClean="0">
                <a:cs typeface="Arial"/>
              </a:rPr>
              <a:t>Myeloma</a:t>
            </a:r>
            <a:endParaRPr lang="tr-TR" dirty="0">
              <a:cs typeface="Arial"/>
            </a:endParaRPr>
          </a:p>
        </p:txBody>
      </p:sp>
      <p:sp>
        <p:nvSpPr>
          <p:cNvPr id="6" name="object 2"/>
          <p:cNvSpPr txBox="1">
            <a:spLocks noGrp="1"/>
          </p:cNvSpPr>
          <p:nvPr>
            <p:ph type="title"/>
          </p:nvPr>
        </p:nvSpPr>
        <p:spPr>
          <a:xfrm>
            <a:off x="-228600" y="152400"/>
            <a:ext cx="7543800" cy="1477328"/>
          </a:xfrm>
          <a:prstGeom prst="rect">
            <a:avLst/>
          </a:prstGeom>
        </p:spPr>
        <p:txBody>
          <a:bodyPr vert="horz" wrap="square" lIns="0" tIns="0" rIns="0" bIns="0" rtlCol="0">
            <a:spAutoFit/>
          </a:bodyPr>
          <a:lstStyle/>
          <a:p>
            <a:pPr marL="1050085" algn="ctr"/>
            <a:r>
              <a:rPr sz="3200" b="1" spc="-5" dirty="0"/>
              <a:t>Improving outcomes </a:t>
            </a:r>
            <a:r>
              <a:rPr sz="3200" b="1" dirty="0"/>
              <a:t>of</a:t>
            </a:r>
            <a:r>
              <a:rPr sz="3200" b="1" spc="-50" dirty="0"/>
              <a:t> </a:t>
            </a:r>
            <a:r>
              <a:rPr sz="3200" b="1" dirty="0"/>
              <a:t>ASCT</a:t>
            </a:r>
            <a:r>
              <a:rPr lang="tr-TR" b="1" dirty="0"/>
              <a:t/>
            </a:r>
            <a:br>
              <a:rPr lang="tr-TR" b="1" dirty="0"/>
            </a:br>
            <a:r>
              <a:rPr lang="tr-TR" sz="2800" dirty="0" err="1">
                <a:solidFill>
                  <a:srgbClr val="C00000"/>
                </a:solidFill>
              </a:rPr>
              <a:t>Pre</a:t>
            </a:r>
            <a:r>
              <a:rPr lang="tr-TR" sz="2800" dirty="0">
                <a:solidFill>
                  <a:srgbClr val="C00000"/>
                </a:solidFill>
              </a:rPr>
              <a:t>-transplant </a:t>
            </a:r>
            <a:r>
              <a:rPr lang="tr-TR" sz="2800" dirty="0" smtClean="0">
                <a:solidFill>
                  <a:srgbClr val="C00000"/>
                </a:solidFill>
              </a:rPr>
              <a:t>Therapies </a:t>
            </a:r>
            <a:r>
              <a:rPr lang="tr-TR" dirty="0"/>
              <a:t/>
            </a:r>
            <a:br>
              <a:rPr lang="tr-TR" dirty="0"/>
            </a:br>
            <a:endParaRP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amond(in)">
                                      <p:cBhvr>
                                        <p:cTn id="7" dur="2000"/>
                                        <p:tgtEl>
                                          <p:spTgt spid="3">
                                            <p:txEl>
                                              <p:pRg st="2" end="2"/>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amond(in)">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diamond(in)">
                                      <p:cBhvr>
                                        <p:cTn id="15" dur="2000"/>
                                        <p:tgtEl>
                                          <p:spTgt spid="3">
                                            <p:txEl>
                                              <p:pRg st="6" end="6"/>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diamond(in)">
                                      <p:cBhvr>
                                        <p:cTn id="1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7200" y="2643124"/>
            <a:ext cx="8593430" cy="307777"/>
          </a:xfrm>
          <a:prstGeom prst="rect">
            <a:avLst/>
          </a:prstGeom>
        </p:spPr>
        <p:txBody>
          <a:bodyPr vert="horz" wrap="square" lIns="0" tIns="0" rIns="0" bIns="0" rtlCol="0">
            <a:spAutoFit/>
          </a:bodyPr>
          <a:lstStyle/>
          <a:p>
            <a:pPr marL="355530" indent="-342834">
              <a:spcBef>
                <a:spcPts val="1080"/>
              </a:spcBef>
              <a:buClr>
                <a:srgbClr val="0F4480"/>
              </a:buClr>
              <a:buFont typeface="Wingdings"/>
              <a:buChar char=""/>
              <a:tabLst>
                <a:tab pos="354895" algn="l"/>
                <a:tab pos="355530" algn="l"/>
              </a:tabLst>
            </a:pPr>
            <a:r>
              <a:rPr sz="2000" dirty="0">
                <a:latin typeface="Arial"/>
                <a:cs typeface="Arial"/>
              </a:rPr>
              <a:t>ICE </a:t>
            </a:r>
            <a:r>
              <a:rPr sz="2000" spc="-5" dirty="0">
                <a:latin typeface="Arial"/>
                <a:cs typeface="Arial"/>
              </a:rPr>
              <a:t>vs </a:t>
            </a:r>
            <a:r>
              <a:rPr sz="2000" dirty="0">
                <a:latin typeface="Arial"/>
                <a:cs typeface="Arial"/>
              </a:rPr>
              <a:t>DHAP (CORAL): similar</a:t>
            </a:r>
            <a:r>
              <a:rPr sz="2000" spc="-155" dirty="0">
                <a:latin typeface="Arial"/>
                <a:cs typeface="Arial"/>
              </a:rPr>
              <a:t> </a:t>
            </a:r>
            <a:r>
              <a:rPr sz="2000" dirty="0">
                <a:latin typeface="Arial"/>
                <a:cs typeface="Arial"/>
              </a:rPr>
              <a:t>outcomes.</a:t>
            </a:r>
          </a:p>
        </p:txBody>
      </p:sp>
      <p:sp>
        <p:nvSpPr>
          <p:cNvPr id="4" name="object 4"/>
          <p:cNvSpPr txBox="1"/>
          <p:nvPr/>
        </p:nvSpPr>
        <p:spPr>
          <a:xfrm>
            <a:off x="6350255" y="5596889"/>
            <a:ext cx="2177415" cy="184666"/>
          </a:xfrm>
          <a:prstGeom prst="rect">
            <a:avLst/>
          </a:prstGeom>
        </p:spPr>
        <p:txBody>
          <a:bodyPr vert="horz" wrap="square" lIns="0" tIns="0" rIns="0" bIns="0" rtlCol="0">
            <a:spAutoFit/>
          </a:bodyPr>
          <a:lstStyle/>
          <a:p>
            <a:pPr marL="12698"/>
            <a:r>
              <a:rPr sz="1200" spc="-5" dirty="0">
                <a:solidFill>
                  <a:srgbClr val="C00000"/>
                </a:solidFill>
                <a:latin typeface="Arial"/>
                <a:cs typeface="Arial"/>
              </a:rPr>
              <a:t>Crump </a:t>
            </a:r>
            <a:r>
              <a:rPr sz="1200" dirty="0">
                <a:solidFill>
                  <a:srgbClr val="C00000"/>
                </a:solidFill>
                <a:latin typeface="Arial"/>
                <a:cs typeface="Arial"/>
              </a:rPr>
              <a:t>et al. JCO</a:t>
            </a:r>
            <a:r>
              <a:rPr sz="1200" spc="-65" dirty="0">
                <a:solidFill>
                  <a:srgbClr val="C00000"/>
                </a:solidFill>
                <a:latin typeface="Arial"/>
                <a:cs typeface="Arial"/>
              </a:rPr>
              <a:t> </a:t>
            </a:r>
            <a:r>
              <a:rPr sz="1200" spc="-5" dirty="0">
                <a:solidFill>
                  <a:srgbClr val="C00000"/>
                </a:solidFill>
                <a:latin typeface="Arial"/>
                <a:cs typeface="Arial"/>
              </a:rPr>
              <a:t>2014;32:3490</a:t>
            </a:r>
            <a:endParaRPr sz="1200" dirty="0">
              <a:solidFill>
                <a:srgbClr val="C00000"/>
              </a:solidFill>
              <a:latin typeface="Arial"/>
              <a:cs typeface="Arial"/>
            </a:endParaRPr>
          </a:p>
        </p:txBody>
      </p:sp>
      <p:sp>
        <p:nvSpPr>
          <p:cNvPr id="5" name="object 5"/>
          <p:cNvSpPr txBox="1">
            <a:spLocks noGrp="1"/>
          </p:cNvSpPr>
          <p:nvPr>
            <p:ph type="body" idx="1"/>
          </p:nvPr>
        </p:nvSpPr>
        <p:spPr>
          <a:xfrm>
            <a:off x="474370" y="3137155"/>
            <a:ext cx="8014334" cy="2267287"/>
          </a:xfrm>
          <a:prstGeom prst="rect">
            <a:avLst/>
          </a:prstGeom>
        </p:spPr>
        <p:txBody>
          <a:bodyPr vert="horz" wrap="square" lIns="0" tIns="0" rIns="0" bIns="0" rtlCol="0">
            <a:spAutoFit/>
          </a:bodyPr>
          <a:lstStyle/>
          <a:p>
            <a:pPr marR="5078" algn="r"/>
            <a:r>
              <a:rPr dirty="0">
                <a:solidFill>
                  <a:srgbClr val="C00000"/>
                </a:solidFill>
              </a:rPr>
              <a:t>Gisselbrecht et al.</a:t>
            </a:r>
            <a:r>
              <a:rPr spc="-114" dirty="0">
                <a:solidFill>
                  <a:srgbClr val="C00000"/>
                </a:solidFill>
              </a:rPr>
              <a:t> </a:t>
            </a:r>
            <a:r>
              <a:rPr spc="-5" dirty="0">
                <a:solidFill>
                  <a:srgbClr val="C00000"/>
                </a:solidFill>
              </a:rPr>
              <a:t>2012;30:4462</a:t>
            </a:r>
          </a:p>
          <a:p>
            <a:pPr>
              <a:lnSpc>
                <a:spcPct val="100000"/>
              </a:lnSpc>
            </a:pPr>
            <a:endParaRPr dirty="0"/>
          </a:p>
          <a:p>
            <a:pPr marL="355530" indent="-342834">
              <a:spcBef>
                <a:spcPts val="729"/>
              </a:spcBef>
              <a:buClr>
                <a:srgbClr val="0F4480"/>
              </a:buClr>
              <a:buFont typeface="Wingdings"/>
              <a:buChar char=""/>
              <a:tabLst>
                <a:tab pos="354895" algn="l"/>
                <a:tab pos="355530" algn="l"/>
              </a:tabLst>
            </a:pPr>
            <a:r>
              <a:rPr sz="2000" dirty="0"/>
              <a:t>GDP </a:t>
            </a:r>
            <a:r>
              <a:rPr sz="2000" spc="-5" dirty="0"/>
              <a:t>vs </a:t>
            </a:r>
            <a:r>
              <a:rPr sz="2000" dirty="0"/>
              <a:t>DHAP </a:t>
            </a:r>
            <a:r>
              <a:rPr sz="2000" spc="-20" dirty="0"/>
              <a:t>(LY12): </a:t>
            </a:r>
            <a:r>
              <a:rPr sz="2000" dirty="0"/>
              <a:t>GDP is associated</a:t>
            </a:r>
            <a:r>
              <a:rPr sz="2000" spc="-229" dirty="0"/>
              <a:t> </a:t>
            </a:r>
            <a:r>
              <a:rPr sz="2000" dirty="0"/>
              <a:t>with:</a:t>
            </a:r>
          </a:p>
          <a:p>
            <a:pPr marL="756137" lvl="1" indent="-286330">
              <a:spcBef>
                <a:spcPts val="480"/>
              </a:spcBef>
              <a:buClr>
                <a:srgbClr val="0F4480"/>
              </a:buClr>
              <a:buFont typeface="Wingdings" pitchFamily="2" charset="2"/>
              <a:buChar char="Ø"/>
              <a:tabLst>
                <a:tab pos="756773" algn="l"/>
              </a:tabLst>
            </a:pPr>
            <a:r>
              <a:rPr sz="2000" dirty="0">
                <a:latin typeface="Arial"/>
                <a:cs typeface="Arial"/>
              </a:rPr>
              <a:t>noninferior response</a:t>
            </a:r>
            <a:r>
              <a:rPr sz="2000" spc="-130" dirty="0">
                <a:latin typeface="Arial"/>
                <a:cs typeface="Arial"/>
              </a:rPr>
              <a:t> </a:t>
            </a:r>
            <a:r>
              <a:rPr sz="2000" dirty="0">
                <a:latin typeface="Arial"/>
                <a:cs typeface="Arial"/>
              </a:rPr>
              <a:t>rate</a:t>
            </a:r>
          </a:p>
          <a:p>
            <a:pPr marL="756137" lvl="1" indent="-286330">
              <a:spcBef>
                <a:spcPts val="480"/>
              </a:spcBef>
              <a:buClr>
                <a:srgbClr val="0F4480"/>
              </a:buClr>
              <a:buFont typeface="Wingdings" pitchFamily="2" charset="2"/>
              <a:buChar char="Ø"/>
              <a:tabLst>
                <a:tab pos="756773" algn="l"/>
              </a:tabLst>
            </a:pPr>
            <a:r>
              <a:rPr sz="2000" dirty="0">
                <a:latin typeface="Arial"/>
                <a:cs typeface="Arial"/>
              </a:rPr>
              <a:t>similar transplantation rate, </a:t>
            </a:r>
            <a:r>
              <a:rPr sz="2000" spc="-5" dirty="0">
                <a:latin typeface="Arial"/>
                <a:cs typeface="Arial"/>
              </a:rPr>
              <a:t>EFS, </a:t>
            </a:r>
            <a:r>
              <a:rPr sz="2000" dirty="0">
                <a:latin typeface="Arial"/>
                <a:cs typeface="Arial"/>
              </a:rPr>
              <a:t>and</a:t>
            </a:r>
            <a:r>
              <a:rPr sz="2000" spc="-145" dirty="0">
                <a:latin typeface="Arial"/>
                <a:cs typeface="Arial"/>
              </a:rPr>
              <a:t> </a:t>
            </a:r>
            <a:r>
              <a:rPr sz="2000" dirty="0">
                <a:latin typeface="Arial"/>
                <a:cs typeface="Arial"/>
              </a:rPr>
              <a:t>OS</a:t>
            </a:r>
          </a:p>
          <a:p>
            <a:pPr marL="756137" lvl="1" indent="-286330">
              <a:spcBef>
                <a:spcPts val="480"/>
              </a:spcBef>
              <a:buClr>
                <a:srgbClr val="0F4480"/>
              </a:buClr>
              <a:buFont typeface="Wingdings" pitchFamily="2" charset="2"/>
              <a:buChar char="Ø"/>
              <a:tabLst>
                <a:tab pos="756773" algn="l"/>
              </a:tabLst>
            </a:pPr>
            <a:r>
              <a:rPr sz="2000" dirty="0">
                <a:latin typeface="Arial"/>
                <a:cs typeface="Arial"/>
              </a:rPr>
              <a:t>less toxicity and</a:t>
            </a:r>
            <a:r>
              <a:rPr sz="2000" spc="-105" dirty="0">
                <a:latin typeface="Arial"/>
                <a:cs typeface="Arial"/>
              </a:rPr>
              <a:t> </a:t>
            </a:r>
            <a:r>
              <a:rPr sz="2000" dirty="0">
                <a:latin typeface="Arial"/>
                <a:cs typeface="Arial"/>
              </a:rPr>
              <a:t>hospitalization</a:t>
            </a:r>
          </a:p>
          <a:p>
            <a:pPr marL="756137" lvl="1" indent="-286330">
              <a:spcBef>
                <a:spcPts val="480"/>
              </a:spcBef>
              <a:buClr>
                <a:srgbClr val="0F4480"/>
              </a:buClr>
              <a:buFont typeface="Wingdings" pitchFamily="2" charset="2"/>
              <a:buChar char="Ø"/>
              <a:tabLst>
                <a:tab pos="756773" algn="l"/>
              </a:tabLst>
            </a:pPr>
            <a:r>
              <a:rPr sz="2000" dirty="0">
                <a:latin typeface="Arial"/>
                <a:cs typeface="Arial"/>
              </a:rPr>
              <a:t>superior quality of</a:t>
            </a:r>
            <a:r>
              <a:rPr sz="2000" spc="-125" dirty="0">
                <a:latin typeface="Arial"/>
                <a:cs typeface="Arial"/>
              </a:rPr>
              <a:t> </a:t>
            </a:r>
            <a:r>
              <a:rPr sz="2000" spc="-5" dirty="0">
                <a:latin typeface="Arial"/>
                <a:cs typeface="Arial"/>
              </a:rPr>
              <a:t>life</a:t>
            </a:r>
            <a:endParaRPr sz="2000" dirty="0">
              <a:latin typeface="Arial"/>
              <a:cs typeface="Arial"/>
            </a:endParaRPr>
          </a:p>
        </p:txBody>
      </p:sp>
      <p:sp>
        <p:nvSpPr>
          <p:cNvPr id="8" name="7 Dikdörtgen"/>
          <p:cNvSpPr/>
          <p:nvPr/>
        </p:nvSpPr>
        <p:spPr>
          <a:xfrm>
            <a:off x="381000" y="1600202"/>
            <a:ext cx="8305800" cy="461645"/>
          </a:xfrm>
          <a:prstGeom prst="rect">
            <a:avLst/>
          </a:prstGeom>
        </p:spPr>
        <p:txBody>
          <a:bodyPr wrap="square" lIns="91422" tIns="45710" rIns="91422" bIns="45710">
            <a:spAutoFit/>
          </a:bodyPr>
          <a:lstStyle/>
          <a:p>
            <a:pPr marL="12698"/>
            <a:r>
              <a:rPr lang="tr-TR" sz="2400" b="1" dirty="0" err="1">
                <a:solidFill>
                  <a:srgbClr val="0070C0"/>
                </a:solidFill>
                <a:cs typeface="Arial"/>
              </a:rPr>
              <a:t>Pre</a:t>
            </a:r>
            <a:r>
              <a:rPr lang="tr-TR" sz="2400" b="1" dirty="0">
                <a:solidFill>
                  <a:srgbClr val="0070C0"/>
                </a:solidFill>
                <a:cs typeface="Arial"/>
              </a:rPr>
              <a:t>-transplant </a:t>
            </a:r>
            <a:r>
              <a:rPr lang="tr-TR" sz="2400" b="1" dirty="0" err="1">
                <a:solidFill>
                  <a:srgbClr val="0070C0"/>
                </a:solidFill>
                <a:cs typeface="Arial"/>
              </a:rPr>
              <a:t>induction</a:t>
            </a:r>
            <a:r>
              <a:rPr lang="tr-TR" sz="2400" b="1" dirty="0">
                <a:solidFill>
                  <a:srgbClr val="0070C0"/>
                </a:solidFill>
                <a:cs typeface="Arial"/>
              </a:rPr>
              <a:t> therapies in </a:t>
            </a:r>
            <a:r>
              <a:rPr lang="tr-TR" sz="2400" b="1" u="heavy" spc="-5" dirty="0">
                <a:solidFill>
                  <a:srgbClr val="0070C0"/>
                </a:solidFill>
                <a:cs typeface="Arial"/>
              </a:rPr>
              <a:t>non-</a:t>
            </a:r>
            <a:r>
              <a:rPr lang="tr-TR" sz="2400" b="1" u="heavy" spc="-5" dirty="0" err="1">
                <a:solidFill>
                  <a:srgbClr val="0070C0"/>
                </a:solidFill>
                <a:cs typeface="Arial"/>
              </a:rPr>
              <a:t>Hodgkin’s</a:t>
            </a:r>
            <a:r>
              <a:rPr lang="tr-TR" sz="2400" b="1" u="heavy" spc="-185" dirty="0">
                <a:solidFill>
                  <a:srgbClr val="0070C0"/>
                </a:solidFill>
                <a:cs typeface="Arial"/>
              </a:rPr>
              <a:t> </a:t>
            </a:r>
            <a:r>
              <a:rPr lang="tr-TR" sz="2400" b="1" u="heavy" spc="-15" dirty="0">
                <a:solidFill>
                  <a:srgbClr val="0070C0"/>
                </a:solidFill>
                <a:cs typeface="Arial"/>
              </a:rPr>
              <a:t>Lymphoma</a:t>
            </a:r>
            <a:endParaRPr lang="tr-TR" sz="2400" dirty="0">
              <a:solidFill>
                <a:srgbClr val="0070C0"/>
              </a:solidFill>
              <a:cs typeface="Arial"/>
            </a:endParaRPr>
          </a:p>
        </p:txBody>
      </p:sp>
      <p:sp>
        <p:nvSpPr>
          <p:cNvPr id="9" name="object 2"/>
          <p:cNvSpPr txBox="1">
            <a:spLocks noGrp="1"/>
          </p:cNvSpPr>
          <p:nvPr>
            <p:ph type="title"/>
          </p:nvPr>
        </p:nvSpPr>
        <p:spPr>
          <a:xfrm>
            <a:off x="-228600" y="152400"/>
            <a:ext cx="7543800" cy="1477328"/>
          </a:xfrm>
          <a:prstGeom prst="rect">
            <a:avLst/>
          </a:prstGeom>
        </p:spPr>
        <p:txBody>
          <a:bodyPr vert="horz" wrap="square" lIns="0" tIns="0" rIns="0" bIns="0" rtlCol="0">
            <a:spAutoFit/>
          </a:bodyPr>
          <a:lstStyle/>
          <a:p>
            <a:pPr marL="1050085" algn="ctr"/>
            <a:r>
              <a:rPr sz="3200" b="1" spc="-5" dirty="0"/>
              <a:t>Improving outcomes </a:t>
            </a:r>
            <a:r>
              <a:rPr sz="3200" b="1" dirty="0"/>
              <a:t>of</a:t>
            </a:r>
            <a:r>
              <a:rPr sz="3200" b="1" spc="-50" dirty="0"/>
              <a:t> </a:t>
            </a:r>
            <a:r>
              <a:rPr sz="3200" b="1" dirty="0"/>
              <a:t>ASCT</a:t>
            </a:r>
            <a:r>
              <a:rPr lang="tr-TR" b="1" dirty="0"/>
              <a:t/>
            </a:r>
            <a:br>
              <a:rPr lang="tr-TR" b="1" dirty="0"/>
            </a:br>
            <a:r>
              <a:rPr lang="tr-TR" sz="2800" dirty="0" err="1">
                <a:solidFill>
                  <a:srgbClr val="C00000"/>
                </a:solidFill>
              </a:rPr>
              <a:t>Pre</a:t>
            </a:r>
            <a:r>
              <a:rPr lang="tr-TR" sz="2800" dirty="0">
                <a:solidFill>
                  <a:srgbClr val="C00000"/>
                </a:solidFill>
              </a:rPr>
              <a:t>-transplant </a:t>
            </a:r>
            <a:r>
              <a:rPr lang="tr-TR" sz="2800" dirty="0" smtClean="0">
                <a:solidFill>
                  <a:srgbClr val="C00000"/>
                </a:solidFill>
              </a:rPr>
              <a:t>Therapies </a:t>
            </a:r>
            <a:r>
              <a:rPr lang="tr-TR" dirty="0"/>
              <a:t/>
            </a:r>
            <a:br>
              <a:rPr lang="tr-TR" dirty="0"/>
            </a:br>
            <a:endParaRPr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7200" y="1752602"/>
            <a:ext cx="4950460" cy="307777"/>
          </a:xfrm>
          <a:prstGeom prst="rect">
            <a:avLst/>
          </a:prstGeom>
        </p:spPr>
        <p:txBody>
          <a:bodyPr vert="horz" wrap="square" lIns="0" tIns="0" rIns="0" bIns="0" rtlCol="0">
            <a:spAutoFit/>
          </a:bodyPr>
          <a:lstStyle/>
          <a:p>
            <a:pPr marL="12698"/>
            <a:r>
              <a:rPr sz="2000" b="1" dirty="0">
                <a:latin typeface="Arial"/>
                <a:cs typeface="Arial"/>
              </a:rPr>
              <a:t>:</a:t>
            </a:r>
            <a:r>
              <a:rPr sz="2000" b="1" spc="-130" dirty="0">
                <a:latin typeface="Arial"/>
                <a:cs typeface="Arial"/>
              </a:rPr>
              <a:t> </a:t>
            </a:r>
            <a:r>
              <a:rPr sz="2000" b="1" dirty="0">
                <a:latin typeface="Arial"/>
                <a:cs typeface="Arial"/>
              </a:rPr>
              <a:t>N</a:t>
            </a:r>
            <a:r>
              <a:rPr lang="tr-TR" sz="2000" b="1" dirty="0">
                <a:latin typeface="Arial"/>
                <a:cs typeface="Arial"/>
              </a:rPr>
              <a:t>on </a:t>
            </a:r>
            <a:r>
              <a:rPr sz="2000" b="1" dirty="0">
                <a:latin typeface="Arial"/>
                <a:cs typeface="Arial"/>
              </a:rPr>
              <a:t>H</a:t>
            </a:r>
            <a:r>
              <a:rPr lang="tr-TR" sz="2000" b="1" dirty="0" err="1">
                <a:latin typeface="Arial"/>
                <a:cs typeface="Arial"/>
              </a:rPr>
              <a:t>odgkin</a:t>
            </a:r>
            <a:r>
              <a:rPr lang="tr-TR" sz="2000" b="1" dirty="0">
                <a:latin typeface="Arial"/>
                <a:cs typeface="Arial"/>
              </a:rPr>
              <a:t> </a:t>
            </a:r>
            <a:r>
              <a:rPr sz="2000" b="1" dirty="0">
                <a:latin typeface="Arial"/>
                <a:cs typeface="Arial"/>
              </a:rPr>
              <a:t>L</a:t>
            </a:r>
            <a:r>
              <a:rPr lang="tr-TR" sz="2000" b="1" dirty="0" err="1">
                <a:latin typeface="Arial"/>
                <a:cs typeface="Arial"/>
              </a:rPr>
              <a:t>ymphomas</a:t>
            </a:r>
            <a:endParaRPr sz="2000" dirty="0">
              <a:latin typeface="Arial"/>
              <a:cs typeface="Arial"/>
            </a:endParaRPr>
          </a:p>
        </p:txBody>
      </p:sp>
      <p:sp>
        <p:nvSpPr>
          <p:cNvPr id="4" name="object 4"/>
          <p:cNvSpPr/>
          <p:nvPr/>
        </p:nvSpPr>
        <p:spPr>
          <a:xfrm>
            <a:off x="56357" y="2373070"/>
            <a:ext cx="9018905" cy="2291715"/>
          </a:xfrm>
          <a:custGeom>
            <a:avLst/>
            <a:gdLst/>
            <a:ahLst/>
            <a:cxnLst/>
            <a:rect l="l" t="t" r="r" b="b"/>
            <a:pathLst>
              <a:path w="9018905" h="2291715">
                <a:moveTo>
                  <a:pt x="0" y="2291671"/>
                </a:moveTo>
                <a:lnTo>
                  <a:pt x="9018698" y="2291671"/>
                </a:lnTo>
                <a:lnTo>
                  <a:pt x="9018698" y="0"/>
                </a:lnTo>
                <a:lnTo>
                  <a:pt x="0" y="0"/>
                </a:lnTo>
                <a:lnTo>
                  <a:pt x="0" y="2291671"/>
                </a:lnTo>
                <a:close/>
              </a:path>
            </a:pathLst>
          </a:custGeom>
          <a:solidFill>
            <a:srgbClr val="EDEEEE"/>
          </a:solidFill>
        </p:spPr>
        <p:txBody>
          <a:bodyPr wrap="square" lIns="0" tIns="0" rIns="0" bIns="0" rtlCol="0"/>
          <a:lstStyle/>
          <a:p>
            <a:endParaRPr/>
          </a:p>
        </p:txBody>
      </p:sp>
      <p:sp>
        <p:nvSpPr>
          <p:cNvPr id="5" name="object 5"/>
          <p:cNvSpPr/>
          <p:nvPr/>
        </p:nvSpPr>
        <p:spPr>
          <a:xfrm>
            <a:off x="178469" y="2415151"/>
            <a:ext cx="81915" cy="99695"/>
          </a:xfrm>
          <a:custGeom>
            <a:avLst/>
            <a:gdLst/>
            <a:ahLst/>
            <a:cxnLst/>
            <a:rect l="l" t="t" r="r" b="b"/>
            <a:pathLst>
              <a:path w="81914" h="99694">
                <a:moveTo>
                  <a:pt x="30871" y="0"/>
                </a:moveTo>
                <a:lnTo>
                  <a:pt x="0" y="0"/>
                </a:lnTo>
                <a:lnTo>
                  <a:pt x="2806" y="5610"/>
                </a:lnTo>
                <a:lnTo>
                  <a:pt x="2806" y="8415"/>
                </a:lnTo>
                <a:lnTo>
                  <a:pt x="4209" y="11408"/>
                </a:lnTo>
                <a:lnTo>
                  <a:pt x="4209" y="88460"/>
                </a:lnTo>
                <a:lnTo>
                  <a:pt x="2806" y="92762"/>
                </a:lnTo>
                <a:lnTo>
                  <a:pt x="2806" y="95567"/>
                </a:lnTo>
                <a:lnTo>
                  <a:pt x="1403" y="96876"/>
                </a:lnTo>
                <a:lnTo>
                  <a:pt x="0" y="99681"/>
                </a:lnTo>
                <a:lnTo>
                  <a:pt x="28065" y="99681"/>
                </a:lnTo>
                <a:lnTo>
                  <a:pt x="26662" y="96876"/>
                </a:lnTo>
                <a:lnTo>
                  <a:pt x="26662" y="95567"/>
                </a:lnTo>
                <a:lnTo>
                  <a:pt x="25258" y="92762"/>
                </a:lnTo>
                <a:lnTo>
                  <a:pt x="25258" y="60407"/>
                </a:lnTo>
                <a:lnTo>
                  <a:pt x="49395" y="60407"/>
                </a:lnTo>
                <a:lnTo>
                  <a:pt x="46307" y="56293"/>
                </a:lnTo>
                <a:lnTo>
                  <a:pt x="50517" y="54796"/>
                </a:lnTo>
                <a:lnTo>
                  <a:pt x="53324" y="53487"/>
                </a:lnTo>
                <a:lnTo>
                  <a:pt x="56130" y="51991"/>
                </a:lnTo>
                <a:lnTo>
                  <a:pt x="64550" y="46381"/>
                </a:lnTo>
                <a:lnTo>
                  <a:pt x="25258" y="46381"/>
                </a:lnTo>
                <a:lnTo>
                  <a:pt x="25258" y="15522"/>
                </a:lnTo>
                <a:lnTo>
                  <a:pt x="65485" y="15522"/>
                </a:lnTo>
                <a:lnTo>
                  <a:pt x="64550" y="12717"/>
                </a:lnTo>
                <a:lnTo>
                  <a:pt x="58937" y="8415"/>
                </a:lnTo>
                <a:lnTo>
                  <a:pt x="53368" y="4733"/>
                </a:lnTo>
                <a:lnTo>
                  <a:pt x="47009" y="2103"/>
                </a:lnTo>
                <a:lnTo>
                  <a:pt x="39598" y="525"/>
                </a:lnTo>
                <a:lnTo>
                  <a:pt x="30871" y="0"/>
                </a:lnTo>
                <a:close/>
              </a:path>
              <a:path w="81914" h="99694">
                <a:moveTo>
                  <a:pt x="49395" y="60407"/>
                </a:moveTo>
                <a:lnTo>
                  <a:pt x="25258" y="60407"/>
                </a:lnTo>
                <a:lnTo>
                  <a:pt x="28065" y="63212"/>
                </a:lnTo>
                <a:lnTo>
                  <a:pt x="30871" y="70319"/>
                </a:lnTo>
                <a:lnTo>
                  <a:pt x="36484" y="75930"/>
                </a:lnTo>
                <a:lnTo>
                  <a:pt x="43501" y="82849"/>
                </a:lnTo>
                <a:lnTo>
                  <a:pt x="50517" y="91265"/>
                </a:lnTo>
                <a:lnTo>
                  <a:pt x="56130" y="95567"/>
                </a:lnTo>
                <a:lnTo>
                  <a:pt x="61743" y="99681"/>
                </a:lnTo>
                <a:lnTo>
                  <a:pt x="81389" y="99681"/>
                </a:lnTo>
                <a:lnTo>
                  <a:pt x="75776" y="94071"/>
                </a:lnTo>
                <a:lnTo>
                  <a:pt x="71566" y="89956"/>
                </a:lnTo>
                <a:lnTo>
                  <a:pt x="68760" y="85655"/>
                </a:lnTo>
                <a:lnTo>
                  <a:pt x="64550" y="80044"/>
                </a:lnTo>
                <a:lnTo>
                  <a:pt x="58937" y="73124"/>
                </a:lnTo>
                <a:lnTo>
                  <a:pt x="49395" y="60407"/>
                </a:lnTo>
                <a:close/>
              </a:path>
              <a:path w="81914" h="99694">
                <a:moveTo>
                  <a:pt x="65485" y="15522"/>
                </a:moveTo>
                <a:lnTo>
                  <a:pt x="32275" y="15522"/>
                </a:lnTo>
                <a:lnTo>
                  <a:pt x="36484" y="17018"/>
                </a:lnTo>
                <a:lnTo>
                  <a:pt x="40694" y="18327"/>
                </a:lnTo>
                <a:lnTo>
                  <a:pt x="43501" y="21133"/>
                </a:lnTo>
                <a:lnTo>
                  <a:pt x="44904" y="25434"/>
                </a:lnTo>
                <a:lnTo>
                  <a:pt x="44904" y="35159"/>
                </a:lnTo>
                <a:lnTo>
                  <a:pt x="43501" y="39461"/>
                </a:lnTo>
                <a:lnTo>
                  <a:pt x="39291" y="42266"/>
                </a:lnTo>
                <a:lnTo>
                  <a:pt x="36484" y="45071"/>
                </a:lnTo>
                <a:lnTo>
                  <a:pt x="30871" y="46381"/>
                </a:lnTo>
                <a:lnTo>
                  <a:pt x="64550" y="46381"/>
                </a:lnTo>
                <a:lnTo>
                  <a:pt x="67356" y="39461"/>
                </a:lnTo>
                <a:lnTo>
                  <a:pt x="67356" y="21133"/>
                </a:lnTo>
                <a:lnTo>
                  <a:pt x="65485" y="15522"/>
                </a:lnTo>
                <a:close/>
              </a:path>
            </a:pathLst>
          </a:custGeom>
          <a:solidFill>
            <a:srgbClr val="000000"/>
          </a:solidFill>
        </p:spPr>
        <p:txBody>
          <a:bodyPr wrap="square" lIns="0" tIns="0" rIns="0" bIns="0" rtlCol="0"/>
          <a:lstStyle/>
          <a:p>
            <a:endParaRPr/>
          </a:p>
        </p:txBody>
      </p:sp>
      <p:sp>
        <p:nvSpPr>
          <p:cNvPr id="6" name="object 6"/>
          <p:cNvSpPr/>
          <p:nvPr/>
        </p:nvSpPr>
        <p:spPr>
          <a:xfrm>
            <a:off x="261361" y="2444701"/>
            <a:ext cx="57785" cy="71755"/>
          </a:xfrm>
          <a:custGeom>
            <a:avLst/>
            <a:gdLst/>
            <a:ahLst/>
            <a:cxnLst/>
            <a:rect l="l" t="t" r="r" b="b"/>
            <a:pathLst>
              <a:path w="57785" h="71755">
                <a:moveTo>
                  <a:pt x="37807" y="0"/>
                </a:moveTo>
                <a:lnTo>
                  <a:pt x="20949" y="0"/>
                </a:lnTo>
                <a:lnTo>
                  <a:pt x="13933" y="2805"/>
                </a:lnTo>
                <a:lnTo>
                  <a:pt x="0" y="36468"/>
                </a:lnTo>
                <a:lnTo>
                  <a:pt x="39" y="39274"/>
                </a:lnTo>
                <a:lnTo>
                  <a:pt x="28478" y="71079"/>
                </a:lnTo>
                <a:lnTo>
                  <a:pt x="36404" y="71628"/>
                </a:lnTo>
                <a:lnTo>
                  <a:pt x="44823" y="71628"/>
                </a:lnTo>
                <a:lnTo>
                  <a:pt x="47630" y="70132"/>
                </a:lnTo>
                <a:lnTo>
                  <a:pt x="50436" y="70132"/>
                </a:lnTo>
                <a:lnTo>
                  <a:pt x="55114" y="58911"/>
                </a:lnTo>
                <a:lnTo>
                  <a:pt x="33597" y="58911"/>
                </a:lnTo>
                <a:lnTo>
                  <a:pt x="27984" y="56106"/>
                </a:lnTo>
                <a:lnTo>
                  <a:pt x="23756" y="50495"/>
                </a:lnTo>
                <a:lnTo>
                  <a:pt x="20949" y="47690"/>
                </a:lnTo>
                <a:lnTo>
                  <a:pt x="19546" y="43575"/>
                </a:lnTo>
                <a:lnTo>
                  <a:pt x="18142" y="39274"/>
                </a:lnTo>
                <a:lnTo>
                  <a:pt x="56049" y="39274"/>
                </a:lnTo>
                <a:lnTo>
                  <a:pt x="57453" y="36468"/>
                </a:lnTo>
                <a:lnTo>
                  <a:pt x="57453" y="28053"/>
                </a:lnTo>
                <a:lnTo>
                  <a:pt x="18142" y="28053"/>
                </a:lnTo>
                <a:lnTo>
                  <a:pt x="18142" y="23938"/>
                </a:lnTo>
                <a:lnTo>
                  <a:pt x="19546" y="19637"/>
                </a:lnTo>
                <a:lnTo>
                  <a:pt x="20961" y="16820"/>
                </a:lnTo>
                <a:lnTo>
                  <a:pt x="26562" y="11221"/>
                </a:lnTo>
                <a:lnTo>
                  <a:pt x="53182" y="11221"/>
                </a:lnTo>
                <a:lnTo>
                  <a:pt x="50436" y="8415"/>
                </a:lnTo>
                <a:lnTo>
                  <a:pt x="44823" y="2805"/>
                </a:lnTo>
                <a:lnTo>
                  <a:pt x="37807" y="0"/>
                </a:lnTo>
                <a:close/>
              </a:path>
              <a:path w="57785" h="71755">
                <a:moveTo>
                  <a:pt x="57453" y="53300"/>
                </a:moveTo>
                <a:lnTo>
                  <a:pt x="53243" y="54796"/>
                </a:lnTo>
                <a:lnTo>
                  <a:pt x="50436" y="56106"/>
                </a:lnTo>
                <a:lnTo>
                  <a:pt x="49033" y="57602"/>
                </a:lnTo>
                <a:lnTo>
                  <a:pt x="46227" y="57602"/>
                </a:lnTo>
                <a:lnTo>
                  <a:pt x="43420" y="58911"/>
                </a:lnTo>
                <a:lnTo>
                  <a:pt x="55114" y="58911"/>
                </a:lnTo>
                <a:lnTo>
                  <a:pt x="57453" y="53300"/>
                </a:lnTo>
                <a:close/>
              </a:path>
              <a:path w="57785" h="71755">
                <a:moveTo>
                  <a:pt x="53182" y="11221"/>
                </a:moveTo>
                <a:lnTo>
                  <a:pt x="33597" y="11221"/>
                </a:lnTo>
                <a:lnTo>
                  <a:pt x="36404" y="12717"/>
                </a:lnTo>
                <a:lnTo>
                  <a:pt x="39210" y="18327"/>
                </a:lnTo>
                <a:lnTo>
                  <a:pt x="40613" y="22442"/>
                </a:lnTo>
                <a:lnTo>
                  <a:pt x="40613" y="28053"/>
                </a:lnTo>
                <a:lnTo>
                  <a:pt x="57453" y="28053"/>
                </a:lnTo>
                <a:lnTo>
                  <a:pt x="57453" y="21133"/>
                </a:lnTo>
                <a:lnTo>
                  <a:pt x="54646" y="12717"/>
                </a:lnTo>
                <a:lnTo>
                  <a:pt x="53182" y="11221"/>
                </a:lnTo>
                <a:close/>
              </a:path>
            </a:pathLst>
          </a:custGeom>
          <a:solidFill>
            <a:srgbClr val="000000"/>
          </a:solidFill>
        </p:spPr>
        <p:txBody>
          <a:bodyPr wrap="square" lIns="0" tIns="0" rIns="0" bIns="0" rtlCol="0"/>
          <a:lstStyle/>
          <a:p>
            <a:endParaRPr/>
          </a:p>
        </p:txBody>
      </p:sp>
      <p:sp>
        <p:nvSpPr>
          <p:cNvPr id="7" name="object 7"/>
          <p:cNvSpPr/>
          <p:nvPr/>
        </p:nvSpPr>
        <p:spPr>
          <a:xfrm>
            <a:off x="323022" y="2415151"/>
            <a:ext cx="50800" cy="99695"/>
          </a:xfrm>
          <a:custGeom>
            <a:avLst/>
            <a:gdLst/>
            <a:ahLst/>
            <a:cxnLst/>
            <a:rect l="l" t="t" r="r" b="b"/>
            <a:pathLst>
              <a:path w="50800" h="99694">
                <a:moveTo>
                  <a:pt x="28065" y="43575"/>
                </a:moveTo>
                <a:lnTo>
                  <a:pt x="9822" y="43575"/>
                </a:lnTo>
                <a:lnTo>
                  <a:pt x="9822" y="89956"/>
                </a:lnTo>
                <a:lnTo>
                  <a:pt x="8419" y="92762"/>
                </a:lnTo>
                <a:lnTo>
                  <a:pt x="8419" y="95567"/>
                </a:lnTo>
                <a:lnTo>
                  <a:pt x="7016" y="98372"/>
                </a:lnTo>
                <a:lnTo>
                  <a:pt x="7016" y="99681"/>
                </a:lnTo>
                <a:lnTo>
                  <a:pt x="30871" y="99681"/>
                </a:lnTo>
                <a:lnTo>
                  <a:pt x="29468" y="98372"/>
                </a:lnTo>
                <a:lnTo>
                  <a:pt x="29468" y="92762"/>
                </a:lnTo>
                <a:lnTo>
                  <a:pt x="28065" y="89956"/>
                </a:lnTo>
                <a:lnTo>
                  <a:pt x="28065" y="43575"/>
                </a:lnTo>
                <a:close/>
              </a:path>
              <a:path w="50800" h="99694">
                <a:moveTo>
                  <a:pt x="40694" y="31045"/>
                </a:moveTo>
                <a:lnTo>
                  <a:pt x="7016" y="31045"/>
                </a:lnTo>
                <a:lnTo>
                  <a:pt x="0" y="43575"/>
                </a:lnTo>
                <a:lnTo>
                  <a:pt x="40694" y="43575"/>
                </a:lnTo>
                <a:lnTo>
                  <a:pt x="40694" y="31045"/>
                </a:lnTo>
                <a:close/>
              </a:path>
              <a:path w="50800" h="99694">
                <a:moveTo>
                  <a:pt x="42098" y="0"/>
                </a:moveTo>
                <a:lnTo>
                  <a:pt x="28065" y="0"/>
                </a:lnTo>
                <a:lnTo>
                  <a:pt x="21049" y="2805"/>
                </a:lnTo>
                <a:lnTo>
                  <a:pt x="16839" y="7106"/>
                </a:lnTo>
                <a:lnTo>
                  <a:pt x="11226" y="11408"/>
                </a:lnTo>
                <a:lnTo>
                  <a:pt x="9822" y="18327"/>
                </a:lnTo>
                <a:lnTo>
                  <a:pt x="9822" y="31045"/>
                </a:lnTo>
                <a:lnTo>
                  <a:pt x="28065" y="31045"/>
                </a:lnTo>
                <a:lnTo>
                  <a:pt x="28065" y="22629"/>
                </a:lnTo>
                <a:lnTo>
                  <a:pt x="29468" y="18327"/>
                </a:lnTo>
                <a:lnTo>
                  <a:pt x="30871" y="17018"/>
                </a:lnTo>
                <a:lnTo>
                  <a:pt x="32275" y="14213"/>
                </a:lnTo>
                <a:lnTo>
                  <a:pt x="33678" y="12717"/>
                </a:lnTo>
                <a:lnTo>
                  <a:pt x="47581" y="12717"/>
                </a:lnTo>
                <a:lnTo>
                  <a:pt x="50517" y="2805"/>
                </a:lnTo>
                <a:lnTo>
                  <a:pt x="47711" y="1496"/>
                </a:lnTo>
                <a:lnTo>
                  <a:pt x="44904" y="1496"/>
                </a:lnTo>
                <a:lnTo>
                  <a:pt x="42098" y="0"/>
                </a:lnTo>
                <a:close/>
              </a:path>
              <a:path w="50800" h="99694">
                <a:moveTo>
                  <a:pt x="47581" y="12717"/>
                </a:moveTo>
                <a:lnTo>
                  <a:pt x="40694" y="12717"/>
                </a:lnTo>
                <a:lnTo>
                  <a:pt x="42098" y="14213"/>
                </a:lnTo>
                <a:lnTo>
                  <a:pt x="43501" y="14213"/>
                </a:lnTo>
                <a:lnTo>
                  <a:pt x="44904" y="15522"/>
                </a:lnTo>
                <a:lnTo>
                  <a:pt x="46307" y="17018"/>
                </a:lnTo>
                <a:lnTo>
                  <a:pt x="47581" y="12717"/>
                </a:lnTo>
                <a:close/>
              </a:path>
            </a:pathLst>
          </a:custGeom>
          <a:solidFill>
            <a:srgbClr val="000000"/>
          </a:solidFill>
        </p:spPr>
        <p:txBody>
          <a:bodyPr wrap="square" lIns="0" tIns="0" rIns="0" bIns="0" rtlCol="0"/>
          <a:lstStyle/>
          <a:p>
            <a:endParaRPr/>
          </a:p>
        </p:txBody>
      </p:sp>
      <p:sp>
        <p:nvSpPr>
          <p:cNvPr id="8" name="object 8"/>
          <p:cNvSpPr/>
          <p:nvPr/>
        </p:nvSpPr>
        <p:spPr>
          <a:xfrm>
            <a:off x="380556" y="2492389"/>
            <a:ext cx="25400" cy="24130"/>
          </a:xfrm>
          <a:custGeom>
            <a:avLst/>
            <a:gdLst/>
            <a:ahLst/>
            <a:cxnLst/>
            <a:rect l="l" t="t" r="r" b="b"/>
            <a:pathLst>
              <a:path w="25400" h="24130">
                <a:moveTo>
                  <a:pt x="15435" y="0"/>
                </a:moveTo>
                <a:lnTo>
                  <a:pt x="9822" y="0"/>
                </a:lnTo>
                <a:lnTo>
                  <a:pt x="7016" y="1496"/>
                </a:lnTo>
                <a:lnTo>
                  <a:pt x="4209" y="2805"/>
                </a:lnTo>
                <a:lnTo>
                  <a:pt x="1403" y="5610"/>
                </a:lnTo>
                <a:lnTo>
                  <a:pt x="0" y="8415"/>
                </a:lnTo>
                <a:lnTo>
                  <a:pt x="0" y="15522"/>
                </a:lnTo>
                <a:lnTo>
                  <a:pt x="1403" y="18327"/>
                </a:lnTo>
                <a:lnTo>
                  <a:pt x="4209" y="21133"/>
                </a:lnTo>
                <a:lnTo>
                  <a:pt x="7016" y="22442"/>
                </a:lnTo>
                <a:lnTo>
                  <a:pt x="9822" y="23938"/>
                </a:lnTo>
                <a:lnTo>
                  <a:pt x="15435" y="23938"/>
                </a:lnTo>
                <a:lnTo>
                  <a:pt x="18242" y="22442"/>
                </a:lnTo>
                <a:lnTo>
                  <a:pt x="21049" y="21133"/>
                </a:lnTo>
                <a:lnTo>
                  <a:pt x="23855" y="18327"/>
                </a:lnTo>
                <a:lnTo>
                  <a:pt x="25258" y="15522"/>
                </a:lnTo>
                <a:lnTo>
                  <a:pt x="25258" y="8415"/>
                </a:lnTo>
                <a:lnTo>
                  <a:pt x="23855" y="5610"/>
                </a:lnTo>
                <a:lnTo>
                  <a:pt x="21049" y="2805"/>
                </a:lnTo>
                <a:lnTo>
                  <a:pt x="18242" y="1496"/>
                </a:lnTo>
                <a:lnTo>
                  <a:pt x="15435" y="0"/>
                </a:lnTo>
                <a:close/>
              </a:path>
            </a:pathLst>
          </a:custGeom>
          <a:solidFill>
            <a:srgbClr val="000000"/>
          </a:solidFill>
        </p:spPr>
        <p:txBody>
          <a:bodyPr wrap="square" lIns="0" tIns="0" rIns="0" bIns="0" rtlCol="0"/>
          <a:lstStyle/>
          <a:p>
            <a:endParaRPr/>
          </a:p>
        </p:txBody>
      </p:sp>
      <p:sp>
        <p:nvSpPr>
          <p:cNvPr id="9" name="object 9"/>
          <p:cNvSpPr/>
          <p:nvPr/>
        </p:nvSpPr>
        <p:spPr>
          <a:xfrm>
            <a:off x="1569311" y="2415151"/>
            <a:ext cx="88900" cy="99695"/>
          </a:xfrm>
          <a:custGeom>
            <a:avLst/>
            <a:gdLst/>
            <a:ahLst/>
            <a:cxnLst/>
            <a:rect l="l" t="t" r="r" b="b"/>
            <a:pathLst>
              <a:path w="88900" h="99694">
                <a:moveTo>
                  <a:pt x="32275" y="0"/>
                </a:moveTo>
                <a:lnTo>
                  <a:pt x="0" y="0"/>
                </a:lnTo>
                <a:lnTo>
                  <a:pt x="4209" y="4301"/>
                </a:lnTo>
                <a:lnTo>
                  <a:pt x="7016" y="7106"/>
                </a:lnTo>
                <a:lnTo>
                  <a:pt x="8419" y="9912"/>
                </a:lnTo>
                <a:lnTo>
                  <a:pt x="11226" y="12717"/>
                </a:lnTo>
                <a:lnTo>
                  <a:pt x="12629" y="15522"/>
                </a:lnTo>
                <a:lnTo>
                  <a:pt x="14032" y="19824"/>
                </a:lnTo>
                <a:lnTo>
                  <a:pt x="35081" y="56293"/>
                </a:lnTo>
                <a:lnTo>
                  <a:pt x="35081" y="89956"/>
                </a:lnTo>
                <a:lnTo>
                  <a:pt x="33678" y="92762"/>
                </a:lnTo>
                <a:lnTo>
                  <a:pt x="33678" y="95567"/>
                </a:lnTo>
                <a:lnTo>
                  <a:pt x="32275" y="96876"/>
                </a:lnTo>
                <a:lnTo>
                  <a:pt x="30871" y="99681"/>
                </a:lnTo>
                <a:lnTo>
                  <a:pt x="58937" y="99681"/>
                </a:lnTo>
                <a:lnTo>
                  <a:pt x="57533" y="96876"/>
                </a:lnTo>
                <a:lnTo>
                  <a:pt x="57533" y="95567"/>
                </a:lnTo>
                <a:lnTo>
                  <a:pt x="56130" y="92762"/>
                </a:lnTo>
                <a:lnTo>
                  <a:pt x="56130" y="53487"/>
                </a:lnTo>
                <a:lnTo>
                  <a:pt x="66836" y="35159"/>
                </a:lnTo>
                <a:lnTo>
                  <a:pt x="44904" y="35159"/>
                </a:lnTo>
                <a:lnTo>
                  <a:pt x="36484" y="15522"/>
                </a:lnTo>
                <a:lnTo>
                  <a:pt x="35081" y="11408"/>
                </a:lnTo>
                <a:lnTo>
                  <a:pt x="33678" y="8415"/>
                </a:lnTo>
                <a:lnTo>
                  <a:pt x="33678" y="7106"/>
                </a:lnTo>
                <a:lnTo>
                  <a:pt x="32275" y="4301"/>
                </a:lnTo>
                <a:lnTo>
                  <a:pt x="32275" y="0"/>
                </a:lnTo>
                <a:close/>
              </a:path>
              <a:path w="88900" h="99694">
                <a:moveTo>
                  <a:pt x="88424" y="0"/>
                </a:moveTo>
                <a:lnTo>
                  <a:pt x="58937" y="0"/>
                </a:lnTo>
                <a:lnTo>
                  <a:pt x="58937" y="5610"/>
                </a:lnTo>
                <a:lnTo>
                  <a:pt x="57533" y="8415"/>
                </a:lnTo>
                <a:lnTo>
                  <a:pt x="57533" y="9912"/>
                </a:lnTo>
                <a:lnTo>
                  <a:pt x="44904" y="35159"/>
                </a:lnTo>
                <a:lnTo>
                  <a:pt x="66836" y="35159"/>
                </a:lnTo>
                <a:lnTo>
                  <a:pt x="75795" y="19824"/>
                </a:lnTo>
                <a:lnTo>
                  <a:pt x="78601" y="15522"/>
                </a:lnTo>
                <a:lnTo>
                  <a:pt x="80004" y="11408"/>
                </a:lnTo>
                <a:lnTo>
                  <a:pt x="82811" y="8415"/>
                </a:lnTo>
                <a:lnTo>
                  <a:pt x="84214" y="5610"/>
                </a:lnTo>
                <a:lnTo>
                  <a:pt x="87021" y="2805"/>
                </a:lnTo>
                <a:lnTo>
                  <a:pt x="88424" y="0"/>
                </a:lnTo>
                <a:close/>
              </a:path>
            </a:pathLst>
          </a:custGeom>
          <a:solidFill>
            <a:srgbClr val="000000"/>
          </a:solidFill>
        </p:spPr>
        <p:txBody>
          <a:bodyPr wrap="square" lIns="0" tIns="0" rIns="0" bIns="0" rtlCol="0"/>
          <a:lstStyle/>
          <a:p>
            <a:endParaRPr/>
          </a:p>
        </p:txBody>
      </p:sp>
      <p:sp>
        <p:nvSpPr>
          <p:cNvPr id="10" name="object 10"/>
          <p:cNvSpPr/>
          <p:nvPr/>
        </p:nvSpPr>
        <p:spPr>
          <a:xfrm>
            <a:off x="1657737" y="2444701"/>
            <a:ext cx="57785" cy="71755"/>
          </a:xfrm>
          <a:custGeom>
            <a:avLst/>
            <a:gdLst/>
            <a:ahLst/>
            <a:cxnLst/>
            <a:rect l="l" t="t" r="r" b="b"/>
            <a:pathLst>
              <a:path w="57785" h="71755">
                <a:moveTo>
                  <a:pt x="39291" y="0"/>
                </a:moveTo>
                <a:lnTo>
                  <a:pt x="21049" y="0"/>
                </a:lnTo>
                <a:lnTo>
                  <a:pt x="14032" y="2805"/>
                </a:lnTo>
                <a:lnTo>
                  <a:pt x="0" y="37965"/>
                </a:lnTo>
                <a:lnTo>
                  <a:pt x="767" y="44990"/>
                </a:lnTo>
                <a:lnTo>
                  <a:pt x="29380" y="71079"/>
                </a:lnTo>
                <a:lnTo>
                  <a:pt x="36484" y="71628"/>
                </a:lnTo>
                <a:lnTo>
                  <a:pt x="44904" y="71628"/>
                </a:lnTo>
                <a:lnTo>
                  <a:pt x="47711" y="70132"/>
                </a:lnTo>
                <a:lnTo>
                  <a:pt x="50517" y="70132"/>
                </a:lnTo>
                <a:lnTo>
                  <a:pt x="55195" y="58911"/>
                </a:lnTo>
                <a:lnTo>
                  <a:pt x="33678" y="58911"/>
                </a:lnTo>
                <a:lnTo>
                  <a:pt x="28065" y="56106"/>
                </a:lnTo>
                <a:lnTo>
                  <a:pt x="23855" y="50495"/>
                </a:lnTo>
                <a:lnTo>
                  <a:pt x="22452" y="47690"/>
                </a:lnTo>
                <a:lnTo>
                  <a:pt x="19645" y="43575"/>
                </a:lnTo>
                <a:lnTo>
                  <a:pt x="19645" y="39274"/>
                </a:lnTo>
                <a:lnTo>
                  <a:pt x="57533" y="39274"/>
                </a:lnTo>
                <a:lnTo>
                  <a:pt x="57533" y="28053"/>
                </a:lnTo>
                <a:lnTo>
                  <a:pt x="18242" y="28053"/>
                </a:lnTo>
                <a:lnTo>
                  <a:pt x="18242" y="23938"/>
                </a:lnTo>
                <a:lnTo>
                  <a:pt x="19645" y="19637"/>
                </a:lnTo>
                <a:lnTo>
                  <a:pt x="21060" y="16820"/>
                </a:lnTo>
                <a:lnTo>
                  <a:pt x="26662" y="11221"/>
                </a:lnTo>
                <a:lnTo>
                  <a:pt x="53263" y="11221"/>
                </a:lnTo>
                <a:lnTo>
                  <a:pt x="50517" y="8415"/>
                </a:lnTo>
                <a:lnTo>
                  <a:pt x="44904" y="2805"/>
                </a:lnTo>
                <a:lnTo>
                  <a:pt x="39291" y="0"/>
                </a:lnTo>
                <a:close/>
              </a:path>
              <a:path w="57785" h="71755">
                <a:moveTo>
                  <a:pt x="57533" y="53300"/>
                </a:moveTo>
                <a:lnTo>
                  <a:pt x="54727" y="54796"/>
                </a:lnTo>
                <a:lnTo>
                  <a:pt x="51920" y="56106"/>
                </a:lnTo>
                <a:lnTo>
                  <a:pt x="49114" y="57602"/>
                </a:lnTo>
                <a:lnTo>
                  <a:pt x="46307" y="57602"/>
                </a:lnTo>
                <a:lnTo>
                  <a:pt x="43501" y="58911"/>
                </a:lnTo>
                <a:lnTo>
                  <a:pt x="55195" y="58911"/>
                </a:lnTo>
                <a:lnTo>
                  <a:pt x="57533" y="53300"/>
                </a:lnTo>
                <a:close/>
              </a:path>
              <a:path w="57785" h="71755">
                <a:moveTo>
                  <a:pt x="53263" y="11221"/>
                </a:moveTo>
                <a:lnTo>
                  <a:pt x="33678" y="11221"/>
                </a:lnTo>
                <a:lnTo>
                  <a:pt x="36484" y="12717"/>
                </a:lnTo>
                <a:lnTo>
                  <a:pt x="37888" y="15522"/>
                </a:lnTo>
                <a:lnTo>
                  <a:pt x="40694" y="18327"/>
                </a:lnTo>
                <a:lnTo>
                  <a:pt x="40694" y="28053"/>
                </a:lnTo>
                <a:lnTo>
                  <a:pt x="57533" y="28053"/>
                </a:lnTo>
                <a:lnTo>
                  <a:pt x="57533" y="21133"/>
                </a:lnTo>
                <a:lnTo>
                  <a:pt x="54727" y="12717"/>
                </a:lnTo>
                <a:lnTo>
                  <a:pt x="53263" y="11221"/>
                </a:lnTo>
                <a:close/>
              </a:path>
            </a:pathLst>
          </a:custGeom>
          <a:solidFill>
            <a:srgbClr val="000000"/>
          </a:solidFill>
        </p:spPr>
        <p:txBody>
          <a:bodyPr wrap="square" lIns="0" tIns="0" rIns="0" bIns="0" rtlCol="0"/>
          <a:lstStyle/>
          <a:p>
            <a:endParaRPr/>
          </a:p>
        </p:txBody>
      </p:sp>
      <p:sp>
        <p:nvSpPr>
          <p:cNvPr id="11" name="object 11"/>
          <p:cNvSpPr/>
          <p:nvPr/>
        </p:nvSpPr>
        <p:spPr>
          <a:xfrm>
            <a:off x="1720885" y="2444701"/>
            <a:ext cx="56515" cy="71755"/>
          </a:xfrm>
          <a:custGeom>
            <a:avLst/>
            <a:gdLst/>
            <a:ahLst/>
            <a:cxnLst/>
            <a:rect l="l" t="t" r="r" b="b"/>
            <a:pathLst>
              <a:path w="56514" h="71755">
                <a:moveTo>
                  <a:pt x="51939" y="12717"/>
                </a:moveTo>
                <a:lnTo>
                  <a:pt x="26662" y="12717"/>
                </a:lnTo>
                <a:lnTo>
                  <a:pt x="29468" y="14026"/>
                </a:lnTo>
                <a:lnTo>
                  <a:pt x="30871" y="16831"/>
                </a:lnTo>
                <a:lnTo>
                  <a:pt x="33697" y="19637"/>
                </a:lnTo>
                <a:lnTo>
                  <a:pt x="33697" y="26743"/>
                </a:lnTo>
                <a:lnTo>
                  <a:pt x="21049" y="32354"/>
                </a:lnTo>
                <a:lnTo>
                  <a:pt x="12629" y="36468"/>
                </a:lnTo>
                <a:lnTo>
                  <a:pt x="7016" y="39274"/>
                </a:lnTo>
                <a:lnTo>
                  <a:pt x="1403" y="44884"/>
                </a:lnTo>
                <a:lnTo>
                  <a:pt x="0" y="49186"/>
                </a:lnTo>
                <a:lnTo>
                  <a:pt x="0" y="58911"/>
                </a:lnTo>
                <a:lnTo>
                  <a:pt x="1403" y="63212"/>
                </a:lnTo>
                <a:lnTo>
                  <a:pt x="5613" y="67327"/>
                </a:lnTo>
                <a:lnTo>
                  <a:pt x="9822" y="70132"/>
                </a:lnTo>
                <a:lnTo>
                  <a:pt x="15435" y="71628"/>
                </a:lnTo>
                <a:lnTo>
                  <a:pt x="26662" y="71628"/>
                </a:lnTo>
                <a:lnTo>
                  <a:pt x="35100" y="63212"/>
                </a:lnTo>
                <a:lnTo>
                  <a:pt x="53342" y="63212"/>
                </a:lnTo>
                <a:lnTo>
                  <a:pt x="53342" y="60407"/>
                </a:lnTo>
                <a:lnTo>
                  <a:pt x="25258" y="60407"/>
                </a:lnTo>
                <a:lnTo>
                  <a:pt x="22452" y="58911"/>
                </a:lnTo>
                <a:lnTo>
                  <a:pt x="21049" y="57602"/>
                </a:lnTo>
                <a:lnTo>
                  <a:pt x="19645" y="56106"/>
                </a:lnTo>
                <a:lnTo>
                  <a:pt x="18242" y="54796"/>
                </a:lnTo>
                <a:lnTo>
                  <a:pt x="18242" y="50495"/>
                </a:lnTo>
                <a:lnTo>
                  <a:pt x="21049" y="44884"/>
                </a:lnTo>
                <a:lnTo>
                  <a:pt x="21049" y="43575"/>
                </a:lnTo>
                <a:lnTo>
                  <a:pt x="22452" y="42079"/>
                </a:lnTo>
                <a:lnTo>
                  <a:pt x="53342" y="42079"/>
                </a:lnTo>
                <a:lnTo>
                  <a:pt x="53342" y="15522"/>
                </a:lnTo>
                <a:lnTo>
                  <a:pt x="51939" y="12717"/>
                </a:lnTo>
                <a:close/>
              </a:path>
              <a:path w="56514" h="71755">
                <a:moveTo>
                  <a:pt x="53342" y="63212"/>
                </a:moveTo>
                <a:lnTo>
                  <a:pt x="35100" y="63212"/>
                </a:lnTo>
                <a:lnTo>
                  <a:pt x="35100" y="70132"/>
                </a:lnTo>
                <a:lnTo>
                  <a:pt x="56149" y="70132"/>
                </a:lnTo>
                <a:lnTo>
                  <a:pt x="54746" y="68823"/>
                </a:lnTo>
                <a:lnTo>
                  <a:pt x="53342" y="66018"/>
                </a:lnTo>
                <a:lnTo>
                  <a:pt x="53342" y="63212"/>
                </a:lnTo>
                <a:close/>
              </a:path>
              <a:path w="56514" h="71755">
                <a:moveTo>
                  <a:pt x="53342" y="42079"/>
                </a:moveTo>
                <a:lnTo>
                  <a:pt x="33697" y="42079"/>
                </a:lnTo>
                <a:lnTo>
                  <a:pt x="33697" y="57602"/>
                </a:lnTo>
                <a:lnTo>
                  <a:pt x="30871" y="58911"/>
                </a:lnTo>
                <a:lnTo>
                  <a:pt x="29468" y="60407"/>
                </a:lnTo>
                <a:lnTo>
                  <a:pt x="53342" y="60407"/>
                </a:lnTo>
                <a:lnTo>
                  <a:pt x="53342" y="42079"/>
                </a:lnTo>
                <a:close/>
              </a:path>
              <a:path w="56514" h="71755">
                <a:moveTo>
                  <a:pt x="37906" y="0"/>
                </a:moveTo>
                <a:lnTo>
                  <a:pt x="21049" y="0"/>
                </a:lnTo>
                <a:lnTo>
                  <a:pt x="18242" y="1496"/>
                </a:lnTo>
                <a:lnTo>
                  <a:pt x="14032" y="1496"/>
                </a:lnTo>
                <a:lnTo>
                  <a:pt x="9822" y="2805"/>
                </a:lnTo>
                <a:lnTo>
                  <a:pt x="7016" y="18327"/>
                </a:lnTo>
                <a:lnTo>
                  <a:pt x="9822" y="15522"/>
                </a:lnTo>
                <a:lnTo>
                  <a:pt x="12629" y="15522"/>
                </a:lnTo>
                <a:lnTo>
                  <a:pt x="15435" y="14026"/>
                </a:lnTo>
                <a:lnTo>
                  <a:pt x="16839" y="14026"/>
                </a:lnTo>
                <a:lnTo>
                  <a:pt x="19645" y="12717"/>
                </a:lnTo>
                <a:lnTo>
                  <a:pt x="51939" y="12717"/>
                </a:lnTo>
                <a:lnTo>
                  <a:pt x="50536" y="9912"/>
                </a:lnTo>
                <a:lnTo>
                  <a:pt x="46326" y="5610"/>
                </a:lnTo>
                <a:lnTo>
                  <a:pt x="43520" y="1496"/>
                </a:lnTo>
                <a:lnTo>
                  <a:pt x="37906" y="0"/>
                </a:lnTo>
                <a:close/>
              </a:path>
            </a:pathLst>
          </a:custGeom>
          <a:solidFill>
            <a:srgbClr val="000000"/>
          </a:solidFill>
        </p:spPr>
        <p:txBody>
          <a:bodyPr wrap="square" lIns="0" tIns="0" rIns="0" bIns="0" rtlCol="0"/>
          <a:lstStyle/>
          <a:p>
            <a:endParaRPr/>
          </a:p>
        </p:txBody>
      </p:sp>
      <p:sp>
        <p:nvSpPr>
          <p:cNvPr id="12" name="object 12"/>
          <p:cNvSpPr/>
          <p:nvPr/>
        </p:nvSpPr>
        <p:spPr>
          <a:xfrm>
            <a:off x="1785452" y="2444701"/>
            <a:ext cx="46355" cy="70485"/>
          </a:xfrm>
          <a:custGeom>
            <a:avLst/>
            <a:gdLst/>
            <a:ahLst/>
            <a:cxnLst/>
            <a:rect l="l" t="t" r="r" b="b"/>
            <a:pathLst>
              <a:path w="46355" h="70485">
                <a:moveTo>
                  <a:pt x="21049" y="1496"/>
                </a:moveTo>
                <a:lnTo>
                  <a:pt x="0" y="1496"/>
                </a:lnTo>
                <a:lnTo>
                  <a:pt x="1403" y="2805"/>
                </a:lnTo>
                <a:lnTo>
                  <a:pt x="1403" y="5610"/>
                </a:lnTo>
                <a:lnTo>
                  <a:pt x="2806" y="8415"/>
                </a:lnTo>
                <a:lnTo>
                  <a:pt x="2806" y="63212"/>
                </a:lnTo>
                <a:lnTo>
                  <a:pt x="1403" y="66018"/>
                </a:lnTo>
                <a:lnTo>
                  <a:pt x="1403" y="68823"/>
                </a:lnTo>
                <a:lnTo>
                  <a:pt x="0" y="70132"/>
                </a:lnTo>
                <a:lnTo>
                  <a:pt x="25258" y="70132"/>
                </a:lnTo>
                <a:lnTo>
                  <a:pt x="23855" y="68823"/>
                </a:lnTo>
                <a:lnTo>
                  <a:pt x="22452" y="66018"/>
                </a:lnTo>
                <a:lnTo>
                  <a:pt x="22452" y="60407"/>
                </a:lnTo>
                <a:lnTo>
                  <a:pt x="21049" y="56106"/>
                </a:lnTo>
                <a:lnTo>
                  <a:pt x="21049" y="25247"/>
                </a:lnTo>
                <a:lnTo>
                  <a:pt x="22452" y="22442"/>
                </a:lnTo>
                <a:lnTo>
                  <a:pt x="23855" y="21133"/>
                </a:lnTo>
                <a:lnTo>
                  <a:pt x="25258" y="19637"/>
                </a:lnTo>
                <a:lnTo>
                  <a:pt x="28065" y="16831"/>
                </a:lnTo>
                <a:lnTo>
                  <a:pt x="32275" y="15522"/>
                </a:lnTo>
                <a:lnTo>
                  <a:pt x="43969" y="15522"/>
                </a:lnTo>
                <a:lnTo>
                  <a:pt x="44218" y="14026"/>
                </a:lnTo>
                <a:lnTo>
                  <a:pt x="21049" y="14026"/>
                </a:lnTo>
                <a:lnTo>
                  <a:pt x="21049" y="1496"/>
                </a:lnTo>
                <a:close/>
              </a:path>
              <a:path w="46355" h="70485">
                <a:moveTo>
                  <a:pt x="43969" y="15522"/>
                </a:moveTo>
                <a:lnTo>
                  <a:pt x="39291" y="15522"/>
                </a:lnTo>
                <a:lnTo>
                  <a:pt x="40694" y="16831"/>
                </a:lnTo>
                <a:lnTo>
                  <a:pt x="43501" y="18327"/>
                </a:lnTo>
                <a:lnTo>
                  <a:pt x="43969" y="15522"/>
                </a:lnTo>
                <a:close/>
              </a:path>
              <a:path w="46355" h="70485">
                <a:moveTo>
                  <a:pt x="43501" y="0"/>
                </a:moveTo>
                <a:lnTo>
                  <a:pt x="33678" y="0"/>
                </a:lnTo>
                <a:lnTo>
                  <a:pt x="21049" y="14026"/>
                </a:lnTo>
                <a:lnTo>
                  <a:pt x="44218" y="14026"/>
                </a:lnTo>
                <a:lnTo>
                  <a:pt x="46307" y="1496"/>
                </a:lnTo>
                <a:lnTo>
                  <a:pt x="43501" y="0"/>
                </a:lnTo>
                <a:close/>
              </a:path>
            </a:pathLst>
          </a:custGeom>
          <a:solidFill>
            <a:srgbClr val="000000"/>
          </a:solidFill>
        </p:spPr>
        <p:txBody>
          <a:bodyPr wrap="square" lIns="0" tIns="0" rIns="0" bIns="0" rtlCol="0"/>
          <a:lstStyle/>
          <a:p>
            <a:endParaRPr/>
          </a:p>
        </p:txBody>
      </p:sp>
      <p:sp>
        <p:nvSpPr>
          <p:cNvPr id="13" name="object 13"/>
          <p:cNvSpPr/>
          <p:nvPr/>
        </p:nvSpPr>
        <p:spPr>
          <a:xfrm>
            <a:off x="2213451" y="2415149"/>
            <a:ext cx="668142" cy="122124"/>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3489302" y="2415151"/>
            <a:ext cx="84455" cy="99695"/>
          </a:xfrm>
          <a:custGeom>
            <a:avLst/>
            <a:gdLst/>
            <a:ahLst/>
            <a:cxnLst/>
            <a:rect l="l" t="t" r="r" b="b"/>
            <a:pathLst>
              <a:path w="84454" h="99694">
                <a:moveTo>
                  <a:pt x="30871" y="0"/>
                </a:moveTo>
                <a:lnTo>
                  <a:pt x="0" y="0"/>
                </a:lnTo>
                <a:lnTo>
                  <a:pt x="1309" y="2805"/>
                </a:lnTo>
                <a:lnTo>
                  <a:pt x="1309" y="5610"/>
                </a:lnTo>
                <a:lnTo>
                  <a:pt x="2778" y="8363"/>
                </a:lnTo>
                <a:lnTo>
                  <a:pt x="2806" y="92762"/>
                </a:lnTo>
                <a:lnTo>
                  <a:pt x="1309" y="95567"/>
                </a:lnTo>
                <a:lnTo>
                  <a:pt x="1309" y="96876"/>
                </a:lnTo>
                <a:lnTo>
                  <a:pt x="0" y="99681"/>
                </a:lnTo>
                <a:lnTo>
                  <a:pt x="32181" y="99681"/>
                </a:lnTo>
                <a:lnTo>
                  <a:pt x="43273" y="98884"/>
                </a:lnTo>
                <a:lnTo>
                  <a:pt x="53277" y="96385"/>
                </a:lnTo>
                <a:lnTo>
                  <a:pt x="62229" y="92028"/>
                </a:lnTo>
                <a:lnTo>
                  <a:pt x="70163" y="85655"/>
                </a:lnTo>
                <a:lnTo>
                  <a:pt x="23762" y="85655"/>
                </a:lnTo>
                <a:lnTo>
                  <a:pt x="23762" y="15522"/>
                </a:lnTo>
                <a:lnTo>
                  <a:pt x="29375" y="14213"/>
                </a:lnTo>
                <a:lnTo>
                  <a:pt x="70163" y="14213"/>
                </a:lnTo>
                <a:lnTo>
                  <a:pt x="61445" y="8363"/>
                </a:lnTo>
                <a:lnTo>
                  <a:pt x="52061" y="3880"/>
                </a:lnTo>
                <a:lnTo>
                  <a:pt x="41905" y="1011"/>
                </a:lnTo>
                <a:lnTo>
                  <a:pt x="30871" y="0"/>
                </a:lnTo>
                <a:close/>
              </a:path>
              <a:path w="84454" h="99694">
                <a:moveTo>
                  <a:pt x="70163" y="14213"/>
                </a:moveTo>
                <a:lnTo>
                  <a:pt x="29375" y="14213"/>
                </a:lnTo>
                <a:lnTo>
                  <a:pt x="36511" y="14967"/>
                </a:lnTo>
                <a:lnTo>
                  <a:pt x="42963" y="17159"/>
                </a:lnTo>
                <a:lnTo>
                  <a:pt x="61743" y="50682"/>
                </a:lnTo>
                <a:lnTo>
                  <a:pt x="61217" y="57730"/>
                </a:lnTo>
                <a:lnTo>
                  <a:pt x="39291" y="85655"/>
                </a:lnTo>
                <a:lnTo>
                  <a:pt x="70163" y="85655"/>
                </a:lnTo>
                <a:lnTo>
                  <a:pt x="76460" y="78612"/>
                </a:lnTo>
                <a:lnTo>
                  <a:pt x="80828" y="70272"/>
                </a:lnTo>
                <a:lnTo>
                  <a:pt x="83371" y="60880"/>
                </a:lnTo>
                <a:lnTo>
                  <a:pt x="84196" y="50682"/>
                </a:lnTo>
                <a:lnTo>
                  <a:pt x="83371" y="39803"/>
                </a:lnTo>
                <a:lnTo>
                  <a:pt x="80828" y="30273"/>
                </a:lnTo>
                <a:lnTo>
                  <a:pt x="76460" y="21831"/>
                </a:lnTo>
                <a:lnTo>
                  <a:pt x="70163" y="14213"/>
                </a:lnTo>
                <a:close/>
              </a:path>
            </a:pathLst>
          </a:custGeom>
          <a:solidFill>
            <a:srgbClr val="000000"/>
          </a:solidFill>
        </p:spPr>
        <p:txBody>
          <a:bodyPr wrap="square" lIns="0" tIns="0" rIns="0" bIns="0" rtlCol="0"/>
          <a:lstStyle/>
          <a:p>
            <a:endParaRPr/>
          </a:p>
        </p:txBody>
      </p:sp>
      <p:sp>
        <p:nvSpPr>
          <p:cNvPr id="15" name="object 15"/>
          <p:cNvSpPr/>
          <p:nvPr/>
        </p:nvSpPr>
        <p:spPr>
          <a:xfrm>
            <a:off x="3583225" y="2415151"/>
            <a:ext cx="25400" cy="99695"/>
          </a:xfrm>
          <a:custGeom>
            <a:avLst/>
            <a:gdLst/>
            <a:ahLst/>
            <a:cxnLst/>
            <a:rect l="l" t="t" r="r" b="b"/>
            <a:pathLst>
              <a:path w="25400" h="99694">
                <a:moveTo>
                  <a:pt x="25258" y="31045"/>
                </a:moveTo>
                <a:lnTo>
                  <a:pt x="0" y="31045"/>
                </a:lnTo>
                <a:lnTo>
                  <a:pt x="1496" y="32354"/>
                </a:lnTo>
                <a:lnTo>
                  <a:pt x="2806" y="35159"/>
                </a:lnTo>
                <a:lnTo>
                  <a:pt x="2806" y="40770"/>
                </a:lnTo>
                <a:lnTo>
                  <a:pt x="4303" y="45071"/>
                </a:lnTo>
                <a:lnTo>
                  <a:pt x="4303" y="85655"/>
                </a:lnTo>
                <a:lnTo>
                  <a:pt x="2806" y="89956"/>
                </a:lnTo>
                <a:lnTo>
                  <a:pt x="2806" y="95567"/>
                </a:lnTo>
                <a:lnTo>
                  <a:pt x="1496" y="98372"/>
                </a:lnTo>
                <a:lnTo>
                  <a:pt x="0" y="99681"/>
                </a:lnTo>
                <a:lnTo>
                  <a:pt x="25258" y="99681"/>
                </a:lnTo>
                <a:lnTo>
                  <a:pt x="23949" y="98372"/>
                </a:lnTo>
                <a:lnTo>
                  <a:pt x="23949" y="95567"/>
                </a:lnTo>
                <a:lnTo>
                  <a:pt x="22452" y="92762"/>
                </a:lnTo>
                <a:lnTo>
                  <a:pt x="22452" y="42266"/>
                </a:lnTo>
                <a:lnTo>
                  <a:pt x="23949" y="37965"/>
                </a:lnTo>
                <a:lnTo>
                  <a:pt x="23949" y="33850"/>
                </a:lnTo>
                <a:lnTo>
                  <a:pt x="25258" y="31045"/>
                </a:lnTo>
                <a:close/>
              </a:path>
              <a:path w="25400" h="99694">
                <a:moveTo>
                  <a:pt x="16839" y="0"/>
                </a:moveTo>
                <a:lnTo>
                  <a:pt x="9916" y="0"/>
                </a:lnTo>
                <a:lnTo>
                  <a:pt x="7109" y="1496"/>
                </a:lnTo>
                <a:lnTo>
                  <a:pt x="5613" y="4301"/>
                </a:lnTo>
                <a:lnTo>
                  <a:pt x="2806" y="5610"/>
                </a:lnTo>
                <a:lnTo>
                  <a:pt x="1496" y="8415"/>
                </a:lnTo>
                <a:lnTo>
                  <a:pt x="1496" y="15522"/>
                </a:lnTo>
                <a:lnTo>
                  <a:pt x="2806" y="18327"/>
                </a:lnTo>
                <a:lnTo>
                  <a:pt x="5613" y="19824"/>
                </a:lnTo>
                <a:lnTo>
                  <a:pt x="7109" y="22629"/>
                </a:lnTo>
                <a:lnTo>
                  <a:pt x="9916" y="23938"/>
                </a:lnTo>
                <a:lnTo>
                  <a:pt x="16839" y="23938"/>
                </a:lnTo>
                <a:lnTo>
                  <a:pt x="19645" y="22629"/>
                </a:lnTo>
                <a:lnTo>
                  <a:pt x="21142" y="19824"/>
                </a:lnTo>
                <a:lnTo>
                  <a:pt x="23949" y="18327"/>
                </a:lnTo>
                <a:lnTo>
                  <a:pt x="25258" y="15522"/>
                </a:lnTo>
                <a:lnTo>
                  <a:pt x="25258" y="8415"/>
                </a:lnTo>
                <a:lnTo>
                  <a:pt x="23949" y="5610"/>
                </a:lnTo>
                <a:lnTo>
                  <a:pt x="21142" y="4301"/>
                </a:lnTo>
                <a:lnTo>
                  <a:pt x="19645" y="1496"/>
                </a:lnTo>
                <a:lnTo>
                  <a:pt x="16839" y="0"/>
                </a:lnTo>
                <a:close/>
              </a:path>
            </a:pathLst>
          </a:custGeom>
          <a:solidFill>
            <a:srgbClr val="000000"/>
          </a:solidFill>
        </p:spPr>
        <p:txBody>
          <a:bodyPr wrap="square" lIns="0" tIns="0" rIns="0" bIns="0" rtlCol="0"/>
          <a:lstStyle/>
          <a:p>
            <a:endParaRPr/>
          </a:p>
        </p:txBody>
      </p:sp>
      <p:sp>
        <p:nvSpPr>
          <p:cNvPr id="16" name="object 16"/>
          <p:cNvSpPr/>
          <p:nvPr/>
        </p:nvSpPr>
        <p:spPr>
          <a:xfrm>
            <a:off x="3615595" y="2444701"/>
            <a:ext cx="42545" cy="71755"/>
          </a:xfrm>
          <a:custGeom>
            <a:avLst/>
            <a:gdLst/>
            <a:ahLst/>
            <a:cxnLst/>
            <a:rect l="l" t="t" r="r" b="b"/>
            <a:pathLst>
              <a:path w="42545" h="71755">
                <a:moveTo>
                  <a:pt x="0" y="51991"/>
                </a:moveTo>
                <a:lnTo>
                  <a:pt x="0" y="68823"/>
                </a:lnTo>
                <a:lnTo>
                  <a:pt x="4116" y="70132"/>
                </a:lnTo>
                <a:lnTo>
                  <a:pt x="6922" y="71628"/>
                </a:lnTo>
                <a:lnTo>
                  <a:pt x="25258" y="71628"/>
                </a:lnTo>
                <a:lnTo>
                  <a:pt x="30871" y="70132"/>
                </a:lnTo>
                <a:lnTo>
                  <a:pt x="35175" y="66018"/>
                </a:lnTo>
                <a:lnTo>
                  <a:pt x="40788" y="61716"/>
                </a:lnTo>
                <a:lnTo>
                  <a:pt x="41093" y="60407"/>
                </a:lnTo>
                <a:lnTo>
                  <a:pt x="12535" y="60407"/>
                </a:lnTo>
                <a:lnTo>
                  <a:pt x="9729" y="58911"/>
                </a:lnTo>
                <a:lnTo>
                  <a:pt x="8419" y="57602"/>
                </a:lnTo>
                <a:lnTo>
                  <a:pt x="5613" y="56106"/>
                </a:lnTo>
                <a:lnTo>
                  <a:pt x="2806" y="54796"/>
                </a:lnTo>
                <a:lnTo>
                  <a:pt x="0" y="51991"/>
                </a:lnTo>
                <a:close/>
              </a:path>
              <a:path w="42545" h="71755">
                <a:moveTo>
                  <a:pt x="37981" y="0"/>
                </a:moveTo>
                <a:lnTo>
                  <a:pt x="19645" y="0"/>
                </a:lnTo>
                <a:lnTo>
                  <a:pt x="14032" y="1496"/>
                </a:lnTo>
                <a:lnTo>
                  <a:pt x="8419" y="5610"/>
                </a:lnTo>
                <a:lnTo>
                  <a:pt x="4116" y="9912"/>
                </a:lnTo>
                <a:lnTo>
                  <a:pt x="1309" y="15522"/>
                </a:lnTo>
                <a:lnTo>
                  <a:pt x="1309" y="25247"/>
                </a:lnTo>
                <a:lnTo>
                  <a:pt x="2806" y="28053"/>
                </a:lnTo>
                <a:lnTo>
                  <a:pt x="4116" y="30858"/>
                </a:lnTo>
                <a:lnTo>
                  <a:pt x="14032" y="40770"/>
                </a:lnTo>
                <a:lnTo>
                  <a:pt x="18148" y="43575"/>
                </a:lnTo>
                <a:lnTo>
                  <a:pt x="19645" y="44884"/>
                </a:lnTo>
                <a:lnTo>
                  <a:pt x="20955" y="47690"/>
                </a:lnTo>
                <a:lnTo>
                  <a:pt x="23762" y="50495"/>
                </a:lnTo>
                <a:lnTo>
                  <a:pt x="23762" y="54796"/>
                </a:lnTo>
                <a:lnTo>
                  <a:pt x="22452" y="57602"/>
                </a:lnTo>
                <a:lnTo>
                  <a:pt x="20955" y="57602"/>
                </a:lnTo>
                <a:lnTo>
                  <a:pt x="18148" y="60407"/>
                </a:lnTo>
                <a:lnTo>
                  <a:pt x="41093" y="60407"/>
                </a:lnTo>
                <a:lnTo>
                  <a:pt x="42098" y="56106"/>
                </a:lnTo>
                <a:lnTo>
                  <a:pt x="42098" y="46381"/>
                </a:lnTo>
                <a:lnTo>
                  <a:pt x="40788" y="42079"/>
                </a:lnTo>
                <a:lnTo>
                  <a:pt x="23762" y="25247"/>
                </a:lnTo>
                <a:lnTo>
                  <a:pt x="22452" y="23938"/>
                </a:lnTo>
                <a:lnTo>
                  <a:pt x="22452" y="22442"/>
                </a:lnTo>
                <a:lnTo>
                  <a:pt x="20955" y="21133"/>
                </a:lnTo>
                <a:lnTo>
                  <a:pt x="20955" y="15522"/>
                </a:lnTo>
                <a:lnTo>
                  <a:pt x="23762" y="12717"/>
                </a:lnTo>
                <a:lnTo>
                  <a:pt x="26568" y="11221"/>
                </a:lnTo>
                <a:lnTo>
                  <a:pt x="42098" y="11221"/>
                </a:lnTo>
                <a:lnTo>
                  <a:pt x="42098" y="1496"/>
                </a:lnTo>
                <a:lnTo>
                  <a:pt x="39291" y="1496"/>
                </a:lnTo>
                <a:lnTo>
                  <a:pt x="37981" y="0"/>
                </a:lnTo>
                <a:close/>
              </a:path>
              <a:path w="42545" h="71755">
                <a:moveTo>
                  <a:pt x="42098" y="11221"/>
                </a:moveTo>
                <a:lnTo>
                  <a:pt x="30871" y="11221"/>
                </a:lnTo>
                <a:lnTo>
                  <a:pt x="33678" y="12717"/>
                </a:lnTo>
                <a:lnTo>
                  <a:pt x="35175" y="12717"/>
                </a:lnTo>
                <a:lnTo>
                  <a:pt x="36484" y="14026"/>
                </a:lnTo>
                <a:lnTo>
                  <a:pt x="39291" y="14026"/>
                </a:lnTo>
                <a:lnTo>
                  <a:pt x="42098" y="16831"/>
                </a:lnTo>
                <a:lnTo>
                  <a:pt x="42098" y="11221"/>
                </a:lnTo>
                <a:close/>
              </a:path>
            </a:pathLst>
          </a:custGeom>
          <a:solidFill>
            <a:srgbClr val="000000"/>
          </a:solidFill>
        </p:spPr>
        <p:txBody>
          <a:bodyPr wrap="square" lIns="0" tIns="0" rIns="0" bIns="0" rtlCol="0"/>
          <a:lstStyle/>
          <a:p>
            <a:endParaRPr/>
          </a:p>
        </p:txBody>
      </p:sp>
      <p:sp>
        <p:nvSpPr>
          <p:cNvPr id="17" name="object 17"/>
          <p:cNvSpPr/>
          <p:nvPr/>
        </p:nvSpPr>
        <p:spPr>
          <a:xfrm>
            <a:off x="3664802" y="2444701"/>
            <a:ext cx="57785" cy="71755"/>
          </a:xfrm>
          <a:custGeom>
            <a:avLst/>
            <a:gdLst/>
            <a:ahLst/>
            <a:cxnLst/>
            <a:rect l="l" t="t" r="r" b="b"/>
            <a:pathLst>
              <a:path w="57785" h="71755">
                <a:moveTo>
                  <a:pt x="39291" y="0"/>
                </a:moveTo>
                <a:lnTo>
                  <a:pt x="20955" y="0"/>
                </a:lnTo>
                <a:lnTo>
                  <a:pt x="14032" y="2805"/>
                </a:lnTo>
                <a:lnTo>
                  <a:pt x="0" y="37965"/>
                </a:lnTo>
                <a:lnTo>
                  <a:pt x="754" y="44990"/>
                </a:lnTo>
                <a:lnTo>
                  <a:pt x="29144" y="71079"/>
                </a:lnTo>
                <a:lnTo>
                  <a:pt x="36484" y="71628"/>
                </a:lnTo>
                <a:lnTo>
                  <a:pt x="44904" y="71628"/>
                </a:lnTo>
                <a:lnTo>
                  <a:pt x="47711" y="70132"/>
                </a:lnTo>
                <a:lnTo>
                  <a:pt x="50517" y="70132"/>
                </a:lnTo>
                <a:lnTo>
                  <a:pt x="55132" y="58911"/>
                </a:lnTo>
                <a:lnTo>
                  <a:pt x="33678" y="58911"/>
                </a:lnTo>
                <a:lnTo>
                  <a:pt x="28065" y="56106"/>
                </a:lnTo>
                <a:lnTo>
                  <a:pt x="23762" y="50495"/>
                </a:lnTo>
                <a:lnTo>
                  <a:pt x="22452" y="47690"/>
                </a:lnTo>
                <a:lnTo>
                  <a:pt x="19645" y="43575"/>
                </a:lnTo>
                <a:lnTo>
                  <a:pt x="19645" y="39274"/>
                </a:lnTo>
                <a:lnTo>
                  <a:pt x="57440" y="39274"/>
                </a:lnTo>
                <a:lnTo>
                  <a:pt x="57440" y="28053"/>
                </a:lnTo>
                <a:lnTo>
                  <a:pt x="18148" y="28053"/>
                </a:lnTo>
                <a:lnTo>
                  <a:pt x="18148" y="23938"/>
                </a:lnTo>
                <a:lnTo>
                  <a:pt x="19645" y="19637"/>
                </a:lnTo>
                <a:lnTo>
                  <a:pt x="20967" y="16820"/>
                </a:lnTo>
                <a:lnTo>
                  <a:pt x="26568" y="11221"/>
                </a:lnTo>
                <a:lnTo>
                  <a:pt x="53202" y="11221"/>
                </a:lnTo>
                <a:lnTo>
                  <a:pt x="50517" y="8415"/>
                </a:lnTo>
                <a:lnTo>
                  <a:pt x="44904" y="2805"/>
                </a:lnTo>
                <a:lnTo>
                  <a:pt x="39291" y="0"/>
                </a:lnTo>
                <a:close/>
              </a:path>
              <a:path w="57785" h="71755">
                <a:moveTo>
                  <a:pt x="57440" y="53300"/>
                </a:moveTo>
                <a:lnTo>
                  <a:pt x="54633" y="54796"/>
                </a:lnTo>
                <a:lnTo>
                  <a:pt x="51827" y="56106"/>
                </a:lnTo>
                <a:lnTo>
                  <a:pt x="49020" y="57602"/>
                </a:lnTo>
                <a:lnTo>
                  <a:pt x="46214" y="57602"/>
                </a:lnTo>
                <a:lnTo>
                  <a:pt x="43407" y="58911"/>
                </a:lnTo>
                <a:lnTo>
                  <a:pt x="55132" y="58911"/>
                </a:lnTo>
                <a:lnTo>
                  <a:pt x="57440" y="53300"/>
                </a:lnTo>
                <a:close/>
              </a:path>
              <a:path w="57785" h="71755">
                <a:moveTo>
                  <a:pt x="53202" y="11221"/>
                </a:moveTo>
                <a:lnTo>
                  <a:pt x="33678" y="11221"/>
                </a:lnTo>
                <a:lnTo>
                  <a:pt x="36484" y="12717"/>
                </a:lnTo>
                <a:lnTo>
                  <a:pt x="37794" y="15522"/>
                </a:lnTo>
                <a:lnTo>
                  <a:pt x="39291" y="18327"/>
                </a:lnTo>
                <a:lnTo>
                  <a:pt x="40601" y="22442"/>
                </a:lnTo>
                <a:lnTo>
                  <a:pt x="40601" y="28053"/>
                </a:lnTo>
                <a:lnTo>
                  <a:pt x="57440" y="28053"/>
                </a:lnTo>
                <a:lnTo>
                  <a:pt x="57440" y="21133"/>
                </a:lnTo>
                <a:lnTo>
                  <a:pt x="54633" y="12717"/>
                </a:lnTo>
                <a:lnTo>
                  <a:pt x="53202" y="11221"/>
                </a:lnTo>
                <a:close/>
              </a:path>
            </a:pathLst>
          </a:custGeom>
          <a:solidFill>
            <a:srgbClr val="000000"/>
          </a:solidFill>
        </p:spPr>
        <p:txBody>
          <a:bodyPr wrap="square" lIns="0" tIns="0" rIns="0" bIns="0" rtlCol="0"/>
          <a:lstStyle/>
          <a:p>
            <a:endParaRPr/>
          </a:p>
        </p:txBody>
      </p:sp>
      <p:sp>
        <p:nvSpPr>
          <p:cNvPr id="18" name="object 18"/>
          <p:cNvSpPr/>
          <p:nvPr/>
        </p:nvSpPr>
        <p:spPr>
          <a:xfrm>
            <a:off x="3727857" y="2444701"/>
            <a:ext cx="56515" cy="71755"/>
          </a:xfrm>
          <a:custGeom>
            <a:avLst/>
            <a:gdLst/>
            <a:ahLst/>
            <a:cxnLst/>
            <a:rect l="l" t="t" r="r" b="b"/>
            <a:pathLst>
              <a:path w="56514" h="71755">
                <a:moveTo>
                  <a:pt x="51920" y="12717"/>
                </a:moveTo>
                <a:lnTo>
                  <a:pt x="26755" y="12717"/>
                </a:lnTo>
                <a:lnTo>
                  <a:pt x="29562" y="14026"/>
                </a:lnTo>
                <a:lnTo>
                  <a:pt x="30871" y="16831"/>
                </a:lnTo>
                <a:lnTo>
                  <a:pt x="33678" y="19637"/>
                </a:lnTo>
                <a:lnTo>
                  <a:pt x="33678" y="26743"/>
                </a:lnTo>
                <a:lnTo>
                  <a:pt x="21142" y="32354"/>
                </a:lnTo>
                <a:lnTo>
                  <a:pt x="12722" y="36468"/>
                </a:lnTo>
                <a:lnTo>
                  <a:pt x="7109" y="39274"/>
                </a:lnTo>
                <a:lnTo>
                  <a:pt x="1496" y="44884"/>
                </a:lnTo>
                <a:lnTo>
                  <a:pt x="0" y="49186"/>
                </a:lnTo>
                <a:lnTo>
                  <a:pt x="0" y="58911"/>
                </a:lnTo>
                <a:lnTo>
                  <a:pt x="1496" y="63212"/>
                </a:lnTo>
                <a:lnTo>
                  <a:pt x="5613" y="67327"/>
                </a:lnTo>
                <a:lnTo>
                  <a:pt x="9916" y="70132"/>
                </a:lnTo>
                <a:lnTo>
                  <a:pt x="15529" y="71628"/>
                </a:lnTo>
                <a:lnTo>
                  <a:pt x="26755" y="71628"/>
                </a:lnTo>
                <a:lnTo>
                  <a:pt x="35175" y="63212"/>
                </a:lnTo>
                <a:lnTo>
                  <a:pt x="53324" y="63212"/>
                </a:lnTo>
                <a:lnTo>
                  <a:pt x="53324" y="60407"/>
                </a:lnTo>
                <a:lnTo>
                  <a:pt x="25258" y="60407"/>
                </a:lnTo>
                <a:lnTo>
                  <a:pt x="22452" y="58911"/>
                </a:lnTo>
                <a:lnTo>
                  <a:pt x="18336" y="54796"/>
                </a:lnTo>
                <a:lnTo>
                  <a:pt x="18336" y="50495"/>
                </a:lnTo>
                <a:lnTo>
                  <a:pt x="19645" y="47690"/>
                </a:lnTo>
                <a:lnTo>
                  <a:pt x="21142" y="44884"/>
                </a:lnTo>
                <a:lnTo>
                  <a:pt x="21142" y="43575"/>
                </a:lnTo>
                <a:lnTo>
                  <a:pt x="22452" y="42079"/>
                </a:lnTo>
                <a:lnTo>
                  <a:pt x="53324" y="42079"/>
                </a:lnTo>
                <a:lnTo>
                  <a:pt x="53324" y="15522"/>
                </a:lnTo>
                <a:lnTo>
                  <a:pt x="51920" y="12717"/>
                </a:lnTo>
                <a:close/>
              </a:path>
              <a:path w="56514" h="71755">
                <a:moveTo>
                  <a:pt x="53324" y="63212"/>
                </a:moveTo>
                <a:lnTo>
                  <a:pt x="35175" y="63212"/>
                </a:lnTo>
                <a:lnTo>
                  <a:pt x="35175" y="70132"/>
                </a:lnTo>
                <a:lnTo>
                  <a:pt x="56130" y="70132"/>
                </a:lnTo>
                <a:lnTo>
                  <a:pt x="54821" y="68823"/>
                </a:lnTo>
                <a:lnTo>
                  <a:pt x="53324" y="66018"/>
                </a:lnTo>
                <a:lnTo>
                  <a:pt x="53324" y="63212"/>
                </a:lnTo>
                <a:close/>
              </a:path>
              <a:path w="56514" h="71755">
                <a:moveTo>
                  <a:pt x="53324" y="42079"/>
                </a:moveTo>
                <a:lnTo>
                  <a:pt x="33678" y="42079"/>
                </a:lnTo>
                <a:lnTo>
                  <a:pt x="33678" y="57602"/>
                </a:lnTo>
                <a:lnTo>
                  <a:pt x="30871" y="58911"/>
                </a:lnTo>
                <a:lnTo>
                  <a:pt x="29562" y="60407"/>
                </a:lnTo>
                <a:lnTo>
                  <a:pt x="53324" y="60407"/>
                </a:lnTo>
                <a:lnTo>
                  <a:pt x="53324" y="42079"/>
                </a:lnTo>
                <a:close/>
              </a:path>
              <a:path w="56514" h="71755">
                <a:moveTo>
                  <a:pt x="37981" y="0"/>
                </a:moveTo>
                <a:lnTo>
                  <a:pt x="21142" y="0"/>
                </a:lnTo>
                <a:lnTo>
                  <a:pt x="18336" y="1496"/>
                </a:lnTo>
                <a:lnTo>
                  <a:pt x="14032" y="1496"/>
                </a:lnTo>
                <a:lnTo>
                  <a:pt x="9916" y="2805"/>
                </a:lnTo>
                <a:lnTo>
                  <a:pt x="7109" y="18327"/>
                </a:lnTo>
                <a:lnTo>
                  <a:pt x="9916" y="15522"/>
                </a:lnTo>
                <a:lnTo>
                  <a:pt x="12722" y="15522"/>
                </a:lnTo>
                <a:lnTo>
                  <a:pt x="14032" y="14026"/>
                </a:lnTo>
                <a:lnTo>
                  <a:pt x="16839" y="14026"/>
                </a:lnTo>
                <a:lnTo>
                  <a:pt x="19645" y="12717"/>
                </a:lnTo>
                <a:lnTo>
                  <a:pt x="51920" y="12717"/>
                </a:lnTo>
                <a:lnTo>
                  <a:pt x="50517" y="9912"/>
                </a:lnTo>
                <a:lnTo>
                  <a:pt x="46401" y="5610"/>
                </a:lnTo>
                <a:lnTo>
                  <a:pt x="43594" y="1496"/>
                </a:lnTo>
                <a:lnTo>
                  <a:pt x="37981" y="0"/>
                </a:lnTo>
                <a:close/>
              </a:path>
            </a:pathLst>
          </a:custGeom>
          <a:solidFill>
            <a:srgbClr val="000000"/>
          </a:solidFill>
        </p:spPr>
        <p:txBody>
          <a:bodyPr wrap="square" lIns="0" tIns="0" rIns="0" bIns="0" rtlCol="0"/>
          <a:lstStyle/>
          <a:p>
            <a:endParaRPr/>
          </a:p>
        </p:txBody>
      </p:sp>
      <p:sp>
        <p:nvSpPr>
          <p:cNvPr id="19" name="object 19"/>
          <p:cNvSpPr/>
          <p:nvPr/>
        </p:nvSpPr>
        <p:spPr>
          <a:xfrm>
            <a:off x="3789599" y="2444701"/>
            <a:ext cx="42545" cy="71755"/>
          </a:xfrm>
          <a:custGeom>
            <a:avLst/>
            <a:gdLst/>
            <a:ahLst/>
            <a:cxnLst/>
            <a:rect l="l" t="t" r="r" b="b"/>
            <a:pathLst>
              <a:path w="42545" h="71755">
                <a:moveTo>
                  <a:pt x="0" y="51991"/>
                </a:moveTo>
                <a:lnTo>
                  <a:pt x="0" y="68823"/>
                </a:lnTo>
                <a:lnTo>
                  <a:pt x="4303" y="70132"/>
                </a:lnTo>
                <a:lnTo>
                  <a:pt x="7109" y="71628"/>
                </a:lnTo>
                <a:lnTo>
                  <a:pt x="25258" y="71628"/>
                </a:lnTo>
                <a:lnTo>
                  <a:pt x="30871" y="70132"/>
                </a:lnTo>
                <a:lnTo>
                  <a:pt x="35175" y="66018"/>
                </a:lnTo>
                <a:lnTo>
                  <a:pt x="40788" y="61716"/>
                </a:lnTo>
                <a:lnTo>
                  <a:pt x="41093" y="60407"/>
                </a:lnTo>
                <a:lnTo>
                  <a:pt x="12722" y="60407"/>
                </a:lnTo>
                <a:lnTo>
                  <a:pt x="9916" y="58911"/>
                </a:lnTo>
                <a:lnTo>
                  <a:pt x="8419" y="57602"/>
                </a:lnTo>
                <a:lnTo>
                  <a:pt x="5613" y="56106"/>
                </a:lnTo>
                <a:lnTo>
                  <a:pt x="2806" y="54796"/>
                </a:lnTo>
                <a:lnTo>
                  <a:pt x="0" y="51991"/>
                </a:lnTo>
                <a:close/>
              </a:path>
              <a:path w="42545" h="71755">
                <a:moveTo>
                  <a:pt x="37981" y="0"/>
                </a:moveTo>
                <a:lnTo>
                  <a:pt x="19645" y="0"/>
                </a:lnTo>
                <a:lnTo>
                  <a:pt x="14032" y="1496"/>
                </a:lnTo>
                <a:lnTo>
                  <a:pt x="8419" y="5610"/>
                </a:lnTo>
                <a:lnTo>
                  <a:pt x="4303" y="9912"/>
                </a:lnTo>
                <a:lnTo>
                  <a:pt x="1496" y="15522"/>
                </a:lnTo>
                <a:lnTo>
                  <a:pt x="1496" y="25247"/>
                </a:lnTo>
                <a:lnTo>
                  <a:pt x="2806" y="28053"/>
                </a:lnTo>
                <a:lnTo>
                  <a:pt x="4303" y="30858"/>
                </a:lnTo>
                <a:lnTo>
                  <a:pt x="9916" y="36468"/>
                </a:lnTo>
                <a:lnTo>
                  <a:pt x="14032" y="40770"/>
                </a:lnTo>
                <a:lnTo>
                  <a:pt x="16839" y="43575"/>
                </a:lnTo>
                <a:lnTo>
                  <a:pt x="19645" y="44884"/>
                </a:lnTo>
                <a:lnTo>
                  <a:pt x="21142" y="47690"/>
                </a:lnTo>
                <a:lnTo>
                  <a:pt x="22452" y="49186"/>
                </a:lnTo>
                <a:lnTo>
                  <a:pt x="23949" y="50495"/>
                </a:lnTo>
                <a:lnTo>
                  <a:pt x="23949" y="54796"/>
                </a:lnTo>
                <a:lnTo>
                  <a:pt x="22452" y="57602"/>
                </a:lnTo>
                <a:lnTo>
                  <a:pt x="21142" y="57602"/>
                </a:lnTo>
                <a:lnTo>
                  <a:pt x="19645" y="58911"/>
                </a:lnTo>
                <a:lnTo>
                  <a:pt x="18336" y="60407"/>
                </a:lnTo>
                <a:lnTo>
                  <a:pt x="41093" y="60407"/>
                </a:lnTo>
                <a:lnTo>
                  <a:pt x="42098" y="56106"/>
                </a:lnTo>
                <a:lnTo>
                  <a:pt x="42098" y="46381"/>
                </a:lnTo>
                <a:lnTo>
                  <a:pt x="40788" y="42079"/>
                </a:lnTo>
                <a:lnTo>
                  <a:pt x="37981" y="39274"/>
                </a:lnTo>
                <a:lnTo>
                  <a:pt x="36484" y="35159"/>
                </a:lnTo>
                <a:lnTo>
                  <a:pt x="32368" y="30858"/>
                </a:lnTo>
                <a:lnTo>
                  <a:pt x="26755" y="26743"/>
                </a:lnTo>
                <a:lnTo>
                  <a:pt x="23949" y="25247"/>
                </a:lnTo>
                <a:lnTo>
                  <a:pt x="22452" y="23938"/>
                </a:lnTo>
                <a:lnTo>
                  <a:pt x="22452" y="22442"/>
                </a:lnTo>
                <a:lnTo>
                  <a:pt x="21142" y="21133"/>
                </a:lnTo>
                <a:lnTo>
                  <a:pt x="21142" y="15522"/>
                </a:lnTo>
                <a:lnTo>
                  <a:pt x="22452" y="14026"/>
                </a:lnTo>
                <a:lnTo>
                  <a:pt x="23949" y="12717"/>
                </a:lnTo>
                <a:lnTo>
                  <a:pt x="25258" y="11221"/>
                </a:lnTo>
                <a:lnTo>
                  <a:pt x="42098" y="11221"/>
                </a:lnTo>
                <a:lnTo>
                  <a:pt x="42098" y="1496"/>
                </a:lnTo>
                <a:lnTo>
                  <a:pt x="39291" y="1496"/>
                </a:lnTo>
                <a:lnTo>
                  <a:pt x="37981" y="0"/>
                </a:lnTo>
                <a:close/>
              </a:path>
              <a:path w="42545" h="71755">
                <a:moveTo>
                  <a:pt x="42098" y="11221"/>
                </a:moveTo>
                <a:lnTo>
                  <a:pt x="30871" y="11221"/>
                </a:lnTo>
                <a:lnTo>
                  <a:pt x="33678" y="12717"/>
                </a:lnTo>
                <a:lnTo>
                  <a:pt x="35175" y="12717"/>
                </a:lnTo>
                <a:lnTo>
                  <a:pt x="36484" y="14026"/>
                </a:lnTo>
                <a:lnTo>
                  <a:pt x="39291" y="14026"/>
                </a:lnTo>
                <a:lnTo>
                  <a:pt x="42098" y="16831"/>
                </a:lnTo>
                <a:lnTo>
                  <a:pt x="42098" y="11221"/>
                </a:lnTo>
                <a:close/>
              </a:path>
            </a:pathLst>
          </a:custGeom>
          <a:solidFill>
            <a:srgbClr val="000000"/>
          </a:solidFill>
        </p:spPr>
        <p:txBody>
          <a:bodyPr wrap="square" lIns="0" tIns="0" rIns="0" bIns="0" rtlCol="0"/>
          <a:lstStyle/>
          <a:p>
            <a:endParaRPr/>
          </a:p>
        </p:txBody>
      </p:sp>
      <p:sp>
        <p:nvSpPr>
          <p:cNvPr id="20" name="object 20"/>
          <p:cNvSpPr/>
          <p:nvPr/>
        </p:nvSpPr>
        <p:spPr>
          <a:xfrm>
            <a:off x="3838807" y="2444701"/>
            <a:ext cx="57785" cy="71755"/>
          </a:xfrm>
          <a:custGeom>
            <a:avLst/>
            <a:gdLst/>
            <a:ahLst/>
            <a:cxnLst/>
            <a:rect l="l" t="t" r="r" b="b"/>
            <a:pathLst>
              <a:path w="57785" h="71755">
                <a:moveTo>
                  <a:pt x="39291" y="0"/>
                </a:moveTo>
                <a:lnTo>
                  <a:pt x="20955" y="0"/>
                </a:lnTo>
                <a:lnTo>
                  <a:pt x="14032" y="2805"/>
                </a:lnTo>
                <a:lnTo>
                  <a:pt x="0" y="37965"/>
                </a:lnTo>
                <a:lnTo>
                  <a:pt x="754" y="44990"/>
                </a:lnTo>
                <a:lnTo>
                  <a:pt x="29144" y="71079"/>
                </a:lnTo>
                <a:lnTo>
                  <a:pt x="36484" y="71628"/>
                </a:lnTo>
                <a:lnTo>
                  <a:pt x="44904" y="71628"/>
                </a:lnTo>
                <a:lnTo>
                  <a:pt x="47711" y="70132"/>
                </a:lnTo>
                <a:lnTo>
                  <a:pt x="50517" y="70132"/>
                </a:lnTo>
                <a:lnTo>
                  <a:pt x="55132" y="58911"/>
                </a:lnTo>
                <a:lnTo>
                  <a:pt x="33678" y="58911"/>
                </a:lnTo>
                <a:lnTo>
                  <a:pt x="28065" y="56106"/>
                </a:lnTo>
                <a:lnTo>
                  <a:pt x="23762" y="50495"/>
                </a:lnTo>
                <a:lnTo>
                  <a:pt x="20955" y="47690"/>
                </a:lnTo>
                <a:lnTo>
                  <a:pt x="19645" y="43575"/>
                </a:lnTo>
                <a:lnTo>
                  <a:pt x="19645" y="39274"/>
                </a:lnTo>
                <a:lnTo>
                  <a:pt x="57440" y="39274"/>
                </a:lnTo>
                <a:lnTo>
                  <a:pt x="57440" y="28053"/>
                </a:lnTo>
                <a:lnTo>
                  <a:pt x="18148" y="28053"/>
                </a:lnTo>
                <a:lnTo>
                  <a:pt x="18148" y="23938"/>
                </a:lnTo>
                <a:lnTo>
                  <a:pt x="19645" y="19637"/>
                </a:lnTo>
                <a:lnTo>
                  <a:pt x="20967" y="16820"/>
                </a:lnTo>
                <a:lnTo>
                  <a:pt x="26568" y="11221"/>
                </a:lnTo>
                <a:lnTo>
                  <a:pt x="53202" y="11221"/>
                </a:lnTo>
                <a:lnTo>
                  <a:pt x="50517" y="8415"/>
                </a:lnTo>
                <a:lnTo>
                  <a:pt x="44904" y="2805"/>
                </a:lnTo>
                <a:lnTo>
                  <a:pt x="39291" y="0"/>
                </a:lnTo>
                <a:close/>
              </a:path>
              <a:path w="57785" h="71755">
                <a:moveTo>
                  <a:pt x="57440" y="53300"/>
                </a:moveTo>
                <a:lnTo>
                  <a:pt x="54633" y="54796"/>
                </a:lnTo>
                <a:lnTo>
                  <a:pt x="51827" y="56106"/>
                </a:lnTo>
                <a:lnTo>
                  <a:pt x="49020" y="57602"/>
                </a:lnTo>
                <a:lnTo>
                  <a:pt x="46214" y="57602"/>
                </a:lnTo>
                <a:lnTo>
                  <a:pt x="43407" y="58911"/>
                </a:lnTo>
                <a:lnTo>
                  <a:pt x="55132" y="58911"/>
                </a:lnTo>
                <a:lnTo>
                  <a:pt x="57440" y="53300"/>
                </a:lnTo>
                <a:close/>
              </a:path>
              <a:path w="57785" h="71755">
                <a:moveTo>
                  <a:pt x="53202" y="11221"/>
                </a:moveTo>
                <a:lnTo>
                  <a:pt x="33678" y="11221"/>
                </a:lnTo>
                <a:lnTo>
                  <a:pt x="36484" y="12717"/>
                </a:lnTo>
                <a:lnTo>
                  <a:pt x="37794" y="15522"/>
                </a:lnTo>
                <a:lnTo>
                  <a:pt x="39291" y="18327"/>
                </a:lnTo>
                <a:lnTo>
                  <a:pt x="40601" y="22442"/>
                </a:lnTo>
                <a:lnTo>
                  <a:pt x="40601" y="28053"/>
                </a:lnTo>
                <a:lnTo>
                  <a:pt x="57440" y="28053"/>
                </a:lnTo>
                <a:lnTo>
                  <a:pt x="57440" y="21133"/>
                </a:lnTo>
                <a:lnTo>
                  <a:pt x="54633" y="12717"/>
                </a:lnTo>
                <a:lnTo>
                  <a:pt x="53202" y="11221"/>
                </a:lnTo>
                <a:close/>
              </a:path>
            </a:pathLst>
          </a:custGeom>
          <a:solidFill>
            <a:srgbClr val="000000"/>
          </a:solidFill>
        </p:spPr>
        <p:txBody>
          <a:bodyPr wrap="square" lIns="0" tIns="0" rIns="0" bIns="0" rtlCol="0"/>
          <a:lstStyle/>
          <a:p>
            <a:endParaRPr/>
          </a:p>
        </p:txBody>
      </p:sp>
      <p:sp>
        <p:nvSpPr>
          <p:cNvPr id="21" name="object 21"/>
          <p:cNvSpPr/>
          <p:nvPr/>
        </p:nvSpPr>
        <p:spPr>
          <a:xfrm>
            <a:off x="4613413" y="2415151"/>
            <a:ext cx="81915" cy="99695"/>
          </a:xfrm>
          <a:custGeom>
            <a:avLst/>
            <a:gdLst/>
            <a:ahLst/>
            <a:cxnLst/>
            <a:rect l="l" t="t" r="r" b="b"/>
            <a:pathLst>
              <a:path w="81914" h="99694">
                <a:moveTo>
                  <a:pt x="30871" y="0"/>
                </a:moveTo>
                <a:lnTo>
                  <a:pt x="0" y="0"/>
                </a:lnTo>
                <a:lnTo>
                  <a:pt x="1496" y="2805"/>
                </a:lnTo>
                <a:lnTo>
                  <a:pt x="1496" y="5610"/>
                </a:lnTo>
                <a:lnTo>
                  <a:pt x="2806" y="8415"/>
                </a:lnTo>
                <a:lnTo>
                  <a:pt x="2806" y="92762"/>
                </a:lnTo>
                <a:lnTo>
                  <a:pt x="1496" y="95567"/>
                </a:lnTo>
                <a:lnTo>
                  <a:pt x="1496" y="96876"/>
                </a:lnTo>
                <a:lnTo>
                  <a:pt x="0" y="99681"/>
                </a:lnTo>
                <a:lnTo>
                  <a:pt x="28065" y="99681"/>
                </a:lnTo>
                <a:lnTo>
                  <a:pt x="26755" y="96876"/>
                </a:lnTo>
                <a:lnTo>
                  <a:pt x="25258" y="95567"/>
                </a:lnTo>
                <a:lnTo>
                  <a:pt x="25258" y="92762"/>
                </a:lnTo>
                <a:lnTo>
                  <a:pt x="23949" y="88460"/>
                </a:lnTo>
                <a:lnTo>
                  <a:pt x="23949" y="60407"/>
                </a:lnTo>
                <a:lnTo>
                  <a:pt x="48014" y="60407"/>
                </a:lnTo>
                <a:lnTo>
                  <a:pt x="44904" y="56293"/>
                </a:lnTo>
                <a:lnTo>
                  <a:pt x="61194" y="46381"/>
                </a:lnTo>
                <a:lnTo>
                  <a:pt x="23949" y="46381"/>
                </a:lnTo>
                <a:lnTo>
                  <a:pt x="23949" y="15522"/>
                </a:lnTo>
                <a:lnTo>
                  <a:pt x="64612" y="15522"/>
                </a:lnTo>
                <a:lnTo>
                  <a:pt x="63240" y="12717"/>
                </a:lnTo>
                <a:lnTo>
                  <a:pt x="57627" y="8415"/>
                </a:lnTo>
                <a:lnTo>
                  <a:pt x="52026" y="4733"/>
                </a:lnTo>
                <a:lnTo>
                  <a:pt x="45793" y="2103"/>
                </a:lnTo>
                <a:lnTo>
                  <a:pt x="38788" y="525"/>
                </a:lnTo>
                <a:lnTo>
                  <a:pt x="30871" y="0"/>
                </a:lnTo>
                <a:close/>
              </a:path>
              <a:path w="81914" h="99694">
                <a:moveTo>
                  <a:pt x="48014" y="60407"/>
                </a:moveTo>
                <a:lnTo>
                  <a:pt x="23949" y="60407"/>
                </a:lnTo>
                <a:lnTo>
                  <a:pt x="26755" y="63212"/>
                </a:lnTo>
                <a:lnTo>
                  <a:pt x="30871" y="70319"/>
                </a:lnTo>
                <a:lnTo>
                  <a:pt x="36484" y="75930"/>
                </a:lnTo>
                <a:lnTo>
                  <a:pt x="42098" y="82849"/>
                </a:lnTo>
                <a:lnTo>
                  <a:pt x="49207" y="91265"/>
                </a:lnTo>
                <a:lnTo>
                  <a:pt x="54821" y="95567"/>
                </a:lnTo>
                <a:lnTo>
                  <a:pt x="60434" y="99681"/>
                </a:lnTo>
                <a:lnTo>
                  <a:pt x="81389" y="99681"/>
                </a:lnTo>
                <a:lnTo>
                  <a:pt x="77273" y="96876"/>
                </a:lnTo>
                <a:lnTo>
                  <a:pt x="74466" y="94071"/>
                </a:lnTo>
                <a:lnTo>
                  <a:pt x="71660" y="89956"/>
                </a:lnTo>
                <a:lnTo>
                  <a:pt x="67356" y="85655"/>
                </a:lnTo>
                <a:lnTo>
                  <a:pt x="63240" y="80044"/>
                </a:lnTo>
                <a:lnTo>
                  <a:pt x="57627" y="73124"/>
                </a:lnTo>
                <a:lnTo>
                  <a:pt x="48014" y="60407"/>
                </a:lnTo>
                <a:close/>
              </a:path>
              <a:path w="81914" h="99694">
                <a:moveTo>
                  <a:pt x="64612" y="15522"/>
                </a:moveTo>
                <a:lnTo>
                  <a:pt x="30871" y="15522"/>
                </a:lnTo>
                <a:lnTo>
                  <a:pt x="36484" y="17018"/>
                </a:lnTo>
                <a:lnTo>
                  <a:pt x="39291" y="18327"/>
                </a:lnTo>
                <a:lnTo>
                  <a:pt x="42098" y="21133"/>
                </a:lnTo>
                <a:lnTo>
                  <a:pt x="44904" y="25434"/>
                </a:lnTo>
                <a:lnTo>
                  <a:pt x="44904" y="35159"/>
                </a:lnTo>
                <a:lnTo>
                  <a:pt x="42098" y="39461"/>
                </a:lnTo>
                <a:lnTo>
                  <a:pt x="39291" y="42266"/>
                </a:lnTo>
                <a:lnTo>
                  <a:pt x="35175" y="45071"/>
                </a:lnTo>
                <a:lnTo>
                  <a:pt x="30871" y="46381"/>
                </a:lnTo>
                <a:lnTo>
                  <a:pt x="61194" y="46381"/>
                </a:lnTo>
                <a:lnTo>
                  <a:pt x="64246" y="42383"/>
                </a:lnTo>
                <a:lnTo>
                  <a:pt x="66582" y="36448"/>
                </a:lnTo>
                <a:lnTo>
                  <a:pt x="67356" y="29549"/>
                </a:lnTo>
                <a:lnTo>
                  <a:pt x="67356" y="21133"/>
                </a:lnTo>
                <a:lnTo>
                  <a:pt x="64612" y="15522"/>
                </a:lnTo>
                <a:close/>
              </a:path>
            </a:pathLst>
          </a:custGeom>
          <a:solidFill>
            <a:srgbClr val="000000"/>
          </a:solidFill>
        </p:spPr>
        <p:txBody>
          <a:bodyPr wrap="square" lIns="0" tIns="0" rIns="0" bIns="0" rtlCol="0"/>
          <a:lstStyle/>
          <a:p>
            <a:endParaRPr/>
          </a:p>
        </p:txBody>
      </p:sp>
      <p:sp>
        <p:nvSpPr>
          <p:cNvPr id="22" name="object 22"/>
          <p:cNvSpPr/>
          <p:nvPr/>
        </p:nvSpPr>
        <p:spPr>
          <a:xfrm>
            <a:off x="4696299" y="2444701"/>
            <a:ext cx="56515" cy="71755"/>
          </a:xfrm>
          <a:custGeom>
            <a:avLst/>
            <a:gdLst/>
            <a:ahLst/>
            <a:cxnLst/>
            <a:rect l="l" t="t" r="r" b="b"/>
            <a:pathLst>
              <a:path w="56514" h="71755">
                <a:moveTo>
                  <a:pt x="37794" y="0"/>
                </a:moveTo>
                <a:lnTo>
                  <a:pt x="20955" y="0"/>
                </a:lnTo>
                <a:lnTo>
                  <a:pt x="14032" y="2805"/>
                </a:lnTo>
                <a:lnTo>
                  <a:pt x="0" y="37965"/>
                </a:lnTo>
                <a:lnTo>
                  <a:pt x="546" y="44990"/>
                </a:lnTo>
                <a:lnTo>
                  <a:pt x="34988" y="71628"/>
                </a:lnTo>
                <a:lnTo>
                  <a:pt x="43407" y="71628"/>
                </a:lnTo>
                <a:lnTo>
                  <a:pt x="46214" y="70132"/>
                </a:lnTo>
                <a:lnTo>
                  <a:pt x="49020" y="70132"/>
                </a:lnTo>
                <a:lnTo>
                  <a:pt x="53760" y="58911"/>
                </a:lnTo>
                <a:lnTo>
                  <a:pt x="33678" y="58911"/>
                </a:lnTo>
                <a:lnTo>
                  <a:pt x="28065" y="56106"/>
                </a:lnTo>
                <a:lnTo>
                  <a:pt x="23762" y="50495"/>
                </a:lnTo>
                <a:lnTo>
                  <a:pt x="20955" y="47690"/>
                </a:lnTo>
                <a:lnTo>
                  <a:pt x="19645" y="43575"/>
                </a:lnTo>
                <a:lnTo>
                  <a:pt x="18148" y="39274"/>
                </a:lnTo>
                <a:lnTo>
                  <a:pt x="56130" y="39274"/>
                </a:lnTo>
                <a:lnTo>
                  <a:pt x="56130" y="28053"/>
                </a:lnTo>
                <a:lnTo>
                  <a:pt x="16839" y="28053"/>
                </a:lnTo>
                <a:lnTo>
                  <a:pt x="18148" y="23938"/>
                </a:lnTo>
                <a:lnTo>
                  <a:pt x="18148" y="19637"/>
                </a:lnTo>
                <a:lnTo>
                  <a:pt x="20961" y="16820"/>
                </a:lnTo>
                <a:lnTo>
                  <a:pt x="22452" y="14026"/>
                </a:lnTo>
                <a:lnTo>
                  <a:pt x="25258" y="11221"/>
                </a:lnTo>
                <a:lnTo>
                  <a:pt x="51827" y="11221"/>
                </a:lnTo>
                <a:lnTo>
                  <a:pt x="49020" y="8415"/>
                </a:lnTo>
                <a:lnTo>
                  <a:pt x="44904" y="2805"/>
                </a:lnTo>
                <a:lnTo>
                  <a:pt x="37794" y="0"/>
                </a:lnTo>
                <a:close/>
              </a:path>
              <a:path w="56514" h="71755">
                <a:moveTo>
                  <a:pt x="56130" y="53300"/>
                </a:moveTo>
                <a:lnTo>
                  <a:pt x="53324" y="54796"/>
                </a:lnTo>
                <a:lnTo>
                  <a:pt x="50517" y="56106"/>
                </a:lnTo>
                <a:lnTo>
                  <a:pt x="47711" y="57602"/>
                </a:lnTo>
                <a:lnTo>
                  <a:pt x="44904" y="57602"/>
                </a:lnTo>
                <a:lnTo>
                  <a:pt x="43407" y="58911"/>
                </a:lnTo>
                <a:lnTo>
                  <a:pt x="53760" y="58911"/>
                </a:lnTo>
                <a:lnTo>
                  <a:pt x="56130" y="53300"/>
                </a:lnTo>
                <a:close/>
              </a:path>
              <a:path w="56514" h="71755">
                <a:moveTo>
                  <a:pt x="51827" y="11221"/>
                </a:moveTo>
                <a:lnTo>
                  <a:pt x="32181" y="11221"/>
                </a:lnTo>
                <a:lnTo>
                  <a:pt x="34988" y="12717"/>
                </a:lnTo>
                <a:lnTo>
                  <a:pt x="36484" y="15522"/>
                </a:lnTo>
                <a:lnTo>
                  <a:pt x="39291" y="18327"/>
                </a:lnTo>
                <a:lnTo>
                  <a:pt x="39433" y="23050"/>
                </a:lnTo>
                <a:lnTo>
                  <a:pt x="40601" y="28053"/>
                </a:lnTo>
                <a:lnTo>
                  <a:pt x="56130" y="28053"/>
                </a:lnTo>
                <a:lnTo>
                  <a:pt x="56130" y="21133"/>
                </a:lnTo>
                <a:lnTo>
                  <a:pt x="53324" y="12717"/>
                </a:lnTo>
                <a:lnTo>
                  <a:pt x="51827" y="11221"/>
                </a:lnTo>
                <a:close/>
              </a:path>
            </a:pathLst>
          </a:custGeom>
          <a:solidFill>
            <a:srgbClr val="000000"/>
          </a:solidFill>
        </p:spPr>
        <p:txBody>
          <a:bodyPr wrap="square" lIns="0" tIns="0" rIns="0" bIns="0" rtlCol="0"/>
          <a:lstStyle/>
          <a:p>
            <a:endParaRPr/>
          </a:p>
        </p:txBody>
      </p:sp>
      <p:sp>
        <p:nvSpPr>
          <p:cNvPr id="23" name="object 23"/>
          <p:cNvSpPr/>
          <p:nvPr/>
        </p:nvSpPr>
        <p:spPr>
          <a:xfrm>
            <a:off x="4760850" y="2444699"/>
            <a:ext cx="64769" cy="92710"/>
          </a:xfrm>
          <a:custGeom>
            <a:avLst/>
            <a:gdLst/>
            <a:ahLst/>
            <a:cxnLst/>
            <a:rect l="l" t="t" r="r" b="b"/>
            <a:pathLst>
              <a:path w="64770" h="92710">
                <a:moveTo>
                  <a:pt x="34988" y="0"/>
                </a:moveTo>
                <a:lnTo>
                  <a:pt x="20955" y="0"/>
                </a:lnTo>
                <a:lnTo>
                  <a:pt x="14032" y="2805"/>
                </a:lnTo>
                <a:lnTo>
                  <a:pt x="4116" y="12717"/>
                </a:lnTo>
                <a:lnTo>
                  <a:pt x="1309" y="18327"/>
                </a:lnTo>
                <a:lnTo>
                  <a:pt x="1309" y="32354"/>
                </a:lnTo>
                <a:lnTo>
                  <a:pt x="4116" y="37965"/>
                </a:lnTo>
                <a:lnTo>
                  <a:pt x="8419" y="42079"/>
                </a:lnTo>
                <a:lnTo>
                  <a:pt x="11226" y="43575"/>
                </a:lnTo>
                <a:lnTo>
                  <a:pt x="12535" y="44884"/>
                </a:lnTo>
                <a:lnTo>
                  <a:pt x="14032" y="44884"/>
                </a:lnTo>
                <a:lnTo>
                  <a:pt x="1309" y="54796"/>
                </a:lnTo>
                <a:lnTo>
                  <a:pt x="1309" y="61716"/>
                </a:lnTo>
                <a:lnTo>
                  <a:pt x="4116" y="63212"/>
                </a:lnTo>
                <a:lnTo>
                  <a:pt x="5613" y="64521"/>
                </a:lnTo>
                <a:lnTo>
                  <a:pt x="14032" y="64521"/>
                </a:lnTo>
                <a:lnTo>
                  <a:pt x="0" y="75743"/>
                </a:lnTo>
                <a:lnTo>
                  <a:pt x="0" y="81353"/>
                </a:lnTo>
                <a:lnTo>
                  <a:pt x="1309" y="85655"/>
                </a:lnTo>
                <a:lnTo>
                  <a:pt x="5613" y="88460"/>
                </a:lnTo>
                <a:lnTo>
                  <a:pt x="9729" y="91265"/>
                </a:lnTo>
                <a:lnTo>
                  <a:pt x="16839" y="92575"/>
                </a:lnTo>
                <a:lnTo>
                  <a:pt x="36484" y="92575"/>
                </a:lnTo>
                <a:lnTo>
                  <a:pt x="43407" y="89769"/>
                </a:lnTo>
                <a:lnTo>
                  <a:pt x="50517" y="85655"/>
                </a:lnTo>
                <a:lnTo>
                  <a:pt x="56130" y="81353"/>
                </a:lnTo>
                <a:lnTo>
                  <a:pt x="56785" y="80044"/>
                </a:lnTo>
                <a:lnTo>
                  <a:pt x="26568" y="80044"/>
                </a:lnTo>
                <a:lnTo>
                  <a:pt x="23762" y="78548"/>
                </a:lnTo>
                <a:lnTo>
                  <a:pt x="22452" y="77239"/>
                </a:lnTo>
                <a:lnTo>
                  <a:pt x="19645" y="75743"/>
                </a:lnTo>
                <a:lnTo>
                  <a:pt x="18148" y="74434"/>
                </a:lnTo>
                <a:lnTo>
                  <a:pt x="18148" y="71628"/>
                </a:lnTo>
                <a:lnTo>
                  <a:pt x="23762" y="66018"/>
                </a:lnTo>
                <a:lnTo>
                  <a:pt x="58937" y="66018"/>
                </a:lnTo>
                <a:lnTo>
                  <a:pt x="58937" y="64521"/>
                </a:lnTo>
                <a:lnTo>
                  <a:pt x="57440" y="60407"/>
                </a:lnTo>
                <a:lnTo>
                  <a:pt x="51827" y="54796"/>
                </a:lnTo>
                <a:lnTo>
                  <a:pt x="47711" y="53300"/>
                </a:lnTo>
                <a:lnTo>
                  <a:pt x="23762" y="53300"/>
                </a:lnTo>
                <a:lnTo>
                  <a:pt x="23762" y="51991"/>
                </a:lnTo>
                <a:lnTo>
                  <a:pt x="22452" y="51991"/>
                </a:lnTo>
                <a:lnTo>
                  <a:pt x="22452" y="49186"/>
                </a:lnTo>
                <a:lnTo>
                  <a:pt x="23762" y="49186"/>
                </a:lnTo>
                <a:lnTo>
                  <a:pt x="25258" y="47690"/>
                </a:lnTo>
                <a:lnTo>
                  <a:pt x="34988" y="47690"/>
                </a:lnTo>
                <a:lnTo>
                  <a:pt x="40601" y="46381"/>
                </a:lnTo>
                <a:lnTo>
                  <a:pt x="49020" y="37965"/>
                </a:lnTo>
                <a:lnTo>
                  <a:pt x="26568" y="37965"/>
                </a:lnTo>
                <a:lnTo>
                  <a:pt x="23762" y="36468"/>
                </a:lnTo>
                <a:lnTo>
                  <a:pt x="22452" y="33663"/>
                </a:lnTo>
                <a:lnTo>
                  <a:pt x="19645" y="30858"/>
                </a:lnTo>
                <a:lnTo>
                  <a:pt x="19645" y="16831"/>
                </a:lnTo>
                <a:lnTo>
                  <a:pt x="20955" y="14026"/>
                </a:lnTo>
                <a:lnTo>
                  <a:pt x="22452" y="11221"/>
                </a:lnTo>
                <a:lnTo>
                  <a:pt x="23762" y="9912"/>
                </a:lnTo>
                <a:lnTo>
                  <a:pt x="63791" y="9912"/>
                </a:lnTo>
                <a:lnTo>
                  <a:pt x="64390" y="4301"/>
                </a:lnTo>
                <a:lnTo>
                  <a:pt x="43407" y="4301"/>
                </a:lnTo>
                <a:lnTo>
                  <a:pt x="39291" y="1496"/>
                </a:lnTo>
                <a:lnTo>
                  <a:pt x="34988" y="0"/>
                </a:lnTo>
                <a:close/>
              </a:path>
              <a:path w="64770" h="92710">
                <a:moveTo>
                  <a:pt x="58937" y="66018"/>
                </a:moveTo>
                <a:lnTo>
                  <a:pt x="34988" y="66018"/>
                </a:lnTo>
                <a:lnTo>
                  <a:pt x="37794" y="67327"/>
                </a:lnTo>
                <a:lnTo>
                  <a:pt x="39291" y="67327"/>
                </a:lnTo>
                <a:lnTo>
                  <a:pt x="42098" y="68823"/>
                </a:lnTo>
                <a:lnTo>
                  <a:pt x="42098" y="77239"/>
                </a:lnTo>
                <a:lnTo>
                  <a:pt x="39291" y="77239"/>
                </a:lnTo>
                <a:lnTo>
                  <a:pt x="37794" y="78548"/>
                </a:lnTo>
                <a:lnTo>
                  <a:pt x="33678" y="80044"/>
                </a:lnTo>
                <a:lnTo>
                  <a:pt x="56785" y="80044"/>
                </a:lnTo>
                <a:lnTo>
                  <a:pt x="58937" y="75743"/>
                </a:lnTo>
                <a:lnTo>
                  <a:pt x="58937" y="66018"/>
                </a:lnTo>
                <a:close/>
              </a:path>
              <a:path w="64770" h="92710">
                <a:moveTo>
                  <a:pt x="63791" y="9912"/>
                </a:moveTo>
                <a:lnTo>
                  <a:pt x="29375" y="9912"/>
                </a:lnTo>
                <a:lnTo>
                  <a:pt x="32181" y="11221"/>
                </a:lnTo>
                <a:lnTo>
                  <a:pt x="33678" y="14026"/>
                </a:lnTo>
                <a:lnTo>
                  <a:pt x="34988" y="16831"/>
                </a:lnTo>
                <a:lnTo>
                  <a:pt x="36484" y="21133"/>
                </a:lnTo>
                <a:lnTo>
                  <a:pt x="36484" y="32354"/>
                </a:lnTo>
                <a:lnTo>
                  <a:pt x="34988" y="33663"/>
                </a:lnTo>
                <a:lnTo>
                  <a:pt x="32181" y="36468"/>
                </a:lnTo>
                <a:lnTo>
                  <a:pt x="30871" y="37965"/>
                </a:lnTo>
                <a:lnTo>
                  <a:pt x="49020" y="37965"/>
                </a:lnTo>
                <a:lnTo>
                  <a:pt x="50517" y="36468"/>
                </a:lnTo>
                <a:lnTo>
                  <a:pt x="53324" y="29549"/>
                </a:lnTo>
                <a:lnTo>
                  <a:pt x="53324" y="15522"/>
                </a:lnTo>
                <a:lnTo>
                  <a:pt x="63193" y="15522"/>
                </a:lnTo>
                <a:lnTo>
                  <a:pt x="63791" y="9912"/>
                </a:lnTo>
                <a:close/>
              </a:path>
              <a:path w="64770" h="92710">
                <a:moveTo>
                  <a:pt x="63193" y="15522"/>
                </a:moveTo>
                <a:lnTo>
                  <a:pt x="61743" y="15522"/>
                </a:lnTo>
                <a:lnTo>
                  <a:pt x="63053" y="16831"/>
                </a:lnTo>
                <a:lnTo>
                  <a:pt x="63193" y="15522"/>
                </a:lnTo>
                <a:close/>
              </a:path>
              <a:path w="64770" h="92710">
                <a:moveTo>
                  <a:pt x="64550" y="2805"/>
                </a:moveTo>
                <a:lnTo>
                  <a:pt x="63053" y="4301"/>
                </a:lnTo>
                <a:lnTo>
                  <a:pt x="64390" y="4301"/>
                </a:lnTo>
                <a:lnTo>
                  <a:pt x="64550" y="2805"/>
                </a:lnTo>
                <a:close/>
              </a:path>
            </a:pathLst>
          </a:custGeom>
          <a:solidFill>
            <a:srgbClr val="000000"/>
          </a:solidFill>
        </p:spPr>
        <p:txBody>
          <a:bodyPr wrap="square" lIns="0" tIns="0" rIns="0" bIns="0" rtlCol="0"/>
          <a:lstStyle/>
          <a:p>
            <a:endParaRPr/>
          </a:p>
        </p:txBody>
      </p:sp>
      <p:sp>
        <p:nvSpPr>
          <p:cNvPr id="24" name="object 24"/>
          <p:cNvSpPr/>
          <p:nvPr/>
        </p:nvSpPr>
        <p:spPr>
          <a:xfrm>
            <a:off x="4829514" y="2415151"/>
            <a:ext cx="25400" cy="99695"/>
          </a:xfrm>
          <a:custGeom>
            <a:avLst/>
            <a:gdLst/>
            <a:ahLst/>
            <a:cxnLst/>
            <a:rect l="l" t="t" r="r" b="b"/>
            <a:pathLst>
              <a:path w="25400" h="99694">
                <a:moveTo>
                  <a:pt x="25258" y="31045"/>
                </a:moveTo>
                <a:lnTo>
                  <a:pt x="0" y="31045"/>
                </a:lnTo>
                <a:lnTo>
                  <a:pt x="1496" y="32354"/>
                </a:lnTo>
                <a:lnTo>
                  <a:pt x="1496" y="35159"/>
                </a:lnTo>
                <a:lnTo>
                  <a:pt x="2806" y="37965"/>
                </a:lnTo>
                <a:lnTo>
                  <a:pt x="2806" y="92762"/>
                </a:lnTo>
                <a:lnTo>
                  <a:pt x="1496" y="95567"/>
                </a:lnTo>
                <a:lnTo>
                  <a:pt x="1496" y="98372"/>
                </a:lnTo>
                <a:lnTo>
                  <a:pt x="0" y="99681"/>
                </a:lnTo>
                <a:lnTo>
                  <a:pt x="25258" y="99681"/>
                </a:lnTo>
                <a:lnTo>
                  <a:pt x="23949" y="98372"/>
                </a:lnTo>
                <a:lnTo>
                  <a:pt x="22452" y="95567"/>
                </a:lnTo>
                <a:lnTo>
                  <a:pt x="22452" y="89956"/>
                </a:lnTo>
                <a:lnTo>
                  <a:pt x="21142" y="85655"/>
                </a:lnTo>
                <a:lnTo>
                  <a:pt x="21142" y="50682"/>
                </a:lnTo>
                <a:lnTo>
                  <a:pt x="22452" y="46381"/>
                </a:lnTo>
                <a:lnTo>
                  <a:pt x="22452" y="37965"/>
                </a:lnTo>
                <a:lnTo>
                  <a:pt x="23949" y="33850"/>
                </a:lnTo>
                <a:lnTo>
                  <a:pt x="25258" y="31045"/>
                </a:lnTo>
                <a:close/>
              </a:path>
              <a:path w="25400" h="99694">
                <a:moveTo>
                  <a:pt x="15529" y="0"/>
                </a:moveTo>
                <a:lnTo>
                  <a:pt x="8419" y="0"/>
                </a:lnTo>
                <a:lnTo>
                  <a:pt x="7109" y="1496"/>
                </a:lnTo>
                <a:lnTo>
                  <a:pt x="4303" y="4301"/>
                </a:lnTo>
                <a:lnTo>
                  <a:pt x="1496" y="5610"/>
                </a:lnTo>
                <a:lnTo>
                  <a:pt x="1496" y="18327"/>
                </a:lnTo>
                <a:lnTo>
                  <a:pt x="4303" y="19824"/>
                </a:lnTo>
                <a:lnTo>
                  <a:pt x="8419" y="23938"/>
                </a:lnTo>
                <a:lnTo>
                  <a:pt x="15529" y="23938"/>
                </a:lnTo>
                <a:lnTo>
                  <a:pt x="18336" y="22629"/>
                </a:lnTo>
                <a:lnTo>
                  <a:pt x="21142" y="19824"/>
                </a:lnTo>
                <a:lnTo>
                  <a:pt x="22452" y="18327"/>
                </a:lnTo>
                <a:lnTo>
                  <a:pt x="23949" y="15522"/>
                </a:lnTo>
                <a:lnTo>
                  <a:pt x="23949" y="8415"/>
                </a:lnTo>
                <a:lnTo>
                  <a:pt x="22452" y="5610"/>
                </a:lnTo>
                <a:lnTo>
                  <a:pt x="18336" y="1496"/>
                </a:lnTo>
                <a:lnTo>
                  <a:pt x="15529" y="0"/>
                </a:lnTo>
                <a:close/>
              </a:path>
            </a:pathLst>
          </a:custGeom>
          <a:solidFill>
            <a:srgbClr val="000000"/>
          </a:solidFill>
        </p:spPr>
        <p:txBody>
          <a:bodyPr wrap="square" lIns="0" tIns="0" rIns="0" bIns="0" rtlCol="0"/>
          <a:lstStyle/>
          <a:p>
            <a:endParaRPr/>
          </a:p>
        </p:txBody>
      </p:sp>
      <p:sp>
        <p:nvSpPr>
          <p:cNvPr id="25" name="object 25"/>
          <p:cNvSpPr/>
          <p:nvPr/>
        </p:nvSpPr>
        <p:spPr>
          <a:xfrm>
            <a:off x="4863193" y="2444701"/>
            <a:ext cx="100330" cy="70485"/>
          </a:xfrm>
          <a:custGeom>
            <a:avLst/>
            <a:gdLst/>
            <a:ahLst/>
            <a:cxnLst/>
            <a:rect l="l" t="t" r="r" b="b"/>
            <a:pathLst>
              <a:path w="100329" h="70485">
                <a:moveTo>
                  <a:pt x="21142" y="1496"/>
                </a:moveTo>
                <a:lnTo>
                  <a:pt x="0" y="1496"/>
                </a:lnTo>
                <a:lnTo>
                  <a:pt x="0" y="2805"/>
                </a:lnTo>
                <a:lnTo>
                  <a:pt x="1496" y="5610"/>
                </a:lnTo>
                <a:lnTo>
                  <a:pt x="1496" y="8415"/>
                </a:lnTo>
                <a:lnTo>
                  <a:pt x="2806" y="11221"/>
                </a:lnTo>
                <a:lnTo>
                  <a:pt x="2806" y="60407"/>
                </a:lnTo>
                <a:lnTo>
                  <a:pt x="1496" y="63212"/>
                </a:lnTo>
                <a:lnTo>
                  <a:pt x="1496" y="66018"/>
                </a:lnTo>
                <a:lnTo>
                  <a:pt x="0" y="68823"/>
                </a:lnTo>
                <a:lnTo>
                  <a:pt x="0" y="70132"/>
                </a:lnTo>
                <a:lnTo>
                  <a:pt x="23949" y="70132"/>
                </a:lnTo>
                <a:lnTo>
                  <a:pt x="22639" y="68823"/>
                </a:lnTo>
                <a:lnTo>
                  <a:pt x="22639" y="63212"/>
                </a:lnTo>
                <a:lnTo>
                  <a:pt x="21142" y="60407"/>
                </a:lnTo>
                <a:lnTo>
                  <a:pt x="21142" y="21133"/>
                </a:lnTo>
                <a:lnTo>
                  <a:pt x="23949" y="18327"/>
                </a:lnTo>
                <a:lnTo>
                  <a:pt x="26755" y="16831"/>
                </a:lnTo>
                <a:lnTo>
                  <a:pt x="29562" y="15522"/>
                </a:lnTo>
                <a:lnTo>
                  <a:pt x="96919" y="15522"/>
                </a:lnTo>
                <a:lnTo>
                  <a:pt x="96919" y="14026"/>
                </a:lnTo>
                <a:lnTo>
                  <a:pt x="21142" y="14026"/>
                </a:lnTo>
                <a:lnTo>
                  <a:pt x="21142" y="1496"/>
                </a:lnTo>
                <a:close/>
              </a:path>
              <a:path w="100329" h="70485">
                <a:moveTo>
                  <a:pt x="66047" y="15522"/>
                </a:moveTo>
                <a:lnTo>
                  <a:pt x="35175" y="15522"/>
                </a:lnTo>
                <a:lnTo>
                  <a:pt x="36672" y="16831"/>
                </a:lnTo>
                <a:lnTo>
                  <a:pt x="37981" y="18327"/>
                </a:lnTo>
                <a:lnTo>
                  <a:pt x="39478" y="19637"/>
                </a:lnTo>
                <a:lnTo>
                  <a:pt x="40788" y="21133"/>
                </a:lnTo>
                <a:lnTo>
                  <a:pt x="40788" y="60407"/>
                </a:lnTo>
                <a:lnTo>
                  <a:pt x="39478" y="63212"/>
                </a:lnTo>
                <a:lnTo>
                  <a:pt x="39478" y="66018"/>
                </a:lnTo>
                <a:lnTo>
                  <a:pt x="37981" y="68823"/>
                </a:lnTo>
                <a:lnTo>
                  <a:pt x="37981" y="70132"/>
                </a:lnTo>
                <a:lnTo>
                  <a:pt x="61930" y="70132"/>
                </a:lnTo>
                <a:lnTo>
                  <a:pt x="60434" y="68823"/>
                </a:lnTo>
                <a:lnTo>
                  <a:pt x="60434" y="63212"/>
                </a:lnTo>
                <a:lnTo>
                  <a:pt x="59124" y="60407"/>
                </a:lnTo>
                <a:lnTo>
                  <a:pt x="59124" y="21133"/>
                </a:lnTo>
                <a:lnTo>
                  <a:pt x="61930" y="18327"/>
                </a:lnTo>
                <a:lnTo>
                  <a:pt x="63240" y="16831"/>
                </a:lnTo>
                <a:lnTo>
                  <a:pt x="66047" y="15522"/>
                </a:lnTo>
                <a:close/>
              </a:path>
              <a:path w="100329" h="70485">
                <a:moveTo>
                  <a:pt x="96919" y="15522"/>
                </a:moveTo>
                <a:lnTo>
                  <a:pt x="73157" y="15522"/>
                </a:lnTo>
                <a:lnTo>
                  <a:pt x="78770" y="21133"/>
                </a:lnTo>
                <a:lnTo>
                  <a:pt x="78770" y="60407"/>
                </a:lnTo>
                <a:lnTo>
                  <a:pt x="77273" y="63212"/>
                </a:lnTo>
                <a:lnTo>
                  <a:pt x="77273" y="66018"/>
                </a:lnTo>
                <a:lnTo>
                  <a:pt x="75963" y="68823"/>
                </a:lnTo>
                <a:lnTo>
                  <a:pt x="75963" y="70132"/>
                </a:lnTo>
                <a:lnTo>
                  <a:pt x="99725" y="70132"/>
                </a:lnTo>
                <a:lnTo>
                  <a:pt x="98415" y="68823"/>
                </a:lnTo>
                <a:lnTo>
                  <a:pt x="98415" y="63212"/>
                </a:lnTo>
                <a:lnTo>
                  <a:pt x="96919" y="60407"/>
                </a:lnTo>
                <a:lnTo>
                  <a:pt x="96919" y="15522"/>
                </a:lnTo>
                <a:close/>
              </a:path>
              <a:path w="100329" h="70485">
                <a:moveTo>
                  <a:pt x="46401" y="0"/>
                </a:moveTo>
                <a:lnTo>
                  <a:pt x="33865" y="0"/>
                </a:lnTo>
                <a:lnTo>
                  <a:pt x="21142" y="14026"/>
                </a:lnTo>
                <a:lnTo>
                  <a:pt x="59124" y="14026"/>
                </a:lnTo>
                <a:lnTo>
                  <a:pt x="57627" y="11221"/>
                </a:lnTo>
                <a:lnTo>
                  <a:pt x="56317" y="7106"/>
                </a:lnTo>
                <a:lnTo>
                  <a:pt x="54821" y="4301"/>
                </a:lnTo>
                <a:lnTo>
                  <a:pt x="50704" y="1496"/>
                </a:lnTo>
                <a:lnTo>
                  <a:pt x="46401" y="0"/>
                </a:lnTo>
                <a:close/>
              </a:path>
              <a:path w="100329" h="70485">
                <a:moveTo>
                  <a:pt x="84383" y="0"/>
                </a:moveTo>
                <a:lnTo>
                  <a:pt x="71660" y="0"/>
                </a:lnTo>
                <a:lnTo>
                  <a:pt x="59124" y="14026"/>
                </a:lnTo>
                <a:lnTo>
                  <a:pt x="96919" y="14026"/>
                </a:lnTo>
                <a:lnTo>
                  <a:pt x="96919" y="12717"/>
                </a:lnTo>
                <a:lnTo>
                  <a:pt x="95609" y="8415"/>
                </a:lnTo>
                <a:lnTo>
                  <a:pt x="91305" y="4301"/>
                </a:lnTo>
                <a:lnTo>
                  <a:pt x="88499" y="1496"/>
                </a:lnTo>
                <a:lnTo>
                  <a:pt x="84383" y="0"/>
                </a:lnTo>
                <a:close/>
              </a:path>
            </a:pathLst>
          </a:custGeom>
          <a:solidFill>
            <a:srgbClr val="000000"/>
          </a:solidFill>
        </p:spPr>
        <p:txBody>
          <a:bodyPr wrap="square" lIns="0" tIns="0" rIns="0" bIns="0" rtlCol="0"/>
          <a:lstStyle/>
          <a:p>
            <a:endParaRPr/>
          </a:p>
        </p:txBody>
      </p:sp>
      <p:sp>
        <p:nvSpPr>
          <p:cNvPr id="26" name="object 26"/>
          <p:cNvSpPr/>
          <p:nvPr/>
        </p:nvSpPr>
        <p:spPr>
          <a:xfrm>
            <a:off x="4971340" y="2444701"/>
            <a:ext cx="56515" cy="71755"/>
          </a:xfrm>
          <a:custGeom>
            <a:avLst/>
            <a:gdLst/>
            <a:ahLst/>
            <a:cxnLst/>
            <a:rect l="l" t="t" r="r" b="b"/>
            <a:pathLst>
              <a:path w="56514" h="71755">
                <a:moveTo>
                  <a:pt x="37981" y="0"/>
                </a:moveTo>
                <a:lnTo>
                  <a:pt x="21142" y="0"/>
                </a:lnTo>
                <a:lnTo>
                  <a:pt x="14032" y="2805"/>
                </a:lnTo>
                <a:lnTo>
                  <a:pt x="0" y="37965"/>
                </a:lnTo>
                <a:lnTo>
                  <a:pt x="549" y="44990"/>
                </a:lnTo>
                <a:lnTo>
                  <a:pt x="35175" y="71628"/>
                </a:lnTo>
                <a:lnTo>
                  <a:pt x="43594" y="71628"/>
                </a:lnTo>
                <a:lnTo>
                  <a:pt x="46401" y="70132"/>
                </a:lnTo>
                <a:lnTo>
                  <a:pt x="49207" y="70132"/>
                </a:lnTo>
                <a:lnTo>
                  <a:pt x="53823" y="58911"/>
                </a:lnTo>
                <a:lnTo>
                  <a:pt x="33678" y="58911"/>
                </a:lnTo>
                <a:lnTo>
                  <a:pt x="28065" y="56106"/>
                </a:lnTo>
                <a:lnTo>
                  <a:pt x="23949" y="50495"/>
                </a:lnTo>
                <a:lnTo>
                  <a:pt x="21142" y="47690"/>
                </a:lnTo>
                <a:lnTo>
                  <a:pt x="19645" y="43575"/>
                </a:lnTo>
                <a:lnTo>
                  <a:pt x="18336" y="39274"/>
                </a:lnTo>
                <a:lnTo>
                  <a:pt x="56130" y="39274"/>
                </a:lnTo>
                <a:lnTo>
                  <a:pt x="56130" y="28053"/>
                </a:lnTo>
                <a:lnTo>
                  <a:pt x="16839" y="28053"/>
                </a:lnTo>
                <a:lnTo>
                  <a:pt x="18336" y="23938"/>
                </a:lnTo>
                <a:lnTo>
                  <a:pt x="19645" y="19637"/>
                </a:lnTo>
                <a:lnTo>
                  <a:pt x="21148" y="16820"/>
                </a:lnTo>
                <a:lnTo>
                  <a:pt x="22452" y="14026"/>
                </a:lnTo>
                <a:lnTo>
                  <a:pt x="25258" y="11221"/>
                </a:lnTo>
                <a:lnTo>
                  <a:pt x="52868" y="11221"/>
                </a:lnTo>
                <a:lnTo>
                  <a:pt x="49207" y="8415"/>
                </a:lnTo>
                <a:lnTo>
                  <a:pt x="44904" y="2805"/>
                </a:lnTo>
                <a:lnTo>
                  <a:pt x="37981" y="0"/>
                </a:lnTo>
                <a:close/>
              </a:path>
              <a:path w="56514" h="71755">
                <a:moveTo>
                  <a:pt x="56130" y="53300"/>
                </a:moveTo>
                <a:lnTo>
                  <a:pt x="53324" y="54796"/>
                </a:lnTo>
                <a:lnTo>
                  <a:pt x="50517" y="56106"/>
                </a:lnTo>
                <a:lnTo>
                  <a:pt x="47711" y="57602"/>
                </a:lnTo>
                <a:lnTo>
                  <a:pt x="46401" y="57602"/>
                </a:lnTo>
                <a:lnTo>
                  <a:pt x="43594" y="58911"/>
                </a:lnTo>
                <a:lnTo>
                  <a:pt x="53823" y="58911"/>
                </a:lnTo>
                <a:lnTo>
                  <a:pt x="56130" y="53300"/>
                </a:lnTo>
                <a:close/>
              </a:path>
              <a:path w="56514" h="71755">
                <a:moveTo>
                  <a:pt x="52868" y="11221"/>
                </a:moveTo>
                <a:lnTo>
                  <a:pt x="32368" y="11221"/>
                </a:lnTo>
                <a:lnTo>
                  <a:pt x="35175" y="12717"/>
                </a:lnTo>
                <a:lnTo>
                  <a:pt x="37981" y="15522"/>
                </a:lnTo>
                <a:lnTo>
                  <a:pt x="39291" y="18327"/>
                </a:lnTo>
                <a:lnTo>
                  <a:pt x="40788" y="22442"/>
                </a:lnTo>
                <a:lnTo>
                  <a:pt x="40788" y="28053"/>
                </a:lnTo>
                <a:lnTo>
                  <a:pt x="56130" y="28053"/>
                </a:lnTo>
                <a:lnTo>
                  <a:pt x="56130" y="21133"/>
                </a:lnTo>
                <a:lnTo>
                  <a:pt x="54821" y="12717"/>
                </a:lnTo>
                <a:lnTo>
                  <a:pt x="52868" y="11221"/>
                </a:lnTo>
                <a:close/>
              </a:path>
            </a:pathLst>
          </a:custGeom>
          <a:solidFill>
            <a:srgbClr val="000000"/>
          </a:solidFill>
        </p:spPr>
        <p:txBody>
          <a:bodyPr wrap="square" lIns="0" tIns="0" rIns="0" bIns="0" rtlCol="0"/>
          <a:lstStyle/>
          <a:p>
            <a:endParaRPr/>
          </a:p>
        </p:txBody>
      </p:sp>
      <p:sp>
        <p:nvSpPr>
          <p:cNvPr id="27" name="object 27"/>
          <p:cNvSpPr/>
          <p:nvPr/>
        </p:nvSpPr>
        <p:spPr>
          <a:xfrm>
            <a:off x="5037385" y="2444701"/>
            <a:ext cx="63500" cy="70485"/>
          </a:xfrm>
          <a:custGeom>
            <a:avLst/>
            <a:gdLst/>
            <a:ahLst/>
            <a:cxnLst/>
            <a:rect l="l" t="t" r="r" b="b"/>
            <a:pathLst>
              <a:path w="63500" h="70485">
                <a:moveTo>
                  <a:pt x="22452" y="1496"/>
                </a:moveTo>
                <a:lnTo>
                  <a:pt x="0" y="1496"/>
                </a:lnTo>
                <a:lnTo>
                  <a:pt x="1309" y="2805"/>
                </a:lnTo>
                <a:lnTo>
                  <a:pt x="2806" y="5610"/>
                </a:lnTo>
                <a:lnTo>
                  <a:pt x="2806" y="11221"/>
                </a:lnTo>
                <a:lnTo>
                  <a:pt x="4116" y="15522"/>
                </a:lnTo>
                <a:lnTo>
                  <a:pt x="4116" y="56106"/>
                </a:lnTo>
                <a:lnTo>
                  <a:pt x="2806" y="60407"/>
                </a:lnTo>
                <a:lnTo>
                  <a:pt x="2806" y="66018"/>
                </a:lnTo>
                <a:lnTo>
                  <a:pt x="1309" y="68823"/>
                </a:lnTo>
                <a:lnTo>
                  <a:pt x="0" y="70132"/>
                </a:lnTo>
                <a:lnTo>
                  <a:pt x="25258" y="70132"/>
                </a:lnTo>
                <a:lnTo>
                  <a:pt x="23762" y="68823"/>
                </a:lnTo>
                <a:lnTo>
                  <a:pt x="23762" y="66018"/>
                </a:lnTo>
                <a:lnTo>
                  <a:pt x="22452" y="63212"/>
                </a:lnTo>
                <a:lnTo>
                  <a:pt x="22452" y="19637"/>
                </a:lnTo>
                <a:lnTo>
                  <a:pt x="23762" y="19637"/>
                </a:lnTo>
                <a:lnTo>
                  <a:pt x="25258" y="18327"/>
                </a:lnTo>
                <a:lnTo>
                  <a:pt x="26568" y="16831"/>
                </a:lnTo>
                <a:lnTo>
                  <a:pt x="29375" y="15522"/>
                </a:lnTo>
                <a:lnTo>
                  <a:pt x="60246" y="15522"/>
                </a:lnTo>
                <a:lnTo>
                  <a:pt x="60246" y="14026"/>
                </a:lnTo>
                <a:lnTo>
                  <a:pt x="22452" y="14026"/>
                </a:lnTo>
                <a:lnTo>
                  <a:pt x="22452" y="1496"/>
                </a:lnTo>
                <a:close/>
              </a:path>
              <a:path w="63500" h="70485">
                <a:moveTo>
                  <a:pt x="60246" y="15522"/>
                </a:moveTo>
                <a:lnTo>
                  <a:pt x="36484" y="15522"/>
                </a:lnTo>
                <a:lnTo>
                  <a:pt x="42098" y="21133"/>
                </a:lnTo>
                <a:lnTo>
                  <a:pt x="42098" y="56106"/>
                </a:lnTo>
                <a:lnTo>
                  <a:pt x="40601" y="60407"/>
                </a:lnTo>
                <a:lnTo>
                  <a:pt x="40601" y="66018"/>
                </a:lnTo>
                <a:lnTo>
                  <a:pt x="39291" y="68823"/>
                </a:lnTo>
                <a:lnTo>
                  <a:pt x="37794" y="70132"/>
                </a:lnTo>
                <a:lnTo>
                  <a:pt x="63053" y="70132"/>
                </a:lnTo>
                <a:lnTo>
                  <a:pt x="61743" y="68823"/>
                </a:lnTo>
                <a:lnTo>
                  <a:pt x="61743" y="66018"/>
                </a:lnTo>
                <a:lnTo>
                  <a:pt x="60246" y="63212"/>
                </a:lnTo>
                <a:lnTo>
                  <a:pt x="60246" y="15522"/>
                </a:lnTo>
                <a:close/>
              </a:path>
              <a:path w="63500" h="70485">
                <a:moveTo>
                  <a:pt x="47711" y="0"/>
                </a:moveTo>
                <a:lnTo>
                  <a:pt x="33678" y="0"/>
                </a:lnTo>
                <a:lnTo>
                  <a:pt x="22452" y="14026"/>
                </a:lnTo>
                <a:lnTo>
                  <a:pt x="60246" y="14026"/>
                </a:lnTo>
                <a:lnTo>
                  <a:pt x="60246" y="12717"/>
                </a:lnTo>
                <a:lnTo>
                  <a:pt x="58937" y="8415"/>
                </a:lnTo>
                <a:lnTo>
                  <a:pt x="54633" y="4301"/>
                </a:lnTo>
                <a:lnTo>
                  <a:pt x="51827" y="1496"/>
                </a:lnTo>
                <a:lnTo>
                  <a:pt x="47711" y="0"/>
                </a:lnTo>
                <a:close/>
              </a:path>
            </a:pathLst>
          </a:custGeom>
          <a:solidFill>
            <a:srgbClr val="000000"/>
          </a:solidFill>
        </p:spPr>
        <p:txBody>
          <a:bodyPr wrap="square" lIns="0" tIns="0" rIns="0" bIns="0" rtlCol="0"/>
          <a:lstStyle/>
          <a:p>
            <a:endParaRPr/>
          </a:p>
        </p:txBody>
      </p:sp>
      <p:sp>
        <p:nvSpPr>
          <p:cNvPr id="28" name="object 28"/>
          <p:cNvSpPr/>
          <p:nvPr/>
        </p:nvSpPr>
        <p:spPr>
          <a:xfrm>
            <a:off x="5487930" y="2415151"/>
            <a:ext cx="81915" cy="99695"/>
          </a:xfrm>
          <a:custGeom>
            <a:avLst/>
            <a:gdLst/>
            <a:ahLst/>
            <a:cxnLst/>
            <a:rect l="l" t="t" r="r" b="b"/>
            <a:pathLst>
              <a:path w="81914" h="99694">
                <a:moveTo>
                  <a:pt x="51827" y="15522"/>
                </a:moveTo>
                <a:lnTo>
                  <a:pt x="30871" y="15522"/>
                </a:lnTo>
                <a:lnTo>
                  <a:pt x="30871" y="88460"/>
                </a:lnTo>
                <a:lnTo>
                  <a:pt x="29375" y="91265"/>
                </a:lnTo>
                <a:lnTo>
                  <a:pt x="29375" y="94071"/>
                </a:lnTo>
                <a:lnTo>
                  <a:pt x="28065" y="96876"/>
                </a:lnTo>
                <a:lnTo>
                  <a:pt x="26568" y="99681"/>
                </a:lnTo>
                <a:lnTo>
                  <a:pt x="56130" y="99681"/>
                </a:lnTo>
                <a:lnTo>
                  <a:pt x="54633" y="96876"/>
                </a:lnTo>
                <a:lnTo>
                  <a:pt x="53324" y="94071"/>
                </a:lnTo>
                <a:lnTo>
                  <a:pt x="51827" y="91265"/>
                </a:lnTo>
                <a:lnTo>
                  <a:pt x="51827" y="15522"/>
                </a:lnTo>
                <a:close/>
              </a:path>
              <a:path w="81914" h="99694">
                <a:moveTo>
                  <a:pt x="81389" y="0"/>
                </a:moveTo>
                <a:lnTo>
                  <a:pt x="5613" y="0"/>
                </a:lnTo>
                <a:lnTo>
                  <a:pt x="0" y="19824"/>
                </a:lnTo>
                <a:lnTo>
                  <a:pt x="2806" y="18327"/>
                </a:lnTo>
                <a:lnTo>
                  <a:pt x="6922" y="17018"/>
                </a:lnTo>
                <a:lnTo>
                  <a:pt x="14032" y="15522"/>
                </a:lnTo>
                <a:lnTo>
                  <a:pt x="77735" y="15522"/>
                </a:lnTo>
                <a:lnTo>
                  <a:pt x="78583" y="9912"/>
                </a:lnTo>
                <a:lnTo>
                  <a:pt x="81389" y="0"/>
                </a:lnTo>
                <a:close/>
              </a:path>
              <a:path w="81914" h="99694">
                <a:moveTo>
                  <a:pt x="77735" y="15522"/>
                </a:moveTo>
                <a:lnTo>
                  <a:pt x="65860" y="15522"/>
                </a:lnTo>
                <a:lnTo>
                  <a:pt x="70163" y="17018"/>
                </a:lnTo>
                <a:lnTo>
                  <a:pt x="74279" y="18327"/>
                </a:lnTo>
                <a:lnTo>
                  <a:pt x="77086" y="19824"/>
                </a:lnTo>
                <a:lnTo>
                  <a:pt x="77735" y="15522"/>
                </a:lnTo>
                <a:close/>
              </a:path>
            </a:pathLst>
          </a:custGeom>
          <a:solidFill>
            <a:srgbClr val="000000"/>
          </a:solidFill>
        </p:spPr>
        <p:txBody>
          <a:bodyPr wrap="square" lIns="0" tIns="0" rIns="0" bIns="0" rtlCol="0"/>
          <a:lstStyle/>
          <a:p>
            <a:endParaRPr/>
          </a:p>
        </p:txBody>
      </p:sp>
      <p:sp>
        <p:nvSpPr>
          <p:cNvPr id="29" name="object 29"/>
          <p:cNvSpPr/>
          <p:nvPr/>
        </p:nvSpPr>
        <p:spPr>
          <a:xfrm>
            <a:off x="5576242" y="2415151"/>
            <a:ext cx="81915" cy="99695"/>
          </a:xfrm>
          <a:custGeom>
            <a:avLst/>
            <a:gdLst/>
            <a:ahLst/>
            <a:cxnLst/>
            <a:rect l="l" t="t" r="r" b="b"/>
            <a:pathLst>
              <a:path w="81914" h="99694">
                <a:moveTo>
                  <a:pt x="30871" y="0"/>
                </a:moveTo>
                <a:lnTo>
                  <a:pt x="0" y="0"/>
                </a:lnTo>
                <a:lnTo>
                  <a:pt x="1496" y="2805"/>
                </a:lnTo>
                <a:lnTo>
                  <a:pt x="2806" y="5610"/>
                </a:lnTo>
                <a:lnTo>
                  <a:pt x="2806" y="8415"/>
                </a:lnTo>
                <a:lnTo>
                  <a:pt x="4303" y="11408"/>
                </a:lnTo>
                <a:lnTo>
                  <a:pt x="4303" y="88460"/>
                </a:lnTo>
                <a:lnTo>
                  <a:pt x="2806" y="92762"/>
                </a:lnTo>
                <a:lnTo>
                  <a:pt x="2806" y="95567"/>
                </a:lnTo>
                <a:lnTo>
                  <a:pt x="1496" y="96876"/>
                </a:lnTo>
                <a:lnTo>
                  <a:pt x="0" y="99681"/>
                </a:lnTo>
                <a:lnTo>
                  <a:pt x="28065" y="99681"/>
                </a:lnTo>
                <a:lnTo>
                  <a:pt x="26755" y="96876"/>
                </a:lnTo>
                <a:lnTo>
                  <a:pt x="26755" y="95567"/>
                </a:lnTo>
                <a:lnTo>
                  <a:pt x="25258" y="92762"/>
                </a:lnTo>
                <a:lnTo>
                  <a:pt x="25258" y="60407"/>
                </a:lnTo>
                <a:lnTo>
                  <a:pt x="49465" y="60407"/>
                </a:lnTo>
                <a:lnTo>
                  <a:pt x="46401" y="56293"/>
                </a:lnTo>
                <a:lnTo>
                  <a:pt x="50517" y="54796"/>
                </a:lnTo>
                <a:lnTo>
                  <a:pt x="53324" y="53487"/>
                </a:lnTo>
                <a:lnTo>
                  <a:pt x="56130" y="51991"/>
                </a:lnTo>
                <a:lnTo>
                  <a:pt x="64550" y="46381"/>
                </a:lnTo>
                <a:lnTo>
                  <a:pt x="25258" y="46381"/>
                </a:lnTo>
                <a:lnTo>
                  <a:pt x="25258" y="15522"/>
                </a:lnTo>
                <a:lnTo>
                  <a:pt x="65485" y="15522"/>
                </a:lnTo>
                <a:lnTo>
                  <a:pt x="64550" y="12717"/>
                </a:lnTo>
                <a:lnTo>
                  <a:pt x="58937" y="8415"/>
                </a:lnTo>
                <a:lnTo>
                  <a:pt x="53420" y="4733"/>
                </a:lnTo>
                <a:lnTo>
                  <a:pt x="47079" y="2103"/>
                </a:lnTo>
                <a:lnTo>
                  <a:pt x="39651" y="525"/>
                </a:lnTo>
                <a:lnTo>
                  <a:pt x="30871" y="0"/>
                </a:lnTo>
                <a:close/>
              </a:path>
              <a:path w="81914" h="99694">
                <a:moveTo>
                  <a:pt x="49465" y="60407"/>
                </a:moveTo>
                <a:lnTo>
                  <a:pt x="25258" y="60407"/>
                </a:lnTo>
                <a:lnTo>
                  <a:pt x="28065" y="63212"/>
                </a:lnTo>
                <a:lnTo>
                  <a:pt x="30871" y="70319"/>
                </a:lnTo>
                <a:lnTo>
                  <a:pt x="36484" y="75930"/>
                </a:lnTo>
                <a:lnTo>
                  <a:pt x="43594" y="82849"/>
                </a:lnTo>
                <a:lnTo>
                  <a:pt x="50517" y="91265"/>
                </a:lnTo>
                <a:lnTo>
                  <a:pt x="56130" y="95567"/>
                </a:lnTo>
                <a:lnTo>
                  <a:pt x="61743" y="99681"/>
                </a:lnTo>
                <a:lnTo>
                  <a:pt x="81389" y="99681"/>
                </a:lnTo>
                <a:lnTo>
                  <a:pt x="71660" y="89956"/>
                </a:lnTo>
                <a:lnTo>
                  <a:pt x="68853" y="85655"/>
                </a:lnTo>
                <a:lnTo>
                  <a:pt x="64550" y="80044"/>
                </a:lnTo>
                <a:lnTo>
                  <a:pt x="58937" y="73124"/>
                </a:lnTo>
                <a:lnTo>
                  <a:pt x="49465" y="60407"/>
                </a:lnTo>
                <a:close/>
              </a:path>
              <a:path w="81914" h="99694">
                <a:moveTo>
                  <a:pt x="65485" y="15522"/>
                </a:moveTo>
                <a:lnTo>
                  <a:pt x="32368" y="15522"/>
                </a:lnTo>
                <a:lnTo>
                  <a:pt x="36484" y="17018"/>
                </a:lnTo>
                <a:lnTo>
                  <a:pt x="40788" y="18327"/>
                </a:lnTo>
                <a:lnTo>
                  <a:pt x="43594" y="21133"/>
                </a:lnTo>
                <a:lnTo>
                  <a:pt x="44904" y="25434"/>
                </a:lnTo>
                <a:lnTo>
                  <a:pt x="44904" y="35159"/>
                </a:lnTo>
                <a:lnTo>
                  <a:pt x="43594" y="39461"/>
                </a:lnTo>
                <a:lnTo>
                  <a:pt x="39291" y="42266"/>
                </a:lnTo>
                <a:lnTo>
                  <a:pt x="36484" y="45071"/>
                </a:lnTo>
                <a:lnTo>
                  <a:pt x="30871" y="46381"/>
                </a:lnTo>
                <a:lnTo>
                  <a:pt x="64550" y="46381"/>
                </a:lnTo>
                <a:lnTo>
                  <a:pt x="67356" y="39461"/>
                </a:lnTo>
                <a:lnTo>
                  <a:pt x="67356" y="21133"/>
                </a:lnTo>
                <a:lnTo>
                  <a:pt x="65485" y="15522"/>
                </a:lnTo>
                <a:close/>
              </a:path>
            </a:pathLst>
          </a:custGeom>
          <a:solidFill>
            <a:srgbClr val="000000"/>
          </a:solidFill>
        </p:spPr>
        <p:txBody>
          <a:bodyPr wrap="square" lIns="0" tIns="0" rIns="0" bIns="0" rtlCol="0"/>
          <a:lstStyle/>
          <a:p>
            <a:endParaRPr/>
          </a:p>
        </p:txBody>
      </p:sp>
      <p:sp>
        <p:nvSpPr>
          <p:cNvPr id="30" name="object 30"/>
          <p:cNvSpPr/>
          <p:nvPr/>
        </p:nvSpPr>
        <p:spPr>
          <a:xfrm>
            <a:off x="5654824" y="2415151"/>
            <a:ext cx="121285" cy="99695"/>
          </a:xfrm>
          <a:custGeom>
            <a:avLst/>
            <a:gdLst/>
            <a:ahLst/>
            <a:cxnLst/>
            <a:rect l="l" t="t" r="r" b="b"/>
            <a:pathLst>
              <a:path w="121285" h="99694">
                <a:moveTo>
                  <a:pt x="32368" y="0"/>
                </a:moveTo>
                <a:lnTo>
                  <a:pt x="0" y="0"/>
                </a:lnTo>
                <a:lnTo>
                  <a:pt x="12722" y="14213"/>
                </a:lnTo>
                <a:lnTo>
                  <a:pt x="12722" y="88460"/>
                </a:lnTo>
                <a:lnTo>
                  <a:pt x="11226" y="92762"/>
                </a:lnTo>
                <a:lnTo>
                  <a:pt x="11226" y="95567"/>
                </a:lnTo>
                <a:lnTo>
                  <a:pt x="9916" y="96876"/>
                </a:lnTo>
                <a:lnTo>
                  <a:pt x="8419" y="99681"/>
                </a:lnTo>
                <a:lnTo>
                  <a:pt x="36484" y="99681"/>
                </a:lnTo>
                <a:lnTo>
                  <a:pt x="35175" y="96876"/>
                </a:lnTo>
                <a:lnTo>
                  <a:pt x="33678" y="95567"/>
                </a:lnTo>
                <a:lnTo>
                  <a:pt x="33678" y="92762"/>
                </a:lnTo>
                <a:lnTo>
                  <a:pt x="32368" y="88460"/>
                </a:lnTo>
                <a:lnTo>
                  <a:pt x="32368" y="36655"/>
                </a:lnTo>
                <a:lnTo>
                  <a:pt x="58155" y="36655"/>
                </a:lnTo>
                <a:lnTo>
                  <a:pt x="42098" y="15522"/>
                </a:lnTo>
                <a:lnTo>
                  <a:pt x="37981" y="11408"/>
                </a:lnTo>
                <a:lnTo>
                  <a:pt x="36484" y="8415"/>
                </a:lnTo>
                <a:lnTo>
                  <a:pt x="35175" y="7106"/>
                </a:lnTo>
                <a:lnTo>
                  <a:pt x="33678" y="4301"/>
                </a:lnTo>
                <a:lnTo>
                  <a:pt x="33678" y="2805"/>
                </a:lnTo>
                <a:lnTo>
                  <a:pt x="32368" y="0"/>
                </a:lnTo>
                <a:close/>
              </a:path>
              <a:path w="121285" h="99694">
                <a:moveTo>
                  <a:pt x="112261" y="37965"/>
                </a:moveTo>
                <a:lnTo>
                  <a:pt x="91305" y="37965"/>
                </a:lnTo>
                <a:lnTo>
                  <a:pt x="91305" y="92762"/>
                </a:lnTo>
                <a:lnTo>
                  <a:pt x="89809" y="95567"/>
                </a:lnTo>
                <a:lnTo>
                  <a:pt x="89809" y="96876"/>
                </a:lnTo>
                <a:lnTo>
                  <a:pt x="88499" y="99681"/>
                </a:lnTo>
                <a:lnTo>
                  <a:pt x="116564" y="99681"/>
                </a:lnTo>
                <a:lnTo>
                  <a:pt x="115067" y="96876"/>
                </a:lnTo>
                <a:lnTo>
                  <a:pt x="113758" y="95567"/>
                </a:lnTo>
                <a:lnTo>
                  <a:pt x="113758" y="92762"/>
                </a:lnTo>
                <a:lnTo>
                  <a:pt x="112261" y="88460"/>
                </a:lnTo>
                <a:lnTo>
                  <a:pt x="112261" y="37965"/>
                </a:lnTo>
                <a:close/>
              </a:path>
              <a:path w="121285" h="99694">
                <a:moveTo>
                  <a:pt x="58155" y="36655"/>
                </a:moveTo>
                <a:lnTo>
                  <a:pt x="32368" y="36655"/>
                </a:lnTo>
                <a:lnTo>
                  <a:pt x="61743" y="74434"/>
                </a:lnTo>
                <a:lnTo>
                  <a:pt x="85545" y="45071"/>
                </a:lnTo>
                <a:lnTo>
                  <a:pt x="64550" y="45071"/>
                </a:lnTo>
                <a:lnTo>
                  <a:pt x="58155" y="36655"/>
                </a:lnTo>
                <a:close/>
              </a:path>
              <a:path w="121285" h="99694">
                <a:moveTo>
                  <a:pt x="120681" y="0"/>
                </a:moveTo>
                <a:lnTo>
                  <a:pt x="96919" y="0"/>
                </a:lnTo>
                <a:lnTo>
                  <a:pt x="95422" y="1496"/>
                </a:lnTo>
                <a:lnTo>
                  <a:pt x="95422" y="4301"/>
                </a:lnTo>
                <a:lnTo>
                  <a:pt x="94112" y="7106"/>
                </a:lnTo>
                <a:lnTo>
                  <a:pt x="92615" y="8415"/>
                </a:lnTo>
                <a:lnTo>
                  <a:pt x="89809" y="11408"/>
                </a:lnTo>
                <a:lnTo>
                  <a:pt x="87002" y="15522"/>
                </a:lnTo>
                <a:lnTo>
                  <a:pt x="64550" y="45071"/>
                </a:lnTo>
                <a:lnTo>
                  <a:pt x="85545" y="45071"/>
                </a:lnTo>
                <a:lnTo>
                  <a:pt x="91305" y="37965"/>
                </a:lnTo>
                <a:lnTo>
                  <a:pt x="112261" y="37965"/>
                </a:lnTo>
                <a:lnTo>
                  <a:pt x="112261" y="21133"/>
                </a:lnTo>
                <a:lnTo>
                  <a:pt x="113758" y="18327"/>
                </a:lnTo>
                <a:lnTo>
                  <a:pt x="115067" y="14213"/>
                </a:lnTo>
                <a:lnTo>
                  <a:pt x="115067" y="11408"/>
                </a:lnTo>
                <a:lnTo>
                  <a:pt x="117874" y="5610"/>
                </a:lnTo>
                <a:lnTo>
                  <a:pt x="120681" y="0"/>
                </a:lnTo>
                <a:close/>
              </a:path>
            </a:pathLst>
          </a:custGeom>
          <a:solidFill>
            <a:srgbClr val="000000"/>
          </a:solidFill>
        </p:spPr>
        <p:txBody>
          <a:bodyPr wrap="square" lIns="0" tIns="0" rIns="0" bIns="0" rtlCol="0"/>
          <a:lstStyle/>
          <a:p>
            <a:endParaRPr/>
          </a:p>
        </p:txBody>
      </p:sp>
      <p:sp>
        <p:nvSpPr>
          <p:cNvPr id="31" name="object 31"/>
          <p:cNvSpPr/>
          <p:nvPr/>
        </p:nvSpPr>
        <p:spPr>
          <a:xfrm>
            <a:off x="5831637" y="2415151"/>
            <a:ext cx="43815" cy="122555"/>
          </a:xfrm>
          <a:custGeom>
            <a:avLst/>
            <a:gdLst/>
            <a:ahLst/>
            <a:cxnLst/>
            <a:rect l="l" t="t" r="r" b="b"/>
            <a:pathLst>
              <a:path w="43814" h="122555">
                <a:moveTo>
                  <a:pt x="43594" y="0"/>
                </a:moveTo>
                <a:lnTo>
                  <a:pt x="29562" y="0"/>
                </a:lnTo>
                <a:lnTo>
                  <a:pt x="22659" y="7454"/>
                </a:lnTo>
                <a:lnTo>
                  <a:pt x="1941" y="45913"/>
                </a:lnTo>
                <a:lnTo>
                  <a:pt x="0" y="61903"/>
                </a:lnTo>
                <a:lnTo>
                  <a:pt x="505" y="69226"/>
                </a:lnTo>
                <a:lnTo>
                  <a:pt x="16722" y="107256"/>
                </a:lnTo>
                <a:lnTo>
                  <a:pt x="29562" y="122124"/>
                </a:lnTo>
                <a:lnTo>
                  <a:pt x="43594" y="122124"/>
                </a:lnTo>
                <a:lnTo>
                  <a:pt x="37782" y="114593"/>
                </a:lnTo>
                <a:lnTo>
                  <a:pt x="32883" y="106765"/>
                </a:lnTo>
                <a:lnTo>
                  <a:pt x="18838" y="68464"/>
                </a:lnTo>
                <a:lnTo>
                  <a:pt x="18336" y="61903"/>
                </a:lnTo>
                <a:lnTo>
                  <a:pt x="18838" y="54478"/>
                </a:lnTo>
                <a:lnTo>
                  <a:pt x="32883" y="16083"/>
                </a:lnTo>
                <a:lnTo>
                  <a:pt x="37782" y="8269"/>
                </a:lnTo>
                <a:lnTo>
                  <a:pt x="43594" y="0"/>
                </a:lnTo>
                <a:close/>
              </a:path>
            </a:pathLst>
          </a:custGeom>
          <a:solidFill>
            <a:srgbClr val="000000"/>
          </a:solidFill>
        </p:spPr>
        <p:txBody>
          <a:bodyPr wrap="square" lIns="0" tIns="0" rIns="0" bIns="0" rtlCol="0"/>
          <a:lstStyle/>
          <a:p>
            <a:endParaRPr/>
          </a:p>
        </p:txBody>
      </p:sp>
      <p:sp>
        <p:nvSpPr>
          <p:cNvPr id="32" name="object 32"/>
          <p:cNvSpPr/>
          <p:nvPr/>
        </p:nvSpPr>
        <p:spPr>
          <a:xfrm>
            <a:off x="5883651" y="2413840"/>
            <a:ext cx="118110" cy="102870"/>
          </a:xfrm>
          <a:custGeom>
            <a:avLst/>
            <a:gdLst/>
            <a:ahLst/>
            <a:cxnLst/>
            <a:rect l="l" t="t" r="r" b="b"/>
            <a:pathLst>
              <a:path w="118110" h="102869">
                <a:moveTo>
                  <a:pt x="89809" y="0"/>
                </a:moveTo>
                <a:lnTo>
                  <a:pt x="75776" y="0"/>
                </a:lnTo>
                <a:lnTo>
                  <a:pt x="75776" y="1309"/>
                </a:lnTo>
                <a:lnTo>
                  <a:pt x="74279" y="2805"/>
                </a:lnTo>
                <a:lnTo>
                  <a:pt x="74279" y="4114"/>
                </a:lnTo>
                <a:lnTo>
                  <a:pt x="72969" y="6919"/>
                </a:lnTo>
                <a:lnTo>
                  <a:pt x="72969" y="8415"/>
                </a:lnTo>
                <a:lnTo>
                  <a:pt x="71473" y="9725"/>
                </a:lnTo>
                <a:lnTo>
                  <a:pt x="33678" y="92575"/>
                </a:lnTo>
                <a:lnTo>
                  <a:pt x="33678" y="95380"/>
                </a:lnTo>
                <a:lnTo>
                  <a:pt x="30871" y="98185"/>
                </a:lnTo>
                <a:lnTo>
                  <a:pt x="29375" y="100990"/>
                </a:lnTo>
                <a:lnTo>
                  <a:pt x="29375" y="102487"/>
                </a:lnTo>
                <a:lnTo>
                  <a:pt x="42098" y="102487"/>
                </a:lnTo>
                <a:lnTo>
                  <a:pt x="42098" y="100990"/>
                </a:lnTo>
                <a:lnTo>
                  <a:pt x="43407" y="99681"/>
                </a:lnTo>
                <a:lnTo>
                  <a:pt x="43407" y="96876"/>
                </a:lnTo>
                <a:lnTo>
                  <a:pt x="44904" y="94071"/>
                </a:lnTo>
                <a:lnTo>
                  <a:pt x="46214" y="92575"/>
                </a:lnTo>
                <a:lnTo>
                  <a:pt x="84196" y="9725"/>
                </a:lnTo>
                <a:lnTo>
                  <a:pt x="84196" y="8415"/>
                </a:lnTo>
                <a:lnTo>
                  <a:pt x="85505" y="5610"/>
                </a:lnTo>
                <a:lnTo>
                  <a:pt x="88312" y="2805"/>
                </a:lnTo>
                <a:lnTo>
                  <a:pt x="88312" y="1309"/>
                </a:lnTo>
                <a:lnTo>
                  <a:pt x="89809" y="0"/>
                </a:lnTo>
                <a:close/>
              </a:path>
              <a:path w="118110" h="102869">
                <a:moveTo>
                  <a:pt x="99538" y="42079"/>
                </a:moveTo>
                <a:lnTo>
                  <a:pt x="85505" y="42079"/>
                </a:lnTo>
                <a:lnTo>
                  <a:pt x="78583" y="44884"/>
                </a:lnTo>
                <a:lnTo>
                  <a:pt x="74279" y="50495"/>
                </a:lnTo>
                <a:lnTo>
                  <a:pt x="68666" y="56106"/>
                </a:lnTo>
                <a:lnTo>
                  <a:pt x="67356" y="63212"/>
                </a:lnTo>
                <a:lnTo>
                  <a:pt x="67356" y="81353"/>
                </a:lnTo>
                <a:lnTo>
                  <a:pt x="68666" y="88460"/>
                </a:lnTo>
                <a:lnTo>
                  <a:pt x="74279" y="94071"/>
                </a:lnTo>
                <a:lnTo>
                  <a:pt x="78583" y="99681"/>
                </a:lnTo>
                <a:lnTo>
                  <a:pt x="85505" y="102487"/>
                </a:lnTo>
                <a:lnTo>
                  <a:pt x="99538" y="102487"/>
                </a:lnTo>
                <a:lnTo>
                  <a:pt x="106648" y="99681"/>
                </a:lnTo>
                <a:lnTo>
                  <a:pt x="110764" y="94071"/>
                </a:lnTo>
                <a:lnTo>
                  <a:pt x="115067" y="89769"/>
                </a:lnTo>
                <a:lnTo>
                  <a:pt x="88312" y="89769"/>
                </a:lnTo>
                <a:lnTo>
                  <a:pt x="84196" y="85655"/>
                </a:lnTo>
                <a:lnTo>
                  <a:pt x="82699" y="82849"/>
                </a:lnTo>
                <a:lnTo>
                  <a:pt x="82699" y="61716"/>
                </a:lnTo>
                <a:lnTo>
                  <a:pt x="85505" y="58911"/>
                </a:lnTo>
                <a:lnTo>
                  <a:pt x="87002" y="56106"/>
                </a:lnTo>
                <a:lnTo>
                  <a:pt x="89809" y="54796"/>
                </a:lnTo>
                <a:lnTo>
                  <a:pt x="115067" y="54796"/>
                </a:lnTo>
                <a:lnTo>
                  <a:pt x="110764" y="50495"/>
                </a:lnTo>
                <a:lnTo>
                  <a:pt x="106648" y="44884"/>
                </a:lnTo>
                <a:lnTo>
                  <a:pt x="99538" y="42079"/>
                </a:lnTo>
                <a:close/>
              </a:path>
              <a:path w="118110" h="102869">
                <a:moveTo>
                  <a:pt x="115067" y="54796"/>
                </a:moveTo>
                <a:lnTo>
                  <a:pt x="95422" y="54796"/>
                </a:lnTo>
                <a:lnTo>
                  <a:pt x="98228" y="56106"/>
                </a:lnTo>
                <a:lnTo>
                  <a:pt x="101035" y="58911"/>
                </a:lnTo>
                <a:lnTo>
                  <a:pt x="102345" y="61716"/>
                </a:lnTo>
                <a:lnTo>
                  <a:pt x="102345" y="82849"/>
                </a:lnTo>
                <a:lnTo>
                  <a:pt x="101035" y="85655"/>
                </a:lnTo>
                <a:lnTo>
                  <a:pt x="98228" y="88460"/>
                </a:lnTo>
                <a:lnTo>
                  <a:pt x="96731" y="89769"/>
                </a:lnTo>
                <a:lnTo>
                  <a:pt x="115067" y="89769"/>
                </a:lnTo>
                <a:lnTo>
                  <a:pt x="116377" y="88460"/>
                </a:lnTo>
                <a:lnTo>
                  <a:pt x="117874" y="81353"/>
                </a:lnTo>
                <a:lnTo>
                  <a:pt x="117874" y="63212"/>
                </a:lnTo>
                <a:lnTo>
                  <a:pt x="116377" y="56106"/>
                </a:lnTo>
                <a:lnTo>
                  <a:pt x="115067" y="54796"/>
                </a:lnTo>
                <a:close/>
              </a:path>
              <a:path w="118110" h="102869">
                <a:moveTo>
                  <a:pt x="32181" y="0"/>
                </a:moveTo>
                <a:lnTo>
                  <a:pt x="16839" y="0"/>
                </a:lnTo>
                <a:lnTo>
                  <a:pt x="11226" y="2805"/>
                </a:lnTo>
                <a:lnTo>
                  <a:pt x="6922" y="8415"/>
                </a:lnTo>
                <a:lnTo>
                  <a:pt x="1309" y="14026"/>
                </a:lnTo>
                <a:lnTo>
                  <a:pt x="0" y="21133"/>
                </a:lnTo>
                <a:lnTo>
                  <a:pt x="0" y="39274"/>
                </a:lnTo>
                <a:lnTo>
                  <a:pt x="1309" y="46381"/>
                </a:lnTo>
                <a:lnTo>
                  <a:pt x="6922" y="51991"/>
                </a:lnTo>
                <a:lnTo>
                  <a:pt x="11226" y="57602"/>
                </a:lnTo>
                <a:lnTo>
                  <a:pt x="16839" y="60407"/>
                </a:lnTo>
                <a:lnTo>
                  <a:pt x="32181" y="60407"/>
                </a:lnTo>
                <a:lnTo>
                  <a:pt x="39291" y="57602"/>
                </a:lnTo>
                <a:lnTo>
                  <a:pt x="43407" y="51991"/>
                </a:lnTo>
                <a:lnTo>
                  <a:pt x="46706" y="47690"/>
                </a:lnTo>
                <a:lnTo>
                  <a:pt x="20955" y="47690"/>
                </a:lnTo>
                <a:lnTo>
                  <a:pt x="18148" y="46381"/>
                </a:lnTo>
                <a:lnTo>
                  <a:pt x="16839" y="43575"/>
                </a:lnTo>
                <a:lnTo>
                  <a:pt x="15342" y="40770"/>
                </a:lnTo>
                <a:lnTo>
                  <a:pt x="14032" y="36468"/>
                </a:lnTo>
                <a:lnTo>
                  <a:pt x="14032" y="23938"/>
                </a:lnTo>
                <a:lnTo>
                  <a:pt x="15342" y="19637"/>
                </a:lnTo>
                <a:lnTo>
                  <a:pt x="16839" y="16831"/>
                </a:lnTo>
                <a:lnTo>
                  <a:pt x="20955" y="12717"/>
                </a:lnTo>
                <a:lnTo>
                  <a:pt x="46706" y="12717"/>
                </a:lnTo>
                <a:lnTo>
                  <a:pt x="43407" y="8415"/>
                </a:lnTo>
                <a:lnTo>
                  <a:pt x="39291" y="2805"/>
                </a:lnTo>
                <a:lnTo>
                  <a:pt x="32181" y="0"/>
                </a:lnTo>
                <a:close/>
              </a:path>
              <a:path w="118110" h="102869">
                <a:moveTo>
                  <a:pt x="46706" y="12717"/>
                </a:moveTo>
                <a:lnTo>
                  <a:pt x="28065" y="12717"/>
                </a:lnTo>
                <a:lnTo>
                  <a:pt x="30871" y="14026"/>
                </a:lnTo>
                <a:lnTo>
                  <a:pt x="32181" y="16831"/>
                </a:lnTo>
                <a:lnTo>
                  <a:pt x="34988" y="19637"/>
                </a:lnTo>
                <a:lnTo>
                  <a:pt x="34988" y="40770"/>
                </a:lnTo>
                <a:lnTo>
                  <a:pt x="33678" y="43575"/>
                </a:lnTo>
                <a:lnTo>
                  <a:pt x="30871" y="46381"/>
                </a:lnTo>
                <a:lnTo>
                  <a:pt x="28065" y="47690"/>
                </a:lnTo>
                <a:lnTo>
                  <a:pt x="46706" y="47690"/>
                </a:lnTo>
                <a:lnTo>
                  <a:pt x="47711" y="46381"/>
                </a:lnTo>
                <a:lnTo>
                  <a:pt x="50517" y="39274"/>
                </a:lnTo>
                <a:lnTo>
                  <a:pt x="50517" y="21133"/>
                </a:lnTo>
                <a:lnTo>
                  <a:pt x="47711" y="14026"/>
                </a:lnTo>
                <a:lnTo>
                  <a:pt x="46706" y="12717"/>
                </a:lnTo>
                <a:close/>
              </a:path>
            </a:pathLst>
          </a:custGeom>
          <a:solidFill>
            <a:srgbClr val="000000"/>
          </a:solidFill>
        </p:spPr>
        <p:txBody>
          <a:bodyPr wrap="square" lIns="0" tIns="0" rIns="0" bIns="0" rtlCol="0"/>
          <a:lstStyle/>
          <a:p>
            <a:endParaRPr/>
          </a:p>
        </p:txBody>
      </p:sp>
      <p:sp>
        <p:nvSpPr>
          <p:cNvPr id="33" name="object 33"/>
          <p:cNvSpPr/>
          <p:nvPr/>
        </p:nvSpPr>
        <p:spPr>
          <a:xfrm>
            <a:off x="6009945" y="2415151"/>
            <a:ext cx="43815" cy="122555"/>
          </a:xfrm>
          <a:custGeom>
            <a:avLst/>
            <a:gdLst/>
            <a:ahLst/>
            <a:cxnLst/>
            <a:rect l="l" t="t" r="r" b="b"/>
            <a:pathLst>
              <a:path w="43814" h="122555">
                <a:moveTo>
                  <a:pt x="14032" y="0"/>
                </a:moveTo>
                <a:lnTo>
                  <a:pt x="0" y="0"/>
                </a:lnTo>
                <a:lnTo>
                  <a:pt x="5808" y="8269"/>
                </a:lnTo>
                <a:lnTo>
                  <a:pt x="10688" y="16083"/>
                </a:lnTo>
                <a:lnTo>
                  <a:pt x="24753" y="54478"/>
                </a:lnTo>
                <a:lnTo>
                  <a:pt x="25258" y="61903"/>
                </a:lnTo>
                <a:lnTo>
                  <a:pt x="24753" y="68464"/>
                </a:lnTo>
                <a:lnTo>
                  <a:pt x="10688" y="106765"/>
                </a:lnTo>
                <a:lnTo>
                  <a:pt x="0" y="122124"/>
                </a:lnTo>
                <a:lnTo>
                  <a:pt x="14032" y="122124"/>
                </a:lnTo>
                <a:lnTo>
                  <a:pt x="36484" y="91265"/>
                </a:lnTo>
                <a:lnTo>
                  <a:pt x="43407" y="61903"/>
                </a:lnTo>
                <a:lnTo>
                  <a:pt x="42904" y="53715"/>
                </a:lnTo>
                <a:lnTo>
                  <a:pt x="26802" y="15031"/>
                </a:lnTo>
                <a:lnTo>
                  <a:pt x="20856" y="7454"/>
                </a:lnTo>
                <a:lnTo>
                  <a:pt x="14032" y="0"/>
                </a:lnTo>
                <a:close/>
              </a:path>
            </a:pathLst>
          </a:custGeom>
          <a:solidFill>
            <a:srgbClr val="000000"/>
          </a:solidFill>
        </p:spPr>
        <p:txBody>
          <a:bodyPr wrap="square" lIns="0" tIns="0" rIns="0" bIns="0" rtlCol="0"/>
          <a:lstStyle/>
          <a:p>
            <a:endParaRPr/>
          </a:p>
        </p:txBody>
      </p:sp>
      <p:sp>
        <p:nvSpPr>
          <p:cNvPr id="34" name="object 34"/>
          <p:cNvSpPr/>
          <p:nvPr/>
        </p:nvSpPr>
        <p:spPr>
          <a:xfrm>
            <a:off x="6391634" y="2413840"/>
            <a:ext cx="105410" cy="102870"/>
          </a:xfrm>
          <a:custGeom>
            <a:avLst/>
            <a:gdLst/>
            <a:ahLst/>
            <a:cxnLst/>
            <a:rect l="l" t="t" r="r" b="b"/>
            <a:pathLst>
              <a:path w="105410" h="102869">
                <a:moveTo>
                  <a:pt x="56130" y="0"/>
                </a:moveTo>
                <a:lnTo>
                  <a:pt x="16839" y="15522"/>
                </a:lnTo>
                <a:lnTo>
                  <a:pt x="0" y="51991"/>
                </a:lnTo>
                <a:lnTo>
                  <a:pt x="1031" y="62213"/>
                </a:lnTo>
                <a:lnTo>
                  <a:pt x="23381" y="94754"/>
                </a:lnTo>
                <a:lnTo>
                  <a:pt x="53324" y="102487"/>
                </a:lnTo>
                <a:lnTo>
                  <a:pt x="63600" y="101663"/>
                </a:lnTo>
                <a:lnTo>
                  <a:pt x="73367" y="99120"/>
                </a:lnTo>
                <a:lnTo>
                  <a:pt x="82608" y="94754"/>
                </a:lnTo>
                <a:lnTo>
                  <a:pt x="91305" y="88460"/>
                </a:lnTo>
                <a:lnTo>
                  <a:pt x="92497" y="86964"/>
                </a:lnTo>
                <a:lnTo>
                  <a:pt x="56130" y="86964"/>
                </a:lnTo>
                <a:lnTo>
                  <a:pt x="49286" y="86394"/>
                </a:lnTo>
                <a:lnTo>
                  <a:pt x="23212" y="57096"/>
                </a:lnTo>
                <a:lnTo>
                  <a:pt x="22452" y="49186"/>
                </a:lnTo>
                <a:lnTo>
                  <a:pt x="22491" y="39157"/>
                </a:lnTo>
                <a:lnTo>
                  <a:pt x="25258" y="30858"/>
                </a:lnTo>
                <a:lnTo>
                  <a:pt x="30871" y="25247"/>
                </a:lnTo>
                <a:lnTo>
                  <a:pt x="35175" y="18327"/>
                </a:lnTo>
                <a:lnTo>
                  <a:pt x="42098" y="15522"/>
                </a:lnTo>
                <a:lnTo>
                  <a:pt x="91305" y="15522"/>
                </a:lnTo>
                <a:lnTo>
                  <a:pt x="84231" y="8915"/>
                </a:lnTo>
                <a:lnTo>
                  <a:pt x="75823" y="4044"/>
                </a:lnTo>
                <a:lnTo>
                  <a:pt x="66362" y="1031"/>
                </a:lnTo>
                <a:lnTo>
                  <a:pt x="56130" y="0"/>
                </a:lnTo>
                <a:close/>
              </a:path>
              <a:path w="105410" h="102869">
                <a:moveTo>
                  <a:pt x="91305" y="15522"/>
                </a:moveTo>
                <a:lnTo>
                  <a:pt x="49207" y="15522"/>
                </a:lnTo>
                <a:lnTo>
                  <a:pt x="56235" y="16276"/>
                </a:lnTo>
                <a:lnTo>
                  <a:pt x="62632" y="18468"/>
                </a:lnTo>
                <a:lnTo>
                  <a:pt x="82886" y="54796"/>
                </a:lnTo>
                <a:lnTo>
                  <a:pt x="82886" y="63212"/>
                </a:lnTo>
                <a:lnTo>
                  <a:pt x="80079" y="71628"/>
                </a:lnTo>
                <a:lnTo>
                  <a:pt x="75776" y="77239"/>
                </a:lnTo>
                <a:lnTo>
                  <a:pt x="70163" y="84159"/>
                </a:lnTo>
                <a:lnTo>
                  <a:pt x="64550" y="86964"/>
                </a:lnTo>
                <a:lnTo>
                  <a:pt x="92497" y="86964"/>
                </a:lnTo>
                <a:lnTo>
                  <a:pt x="97603" y="80553"/>
                </a:lnTo>
                <a:lnTo>
                  <a:pt x="101970" y="71769"/>
                </a:lnTo>
                <a:lnTo>
                  <a:pt x="104514" y="62213"/>
                </a:lnTo>
                <a:lnTo>
                  <a:pt x="105338" y="51991"/>
                </a:lnTo>
                <a:lnTo>
                  <a:pt x="104514" y="41112"/>
                </a:lnTo>
                <a:lnTo>
                  <a:pt x="101970" y="31583"/>
                </a:lnTo>
                <a:lnTo>
                  <a:pt x="97603" y="23140"/>
                </a:lnTo>
                <a:lnTo>
                  <a:pt x="91305" y="15522"/>
                </a:lnTo>
                <a:close/>
              </a:path>
            </a:pathLst>
          </a:custGeom>
          <a:solidFill>
            <a:srgbClr val="000000"/>
          </a:solidFill>
        </p:spPr>
        <p:txBody>
          <a:bodyPr wrap="square" lIns="0" tIns="0" rIns="0" bIns="0" rtlCol="0"/>
          <a:lstStyle/>
          <a:p>
            <a:endParaRPr/>
          </a:p>
        </p:txBody>
      </p:sp>
      <p:sp>
        <p:nvSpPr>
          <p:cNvPr id="35" name="object 35"/>
          <p:cNvSpPr/>
          <p:nvPr/>
        </p:nvSpPr>
        <p:spPr>
          <a:xfrm>
            <a:off x="6511006" y="2415151"/>
            <a:ext cx="81915" cy="99695"/>
          </a:xfrm>
          <a:custGeom>
            <a:avLst/>
            <a:gdLst/>
            <a:ahLst/>
            <a:cxnLst/>
            <a:rect l="l" t="t" r="r" b="b"/>
            <a:pathLst>
              <a:path w="81915" h="99694">
                <a:moveTo>
                  <a:pt x="30871" y="0"/>
                </a:moveTo>
                <a:lnTo>
                  <a:pt x="0" y="0"/>
                </a:lnTo>
                <a:lnTo>
                  <a:pt x="1309" y="2805"/>
                </a:lnTo>
                <a:lnTo>
                  <a:pt x="2806" y="5610"/>
                </a:lnTo>
                <a:lnTo>
                  <a:pt x="2806" y="8415"/>
                </a:lnTo>
                <a:lnTo>
                  <a:pt x="4116" y="11408"/>
                </a:lnTo>
                <a:lnTo>
                  <a:pt x="4116" y="88460"/>
                </a:lnTo>
                <a:lnTo>
                  <a:pt x="2806" y="92762"/>
                </a:lnTo>
                <a:lnTo>
                  <a:pt x="2806" y="95567"/>
                </a:lnTo>
                <a:lnTo>
                  <a:pt x="1309" y="96876"/>
                </a:lnTo>
                <a:lnTo>
                  <a:pt x="0" y="99681"/>
                </a:lnTo>
                <a:lnTo>
                  <a:pt x="28065" y="99681"/>
                </a:lnTo>
                <a:lnTo>
                  <a:pt x="26568" y="96876"/>
                </a:lnTo>
                <a:lnTo>
                  <a:pt x="26568" y="95567"/>
                </a:lnTo>
                <a:lnTo>
                  <a:pt x="25258" y="92762"/>
                </a:lnTo>
                <a:lnTo>
                  <a:pt x="25258" y="60407"/>
                </a:lnTo>
                <a:lnTo>
                  <a:pt x="49324" y="60407"/>
                </a:lnTo>
                <a:lnTo>
                  <a:pt x="46214" y="56293"/>
                </a:lnTo>
                <a:lnTo>
                  <a:pt x="49020" y="54796"/>
                </a:lnTo>
                <a:lnTo>
                  <a:pt x="53324" y="53487"/>
                </a:lnTo>
                <a:lnTo>
                  <a:pt x="56130" y="51991"/>
                </a:lnTo>
                <a:lnTo>
                  <a:pt x="63053" y="46381"/>
                </a:lnTo>
                <a:lnTo>
                  <a:pt x="25258" y="46381"/>
                </a:lnTo>
                <a:lnTo>
                  <a:pt x="25258" y="15522"/>
                </a:lnTo>
                <a:lnTo>
                  <a:pt x="65485" y="15522"/>
                </a:lnTo>
                <a:lnTo>
                  <a:pt x="64550" y="12717"/>
                </a:lnTo>
                <a:lnTo>
                  <a:pt x="57440" y="8415"/>
                </a:lnTo>
                <a:lnTo>
                  <a:pt x="52499" y="4733"/>
                </a:lnTo>
                <a:lnTo>
                  <a:pt x="46261" y="2103"/>
                </a:lnTo>
                <a:lnTo>
                  <a:pt x="38969" y="525"/>
                </a:lnTo>
                <a:lnTo>
                  <a:pt x="30871" y="0"/>
                </a:lnTo>
                <a:close/>
              </a:path>
              <a:path w="81915" h="99694">
                <a:moveTo>
                  <a:pt x="49324" y="60407"/>
                </a:moveTo>
                <a:lnTo>
                  <a:pt x="25258" y="60407"/>
                </a:lnTo>
                <a:lnTo>
                  <a:pt x="26568" y="63212"/>
                </a:lnTo>
                <a:lnTo>
                  <a:pt x="30041" y="68306"/>
                </a:lnTo>
                <a:lnTo>
                  <a:pt x="34027" y="73124"/>
                </a:lnTo>
                <a:lnTo>
                  <a:pt x="38461" y="77861"/>
                </a:lnTo>
                <a:lnTo>
                  <a:pt x="43407" y="82849"/>
                </a:lnTo>
                <a:lnTo>
                  <a:pt x="49020" y="91265"/>
                </a:lnTo>
                <a:lnTo>
                  <a:pt x="56130" y="95567"/>
                </a:lnTo>
                <a:lnTo>
                  <a:pt x="61743" y="99681"/>
                </a:lnTo>
                <a:lnTo>
                  <a:pt x="81389" y="99681"/>
                </a:lnTo>
                <a:lnTo>
                  <a:pt x="78583" y="96876"/>
                </a:lnTo>
                <a:lnTo>
                  <a:pt x="74279" y="94071"/>
                </a:lnTo>
                <a:lnTo>
                  <a:pt x="71473" y="89956"/>
                </a:lnTo>
                <a:lnTo>
                  <a:pt x="68666" y="85655"/>
                </a:lnTo>
                <a:lnTo>
                  <a:pt x="63053" y="80044"/>
                </a:lnTo>
                <a:lnTo>
                  <a:pt x="58919" y="73101"/>
                </a:lnTo>
                <a:lnTo>
                  <a:pt x="49324" y="60407"/>
                </a:lnTo>
                <a:close/>
              </a:path>
              <a:path w="81915" h="99694">
                <a:moveTo>
                  <a:pt x="65485" y="15522"/>
                </a:moveTo>
                <a:lnTo>
                  <a:pt x="32181" y="15522"/>
                </a:lnTo>
                <a:lnTo>
                  <a:pt x="36484" y="17018"/>
                </a:lnTo>
                <a:lnTo>
                  <a:pt x="39291" y="18327"/>
                </a:lnTo>
                <a:lnTo>
                  <a:pt x="43407" y="21133"/>
                </a:lnTo>
                <a:lnTo>
                  <a:pt x="44904" y="25434"/>
                </a:lnTo>
                <a:lnTo>
                  <a:pt x="44904" y="35159"/>
                </a:lnTo>
                <a:lnTo>
                  <a:pt x="43407" y="39461"/>
                </a:lnTo>
                <a:lnTo>
                  <a:pt x="39291" y="42266"/>
                </a:lnTo>
                <a:lnTo>
                  <a:pt x="36484" y="45071"/>
                </a:lnTo>
                <a:lnTo>
                  <a:pt x="30871" y="46381"/>
                </a:lnTo>
                <a:lnTo>
                  <a:pt x="63053" y="46381"/>
                </a:lnTo>
                <a:lnTo>
                  <a:pt x="67356" y="39461"/>
                </a:lnTo>
                <a:lnTo>
                  <a:pt x="67356" y="21133"/>
                </a:lnTo>
                <a:lnTo>
                  <a:pt x="65485" y="15522"/>
                </a:lnTo>
                <a:close/>
              </a:path>
            </a:pathLst>
          </a:custGeom>
          <a:solidFill>
            <a:srgbClr val="000000"/>
          </a:solidFill>
        </p:spPr>
        <p:txBody>
          <a:bodyPr wrap="square" lIns="0" tIns="0" rIns="0" bIns="0" rtlCol="0"/>
          <a:lstStyle/>
          <a:p>
            <a:endParaRPr/>
          </a:p>
        </p:txBody>
      </p:sp>
      <p:sp>
        <p:nvSpPr>
          <p:cNvPr id="36" name="object 36"/>
          <p:cNvSpPr/>
          <p:nvPr/>
        </p:nvSpPr>
        <p:spPr>
          <a:xfrm>
            <a:off x="6598008" y="2415151"/>
            <a:ext cx="81915" cy="99695"/>
          </a:xfrm>
          <a:custGeom>
            <a:avLst/>
            <a:gdLst/>
            <a:ahLst/>
            <a:cxnLst/>
            <a:rect l="l" t="t" r="r" b="b"/>
            <a:pathLst>
              <a:path w="81915" h="99694">
                <a:moveTo>
                  <a:pt x="30871" y="0"/>
                </a:moveTo>
                <a:lnTo>
                  <a:pt x="0" y="0"/>
                </a:lnTo>
                <a:lnTo>
                  <a:pt x="1309" y="2805"/>
                </a:lnTo>
                <a:lnTo>
                  <a:pt x="2806" y="5610"/>
                </a:lnTo>
                <a:lnTo>
                  <a:pt x="2806" y="8415"/>
                </a:lnTo>
                <a:lnTo>
                  <a:pt x="4116" y="11408"/>
                </a:lnTo>
                <a:lnTo>
                  <a:pt x="4116" y="88460"/>
                </a:lnTo>
                <a:lnTo>
                  <a:pt x="2806" y="92762"/>
                </a:lnTo>
                <a:lnTo>
                  <a:pt x="2806" y="95567"/>
                </a:lnTo>
                <a:lnTo>
                  <a:pt x="1309" y="96876"/>
                </a:lnTo>
                <a:lnTo>
                  <a:pt x="0" y="99681"/>
                </a:lnTo>
                <a:lnTo>
                  <a:pt x="28065" y="99681"/>
                </a:lnTo>
                <a:lnTo>
                  <a:pt x="26568" y="96876"/>
                </a:lnTo>
                <a:lnTo>
                  <a:pt x="26568" y="95567"/>
                </a:lnTo>
                <a:lnTo>
                  <a:pt x="25258" y="92762"/>
                </a:lnTo>
                <a:lnTo>
                  <a:pt x="25258" y="60407"/>
                </a:lnTo>
                <a:lnTo>
                  <a:pt x="49324" y="60407"/>
                </a:lnTo>
                <a:lnTo>
                  <a:pt x="46214" y="56293"/>
                </a:lnTo>
                <a:lnTo>
                  <a:pt x="49020" y="54796"/>
                </a:lnTo>
                <a:lnTo>
                  <a:pt x="53324" y="53487"/>
                </a:lnTo>
                <a:lnTo>
                  <a:pt x="56130" y="51991"/>
                </a:lnTo>
                <a:lnTo>
                  <a:pt x="63053" y="46381"/>
                </a:lnTo>
                <a:lnTo>
                  <a:pt x="25258" y="46381"/>
                </a:lnTo>
                <a:lnTo>
                  <a:pt x="25258" y="15522"/>
                </a:lnTo>
                <a:lnTo>
                  <a:pt x="65485" y="15522"/>
                </a:lnTo>
                <a:lnTo>
                  <a:pt x="64550" y="12717"/>
                </a:lnTo>
                <a:lnTo>
                  <a:pt x="57440" y="8415"/>
                </a:lnTo>
                <a:lnTo>
                  <a:pt x="52499" y="4733"/>
                </a:lnTo>
                <a:lnTo>
                  <a:pt x="46261" y="2103"/>
                </a:lnTo>
                <a:lnTo>
                  <a:pt x="38969" y="525"/>
                </a:lnTo>
                <a:lnTo>
                  <a:pt x="30871" y="0"/>
                </a:lnTo>
                <a:close/>
              </a:path>
              <a:path w="81915" h="99694">
                <a:moveTo>
                  <a:pt x="49324" y="60407"/>
                </a:moveTo>
                <a:lnTo>
                  <a:pt x="25258" y="60407"/>
                </a:lnTo>
                <a:lnTo>
                  <a:pt x="26568" y="63212"/>
                </a:lnTo>
                <a:lnTo>
                  <a:pt x="30041" y="68306"/>
                </a:lnTo>
                <a:lnTo>
                  <a:pt x="34027" y="73124"/>
                </a:lnTo>
                <a:lnTo>
                  <a:pt x="38461" y="77861"/>
                </a:lnTo>
                <a:lnTo>
                  <a:pt x="43407" y="82849"/>
                </a:lnTo>
                <a:lnTo>
                  <a:pt x="49020" y="91265"/>
                </a:lnTo>
                <a:lnTo>
                  <a:pt x="56130" y="95567"/>
                </a:lnTo>
                <a:lnTo>
                  <a:pt x="61743" y="99681"/>
                </a:lnTo>
                <a:lnTo>
                  <a:pt x="81389" y="99681"/>
                </a:lnTo>
                <a:lnTo>
                  <a:pt x="78583" y="96876"/>
                </a:lnTo>
                <a:lnTo>
                  <a:pt x="74279" y="94071"/>
                </a:lnTo>
                <a:lnTo>
                  <a:pt x="71473" y="89956"/>
                </a:lnTo>
                <a:lnTo>
                  <a:pt x="68666" y="85655"/>
                </a:lnTo>
                <a:lnTo>
                  <a:pt x="63053" y="80044"/>
                </a:lnTo>
                <a:lnTo>
                  <a:pt x="58919" y="73101"/>
                </a:lnTo>
                <a:lnTo>
                  <a:pt x="49324" y="60407"/>
                </a:lnTo>
                <a:close/>
              </a:path>
              <a:path w="81915" h="99694">
                <a:moveTo>
                  <a:pt x="65485" y="15522"/>
                </a:moveTo>
                <a:lnTo>
                  <a:pt x="32181" y="15522"/>
                </a:lnTo>
                <a:lnTo>
                  <a:pt x="36484" y="17018"/>
                </a:lnTo>
                <a:lnTo>
                  <a:pt x="39291" y="18327"/>
                </a:lnTo>
                <a:lnTo>
                  <a:pt x="43407" y="21133"/>
                </a:lnTo>
                <a:lnTo>
                  <a:pt x="44904" y="25434"/>
                </a:lnTo>
                <a:lnTo>
                  <a:pt x="44904" y="35159"/>
                </a:lnTo>
                <a:lnTo>
                  <a:pt x="43407" y="39461"/>
                </a:lnTo>
                <a:lnTo>
                  <a:pt x="39291" y="42266"/>
                </a:lnTo>
                <a:lnTo>
                  <a:pt x="36484" y="45071"/>
                </a:lnTo>
                <a:lnTo>
                  <a:pt x="30871" y="46381"/>
                </a:lnTo>
                <a:lnTo>
                  <a:pt x="63053" y="46381"/>
                </a:lnTo>
                <a:lnTo>
                  <a:pt x="67356" y="39461"/>
                </a:lnTo>
                <a:lnTo>
                  <a:pt x="67356" y="21133"/>
                </a:lnTo>
                <a:lnTo>
                  <a:pt x="65485" y="15522"/>
                </a:lnTo>
                <a:close/>
              </a:path>
            </a:pathLst>
          </a:custGeom>
          <a:solidFill>
            <a:srgbClr val="000000"/>
          </a:solidFill>
        </p:spPr>
        <p:txBody>
          <a:bodyPr wrap="square" lIns="0" tIns="0" rIns="0" bIns="0" rtlCol="0"/>
          <a:lstStyle/>
          <a:p>
            <a:endParaRPr/>
          </a:p>
        </p:txBody>
      </p:sp>
      <p:sp>
        <p:nvSpPr>
          <p:cNvPr id="37" name="object 37"/>
          <p:cNvSpPr/>
          <p:nvPr/>
        </p:nvSpPr>
        <p:spPr>
          <a:xfrm>
            <a:off x="6729916" y="2415151"/>
            <a:ext cx="43815" cy="122555"/>
          </a:xfrm>
          <a:custGeom>
            <a:avLst/>
            <a:gdLst/>
            <a:ahLst/>
            <a:cxnLst/>
            <a:rect l="l" t="t" r="r" b="b"/>
            <a:pathLst>
              <a:path w="43815" h="122555">
                <a:moveTo>
                  <a:pt x="43594" y="0"/>
                </a:moveTo>
                <a:lnTo>
                  <a:pt x="29562" y="0"/>
                </a:lnTo>
                <a:lnTo>
                  <a:pt x="22659" y="7454"/>
                </a:lnTo>
                <a:lnTo>
                  <a:pt x="1941" y="45913"/>
                </a:lnTo>
                <a:lnTo>
                  <a:pt x="0" y="61903"/>
                </a:lnTo>
                <a:lnTo>
                  <a:pt x="505" y="69226"/>
                </a:lnTo>
                <a:lnTo>
                  <a:pt x="16722" y="107256"/>
                </a:lnTo>
                <a:lnTo>
                  <a:pt x="29562" y="122124"/>
                </a:lnTo>
                <a:lnTo>
                  <a:pt x="43594" y="122124"/>
                </a:lnTo>
                <a:lnTo>
                  <a:pt x="37782" y="114593"/>
                </a:lnTo>
                <a:lnTo>
                  <a:pt x="32883" y="106765"/>
                </a:lnTo>
                <a:lnTo>
                  <a:pt x="18838" y="68464"/>
                </a:lnTo>
                <a:lnTo>
                  <a:pt x="18336" y="61903"/>
                </a:lnTo>
                <a:lnTo>
                  <a:pt x="18838" y="54478"/>
                </a:lnTo>
                <a:lnTo>
                  <a:pt x="32883" y="16083"/>
                </a:lnTo>
                <a:lnTo>
                  <a:pt x="37782" y="8269"/>
                </a:lnTo>
                <a:lnTo>
                  <a:pt x="43594" y="0"/>
                </a:lnTo>
                <a:close/>
              </a:path>
            </a:pathLst>
          </a:custGeom>
          <a:solidFill>
            <a:srgbClr val="000000"/>
          </a:solidFill>
        </p:spPr>
        <p:txBody>
          <a:bodyPr wrap="square" lIns="0" tIns="0" rIns="0" bIns="0" rtlCol="0"/>
          <a:lstStyle/>
          <a:p>
            <a:endParaRPr/>
          </a:p>
        </p:txBody>
      </p:sp>
      <p:sp>
        <p:nvSpPr>
          <p:cNvPr id="38" name="object 38"/>
          <p:cNvSpPr/>
          <p:nvPr/>
        </p:nvSpPr>
        <p:spPr>
          <a:xfrm>
            <a:off x="6781928" y="2413840"/>
            <a:ext cx="118110" cy="102870"/>
          </a:xfrm>
          <a:custGeom>
            <a:avLst/>
            <a:gdLst/>
            <a:ahLst/>
            <a:cxnLst/>
            <a:rect l="l" t="t" r="r" b="b"/>
            <a:pathLst>
              <a:path w="118109" h="102869">
                <a:moveTo>
                  <a:pt x="89809" y="0"/>
                </a:moveTo>
                <a:lnTo>
                  <a:pt x="75776" y="0"/>
                </a:lnTo>
                <a:lnTo>
                  <a:pt x="75776" y="1309"/>
                </a:lnTo>
                <a:lnTo>
                  <a:pt x="74279" y="2805"/>
                </a:lnTo>
                <a:lnTo>
                  <a:pt x="74279" y="6919"/>
                </a:lnTo>
                <a:lnTo>
                  <a:pt x="72969" y="8415"/>
                </a:lnTo>
                <a:lnTo>
                  <a:pt x="71473" y="9725"/>
                </a:lnTo>
                <a:lnTo>
                  <a:pt x="33678" y="92575"/>
                </a:lnTo>
                <a:lnTo>
                  <a:pt x="33678" y="95380"/>
                </a:lnTo>
                <a:lnTo>
                  <a:pt x="30871" y="98185"/>
                </a:lnTo>
                <a:lnTo>
                  <a:pt x="29375" y="100990"/>
                </a:lnTo>
                <a:lnTo>
                  <a:pt x="29375" y="102487"/>
                </a:lnTo>
                <a:lnTo>
                  <a:pt x="42098" y="102487"/>
                </a:lnTo>
                <a:lnTo>
                  <a:pt x="42098" y="100990"/>
                </a:lnTo>
                <a:lnTo>
                  <a:pt x="43407" y="99681"/>
                </a:lnTo>
                <a:lnTo>
                  <a:pt x="43407" y="96876"/>
                </a:lnTo>
                <a:lnTo>
                  <a:pt x="44904" y="94071"/>
                </a:lnTo>
                <a:lnTo>
                  <a:pt x="46214" y="92575"/>
                </a:lnTo>
                <a:lnTo>
                  <a:pt x="84196" y="9725"/>
                </a:lnTo>
                <a:lnTo>
                  <a:pt x="84196" y="8415"/>
                </a:lnTo>
                <a:lnTo>
                  <a:pt x="85505" y="5610"/>
                </a:lnTo>
                <a:lnTo>
                  <a:pt x="88312" y="2805"/>
                </a:lnTo>
                <a:lnTo>
                  <a:pt x="88312" y="1309"/>
                </a:lnTo>
                <a:lnTo>
                  <a:pt x="89809" y="0"/>
                </a:lnTo>
                <a:close/>
              </a:path>
              <a:path w="118109" h="102869">
                <a:moveTo>
                  <a:pt x="99538" y="42079"/>
                </a:moveTo>
                <a:lnTo>
                  <a:pt x="85505" y="42079"/>
                </a:lnTo>
                <a:lnTo>
                  <a:pt x="78583" y="44884"/>
                </a:lnTo>
                <a:lnTo>
                  <a:pt x="74279" y="50495"/>
                </a:lnTo>
                <a:lnTo>
                  <a:pt x="68666" y="56106"/>
                </a:lnTo>
                <a:lnTo>
                  <a:pt x="67356" y="63212"/>
                </a:lnTo>
                <a:lnTo>
                  <a:pt x="67356" y="81353"/>
                </a:lnTo>
                <a:lnTo>
                  <a:pt x="68666" y="88460"/>
                </a:lnTo>
                <a:lnTo>
                  <a:pt x="74279" y="94071"/>
                </a:lnTo>
                <a:lnTo>
                  <a:pt x="78583" y="99681"/>
                </a:lnTo>
                <a:lnTo>
                  <a:pt x="85505" y="102487"/>
                </a:lnTo>
                <a:lnTo>
                  <a:pt x="99538" y="102487"/>
                </a:lnTo>
                <a:lnTo>
                  <a:pt x="106648" y="99681"/>
                </a:lnTo>
                <a:lnTo>
                  <a:pt x="110764" y="94071"/>
                </a:lnTo>
                <a:lnTo>
                  <a:pt x="115067" y="89769"/>
                </a:lnTo>
                <a:lnTo>
                  <a:pt x="88312" y="89769"/>
                </a:lnTo>
                <a:lnTo>
                  <a:pt x="84196" y="85655"/>
                </a:lnTo>
                <a:lnTo>
                  <a:pt x="82699" y="82849"/>
                </a:lnTo>
                <a:lnTo>
                  <a:pt x="82699" y="61716"/>
                </a:lnTo>
                <a:lnTo>
                  <a:pt x="85505" y="58911"/>
                </a:lnTo>
                <a:lnTo>
                  <a:pt x="87002" y="56106"/>
                </a:lnTo>
                <a:lnTo>
                  <a:pt x="89809" y="54796"/>
                </a:lnTo>
                <a:lnTo>
                  <a:pt x="115067" y="54796"/>
                </a:lnTo>
                <a:lnTo>
                  <a:pt x="110764" y="50495"/>
                </a:lnTo>
                <a:lnTo>
                  <a:pt x="106648" y="44884"/>
                </a:lnTo>
                <a:lnTo>
                  <a:pt x="99538" y="42079"/>
                </a:lnTo>
                <a:close/>
              </a:path>
              <a:path w="118109" h="102869">
                <a:moveTo>
                  <a:pt x="115067" y="54796"/>
                </a:moveTo>
                <a:lnTo>
                  <a:pt x="95422" y="54796"/>
                </a:lnTo>
                <a:lnTo>
                  <a:pt x="98228" y="56106"/>
                </a:lnTo>
                <a:lnTo>
                  <a:pt x="101035" y="58911"/>
                </a:lnTo>
                <a:lnTo>
                  <a:pt x="102345" y="61716"/>
                </a:lnTo>
                <a:lnTo>
                  <a:pt x="103841" y="66018"/>
                </a:lnTo>
                <a:lnTo>
                  <a:pt x="103841" y="78548"/>
                </a:lnTo>
                <a:lnTo>
                  <a:pt x="102345" y="82849"/>
                </a:lnTo>
                <a:lnTo>
                  <a:pt x="101035" y="85655"/>
                </a:lnTo>
                <a:lnTo>
                  <a:pt x="99538" y="88460"/>
                </a:lnTo>
                <a:lnTo>
                  <a:pt x="96731" y="89769"/>
                </a:lnTo>
                <a:lnTo>
                  <a:pt x="115067" y="89769"/>
                </a:lnTo>
                <a:lnTo>
                  <a:pt x="116377" y="88460"/>
                </a:lnTo>
                <a:lnTo>
                  <a:pt x="117874" y="81353"/>
                </a:lnTo>
                <a:lnTo>
                  <a:pt x="117874" y="63212"/>
                </a:lnTo>
                <a:lnTo>
                  <a:pt x="116377" y="56106"/>
                </a:lnTo>
                <a:lnTo>
                  <a:pt x="115067" y="54796"/>
                </a:lnTo>
                <a:close/>
              </a:path>
              <a:path w="118109" h="102869">
                <a:moveTo>
                  <a:pt x="32181" y="0"/>
                </a:moveTo>
                <a:lnTo>
                  <a:pt x="18148" y="0"/>
                </a:lnTo>
                <a:lnTo>
                  <a:pt x="11226" y="2805"/>
                </a:lnTo>
                <a:lnTo>
                  <a:pt x="6922" y="8415"/>
                </a:lnTo>
                <a:lnTo>
                  <a:pt x="1309" y="14026"/>
                </a:lnTo>
                <a:lnTo>
                  <a:pt x="0" y="21133"/>
                </a:lnTo>
                <a:lnTo>
                  <a:pt x="0" y="39274"/>
                </a:lnTo>
                <a:lnTo>
                  <a:pt x="1309" y="46381"/>
                </a:lnTo>
                <a:lnTo>
                  <a:pt x="6922" y="51991"/>
                </a:lnTo>
                <a:lnTo>
                  <a:pt x="11226" y="57602"/>
                </a:lnTo>
                <a:lnTo>
                  <a:pt x="18148" y="60407"/>
                </a:lnTo>
                <a:lnTo>
                  <a:pt x="32181" y="60407"/>
                </a:lnTo>
                <a:lnTo>
                  <a:pt x="39291" y="57602"/>
                </a:lnTo>
                <a:lnTo>
                  <a:pt x="43407" y="51991"/>
                </a:lnTo>
                <a:lnTo>
                  <a:pt x="47711" y="47690"/>
                </a:lnTo>
                <a:lnTo>
                  <a:pt x="20955" y="47690"/>
                </a:lnTo>
                <a:lnTo>
                  <a:pt x="18148" y="46381"/>
                </a:lnTo>
                <a:lnTo>
                  <a:pt x="16839" y="43575"/>
                </a:lnTo>
                <a:lnTo>
                  <a:pt x="15342" y="40770"/>
                </a:lnTo>
                <a:lnTo>
                  <a:pt x="15342" y="19637"/>
                </a:lnTo>
                <a:lnTo>
                  <a:pt x="16839" y="16831"/>
                </a:lnTo>
                <a:lnTo>
                  <a:pt x="19645" y="14026"/>
                </a:lnTo>
                <a:lnTo>
                  <a:pt x="22452" y="12717"/>
                </a:lnTo>
                <a:lnTo>
                  <a:pt x="47711" y="12717"/>
                </a:lnTo>
                <a:lnTo>
                  <a:pt x="43407" y="8415"/>
                </a:lnTo>
                <a:lnTo>
                  <a:pt x="39291" y="2805"/>
                </a:lnTo>
                <a:lnTo>
                  <a:pt x="32181" y="0"/>
                </a:lnTo>
                <a:close/>
              </a:path>
              <a:path w="118109" h="102869">
                <a:moveTo>
                  <a:pt x="47711" y="12717"/>
                </a:moveTo>
                <a:lnTo>
                  <a:pt x="28065" y="12717"/>
                </a:lnTo>
                <a:lnTo>
                  <a:pt x="30871" y="14026"/>
                </a:lnTo>
                <a:lnTo>
                  <a:pt x="32181" y="16831"/>
                </a:lnTo>
                <a:lnTo>
                  <a:pt x="34988" y="19637"/>
                </a:lnTo>
                <a:lnTo>
                  <a:pt x="34988" y="40770"/>
                </a:lnTo>
                <a:lnTo>
                  <a:pt x="33678" y="43575"/>
                </a:lnTo>
                <a:lnTo>
                  <a:pt x="30871" y="46381"/>
                </a:lnTo>
                <a:lnTo>
                  <a:pt x="28065" y="47690"/>
                </a:lnTo>
                <a:lnTo>
                  <a:pt x="47711" y="47690"/>
                </a:lnTo>
                <a:lnTo>
                  <a:pt x="49020" y="46381"/>
                </a:lnTo>
                <a:lnTo>
                  <a:pt x="50517" y="39274"/>
                </a:lnTo>
                <a:lnTo>
                  <a:pt x="50517" y="21133"/>
                </a:lnTo>
                <a:lnTo>
                  <a:pt x="49020" y="14026"/>
                </a:lnTo>
                <a:lnTo>
                  <a:pt x="47711" y="12717"/>
                </a:lnTo>
                <a:close/>
              </a:path>
            </a:pathLst>
          </a:custGeom>
          <a:solidFill>
            <a:srgbClr val="000000"/>
          </a:solidFill>
        </p:spPr>
        <p:txBody>
          <a:bodyPr wrap="square" lIns="0" tIns="0" rIns="0" bIns="0" rtlCol="0"/>
          <a:lstStyle/>
          <a:p>
            <a:endParaRPr/>
          </a:p>
        </p:txBody>
      </p:sp>
      <p:sp>
        <p:nvSpPr>
          <p:cNvPr id="39" name="object 39"/>
          <p:cNvSpPr/>
          <p:nvPr/>
        </p:nvSpPr>
        <p:spPr>
          <a:xfrm>
            <a:off x="6908224" y="2415151"/>
            <a:ext cx="43815" cy="122555"/>
          </a:xfrm>
          <a:custGeom>
            <a:avLst/>
            <a:gdLst/>
            <a:ahLst/>
            <a:cxnLst/>
            <a:rect l="l" t="t" r="r" b="b"/>
            <a:pathLst>
              <a:path w="43815" h="122555">
                <a:moveTo>
                  <a:pt x="14032" y="0"/>
                </a:moveTo>
                <a:lnTo>
                  <a:pt x="0" y="0"/>
                </a:lnTo>
                <a:lnTo>
                  <a:pt x="5808" y="8269"/>
                </a:lnTo>
                <a:lnTo>
                  <a:pt x="10688" y="16083"/>
                </a:lnTo>
                <a:lnTo>
                  <a:pt x="24753" y="54478"/>
                </a:lnTo>
                <a:lnTo>
                  <a:pt x="25258" y="61903"/>
                </a:lnTo>
                <a:lnTo>
                  <a:pt x="24753" y="68464"/>
                </a:lnTo>
                <a:lnTo>
                  <a:pt x="10688" y="106765"/>
                </a:lnTo>
                <a:lnTo>
                  <a:pt x="0" y="122124"/>
                </a:lnTo>
                <a:lnTo>
                  <a:pt x="14032" y="122124"/>
                </a:lnTo>
                <a:lnTo>
                  <a:pt x="36484" y="91265"/>
                </a:lnTo>
                <a:lnTo>
                  <a:pt x="43407" y="61903"/>
                </a:lnTo>
                <a:lnTo>
                  <a:pt x="42904" y="53715"/>
                </a:lnTo>
                <a:lnTo>
                  <a:pt x="26802" y="15031"/>
                </a:lnTo>
                <a:lnTo>
                  <a:pt x="20856" y="7454"/>
                </a:lnTo>
                <a:lnTo>
                  <a:pt x="14032" y="0"/>
                </a:lnTo>
                <a:close/>
              </a:path>
            </a:pathLst>
          </a:custGeom>
          <a:solidFill>
            <a:srgbClr val="000000"/>
          </a:solidFill>
        </p:spPr>
        <p:txBody>
          <a:bodyPr wrap="square" lIns="0" tIns="0" rIns="0" bIns="0" rtlCol="0"/>
          <a:lstStyle/>
          <a:p>
            <a:endParaRPr/>
          </a:p>
        </p:txBody>
      </p:sp>
      <p:sp>
        <p:nvSpPr>
          <p:cNvPr id="40" name="object 40"/>
          <p:cNvSpPr/>
          <p:nvPr/>
        </p:nvSpPr>
        <p:spPr>
          <a:xfrm>
            <a:off x="7287104" y="2413840"/>
            <a:ext cx="105410" cy="102870"/>
          </a:xfrm>
          <a:custGeom>
            <a:avLst/>
            <a:gdLst/>
            <a:ahLst/>
            <a:cxnLst/>
            <a:rect l="l" t="t" r="r" b="b"/>
            <a:pathLst>
              <a:path w="105409" h="102869">
                <a:moveTo>
                  <a:pt x="56130" y="0"/>
                </a:moveTo>
                <a:lnTo>
                  <a:pt x="15342" y="15522"/>
                </a:lnTo>
                <a:lnTo>
                  <a:pt x="0" y="51991"/>
                </a:lnTo>
                <a:lnTo>
                  <a:pt x="798" y="62213"/>
                </a:lnTo>
                <a:lnTo>
                  <a:pt x="22730" y="94754"/>
                </a:lnTo>
                <a:lnTo>
                  <a:pt x="52014" y="102487"/>
                </a:lnTo>
                <a:lnTo>
                  <a:pt x="63024" y="101663"/>
                </a:lnTo>
                <a:lnTo>
                  <a:pt x="73016" y="99120"/>
                </a:lnTo>
                <a:lnTo>
                  <a:pt x="81956" y="94754"/>
                </a:lnTo>
                <a:lnTo>
                  <a:pt x="89809" y="88460"/>
                </a:lnTo>
                <a:lnTo>
                  <a:pt x="91059" y="86964"/>
                </a:lnTo>
                <a:lnTo>
                  <a:pt x="56130" y="86964"/>
                </a:lnTo>
                <a:lnTo>
                  <a:pt x="49102" y="86394"/>
                </a:lnTo>
                <a:lnTo>
                  <a:pt x="23001" y="57096"/>
                </a:lnTo>
                <a:lnTo>
                  <a:pt x="22452" y="49186"/>
                </a:lnTo>
                <a:lnTo>
                  <a:pt x="22491" y="39157"/>
                </a:lnTo>
                <a:lnTo>
                  <a:pt x="25258" y="30858"/>
                </a:lnTo>
                <a:lnTo>
                  <a:pt x="29562" y="25247"/>
                </a:lnTo>
                <a:lnTo>
                  <a:pt x="35175" y="18327"/>
                </a:lnTo>
                <a:lnTo>
                  <a:pt x="40788" y="15522"/>
                </a:lnTo>
                <a:lnTo>
                  <a:pt x="91305" y="15522"/>
                </a:lnTo>
                <a:lnTo>
                  <a:pt x="83599" y="8915"/>
                </a:lnTo>
                <a:lnTo>
                  <a:pt x="75261" y="4044"/>
                </a:lnTo>
                <a:lnTo>
                  <a:pt x="66152" y="1031"/>
                </a:lnTo>
                <a:lnTo>
                  <a:pt x="56130" y="0"/>
                </a:lnTo>
                <a:close/>
              </a:path>
              <a:path w="105409" h="102869">
                <a:moveTo>
                  <a:pt x="91305" y="15522"/>
                </a:moveTo>
                <a:lnTo>
                  <a:pt x="49207" y="15522"/>
                </a:lnTo>
                <a:lnTo>
                  <a:pt x="56051" y="16276"/>
                </a:lnTo>
                <a:lnTo>
                  <a:pt x="62141" y="18468"/>
                </a:lnTo>
                <a:lnTo>
                  <a:pt x="82886" y="54796"/>
                </a:lnTo>
                <a:lnTo>
                  <a:pt x="82886" y="63212"/>
                </a:lnTo>
                <a:lnTo>
                  <a:pt x="80079" y="71628"/>
                </a:lnTo>
                <a:lnTo>
                  <a:pt x="74466" y="77239"/>
                </a:lnTo>
                <a:lnTo>
                  <a:pt x="70163" y="84159"/>
                </a:lnTo>
                <a:lnTo>
                  <a:pt x="63240" y="86964"/>
                </a:lnTo>
                <a:lnTo>
                  <a:pt x="91059" y="86964"/>
                </a:lnTo>
                <a:lnTo>
                  <a:pt x="96419" y="80553"/>
                </a:lnTo>
                <a:lnTo>
                  <a:pt x="101292" y="71769"/>
                </a:lnTo>
                <a:lnTo>
                  <a:pt x="104306" y="62213"/>
                </a:lnTo>
                <a:lnTo>
                  <a:pt x="105338" y="51991"/>
                </a:lnTo>
                <a:lnTo>
                  <a:pt x="104514" y="41112"/>
                </a:lnTo>
                <a:lnTo>
                  <a:pt x="101970" y="31583"/>
                </a:lnTo>
                <a:lnTo>
                  <a:pt x="97603" y="23140"/>
                </a:lnTo>
                <a:lnTo>
                  <a:pt x="91305" y="15522"/>
                </a:lnTo>
                <a:close/>
              </a:path>
            </a:pathLst>
          </a:custGeom>
          <a:solidFill>
            <a:srgbClr val="000000"/>
          </a:solidFill>
        </p:spPr>
        <p:txBody>
          <a:bodyPr wrap="square" lIns="0" tIns="0" rIns="0" bIns="0" rtlCol="0"/>
          <a:lstStyle/>
          <a:p>
            <a:endParaRPr/>
          </a:p>
        </p:txBody>
      </p:sp>
      <p:sp>
        <p:nvSpPr>
          <p:cNvPr id="41" name="object 41"/>
          <p:cNvSpPr/>
          <p:nvPr/>
        </p:nvSpPr>
        <p:spPr>
          <a:xfrm>
            <a:off x="7404979" y="2413840"/>
            <a:ext cx="55244" cy="102870"/>
          </a:xfrm>
          <a:custGeom>
            <a:avLst/>
            <a:gdLst/>
            <a:ahLst/>
            <a:cxnLst/>
            <a:rect l="l" t="t" r="r" b="b"/>
            <a:pathLst>
              <a:path w="55245" h="102869">
                <a:moveTo>
                  <a:pt x="0" y="77239"/>
                </a:moveTo>
                <a:lnTo>
                  <a:pt x="0" y="98185"/>
                </a:lnTo>
                <a:lnTo>
                  <a:pt x="4303" y="99681"/>
                </a:lnTo>
                <a:lnTo>
                  <a:pt x="8419" y="100990"/>
                </a:lnTo>
                <a:lnTo>
                  <a:pt x="11226" y="102487"/>
                </a:lnTo>
                <a:lnTo>
                  <a:pt x="32368" y="102487"/>
                </a:lnTo>
                <a:lnTo>
                  <a:pt x="39291" y="99681"/>
                </a:lnTo>
                <a:lnTo>
                  <a:pt x="46401" y="94071"/>
                </a:lnTo>
                <a:lnTo>
                  <a:pt x="52014" y="88460"/>
                </a:lnTo>
                <a:lnTo>
                  <a:pt x="52605" y="86964"/>
                </a:lnTo>
                <a:lnTo>
                  <a:pt x="12722" y="86964"/>
                </a:lnTo>
                <a:lnTo>
                  <a:pt x="9916" y="84159"/>
                </a:lnTo>
                <a:lnTo>
                  <a:pt x="7109" y="82849"/>
                </a:lnTo>
                <a:lnTo>
                  <a:pt x="2806" y="80044"/>
                </a:lnTo>
                <a:lnTo>
                  <a:pt x="0" y="77239"/>
                </a:lnTo>
                <a:close/>
              </a:path>
              <a:path w="55245" h="102869">
                <a:moveTo>
                  <a:pt x="40788" y="0"/>
                </a:moveTo>
                <a:lnTo>
                  <a:pt x="23949" y="0"/>
                </a:lnTo>
                <a:lnTo>
                  <a:pt x="16839" y="2805"/>
                </a:lnTo>
                <a:lnTo>
                  <a:pt x="9916" y="8415"/>
                </a:lnTo>
                <a:lnTo>
                  <a:pt x="4303" y="14026"/>
                </a:lnTo>
                <a:lnTo>
                  <a:pt x="1496" y="21133"/>
                </a:lnTo>
                <a:lnTo>
                  <a:pt x="1496" y="33663"/>
                </a:lnTo>
                <a:lnTo>
                  <a:pt x="18336" y="56106"/>
                </a:lnTo>
                <a:lnTo>
                  <a:pt x="23949" y="60407"/>
                </a:lnTo>
                <a:lnTo>
                  <a:pt x="28065" y="63212"/>
                </a:lnTo>
                <a:lnTo>
                  <a:pt x="29562" y="66018"/>
                </a:lnTo>
                <a:lnTo>
                  <a:pt x="32368" y="68823"/>
                </a:lnTo>
                <a:lnTo>
                  <a:pt x="32368" y="81353"/>
                </a:lnTo>
                <a:lnTo>
                  <a:pt x="29562" y="84159"/>
                </a:lnTo>
                <a:lnTo>
                  <a:pt x="26755" y="85655"/>
                </a:lnTo>
                <a:lnTo>
                  <a:pt x="23949" y="86964"/>
                </a:lnTo>
                <a:lnTo>
                  <a:pt x="52605" y="86964"/>
                </a:lnTo>
                <a:lnTo>
                  <a:pt x="54821" y="81353"/>
                </a:lnTo>
                <a:lnTo>
                  <a:pt x="54821" y="67327"/>
                </a:lnTo>
                <a:lnTo>
                  <a:pt x="53324" y="61716"/>
                </a:lnTo>
                <a:lnTo>
                  <a:pt x="49207" y="56106"/>
                </a:lnTo>
                <a:lnTo>
                  <a:pt x="46401" y="51991"/>
                </a:lnTo>
                <a:lnTo>
                  <a:pt x="40788" y="46381"/>
                </a:lnTo>
                <a:lnTo>
                  <a:pt x="33678" y="40770"/>
                </a:lnTo>
                <a:lnTo>
                  <a:pt x="29562" y="37965"/>
                </a:lnTo>
                <a:lnTo>
                  <a:pt x="26755" y="35159"/>
                </a:lnTo>
                <a:lnTo>
                  <a:pt x="25258" y="32354"/>
                </a:lnTo>
                <a:lnTo>
                  <a:pt x="23949" y="30858"/>
                </a:lnTo>
                <a:lnTo>
                  <a:pt x="22452" y="28053"/>
                </a:lnTo>
                <a:lnTo>
                  <a:pt x="22452" y="22442"/>
                </a:lnTo>
                <a:lnTo>
                  <a:pt x="23949" y="21133"/>
                </a:lnTo>
                <a:lnTo>
                  <a:pt x="26755" y="18327"/>
                </a:lnTo>
                <a:lnTo>
                  <a:pt x="28065" y="16831"/>
                </a:lnTo>
                <a:lnTo>
                  <a:pt x="30871" y="15522"/>
                </a:lnTo>
                <a:lnTo>
                  <a:pt x="52014" y="15522"/>
                </a:lnTo>
                <a:lnTo>
                  <a:pt x="52014" y="4114"/>
                </a:lnTo>
                <a:lnTo>
                  <a:pt x="50517" y="2805"/>
                </a:lnTo>
                <a:lnTo>
                  <a:pt x="47711" y="2805"/>
                </a:lnTo>
                <a:lnTo>
                  <a:pt x="43594" y="1309"/>
                </a:lnTo>
                <a:lnTo>
                  <a:pt x="40788" y="0"/>
                </a:lnTo>
                <a:close/>
              </a:path>
              <a:path w="55245" h="102869">
                <a:moveTo>
                  <a:pt x="52014" y="15522"/>
                </a:moveTo>
                <a:lnTo>
                  <a:pt x="37981" y="15522"/>
                </a:lnTo>
                <a:lnTo>
                  <a:pt x="40788" y="16831"/>
                </a:lnTo>
                <a:lnTo>
                  <a:pt x="43594" y="18327"/>
                </a:lnTo>
                <a:lnTo>
                  <a:pt x="46401" y="19637"/>
                </a:lnTo>
                <a:lnTo>
                  <a:pt x="49207" y="21133"/>
                </a:lnTo>
                <a:lnTo>
                  <a:pt x="52014" y="23938"/>
                </a:lnTo>
                <a:lnTo>
                  <a:pt x="52014" y="15522"/>
                </a:lnTo>
                <a:close/>
              </a:path>
            </a:pathLst>
          </a:custGeom>
          <a:solidFill>
            <a:srgbClr val="000000"/>
          </a:solidFill>
        </p:spPr>
        <p:txBody>
          <a:bodyPr wrap="square" lIns="0" tIns="0" rIns="0" bIns="0" rtlCol="0"/>
          <a:lstStyle/>
          <a:p>
            <a:endParaRPr/>
          </a:p>
        </p:txBody>
      </p:sp>
      <p:sp>
        <p:nvSpPr>
          <p:cNvPr id="42" name="object 42"/>
          <p:cNvSpPr/>
          <p:nvPr/>
        </p:nvSpPr>
        <p:spPr>
          <a:xfrm>
            <a:off x="7518739" y="2415151"/>
            <a:ext cx="43815" cy="122555"/>
          </a:xfrm>
          <a:custGeom>
            <a:avLst/>
            <a:gdLst/>
            <a:ahLst/>
            <a:cxnLst/>
            <a:rect l="l" t="t" r="r" b="b"/>
            <a:pathLst>
              <a:path w="43815" h="122555">
                <a:moveTo>
                  <a:pt x="43407" y="0"/>
                </a:moveTo>
                <a:lnTo>
                  <a:pt x="29375" y="0"/>
                </a:lnTo>
                <a:lnTo>
                  <a:pt x="22551" y="7454"/>
                </a:lnTo>
                <a:lnTo>
                  <a:pt x="1917" y="45913"/>
                </a:lnTo>
                <a:lnTo>
                  <a:pt x="0" y="61903"/>
                </a:lnTo>
                <a:lnTo>
                  <a:pt x="502" y="69226"/>
                </a:lnTo>
                <a:lnTo>
                  <a:pt x="16605" y="107256"/>
                </a:lnTo>
                <a:lnTo>
                  <a:pt x="29375" y="122124"/>
                </a:lnTo>
                <a:lnTo>
                  <a:pt x="43407" y="122124"/>
                </a:lnTo>
                <a:lnTo>
                  <a:pt x="37598" y="114593"/>
                </a:lnTo>
                <a:lnTo>
                  <a:pt x="32719" y="106765"/>
                </a:lnTo>
                <a:lnTo>
                  <a:pt x="18654" y="68464"/>
                </a:lnTo>
                <a:lnTo>
                  <a:pt x="18148" y="61903"/>
                </a:lnTo>
                <a:lnTo>
                  <a:pt x="18654" y="54478"/>
                </a:lnTo>
                <a:lnTo>
                  <a:pt x="32719" y="16083"/>
                </a:lnTo>
                <a:lnTo>
                  <a:pt x="37598" y="8269"/>
                </a:lnTo>
                <a:lnTo>
                  <a:pt x="43407" y="0"/>
                </a:lnTo>
                <a:close/>
              </a:path>
            </a:pathLst>
          </a:custGeom>
          <a:solidFill>
            <a:srgbClr val="000000"/>
          </a:solidFill>
        </p:spPr>
        <p:txBody>
          <a:bodyPr wrap="square" lIns="0" tIns="0" rIns="0" bIns="0" rtlCol="0"/>
          <a:lstStyle/>
          <a:p>
            <a:endParaRPr/>
          </a:p>
        </p:txBody>
      </p:sp>
      <p:sp>
        <p:nvSpPr>
          <p:cNvPr id="43" name="object 43"/>
          <p:cNvSpPr/>
          <p:nvPr/>
        </p:nvSpPr>
        <p:spPr>
          <a:xfrm>
            <a:off x="7569255" y="2413840"/>
            <a:ext cx="119380" cy="102870"/>
          </a:xfrm>
          <a:custGeom>
            <a:avLst/>
            <a:gdLst/>
            <a:ahLst/>
            <a:cxnLst/>
            <a:rect l="l" t="t" r="r" b="b"/>
            <a:pathLst>
              <a:path w="119379" h="102869">
                <a:moveTo>
                  <a:pt x="89809" y="0"/>
                </a:moveTo>
                <a:lnTo>
                  <a:pt x="77086" y="0"/>
                </a:lnTo>
                <a:lnTo>
                  <a:pt x="75776" y="1309"/>
                </a:lnTo>
                <a:lnTo>
                  <a:pt x="75776" y="4114"/>
                </a:lnTo>
                <a:lnTo>
                  <a:pt x="74279" y="6919"/>
                </a:lnTo>
                <a:lnTo>
                  <a:pt x="74279" y="8415"/>
                </a:lnTo>
                <a:lnTo>
                  <a:pt x="72969" y="9725"/>
                </a:lnTo>
                <a:lnTo>
                  <a:pt x="34988" y="92575"/>
                </a:lnTo>
                <a:lnTo>
                  <a:pt x="33678" y="95380"/>
                </a:lnTo>
                <a:lnTo>
                  <a:pt x="33678" y="96876"/>
                </a:lnTo>
                <a:lnTo>
                  <a:pt x="32181" y="98185"/>
                </a:lnTo>
                <a:lnTo>
                  <a:pt x="30871" y="100990"/>
                </a:lnTo>
                <a:lnTo>
                  <a:pt x="30871" y="102487"/>
                </a:lnTo>
                <a:lnTo>
                  <a:pt x="43407" y="102487"/>
                </a:lnTo>
                <a:lnTo>
                  <a:pt x="43407" y="99681"/>
                </a:lnTo>
                <a:lnTo>
                  <a:pt x="44904" y="98185"/>
                </a:lnTo>
                <a:lnTo>
                  <a:pt x="44904" y="96876"/>
                </a:lnTo>
                <a:lnTo>
                  <a:pt x="46214" y="94071"/>
                </a:lnTo>
                <a:lnTo>
                  <a:pt x="46214" y="92575"/>
                </a:lnTo>
                <a:lnTo>
                  <a:pt x="85505" y="9725"/>
                </a:lnTo>
                <a:lnTo>
                  <a:pt x="85505" y="8415"/>
                </a:lnTo>
                <a:lnTo>
                  <a:pt x="87002" y="5610"/>
                </a:lnTo>
                <a:lnTo>
                  <a:pt x="88312" y="4114"/>
                </a:lnTo>
                <a:lnTo>
                  <a:pt x="89809" y="2805"/>
                </a:lnTo>
                <a:lnTo>
                  <a:pt x="89809" y="0"/>
                </a:lnTo>
                <a:close/>
              </a:path>
              <a:path w="119379" h="102869">
                <a:moveTo>
                  <a:pt x="101035" y="42079"/>
                </a:moveTo>
                <a:lnTo>
                  <a:pt x="85505" y="42079"/>
                </a:lnTo>
                <a:lnTo>
                  <a:pt x="79892" y="44884"/>
                </a:lnTo>
                <a:lnTo>
                  <a:pt x="75776" y="50495"/>
                </a:lnTo>
                <a:lnTo>
                  <a:pt x="70163" y="56106"/>
                </a:lnTo>
                <a:lnTo>
                  <a:pt x="68666" y="63212"/>
                </a:lnTo>
                <a:lnTo>
                  <a:pt x="68666" y="81353"/>
                </a:lnTo>
                <a:lnTo>
                  <a:pt x="70163" y="88460"/>
                </a:lnTo>
                <a:lnTo>
                  <a:pt x="75776" y="94071"/>
                </a:lnTo>
                <a:lnTo>
                  <a:pt x="79892" y="99681"/>
                </a:lnTo>
                <a:lnTo>
                  <a:pt x="85505" y="102487"/>
                </a:lnTo>
                <a:lnTo>
                  <a:pt x="101035" y="102487"/>
                </a:lnTo>
                <a:lnTo>
                  <a:pt x="107958" y="99681"/>
                </a:lnTo>
                <a:lnTo>
                  <a:pt x="112261" y="94071"/>
                </a:lnTo>
                <a:lnTo>
                  <a:pt x="115417" y="89769"/>
                </a:lnTo>
                <a:lnTo>
                  <a:pt x="89809" y="89769"/>
                </a:lnTo>
                <a:lnTo>
                  <a:pt x="87002" y="88460"/>
                </a:lnTo>
                <a:lnTo>
                  <a:pt x="85505" y="85655"/>
                </a:lnTo>
                <a:lnTo>
                  <a:pt x="84196" y="82849"/>
                </a:lnTo>
                <a:lnTo>
                  <a:pt x="82699" y="78548"/>
                </a:lnTo>
                <a:lnTo>
                  <a:pt x="82699" y="66018"/>
                </a:lnTo>
                <a:lnTo>
                  <a:pt x="84196" y="61716"/>
                </a:lnTo>
                <a:lnTo>
                  <a:pt x="85505" y="58911"/>
                </a:lnTo>
                <a:lnTo>
                  <a:pt x="88312" y="56106"/>
                </a:lnTo>
                <a:lnTo>
                  <a:pt x="89809" y="54796"/>
                </a:lnTo>
                <a:lnTo>
                  <a:pt x="115417" y="54796"/>
                </a:lnTo>
                <a:lnTo>
                  <a:pt x="112261" y="50495"/>
                </a:lnTo>
                <a:lnTo>
                  <a:pt x="107958" y="44884"/>
                </a:lnTo>
                <a:lnTo>
                  <a:pt x="101035" y="42079"/>
                </a:lnTo>
                <a:close/>
              </a:path>
              <a:path w="119379" h="102869">
                <a:moveTo>
                  <a:pt x="115417" y="54796"/>
                </a:moveTo>
                <a:lnTo>
                  <a:pt x="96731" y="54796"/>
                </a:lnTo>
                <a:lnTo>
                  <a:pt x="99538" y="56106"/>
                </a:lnTo>
                <a:lnTo>
                  <a:pt x="101035" y="58911"/>
                </a:lnTo>
                <a:lnTo>
                  <a:pt x="103841" y="61716"/>
                </a:lnTo>
                <a:lnTo>
                  <a:pt x="103841" y="82849"/>
                </a:lnTo>
                <a:lnTo>
                  <a:pt x="102345" y="85655"/>
                </a:lnTo>
                <a:lnTo>
                  <a:pt x="99538" y="88460"/>
                </a:lnTo>
                <a:lnTo>
                  <a:pt x="96731" y="89769"/>
                </a:lnTo>
                <a:lnTo>
                  <a:pt x="115417" y="89769"/>
                </a:lnTo>
                <a:lnTo>
                  <a:pt x="116377" y="88460"/>
                </a:lnTo>
                <a:lnTo>
                  <a:pt x="119184" y="81353"/>
                </a:lnTo>
                <a:lnTo>
                  <a:pt x="119184" y="63212"/>
                </a:lnTo>
                <a:lnTo>
                  <a:pt x="116377" y="56106"/>
                </a:lnTo>
                <a:lnTo>
                  <a:pt x="115417" y="54796"/>
                </a:lnTo>
                <a:close/>
              </a:path>
              <a:path w="119379" h="102869">
                <a:moveTo>
                  <a:pt x="33678" y="0"/>
                </a:moveTo>
                <a:lnTo>
                  <a:pt x="18148" y="0"/>
                </a:lnTo>
                <a:lnTo>
                  <a:pt x="12535" y="2805"/>
                </a:lnTo>
                <a:lnTo>
                  <a:pt x="8419" y="8415"/>
                </a:lnTo>
                <a:lnTo>
                  <a:pt x="2806" y="14026"/>
                </a:lnTo>
                <a:lnTo>
                  <a:pt x="0" y="21133"/>
                </a:lnTo>
                <a:lnTo>
                  <a:pt x="0" y="39274"/>
                </a:lnTo>
                <a:lnTo>
                  <a:pt x="2806" y="46381"/>
                </a:lnTo>
                <a:lnTo>
                  <a:pt x="8419" y="51991"/>
                </a:lnTo>
                <a:lnTo>
                  <a:pt x="12535" y="57602"/>
                </a:lnTo>
                <a:lnTo>
                  <a:pt x="18148" y="60407"/>
                </a:lnTo>
                <a:lnTo>
                  <a:pt x="33678" y="60407"/>
                </a:lnTo>
                <a:lnTo>
                  <a:pt x="40601" y="57602"/>
                </a:lnTo>
                <a:lnTo>
                  <a:pt x="44904" y="51991"/>
                </a:lnTo>
                <a:lnTo>
                  <a:pt x="48060" y="47690"/>
                </a:lnTo>
                <a:lnTo>
                  <a:pt x="22452" y="47690"/>
                </a:lnTo>
                <a:lnTo>
                  <a:pt x="19645" y="46381"/>
                </a:lnTo>
                <a:lnTo>
                  <a:pt x="18148" y="43575"/>
                </a:lnTo>
                <a:lnTo>
                  <a:pt x="16839" y="40770"/>
                </a:lnTo>
                <a:lnTo>
                  <a:pt x="15342" y="36468"/>
                </a:lnTo>
                <a:lnTo>
                  <a:pt x="15342" y="23938"/>
                </a:lnTo>
                <a:lnTo>
                  <a:pt x="16839" y="19637"/>
                </a:lnTo>
                <a:lnTo>
                  <a:pt x="18148" y="16831"/>
                </a:lnTo>
                <a:lnTo>
                  <a:pt x="20955" y="14026"/>
                </a:lnTo>
                <a:lnTo>
                  <a:pt x="22452" y="12717"/>
                </a:lnTo>
                <a:lnTo>
                  <a:pt x="48060" y="12717"/>
                </a:lnTo>
                <a:lnTo>
                  <a:pt x="44904" y="8415"/>
                </a:lnTo>
                <a:lnTo>
                  <a:pt x="40601" y="2805"/>
                </a:lnTo>
                <a:lnTo>
                  <a:pt x="33678" y="0"/>
                </a:lnTo>
                <a:close/>
              </a:path>
              <a:path w="119379" h="102869">
                <a:moveTo>
                  <a:pt x="48060" y="12717"/>
                </a:moveTo>
                <a:lnTo>
                  <a:pt x="29375" y="12717"/>
                </a:lnTo>
                <a:lnTo>
                  <a:pt x="32181" y="14026"/>
                </a:lnTo>
                <a:lnTo>
                  <a:pt x="33678" y="16831"/>
                </a:lnTo>
                <a:lnTo>
                  <a:pt x="36484" y="19637"/>
                </a:lnTo>
                <a:lnTo>
                  <a:pt x="36484" y="40770"/>
                </a:lnTo>
                <a:lnTo>
                  <a:pt x="33678" y="43575"/>
                </a:lnTo>
                <a:lnTo>
                  <a:pt x="32181" y="46381"/>
                </a:lnTo>
                <a:lnTo>
                  <a:pt x="29375" y="47690"/>
                </a:lnTo>
                <a:lnTo>
                  <a:pt x="48060" y="47690"/>
                </a:lnTo>
                <a:lnTo>
                  <a:pt x="49020" y="46381"/>
                </a:lnTo>
                <a:lnTo>
                  <a:pt x="51827" y="39274"/>
                </a:lnTo>
                <a:lnTo>
                  <a:pt x="51827" y="21133"/>
                </a:lnTo>
                <a:lnTo>
                  <a:pt x="49020" y="14026"/>
                </a:lnTo>
                <a:lnTo>
                  <a:pt x="48060" y="12717"/>
                </a:lnTo>
                <a:close/>
              </a:path>
            </a:pathLst>
          </a:custGeom>
          <a:solidFill>
            <a:srgbClr val="000000"/>
          </a:solidFill>
        </p:spPr>
        <p:txBody>
          <a:bodyPr wrap="square" lIns="0" tIns="0" rIns="0" bIns="0" rtlCol="0"/>
          <a:lstStyle/>
          <a:p>
            <a:endParaRPr/>
          </a:p>
        </p:txBody>
      </p:sp>
      <p:sp>
        <p:nvSpPr>
          <p:cNvPr id="44" name="object 44"/>
          <p:cNvSpPr/>
          <p:nvPr/>
        </p:nvSpPr>
        <p:spPr>
          <a:xfrm>
            <a:off x="7696860" y="2415151"/>
            <a:ext cx="43815" cy="122555"/>
          </a:xfrm>
          <a:custGeom>
            <a:avLst/>
            <a:gdLst/>
            <a:ahLst/>
            <a:cxnLst/>
            <a:rect l="l" t="t" r="r" b="b"/>
            <a:pathLst>
              <a:path w="43815" h="122555">
                <a:moveTo>
                  <a:pt x="14032" y="0"/>
                </a:moveTo>
                <a:lnTo>
                  <a:pt x="0" y="0"/>
                </a:lnTo>
                <a:lnTo>
                  <a:pt x="5811" y="8269"/>
                </a:lnTo>
                <a:lnTo>
                  <a:pt x="10711" y="16083"/>
                </a:lnTo>
                <a:lnTo>
                  <a:pt x="24755" y="54478"/>
                </a:lnTo>
                <a:lnTo>
                  <a:pt x="25258" y="61903"/>
                </a:lnTo>
                <a:lnTo>
                  <a:pt x="24755" y="68464"/>
                </a:lnTo>
                <a:lnTo>
                  <a:pt x="10711" y="106765"/>
                </a:lnTo>
                <a:lnTo>
                  <a:pt x="0" y="122124"/>
                </a:lnTo>
                <a:lnTo>
                  <a:pt x="14032" y="122124"/>
                </a:lnTo>
                <a:lnTo>
                  <a:pt x="36484" y="91265"/>
                </a:lnTo>
                <a:lnTo>
                  <a:pt x="43594" y="61903"/>
                </a:lnTo>
                <a:lnTo>
                  <a:pt x="43089" y="53715"/>
                </a:lnTo>
                <a:lnTo>
                  <a:pt x="26872" y="15031"/>
                </a:lnTo>
                <a:lnTo>
                  <a:pt x="20935" y="7454"/>
                </a:lnTo>
                <a:lnTo>
                  <a:pt x="14032" y="0"/>
                </a:lnTo>
                <a:close/>
              </a:path>
            </a:pathLst>
          </a:custGeom>
          <a:solidFill>
            <a:srgbClr val="000000"/>
          </a:solidFill>
        </p:spPr>
        <p:txBody>
          <a:bodyPr wrap="square" lIns="0" tIns="0" rIns="0" bIns="0" rtlCol="0"/>
          <a:lstStyle/>
          <a:p>
            <a:endParaRPr/>
          </a:p>
        </p:txBody>
      </p:sp>
      <p:sp>
        <p:nvSpPr>
          <p:cNvPr id="45" name="object 45"/>
          <p:cNvSpPr/>
          <p:nvPr/>
        </p:nvSpPr>
        <p:spPr>
          <a:xfrm>
            <a:off x="8037946" y="2415149"/>
            <a:ext cx="899588" cy="122124"/>
          </a:xfrm>
          <a:prstGeom prst="rect">
            <a:avLst/>
          </a:prstGeom>
          <a:blipFill>
            <a:blip r:embed="rId3" cstate="print"/>
            <a:stretch>
              <a:fillRect/>
            </a:stretch>
          </a:blipFill>
        </p:spPr>
        <p:txBody>
          <a:bodyPr wrap="square" lIns="0" tIns="0" rIns="0" bIns="0" rtlCol="0"/>
          <a:lstStyle/>
          <a:p>
            <a:endParaRPr/>
          </a:p>
        </p:txBody>
      </p:sp>
      <p:sp>
        <p:nvSpPr>
          <p:cNvPr id="46" name="object 46"/>
          <p:cNvSpPr/>
          <p:nvPr/>
        </p:nvSpPr>
        <p:spPr>
          <a:xfrm>
            <a:off x="153199" y="2639761"/>
            <a:ext cx="618927" cy="122124"/>
          </a:xfrm>
          <a:prstGeom prst="rect">
            <a:avLst/>
          </a:prstGeom>
          <a:blipFill>
            <a:blip r:embed="rId4" cstate="print"/>
            <a:stretch>
              <a:fillRect/>
            </a:stretch>
          </a:blipFill>
        </p:spPr>
        <p:txBody>
          <a:bodyPr wrap="square" lIns="0" tIns="0" rIns="0" bIns="0" rtlCol="0"/>
          <a:lstStyle/>
          <a:p>
            <a:endParaRPr/>
          </a:p>
        </p:txBody>
      </p:sp>
      <p:sp>
        <p:nvSpPr>
          <p:cNvPr id="47" name="object 47"/>
          <p:cNvSpPr/>
          <p:nvPr/>
        </p:nvSpPr>
        <p:spPr>
          <a:xfrm>
            <a:off x="1573523" y="2667816"/>
            <a:ext cx="59055" cy="92710"/>
          </a:xfrm>
          <a:custGeom>
            <a:avLst/>
            <a:gdLst/>
            <a:ahLst/>
            <a:cxnLst/>
            <a:rect l="l" t="t" r="r" b="b"/>
            <a:pathLst>
              <a:path w="59055" h="92710">
                <a:moveTo>
                  <a:pt x="50798" y="11221"/>
                </a:moveTo>
                <a:lnTo>
                  <a:pt x="29468" y="11221"/>
                </a:lnTo>
                <a:lnTo>
                  <a:pt x="33678" y="12717"/>
                </a:lnTo>
                <a:lnTo>
                  <a:pt x="37888" y="15522"/>
                </a:lnTo>
                <a:lnTo>
                  <a:pt x="40694" y="19637"/>
                </a:lnTo>
                <a:lnTo>
                  <a:pt x="42098" y="23938"/>
                </a:lnTo>
                <a:lnTo>
                  <a:pt x="42098" y="33663"/>
                </a:lnTo>
                <a:lnTo>
                  <a:pt x="21049" y="66018"/>
                </a:lnTo>
                <a:lnTo>
                  <a:pt x="0" y="88460"/>
                </a:lnTo>
                <a:lnTo>
                  <a:pt x="0" y="92575"/>
                </a:lnTo>
                <a:lnTo>
                  <a:pt x="7389" y="92370"/>
                </a:lnTo>
                <a:lnTo>
                  <a:pt x="22693" y="91470"/>
                </a:lnTo>
                <a:lnTo>
                  <a:pt x="30871" y="91265"/>
                </a:lnTo>
                <a:lnTo>
                  <a:pt x="58955" y="91265"/>
                </a:lnTo>
                <a:lnTo>
                  <a:pt x="58955" y="81353"/>
                </a:lnTo>
                <a:lnTo>
                  <a:pt x="14032" y="81353"/>
                </a:lnTo>
                <a:lnTo>
                  <a:pt x="25258" y="68823"/>
                </a:lnTo>
                <a:lnTo>
                  <a:pt x="51920" y="39274"/>
                </a:lnTo>
                <a:lnTo>
                  <a:pt x="54727" y="32354"/>
                </a:lnTo>
                <a:lnTo>
                  <a:pt x="54727" y="18327"/>
                </a:lnTo>
                <a:lnTo>
                  <a:pt x="51920" y="12717"/>
                </a:lnTo>
                <a:lnTo>
                  <a:pt x="50798" y="11221"/>
                </a:lnTo>
                <a:close/>
              </a:path>
              <a:path w="59055" h="92710">
                <a:moveTo>
                  <a:pt x="58955" y="91265"/>
                </a:moveTo>
                <a:lnTo>
                  <a:pt x="30871" y="91265"/>
                </a:lnTo>
                <a:lnTo>
                  <a:pt x="38217" y="91470"/>
                </a:lnTo>
                <a:lnTo>
                  <a:pt x="52389" y="92370"/>
                </a:lnTo>
                <a:lnTo>
                  <a:pt x="58955" y="92575"/>
                </a:lnTo>
                <a:lnTo>
                  <a:pt x="58955" y="91265"/>
                </a:lnTo>
                <a:close/>
              </a:path>
              <a:path w="59055" h="92710">
                <a:moveTo>
                  <a:pt x="58955" y="80044"/>
                </a:moveTo>
                <a:lnTo>
                  <a:pt x="53324" y="81353"/>
                </a:lnTo>
                <a:lnTo>
                  <a:pt x="58955" y="81353"/>
                </a:lnTo>
                <a:lnTo>
                  <a:pt x="58955" y="80044"/>
                </a:lnTo>
                <a:close/>
              </a:path>
              <a:path w="59055" h="92710">
                <a:moveTo>
                  <a:pt x="35081" y="0"/>
                </a:moveTo>
                <a:lnTo>
                  <a:pt x="22452" y="0"/>
                </a:lnTo>
                <a:lnTo>
                  <a:pt x="18242" y="1496"/>
                </a:lnTo>
                <a:lnTo>
                  <a:pt x="15435" y="2805"/>
                </a:lnTo>
                <a:lnTo>
                  <a:pt x="11226" y="4301"/>
                </a:lnTo>
                <a:lnTo>
                  <a:pt x="8419" y="7106"/>
                </a:lnTo>
                <a:lnTo>
                  <a:pt x="4209" y="9912"/>
                </a:lnTo>
                <a:lnTo>
                  <a:pt x="4209" y="19637"/>
                </a:lnTo>
                <a:lnTo>
                  <a:pt x="2806" y="28053"/>
                </a:lnTo>
                <a:lnTo>
                  <a:pt x="7016" y="28053"/>
                </a:lnTo>
                <a:lnTo>
                  <a:pt x="8419" y="21133"/>
                </a:lnTo>
                <a:lnTo>
                  <a:pt x="9822" y="16831"/>
                </a:lnTo>
                <a:lnTo>
                  <a:pt x="9822" y="15522"/>
                </a:lnTo>
                <a:lnTo>
                  <a:pt x="11226" y="14026"/>
                </a:lnTo>
                <a:lnTo>
                  <a:pt x="12629" y="14026"/>
                </a:lnTo>
                <a:lnTo>
                  <a:pt x="15435" y="12717"/>
                </a:lnTo>
                <a:lnTo>
                  <a:pt x="18242" y="11221"/>
                </a:lnTo>
                <a:lnTo>
                  <a:pt x="50798" y="11221"/>
                </a:lnTo>
                <a:lnTo>
                  <a:pt x="47711" y="7106"/>
                </a:lnTo>
                <a:lnTo>
                  <a:pt x="42098" y="2805"/>
                </a:lnTo>
                <a:lnTo>
                  <a:pt x="35081" y="0"/>
                </a:lnTo>
                <a:close/>
              </a:path>
            </a:pathLst>
          </a:custGeom>
          <a:solidFill>
            <a:srgbClr val="000000"/>
          </a:solidFill>
        </p:spPr>
        <p:txBody>
          <a:bodyPr wrap="square" lIns="0" tIns="0" rIns="0" bIns="0" rtlCol="0"/>
          <a:lstStyle/>
          <a:p>
            <a:endParaRPr/>
          </a:p>
        </p:txBody>
      </p:sp>
      <p:sp>
        <p:nvSpPr>
          <p:cNvPr id="48" name="object 48"/>
          <p:cNvSpPr/>
          <p:nvPr/>
        </p:nvSpPr>
        <p:spPr>
          <a:xfrm>
            <a:off x="1639495" y="2667814"/>
            <a:ext cx="57785" cy="94615"/>
          </a:xfrm>
          <a:custGeom>
            <a:avLst/>
            <a:gdLst/>
            <a:ahLst/>
            <a:cxnLst/>
            <a:rect l="l" t="t" r="r" b="b"/>
            <a:pathLst>
              <a:path w="57785" h="94614">
                <a:moveTo>
                  <a:pt x="36484" y="0"/>
                </a:moveTo>
                <a:lnTo>
                  <a:pt x="21049" y="0"/>
                </a:lnTo>
                <a:lnTo>
                  <a:pt x="14032" y="4301"/>
                </a:lnTo>
                <a:lnTo>
                  <a:pt x="0" y="47690"/>
                </a:lnTo>
                <a:lnTo>
                  <a:pt x="222" y="54975"/>
                </a:lnTo>
                <a:lnTo>
                  <a:pt x="15435" y="91265"/>
                </a:lnTo>
                <a:lnTo>
                  <a:pt x="21049" y="94071"/>
                </a:lnTo>
                <a:lnTo>
                  <a:pt x="36484" y="94071"/>
                </a:lnTo>
                <a:lnTo>
                  <a:pt x="43501" y="89769"/>
                </a:lnTo>
                <a:lnTo>
                  <a:pt x="44374" y="88460"/>
                </a:lnTo>
                <a:lnTo>
                  <a:pt x="23855" y="88460"/>
                </a:lnTo>
                <a:lnTo>
                  <a:pt x="19645" y="86964"/>
                </a:lnTo>
                <a:lnTo>
                  <a:pt x="11334" y="47690"/>
                </a:lnTo>
                <a:lnTo>
                  <a:pt x="11489" y="34177"/>
                </a:lnTo>
                <a:lnTo>
                  <a:pt x="22452" y="5610"/>
                </a:lnTo>
                <a:lnTo>
                  <a:pt x="46869" y="5610"/>
                </a:lnTo>
                <a:lnTo>
                  <a:pt x="40694" y="1496"/>
                </a:lnTo>
                <a:lnTo>
                  <a:pt x="36484" y="0"/>
                </a:lnTo>
                <a:close/>
              </a:path>
              <a:path w="57785" h="94614">
                <a:moveTo>
                  <a:pt x="46869" y="5610"/>
                </a:moveTo>
                <a:lnTo>
                  <a:pt x="33678" y="5610"/>
                </a:lnTo>
                <a:lnTo>
                  <a:pt x="37888" y="7106"/>
                </a:lnTo>
                <a:lnTo>
                  <a:pt x="40694" y="12717"/>
                </a:lnTo>
                <a:lnTo>
                  <a:pt x="43347" y="18734"/>
                </a:lnTo>
                <a:lnTo>
                  <a:pt x="45079" y="26486"/>
                </a:lnTo>
                <a:lnTo>
                  <a:pt x="46002" y="35890"/>
                </a:lnTo>
                <a:lnTo>
                  <a:pt x="46128" y="54975"/>
                </a:lnTo>
                <a:lnTo>
                  <a:pt x="46022" y="59262"/>
                </a:lnTo>
                <a:lnTo>
                  <a:pt x="45079" y="68729"/>
                </a:lnTo>
                <a:lnTo>
                  <a:pt x="43347" y="76093"/>
                </a:lnTo>
                <a:lnTo>
                  <a:pt x="40694" y="81353"/>
                </a:lnTo>
                <a:lnTo>
                  <a:pt x="39291" y="86964"/>
                </a:lnTo>
                <a:lnTo>
                  <a:pt x="35081" y="88460"/>
                </a:lnTo>
                <a:lnTo>
                  <a:pt x="44374" y="88460"/>
                </a:lnTo>
                <a:lnTo>
                  <a:pt x="57419" y="44884"/>
                </a:lnTo>
                <a:lnTo>
                  <a:pt x="57291" y="34177"/>
                </a:lnTo>
                <a:lnTo>
                  <a:pt x="49114" y="7106"/>
                </a:lnTo>
                <a:lnTo>
                  <a:pt x="46869" y="5610"/>
                </a:lnTo>
                <a:close/>
              </a:path>
            </a:pathLst>
          </a:custGeom>
          <a:solidFill>
            <a:srgbClr val="000000"/>
          </a:solidFill>
        </p:spPr>
        <p:txBody>
          <a:bodyPr wrap="square" lIns="0" tIns="0" rIns="0" bIns="0" rtlCol="0"/>
          <a:lstStyle/>
          <a:p>
            <a:endParaRPr/>
          </a:p>
        </p:txBody>
      </p:sp>
      <p:sp>
        <p:nvSpPr>
          <p:cNvPr id="49" name="object 49"/>
          <p:cNvSpPr/>
          <p:nvPr/>
        </p:nvSpPr>
        <p:spPr>
          <a:xfrm>
            <a:off x="1705447" y="2669310"/>
            <a:ext cx="52069" cy="91440"/>
          </a:xfrm>
          <a:custGeom>
            <a:avLst/>
            <a:gdLst/>
            <a:ahLst/>
            <a:cxnLst/>
            <a:rect l="l" t="t" r="r" b="b"/>
            <a:pathLst>
              <a:path w="52069" h="91439">
                <a:moveTo>
                  <a:pt x="51939" y="86964"/>
                </a:moveTo>
                <a:lnTo>
                  <a:pt x="7016" y="86964"/>
                </a:lnTo>
                <a:lnTo>
                  <a:pt x="7016" y="91078"/>
                </a:lnTo>
                <a:lnTo>
                  <a:pt x="16839" y="91078"/>
                </a:lnTo>
                <a:lnTo>
                  <a:pt x="23855" y="89769"/>
                </a:lnTo>
                <a:lnTo>
                  <a:pt x="51939" y="89769"/>
                </a:lnTo>
                <a:lnTo>
                  <a:pt x="51939" y="86964"/>
                </a:lnTo>
                <a:close/>
              </a:path>
              <a:path w="52069" h="91439">
                <a:moveTo>
                  <a:pt x="51939" y="89769"/>
                </a:moveTo>
                <a:lnTo>
                  <a:pt x="33678" y="89769"/>
                </a:lnTo>
                <a:lnTo>
                  <a:pt x="40694" y="91078"/>
                </a:lnTo>
                <a:lnTo>
                  <a:pt x="51939" y="91078"/>
                </a:lnTo>
                <a:lnTo>
                  <a:pt x="51939" y="89769"/>
                </a:lnTo>
                <a:close/>
              </a:path>
              <a:path w="52069" h="91439">
                <a:moveTo>
                  <a:pt x="36325" y="11221"/>
                </a:moveTo>
                <a:lnTo>
                  <a:pt x="23855" y="11221"/>
                </a:lnTo>
                <a:lnTo>
                  <a:pt x="23855" y="77052"/>
                </a:lnTo>
                <a:lnTo>
                  <a:pt x="22452" y="82662"/>
                </a:lnTo>
                <a:lnTo>
                  <a:pt x="22452" y="84159"/>
                </a:lnTo>
                <a:lnTo>
                  <a:pt x="21049" y="85468"/>
                </a:lnTo>
                <a:lnTo>
                  <a:pt x="16839" y="86964"/>
                </a:lnTo>
                <a:lnTo>
                  <a:pt x="42098" y="86964"/>
                </a:lnTo>
                <a:lnTo>
                  <a:pt x="39291" y="85468"/>
                </a:lnTo>
                <a:lnTo>
                  <a:pt x="37888" y="85468"/>
                </a:lnTo>
                <a:lnTo>
                  <a:pt x="36484" y="84159"/>
                </a:lnTo>
                <a:lnTo>
                  <a:pt x="35081" y="81353"/>
                </a:lnTo>
                <a:lnTo>
                  <a:pt x="35081" y="44884"/>
                </a:lnTo>
                <a:lnTo>
                  <a:pt x="36325" y="11221"/>
                </a:lnTo>
                <a:close/>
              </a:path>
              <a:path w="52069" h="91439">
                <a:moveTo>
                  <a:pt x="36484" y="0"/>
                </a:moveTo>
                <a:lnTo>
                  <a:pt x="33678" y="0"/>
                </a:lnTo>
                <a:lnTo>
                  <a:pt x="26837" y="3299"/>
                </a:lnTo>
                <a:lnTo>
                  <a:pt x="18944" y="6756"/>
                </a:lnTo>
                <a:lnTo>
                  <a:pt x="9998" y="9967"/>
                </a:lnTo>
                <a:lnTo>
                  <a:pt x="0" y="12530"/>
                </a:lnTo>
                <a:lnTo>
                  <a:pt x="0" y="19637"/>
                </a:lnTo>
                <a:lnTo>
                  <a:pt x="1403" y="20946"/>
                </a:lnTo>
                <a:lnTo>
                  <a:pt x="2806" y="19637"/>
                </a:lnTo>
                <a:lnTo>
                  <a:pt x="4209" y="18140"/>
                </a:lnTo>
                <a:lnTo>
                  <a:pt x="7016" y="16831"/>
                </a:lnTo>
                <a:lnTo>
                  <a:pt x="12629" y="15335"/>
                </a:lnTo>
                <a:lnTo>
                  <a:pt x="19645" y="11221"/>
                </a:lnTo>
                <a:lnTo>
                  <a:pt x="36325" y="11221"/>
                </a:lnTo>
                <a:lnTo>
                  <a:pt x="36484" y="0"/>
                </a:lnTo>
                <a:close/>
              </a:path>
            </a:pathLst>
          </a:custGeom>
          <a:solidFill>
            <a:srgbClr val="000000"/>
          </a:solidFill>
        </p:spPr>
        <p:txBody>
          <a:bodyPr wrap="square" lIns="0" tIns="0" rIns="0" bIns="0" rtlCol="0"/>
          <a:lstStyle/>
          <a:p>
            <a:endParaRPr/>
          </a:p>
        </p:txBody>
      </p:sp>
      <p:sp>
        <p:nvSpPr>
          <p:cNvPr id="50" name="object 50"/>
          <p:cNvSpPr/>
          <p:nvPr/>
        </p:nvSpPr>
        <p:spPr>
          <a:xfrm>
            <a:off x="1770018" y="2667816"/>
            <a:ext cx="59055" cy="92710"/>
          </a:xfrm>
          <a:custGeom>
            <a:avLst/>
            <a:gdLst/>
            <a:ahLst/>
            <a:cxnLst/>
            <a:rect l="l" t="t" r="r" b="b"/>
            <a:pathLst>
              <a:path w="59055" h="92710">
                <a:moveTo>
                  <a:pt x="50798" y="11221"/>
                </a:moveTo>
                <a:lnTo>
                  <a:pt x="29468" y="11221"/>
                </a:lnTo>
                <a:lnTo>
                  <a:pt x="33678" y="12717"/>
                </a:lnTo>
                <a:lnTo>
                  <a:pt x="37888" y="15522"/>
                </a:lnTo>
                <a:lnTo>
                  <a:pt x="40694" y="19637"/>
                </a:lnTo>
                <a:lnTo>
                  <a:pt x="42098" y="23938"/>
                </a:lnTo>
                <a:lnTo>
                  <a:pt x="42098" y="33663"/>
                </a:lnTo>
                <a:lnTo>
                  <a:pt x="21049" y="66018"/>
                </a:lnTo>
                <a:lnTo>
                  <a:pt x="0" y="88460"/>
                </a:lnTo>
                <a:lnTo>
                  <a:pt x="0" y="92575"/>
                </a:lnTo>
                <a:lnTo>
                  <a:pt x="7389" y="92370"/>
                </a:lnTo>
                <a:lnTo>
                  <a:pt x="22693" y="91470"/>
                </a:lnTo>
                <a:lnTo>
                  <a:pt x="30871" y="91265"/>
                </a:lnTo>
                <a:lnTo>
                  <a:pt x="58937" y="91265"/>
                </a:lnTo>
                <a:lnTo>
                  <a:pt x="58937" y="81353"/>
                </a:lnTo>
                <a:lnTo>
                  <a:pt x="14032" y="81353"/>
                </a:lnTo>
                <a:lnTo>
                  <a:pt x="25258" y="68823"/>
                </a:lnTo>
                <a:lnTo>
                  <a:pt x="51920" y="39274"/>
                </a:lnTo>
                <a:lnTo>
                  <a:pt x="54727" y="32354"/>
                </a:lnTo>
                <a:lnTo>
                  <a:pt x="54727" y="18327"/>
                </a:lnTo>
                <a:lnTo>
                  <a:pt x="51920" y="12717"/>
                </a:lnTo>
                <a:lnTo>
                  <a:pt x="50798" y="11221"/>
                </a:lnTo>
                <a:close/>
              </a:path>
              <a:path w="59055" h="92710">
                <a:moveTo>
                  <a:pt x="58937" y="91265"/>
                </a:moveTo>
                <a:lnTo>
                  <a:pt x="30871" y="91265"/>
                </a:lnTo>
                <a:lnTo>
                  <a:pt x="38217" y="91470"/>
                </a:lnTo>
                <a:lnTo>
                  <a:pt x="52381" y="92370"/>
                </a:lnTo>
                <a:lnTo>
                  <a:pt x="58937" y="92575"/>
                </a:lnTo>
                <a:lnTo>
                  <a:pt x="58937" y="91265"/>
                </a:lnTo>
                <a:close/>
              </a:path>
              <a:path w="59055" h="92710">
                <a:moveTo>
                  <a:pt x="58937" y="80044"/>
                </a:moveTo>
                <a:lnTo>
                  <a:pt x="53324" y="81353"/>
                </a:lnTo>
                <a:lnTo>
                  <a:pt x="58937" y="81353"/>
                </a:lnTo>
                <a:lnTo>
                  <a:pt x="58937" y="80044"/>
                </a:lnTo>
                <a:close/>
              </a:path>
              <a:path w="59055" h="92710">
                <a:moveTo>
                  <a:pt x="35081" y="0"/>
                </a:moveTo>
                <a:lnTo>
                  <a:pt x="22452" y="0"/>
                </a:lnTo>
                <a:lnTo>
                  <a:pt x="18242" y="1496"/>
                </a:lnTo>
                <a:lnTo>
                  <a:pt x="15435" y="2805"/>
                </a:lnTo>
                <a:lnTo>
                  <a:pt x="11226" y="4301"/>
                </a:lnTo>
                <a:lnTo>
                  <a:pt x="8419" y="7106"/>
                </a:lnTo>
                <a:lnTo>
                  <a:pt x="4209" y="9912"/>
                </a:lnTo>
                <a:lnTo>
                  <a:pt x="4209" y="19637"/>
                </a:lnTo>
                <a:lnTo>
                  <a:pt x="2806" y="28053"/>
                </a:lnTo>
                <a:lnTo>
                  <a:pt x="7016" y="28053"/>
                </a:lnTo>
                <a:lnTo>
                  <a:pt x="8419" y="21133"/>
                </a:lnTo>
                <a:lnTo>
                  <a:pt x="9822" y="16831"/>
                </a:lnTo>
                <a:lnTo>
                  <a:pt x="9822" y="15522"/>
                </a:lnTo>
                <a:lnTo>
                  <a:pt x="11226" y="14026"/>
                </a:lnTo>
                <a:lnTo>
                  <a:pt x="12629" y="14026"/>
                </a:lnTo>
                <a:lnTo>
                  <a:pt x="15435" y="12717"/>
                </a:lnTo>
                <a:lnTo>
                  <a:pt x="18242" y="11221"/>
                </a:lnTo>
                <a:lnTo>
                  <a:pt x="50798" y="11221"/>
                </a:lnTo>
                <a:lnTo>
                  <a:pt x="47711" y="7106"/>
                </a:lnTo>
                <a:lnTo>
                  <a:pt x="42098" y="2805"/>
                </a:lnTo>
                <a:lnTo>
                  <a:pt x="35081" y="0"/>
                </a:lnTo>
                <a:close/>
              </a:path>
            </a:pathLst>
          </a:custGeom>
          <a:solidFill>
            <a:srgbClr val="000000"/>
          </a:solidFill>
        </p:spPr>
        <p:txBody>
          <a:bodyPr wrap="square" lIns="0" tIns="0" rIns="0" bIns="0" rtlCol="0"/>
          <a:lstStyle/>
          <a:p>
            <a:endParaRPr/>
          </a:p>
        </p:txBody>
      </p:sp>
      <p:sp>
        <p:nvSpPr>
          <p:cNvPr id="51" name="object 51"/>
          <p:cNvSpPr/>
          <p:nvPr/>
        </p:nvSpPr>
        <p:spPr>
          <a:xfrm>
            <a:off x="2483063" y="2669310"/>
            <a:ext cx="62230" cy="91440"/>
          </a:xfrm>
          <a:custGeom>
            <a:avLst/>
            <a:gdLst/>
            <a:ahLst/>
            <a:cxnLst/>
            <a:rect l="l" t="t" r="r" b="b"/>
            <a:pathLst>
              <a:path w="62230" h="91439">
                <a:moveTo>
                  <a:pt x="61743" y="86964"/>
                </a:moveTo>
                <a:lnTo>
                  <a:pt x="20955" y="86964"/>
                </a:lnTo>
                <a:lnTo>
                  <a:pt x="20955" y="91078"/>
                </a:lnTo>
                <a:lnTo>
                  <a:pt x="32181" y="91078"/>
                </a:lnTo>
                <a:lnTo>
                  <a:pt x="39291" y="89769"/>
                </a:lnTo>
                <a:lnTo>
                  <a:pt x="61743" y="89769"/>
                </a:lnTo>
                <a:lnTo>
                  <a:pt x="61743" y="86964"/>
                </a:lnTo>
                <a:close/>
              </a:path>
              <a:path w="62230" h="91439">
                <a:moveTo>
                  <a:pt x="61743" y="89769"/>
                </a:moveTo>
                <a:lnTo>
                  <a:pt x="46214" y="89769"/>
                </a:lnTo>
                <a:lnTo>
                  <a:pt x="53324" y="91078"/>
                </a:lnTo>
                <a:lnTo>
                  <a:pt x="61743" y="91078"/>
                </a:lnTo>
                <a:lnTo>
                  <a:pt x="61743" y="89769"/>
                </a:lnTo>
                <a:close/>
              </a:path>
              <a:path w="62230" h="91439">
                <a:moveTo>
                  <a:pt x="47711" y="67327"/>
                </a:moveTo>
                <a:lnTo>
                  <a:pt x="36484" y="67327"/>
                </a:lnTo>
                <a:lnTo>
                  <a:pt x="36484" y="79857"/>
                </a:lnTo>
                <a:lnTo>
                  <a:pt x="34988" y="82662"/>
                </a:lnTo>
                <a:lnTo>
                  <a:pt x="34988" y="85468"/>
                </a:lnTo>
                <a:lnTo>
                  <a:pt x="33678" y="85468"/>
                </a:lnTo>
                <a:lnTo>
                  <a:pt x="30871" y="86964"/>
                </a:lnTo>
                <a:lnTo>
                  <a:pt x="51827" y="86964"/>
                </a:lnTo>
                <a:lnTo>
                  <a:pt x="49020" y="85468"/>
                </a:lnTo>
                <a:lnTo>
                  <a:pt x="49020" y="84159"/>
                </a:lnTo>
                <a:lnTo>
                  <a:pt x="47711" y="82662"/>
                </a:lnTo>
                <a:lnTo>
                  <a:pt x="47711" y="67327"/>
                </a:lnTo>
                <a:close/>
              </a:path>
              <a:path w="62230" h="91439">
                <a:moveTo>
                  <a:pt x="47711" y="0"/>
                </a:moveTo>
                <a:lnTo>
                  <a:pt x="46214" y="0"/>
                </a:lnTo>
                <a:lnTo>
                  <a:pt x="42098" y="1309"/>
                </a:lnTo>
                <a:lnTo>
                  <a:pt x="39291" y="2805"/>
                </a:lnTo>
                <a:lnTo>
                  <a:pt x="37794" y="2805"/>
                </a:lnTo>
                <a:lnTo>
                  <a:pt x="16839" y="34972"/>
                </a:lnTo>
                <a:lnTo>
                  <a:pt x="4946" y="54907"/>
                </a:lnTo>
                <a:lnTo>
                  <a:pt x="0" y="63025"/>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0"/>
                </a:lnTo>
                <a:close/>
              </a:path>
              <a:path w="62230" h="91439">
                <a:moveTo>
                  <a:pt x="47711" y="14026"/>
                </a:moveTo>
                <a:lnTo>
                  <a:pt x="36484" y="14026"/>
                </a:lnTo>
                <a:lnTo>
                  <a:pt x="36484" y="58911"/>
                </a:lnTo>
                <a:lnTo>
                  <a:pt x="47711" y="58911"/>
                </a:lnTo>
                <a:lnTo>
                  <a:pt x="47711" y="14026"/>
                </a:lnTo>
                <a:close/>
              </a:path>
              <a:path w="62230" h="91439">
                <a:moveTo>
                  <a:pt x="61743" y="57415"/>
                </a:moveTo>
                <a:lnTo>
                  <a:pt x="57440" y="58911"/>
                </a:lnTo>
                <a:lnTo>
                  <a:pt x="61743" y="58911"/>
                </a:lnTo>
                <a:lnTo>
                  <a:pt x="61743" y="57415"/>
                </a:lnTo>
                <a:close/>
              </a:path>
            </a:pathLst>
          </a:custGeom>
          <a:solidFill>
            <a:srgbClr val="000000"/>
          </a:solidFill>
        </p:spPr>
        <p:txBody>
          <a:bodyPr wrap="square" lIns="0" tIns="0" rIns="0" bIns="0" rtlCol="0"/>
          <a:lstStyle/>
          <a:p>
            <a:endParaRPr/>
          </a:p>
        </p:txBody>
      </p:sp>
      <p:sp>
        <p:nvSpPr>
          <p:cNvPr id="52" name="object 52"/>
          <p:cNvSpPr/>
          <p:nvPr/>
        </p:nvSpPr>
        <p:spPr>
          <a:xfrm>
            <a:off x="2548925" y="2669310"/>
            <a:ext cx="62230" cy="91440"/>
          </a:xfrm>
          <a:custGeom>
            <a:avLst/>
            <a:gdLst/>
            <a:ahLst/>
            <a:cxnLst/>
            <a:rect l="l" t="t" r="r" b="b"/>
            <a:pathLst>
              <a:path w="62230" h="91439">
                <a:moveTo>
                  <a:pt x="61743" y="86964"/>
                </a:moveTo>
                <a:lnTo>
                  <a:pt x="19645" y="86964"/>
                </a:lnTo>
                <a:lnTo>
                  <a:pt x="19645" y="91078"/>
                </a:lnTo>
                <a:lnTo>
                  <a:pt x="30871" y="91078"/>
                </a:lnTo>
                <a:lnTo>
                  <a:pt x="37981" y="89769"/>
                </a:lnTo>
                <a:lnTo>
                  <a:pt x="61743" y="89769"/>
                </a:lnTo>
                <a:lnTo>
                  <a:pt x="61743" y="86964"/>
                </a:lnTo>
                <a:close/>
              </a:path>
              <a:path w="62230" h="91439">
                <a:moveTo>
                  <a:pt x="61743" y="89769"/>
                </a:moveTo>
                <a:lnTo>
                  <a:pt x="46401" y="89769"/>
                </a:lnTo>
                <a:lnTo>
                  <a:pt x="53324" y="91078"/>
                </a:lnTo>
                <a:lnTo>
                  <a:pt x="61743" y="91078"/>
                </a:lnTo>
                <a:lnTo>
                  <a:pt x="61743" y="89769"/>
                </a:lnTo>
                <a:close/>
              </a:path>
              <a:path w="62230" h="91439">
                <a:moveTo>
                  <a:pt x="47711" y="67327"/>
                </a:moveTo>
                <a:lnTo>
                  <a:pt x="36484" y="67327"/>
                </a:lnTo>
                <a:lnTo>
                  <a:pt x="36484" y="75743"/>
                </a:lnTo>
                <a:lnTo>
                  <a:pt x="35175" y="79857"/>
                </a:lnTo>
                <a:lnTo>
                  <a:pt x="35175" y="85468"/>
                </a:lnTo>
                <a:lnTo>
                  <a:pt x="32368" y="85468"/>
                </a:lnTo>
                <a:lnTo>
                  <a:pt x="30871" y="86964"/>
                </a:lnTo>
                <a:lnTo>
                  <a:pt x="50517" y="86964"/>
                </a:lnTo>
                <a:lnTo>
                  <a:pt x="49207" y="85468"/>
                </a:lnTo>
                <a:lnTo>
                  <a:pt x="47711" y="84159"/>
                </a:lnTo>
                <a:lnTo>
                  <a:pt x="47711" y="67327"/>
                </a:lnTo>
                <a:close/>
              </a:path>
              <a:path w="62230" h="91439">
                <a:moveTo>
                  <a:pt x="47711" y="0"/>
                </a:moveTo>
                <a:lnTo>
                  <a:pt x="46401" y="0"/>
                </a:lnTo>
                <a:lnTo>
                  <a:pt x="42098" y="1309"/>
                </a:lnTo>
                <a:lnTo>
                  <a:pt x="39291" y="2805"/>
                </a:lnTo>
                <a:lnTo>
                  <a:pt x="36484" y="2805"/>
                </a:lnTo>
                <a:lnTo>
                  <a:pt x="30468" y="12775"/>
                </a:lnTo>
                <a:lnTo>
                  <a:pt x="25118" y="21554"/>
                </a:lnTo>
                <a:lnTo>
                  <a:pt x="16839" y="34972"/>
                </a:lnTo>
                <a:lnTo>
                  <a:pt x="13471" y="40776"/>
                </a:lnTo>
                <a:lnTo>
                  <a:pt x="9542" y="47456"/>
                </a:lnTo>
                <a:lnTo>
                  <a:pt x="5051" y="54907"/>
                </a:lnTo>
                <a:lnTo>
                  <a:pt x="0" y="63025"/>
                </a:lnTo>
                <a:lnTo>
                  <a:pt x="1496" y="67327"/>
                </a:lnTo>
                <a:lnTo>
                  <a:pt x="61743" y="67327"/>
                </a:lnTo>
                <a:lnTo>
                  <a:pt x="61743" y="64521"/>
                </a:lnTo>
                <a:lnTo>
                  <a:pt x="60434" y="63025"/>
                </a:lnTo>
                <a:lnTo>
                  <a:pt x="60434" y="61716"/>
                </a:lnTo>
                <a:lnTo>
                  <a:pt x="61743" y="60220"/>
                </a:lnTo>
                <a:lnTo>
                  <a:pt x="61743" y="58911"/>
                </a:lnTo>
                <a:lnTo>
                  <a:pt x="8419" y="58911"/>
                </a:lnTo>
                <a:lnTo>
                  <a:pt x="14988" y="46559"/>
                </a:lnTo>
                <a:lnTo>
                  <a:pt x="21961" y="34855"/>
                </a:lnTo>
                <a:lnTo>
                  <a:pt x="29179" y="23959"/>
                </a:lnTo>
                <a:lnTo>
                  <a:pt x="36484" y="14026"/>
                </a:lnTo>
                <a:lnTo>
                  <a:pt x="47711" y="14026"/>
                </a:lnTo>
                <a:lnTo>
                  <a:pt x="47711" y="0"/>
                </a:lnTo>
                <a:close/>
              </a:path>
              <a:path w="62230" h="91439">
                <a:moveTo>
                  <a:pt x="47711" y="14026"/>
                </a:moveTo>
                <a:lnTo>
                  <a:pt x="36484" y="14026"/>
                </a:lnTo>
                <a:lnTo>
                  <a:pt x="36484" y="58911"/>
                </a:lnTo>
                <a:lnTo>
                  <a:pt x="47711" y="58911"/>
                </a:lnTo>
                <a:lnTo>
                  <a:pt x="47711" y="14026"/>
                </a:lnTo>
                <a:close/>
              </a:path>
              <a:path w="62230" h="91439">
                <a:moveTo>
                  <a:pt x="61743" y="57415"/>
                </a:moveTo>
                <a:lnTo>
                  <a:pt x="57627" y="58911"/>
                </a:lnTo>
                <a:lnTo>
                  <a:pt x="61743" y="58911"/>
                </a:lnTo>
                <a:lnTo>
                  <a:pt x="61743" y="57415"/>
                </a:lnTo>
                <a:close/>
              </a:path>
            </a:pathLst>
          </a:custGeom>
          <a:solidFill>
            <a:srgbClr val="000000"/>
          </a:solidFill>
        </p:spPr>
        <p:txBody>
          <a:bodyPr wrap="square" lIns="0" tIns="0" rIns="0" bIns="0" rtlCol="0"/>
          <a:lstStyle/>
          <a:p>
            <a:endParaRPr/>
          </a:p>
        </p:txBody>
      </p:sp>
      <p:sp>
        <p:nvSpPr>
          <p:cNvPr id="53" name="object 53"/>
          <p:cNvSpPr/>
          <p:nvPr/>
        </p:nvSpPr>
        <p:spPr>
          <a:xfrm>
            <a:off x="3062706" y="2665008"/>
            <a:ext cx="1257515" cy="96876"/>
          </a:xfrm>
          <a:prstGeom prst="rect">
            <a:avLst/>
          </a:prstGeom>
          <a:blipFill>
            <a:blip r:embed="rId5" cstate="print"/>
            <a:stretch>
              <a:fillRect/>
            </a:stretch>
          </a:blipFill>
        </p:spPr>
        <p:txBody>
          <a:bodyPr wrap="square" lIns="0" tIns="0" rIns="0" bIns="0" rtlCol="0"/>
          <a:lstStyle/>
          <a:p>
            <a:endParaRPr/>
          </a:p>
        </p:txBody>
      </p:sp>
      <p:sp>
        <p:nvSpPr>
          <p:cNvPr id="54" name="object 54"/>
          <p:cNvSpPr/>
          <p:nvPr/>
        </p:nvSpPr>
        <p:spPr>
          <a:xfrm>
            <a:off x="4649898" y="2669310"/>
            <a:ext cx="104139" cy="92710"/>
          </a:xfrm>
          <a:custGeom>
            <a:avLst/>
            <a:gdLst/>
            <a:ahLst/>
            <a:cxnLst/>
            <a:rect l="l" t="t" r="r" b="b"/>
            <a:pathLst>
              <a:path w="104139" h="92710">
                <a:moveTo>
                  <a:pt x="34171" y="14026"/>
                </a:moveTo>
                <a:lnTo>
                  <a:pt x="18336" y="14026"/>
                </a:lnTo>
                <a:lnTo>
                  <a:pt x="64550" y="71441"/>
                </a:lnTo>
                <a:lnTo>
                  <a:pt x="70163" y="77052"/>
                </a:lnTo>
                <a:lnTo>
                  <a:pt x="74466" y="82662"/>
                </a:lnTo>
                <a:lnTo>
                  <a:pt x="78583" y="88273"/>
                </a:lnTo>
                <a:lnTo>
                  <a:pt x="80079" y="89769"/>
                </a:lnTo>
                <a:lnTo>
                  <a:pt x="81389" y="89769"/>
                </a:lnTo>
                <a:lnTo>
                  <a:pt x="81389" y="91078"/>
                </a:lnTo>
                <a:lnTo>
                  <a:pt x="85692" y="91078"/>
                </a:lnTo>
                <a:lnTo>
                  <a:pt x="91305" y="92575"/>
                </a:lnTo>
                <a:lnTo>
                  <a:pt x="91305" y="77052"/>
                </a:lnTo>
                <a:lnTo>
                  <a:pt x="85692" y="77052"/>
                </a:lnTo>
                <a:lnTo>
                  <a:pt x="82196" y="73411"/>
                </a:lnTo>
                <a:lnTo>
                  <a:pt x="78068" y="68683"/>
                </a:lnTo>
                <a:lnTo>
                  <a:pt x="67356" y="56106"/>
                </a:lnTo>
                <a:lnTo>
                  <a:pt x="46401" y="29362"/>
                </a:lnTo>
                <a:lnTo>
                  <a:pt x="42098" y="25247"/>
                </a:lnTo>
                <a:lnTo>
                  <a:pt x="37981" y="19637"/>
                </a:lnTo>
                <a:lnTo>
                  <a:pt x="35175" y="15335"/>
                </a:lnTo>
                <a:lnTo>
                  <a:pt x="34171" y="14026"/>
                </a:lnTo>
                <a:close/>
              </a:path>
              <a:path w="104139" h="92710">
                <a:moveTo>
                  <a:pt x="30871" y="86964"/>
                </a:moveTo>
                <a:lnTo>
                  <a:pt x="0" y="86964"/>
                </a:lnTo>
                <a:lnTo>
                  <a:pt x="0" y="91078"/>
                </a:lnTo>
                <a:lnTo>
                  <a:pt x="9916" y="91078"/>
                </a:lnTo>
                <a:lnTo>
                  <a:pt x="15529" y="89769"/>
                </a:lnTo>
                <a:lnTo>
                  <a:pt x="30871" y="89769"/>
                </a:lnTo>
                <a:lnTo>
                  <a:pt x="30871" y="86964"/>
                </a:lnTo>
                <a:close/>
              </a:path>
              <a:path w="104139" h="92710">
                <a:moveTo>
                  <a:pt x="30871" y="89769"/>
                </a:moveTo>
                <a:lnTo>
                  <a:pt x="22452" y="89769"/>
                </a:lnTo>
                <a:lnTo>
                  <a:pt x="26755" y="91078"/>
                </a:lnTo>
                <a:lnTo>
                  <a:pt x="30871" y="91078"/>
                </a:lnTo>
                <a:lnTo>
                  <a:pt x="30871" y="89769"/>
                </a:lnTo>
                <a:close/>
              </a:path>
              <a:path w="104139" h="92710">
                <a:moveTo>
                  <a:pt x="23949" y="85468"/>
                </a:moveTo>
                <a:lnTo>
                  <a:pt x="9916" y="85468"/>
                </a:lnTo>
                <a:lnTo>
                  <a:pt x="9916" y="86964"/>
                </a:lnTo>
                <a:lnTo>
                  <a:pt x="26755" y="86964"/>
                </a:lnTo>
                <a:lnTo>
                  <a:pt x="23949" y="85468"/>
                </a:lnTo>
                <a:close/>
              </a:path>
              <a:path w="104139" h="92710">
                <a:moveTo>
                  <a:pt x="22452" y="0"/>
                </a:moveTo>
                <a:lnTo>
                  <a:pt x="0" y="0"/>
                </a:lnTo>
                <a:lnTo>
                  <a:pt x="0" y="4114"/>
                </a:lnTo>
                <a:lnTo>
                  <a:pt x="8419" y="4114"/>
                </a:lnTo>
                <a:lnTo>
                  <a:pt x="8419" y="5610"/>
                </a:lnTo>
                <a:lnTo>
                  <a:pt x="9916" y="5610"/>
                </a:lnTo>
                <a:lnTo>
                  <a:pt x="11226" y="6919"/>
                </a:lnTo>
                <a:lnTo>
                  <a:pt x="11226" y="8415"/>
                </a:lnTo>
                <a:lnTo>
                  <a:pt x="12722" y="8415"/>
                </a:lnTo>
                <a:lnTo>
                  <a:pt x="12722" y="81353"/>
                </a:lnTo>
                <a:lnTo>
                  <a:pt x="11226" y="84159"/>
                </a:lnTo>
                <a:lnTo>
                  <a:pt x="11226" y="85468"/>
                </a:lnTo>
                <a:lnTo>
                  <a:pt x="21142" y="85468"/>
                </a:lnTo>
                <a:lnTo>
                  <a:pt x="19645" y="84159"/>
                </a:lnTo>
                <a:lnTo>
                  <a:pt x="19645" y="79857"/>
                </a:lnTo>
                <a:lnTo>
                  <a:pt x="18336" y="75743"/>
                </a:lnTo>
                <a:lnTo>
                  <a:pt x="18336" y="14026"/>
                </a:lnTo>
                <a:lnTo>
                  <a:pt x="34171" y="14026"/>
                </a:lnTo>
                <a:lnTo>
                  <a:pt x="30871" y="9725"/>
                </a:lnTo>
                <a:lnTo>
                  <a:pt x="26755" y="5610"/>
                </a:lnTo>
                <a:lnTo>
                  <a:pt x="22452" y="0"/>
                </a:lnTo>
                <a:close/>
              </a:path>
              <a:path w="104139" h="92710">
                <a:moveTo>
                  <a:pt x="94112" y="4114"/>
                </a:moveTo>
                <a:lnTo>
                  <a:pt x="77273" y="4114"/>
                </a:lnTo>
                <a:lnTo>
                  <a:pt x="81389" y="5610"/>
                </a:lnTo>
                <a:lnTo>
                  <a:pt x="82886" y="5610"/>
                </a:lnTo>
                <a:lnTo>
                  <a:pt x="84196" y="8415"/>
                </a:lnTo>
                <a:lnTo>
                  <a:pt x="84944" y="16060"/>
                </a:lnTo>
                <a:lnTo>
                  <a:pt x="85459" y="24537"/>
                </a:lnTo>
                <a:lnTo>
                  <a:pt x="85553" y="29362"/>
                </a:lnTo>
                <a:lnTo>
                  <a:pt x="85692" y="77052"/>
                </a:lnTo>
                <a:lnTo>
                  <a:pt x="91305" y="77052"/>
                </a:lnTo>
                <a:lnTo>
                  <a:pt x="91305" y="8415"/>
                </a:lnTo>
                <a:lnTo>
                  <a:pt x="92615" y="5610"/>
                </a:lnTo>
                <a:lnTo>
                  <a:pt x="94112" y="4114"/>
                </a:lnTo>
                <a:close/>
              </a:path>
              <a:path w="104139" h="92710">
                <a:moveTo>
                  <a:pt x="103841" y="0"/>
                </a:moveTo>
                <a:lnTo>
                  <a:pt x="71660" y="0"/>
                </a:lnTo>
                <a:lnTo>
                  <a:pt x="71660" y="4114"/>
                </a:lnTo>
                <a:lnTo>
                  <a:pt x="103841" y="4114"/>
                </a:lnTo>
                <a:lnTo>
                  <a:pt x="103841" y="0"/>
                </a:lnTo>
                <a:close/>
              </a:path>
            </a:pathLst>
          </a:custGeom>
          <a:solidFill>
            <a:srgbClr val="000000"/>
          </a:solidFill>
        </p:spPr>
        <p:txBody>
          <a:bodyPr wrap="square" lIns="0" tIns="0" rIns="0" bIns="0" rtlCol="0"/>
          <a:lstStyle/>
          <a:p>
            <a:endParaRPr/>
          </a:p>
        </p:txBody>
      </p:sp>
      <p:sp>
        <p:nvSpPr>
          <p:cNvPr id="55" name="object 55"/>
          <p:cNvSpPr/>
          <p:nvPr/>
        </p:nvSpPr>
        <p:spPr>
          <a:xfrm>
            <a:off x="4759353" y="2669310"/>
            <a:ext cx="71755" cy="91440"/>
          </a:xfrm>
          <a:custGeom>
            <a:avLst/>
            <a:gdLst/>
            <a:ahLst/>
            <a:cxnLst/>
            <a:rect l="l" t="t" r="r" b="b"/>
            <a:pathLst>
              <a:path w="71754" h="91439">
                <a:moveTo>
                  <a:pt x="32368" y="5610"/>
                </a:moveTo>
                <a:lnTo>
                  <a:pt x="11226" y="5610"/>
                </a:lnTo>
                <a:lnTo>
                  <a:pt x="11226" y="6919"/>
                </a:lnTo>
                <a:lnTo>
                  <a:pt x="12722" y="6919"/>
                </a:lnTo>
                <a:lnTo>
                  <a:pt x="12722" y="82662"/>
                </a:lnTo>
                <a:lnTo>
                  <a:pt x="11226" y="85468"/>
                </a:lnTo>
                <a:lnTo>
                  <a:pt x="9916" y="86964"/>
                </a:lnTo>
                <a:lnTo>
                  <a:pt x="1496" y="86964"/>
                </a:lnTo>
                <a:lnTo>
                  <a:pt x="1496" y="91078"/>
                </a:lnTo>
                <a:lnTo>
                  <a:pt x="9916" y="91078"/>
                </a:lnTo>
                <a:lnTo>
                  <a:pt x="16839" y="89769"/>
                </a:lnTo>
                <a:lnTo>
                  <a:pt x="70163" y="89769"/>
                </a:lnTo>
                <a:lnTo>
                  <a:pt x="70163" y="85468"/>
                </a:lnTo>
                <a:lnTo>
                  <a:pt x="32368" y="85468"/>
                </a:lnTo>
                <a:lnTo>
                  <a:pt x="26755" y="84159"/>
                </a:lnTo>
                <a:lnTo>
                  <a:pt x="25258" y="81353"/>
                </a:lnTo>
                <a:lnTo>
                  <a:pt x="25258" y="47690"/>
                </a:lnTo>
                <a:lnTo>
                  <a:pt x="60434" y="47690"/>
                </a:lnTo>
                <a:lnTo>
                  <a:pt x="60434" y="42079"/>
                </a:lnTo>
                <a:lnTo>
                  <a:pt x="25258" y="42079"/>
                </a:lnTo>
                <a:lnTo>
                  <a:pt x="25258" y="18140"/>
                </a:lnTo>
                <a:lnTo>
                  <a:pt x="26755" y="14026"/>
                </a:lnTo>
                <a:lnTo>
                  <a:pt x="26755" y="6919"/>
                </a:lnTo>
                <a:lnTo>
                  <a:pt x="32368" y="5610"/>
                </a:lnTo>
                <a:close/>
              </a:path>
              <a:path w="71754" h="91439">
                <a:moveTo>
                  <a:pt x="70163" y="89769"/>
                </a:moveTo>
                <a:lnTo>
                  <a:pt x="26755" y="89769"/>
                </a:lnTo>
                <a:lnTo>
                  <a:pt x="35175" y="91078"/>
                </a:lnTo>
                <a:lnTo>
                  <a:pt x="66047" y="91078"/>
                </a:lnTo>
                <a:lnTo>
                  <a:pt x="70163" y="89769"/>
                </a:lnTo>
                <a:close/>
              </a:path>
              <a:path w="71754" h="91439">
                <a:moveTo>
                  <a:pt x="71660" y="68636"/>
                </a:moveTo>
                <a:lnTo>
                  <a:pt x="67356" y="68636"/>
                </a:lnTo>
                <a:lnTo>
                  <a:pt x="67356" y="74247"/>
                </a:lnTo>
                <a:lnTo>
                  <a:pt x="66047" y="78548"/>
                </a:lnTo>
                <a:lnTo>
                  <a:pt x="64550" y="82662"/>
                </a:lnTo>
                <a:lnTo>
                  <a:pt x="61743" y="84159"/>
                </a:lnTo>
                <a:lnTo>
                  <a:pt x="57627" y="84159"/>
                </a:lnTo>
                <a:lnTo>
                  <a:pt x="54821" y="85468"/>
                </a:lnTo>
                <a:lnTo>
                  <a:pt x="70163" y="85468"/>
                </a:lnTo>
                <a:lnTo>
                  <a:pt x="70163" y="84159"/>
                </a:lnTo>
                <a:lnTo>
                  <a:pt x="71660" y="78548"/>
                </a:lnTo>
                <a:lnTo>
                  <a:pt x="71660" y="68636"/>
                </a:lnTo>
                <a:close/>
              </a:path>
              <a:path w="71754" h="91439">
                <a:moveTo>
                  <a:pt x="60434" y="47690"/>
                </a:moveTo>
                <a:lnTo>
                  <a:pt x="52014" y="47690"/>
                </a:lnTo>
                <a:lnTo>
                  <a:pt x="53324" y="48999"/>
                </a:lnTo>
                <a:lnTo>
                  <a:pt x="54821" y="48999"/>
                </a:lnTo>
                <a:lnTo>
                  <a:pt x="56130" y="51804"/>
                </a:lnTo>
                <a:lnTo>
                  <a:pt x="56130" y="60220"/>
                </a:lnTo>
                <a:lnTo>
                  <a:pt x="60434" y="60220"/>
                </a:lnTo>
                <a:lnTo>
                  <a:pt x="60434" y="47690"/>
                </a:lnTo>
                <a:close/>
              </a:path>
              <a:path w="71754" h="91439">
                <a:moveTo>
                  <a:pt x="60434" y="29362"/>
                </a:moveTo>
                <a:lnTo>
                  <a:pt x="56130" y="29362"/>
                </a:lnTo>
                <a:lnTo>
                  <a:pt x="56130" y="40583"/>
                </a:lnTo>
                <a:lnTo>
                  <a:pt x="54821" y="40583"/>
                </a:lnTo>
                <a:lnTo>
                  <a:pt x="53324" y="42079"/>
                </a:lnTo>
                <a:lnTo>
                  <a:pt x="60434" y="42079"/>
                </a:lnTo>
                <a:lnTo>
                  <a:pt x="60434" y="29362"/>
                </a:lnTo>
                <a:close/>
              </a:path>
              <a:path w="71754" h="91439">
                <a:moveTo>
                  <a:pt x="66047" y="0"/>
                </a:moveTo>
                <a:lnTo>
                  <a:pt x="0" y="0"/>
                </a:lnTo>
                <a:lnTo>
                  <a:pt x="0" y="4114"/>
                </a:lnTo>
                <a:lnTo>
                  <a:pt x="5613" y="4114"/>
                </a:lnTo>
                <a:lnTo>
                  <a:pt x="8419" y="5610"/>
                </a:lnTo>
                <a:lnTo>
                  <a:pt x="52014" y="5610"/>
                </a:lnTo>
                <a:lnTo>
                  <a:pt x="57627" y="6919"/>
                </a:lnTo>
                <a:lnTo>
                  <a:pt x="63240" y="8415"/>
                </a:lnTo>
                <a:lnTo>
                  <a:pt x="63240" y="20946"/>
                </a:lnTo>
                <a:lnTo>
                  <a:pt x="67356" y="20946"/>
                </a:lnTo>
                <a:lnTo>
                  <a:pt x="67356" y="12530"/>
                </a:lnTo>
                <a:lnTo>
                  <a:pt x="68853" y="5610"/>
                </a:lnTo>
                <a:lnTo>
                  <a:pt x="70163" y="1309"/>
                </a:lnTo>
                <a:lnTo>
                  <a:pt x="66047" y="0"/>
                </a:lnTo>
                <a:close/>
              </a:path>
            </a:pathLst>
          </a:custGeom>
          <a:solidFill>
            <a:srgbClr val="000000"/>
          </a:solidFill>
        </p:spPr>
        <p:txBody>
          <a:bodyPr wrap="square" lIns="0" tIns="0" rIns="0" bIns="0" rtlCol="0"/>
          <a:lstStyle/>
          <a:p>
            <a:endParaRPr/>
          </a:p>
        </p:txBody>
      </p:sp>
      <p:sp>
        <p:nvSpPr>
          <p:cNvPr id="56" name="object 56"/>
          <p:cNvSpPr/>
          <p:nvPr/>
        </p:nvSpPr>
        <p:spPr>
          <a:xfrm>
            <a:off x="4839430" y="2669310"/>
            <a:ext cx="95885" cy="91440"/>
          </a:xfrm>
          <a:custGeom>
            <a:avLst/>
            <a:gdLst/>
            <a:ahLst/>
            <a:cxnLst/>
            <a:rect l="l" t="t" r="r" b="b"/>
            <a:pathLst>
              <a:path w="95885" h="91439">
                <a:moveTo>
                  <a:pt x="22452" y="85468"/>
                </a:moveTo>
                <a:lnTo>
                  <a:pt x="6922" y="85468"/>
                </a:lnTo>
                <a:lnTo>
                  <a:pt x="5613" y="86964"/>
                </a:lnTo>
                <a:lnTo>
                  <a:pt x="0" y="86964"/>
                </a:lnTo>
                <a:lnTo>
                  <a:pt x="0" y="91078"/>
                </a:lnTo>
                <a:lnTo>
                  <a:pt x="4116" y="91078"/>
                </a:lnTo>
                <a:lnTo>
                  <a:pt x="9729" y="89769"/>
                </a:lnTo>
                <a:lnTo>
                  <a:pt x="29375" y="89769"/>
                </a:lnTo>
                <a:lnTo>
                  <a:pt x="29375" y="86964"/>
                </a:lnTo>
                <a:lnTo>
                  <a:pt x="22452" y="85468"/>
                </a:lnTo>
                <a:close/>
              </a:path>
              <a:path w="95885" h="91439">
                <a:moveTo>
                  <a:pt x="29375" y="89769"/>
                </a:moveTo>
                <a:lnTo>
                  <a:pt x="20955" y="89769"/>
                </a:lnTo>
                <a:lnTo>
                  <a:pt x="25258" y="91078"/>
                </a:lnTo>
                <a:lnTo>
                  <a:pt x="29375" y="91078"/>
                </a:lnTo>
                <a:lnTo>
                  <a:pt x="29375" y="89769"/>
                </a:lnTo>
                <a:close/>
              </a:path>
              <a:path w="95885" h="91439">
                <a:moveTo>
                  <a:pt x="95422" y="86964"/>
                </a:moveTo>
                <a:lnTo>
                  <a:pt x="61743" y="86964"/>
                </a:lnTo>
                <a:lnTo>
                  <a:pt x="61743" y="91078"/>
                </a:lnTo>
                <a:lnTo>
                  <a:pt x="68853" y="91078"/>
                </a:lnTo>
                <a:lnTo>
                  <a:pt x="75776" y="89769"/>
                </a:lnTo>
                <a:lnTo>
                  <a:pt x="95422" y="89769"/>
                </a:lnTo>
                <a:lnTo>
                  <a:pt x="95422" y="86964"/>
                </a:lnTo>
                <a:close/>
              </a:path>
              <a:path w="95885" h="91439">
                <a:moveTo>
                  <a:pt x="95422" y="89769"/>
                </a:moveTo>
                <a:lnTo>
                  <a:pt x="85692" y="89769"/>
                </a:lnTo>
                <a:lnTo>
                  <a:pt x="89809" y="91078"/>
                </a:lnTo>
                <a:lnTo>
                  <a:pt x="95422" y="91078"/>
                </a:lnTo>
                <a:lnTo>
                  <a:pt x="95422" y="89769"/>
                </a:lnTo>
                <a:close/>
              </a:path>
              <a:path w="95885" h="91439">
                <a:moveTo>
                  <a:pt x="89809" y="85468"/>
                </a:moveTo>
                <a:lnTo>
                  <a:pt x="71660" y="85468"/>
                </a:lnTo>
                <a:lnTo>
                  <a:pt x="70163" y="86964"/>
                </a:lnTo>
                <a:lnTo>
                  <a:pt x="89809" y="86964"/>
                </a:lnTo>
                <a:lnTo>
                  <a:pt x="89809" y="85468"/>
                </a:lnTo>
                <a:close/>
              </a:path>
              <a:path w="95885" h="91439">
                <a:moveTo>
                  <a:pt x="50517" y="0"/>
                </a:moveTo>
                <a:lnTo>
                  <a:pt x="46401" y="0"/>
                </a:lnTo>
                <a:lnTo>
                  <a:pt x="44904" y="4114"/>
                </a:lnTo>
                <a:lnTo>
                  <a:pt x="40788" y="12530"/>
                </a:lnTo>
                <a:lnTo>
                  <a:pt x="36484" y="22442"/>
                </a:lnTo>
                <a:lnTo>
                  <a:pt x="19645" y="61716"/>
                </a:lnTo>
                <a:lnTo>
                  <a:pt x="15342" y="68636"/>
                </a:lnTo>
                <a:lnTo>
                  <a:pt x="12535" y="75743"/>
                </a:lnTo>
                <a:lnTo>
                  <a:pt x="9729" y="81353"/>
                </a:lnTo>
                <a:lnTo>
                  <a:pt x="8419" y="84159"/>
                </a:lnTo>
                <a:lnTo>
                  <a:pt x="8419" y="85468"/>
                </a:lnTo>
                <a:lnTo>
                  <a:pt x="19645" y="85468"/>
                </a:lnTo>
                <a:lnTo>
                  <a:pt x="18148" y="84159"/>
                </a:lnTo>
                <a:lnTo>
                  <a:pt x="18148" y="81353"/>
                </a:lnTo>
                <a:lnTo>
                  <a:pt x="19645" y="77052"/>
                </a:lnTo>
                <a:lnTo>
                  <a:pt x="22452" y="70132"/>
                </a:lnTo>
                <a:lnTo>
                  <a:pt x="26568" y="60220"/>
                </a:lnTo>
                <a:lnTo>
                  <a:pt x="76771" y="60220"/>
                </a:lnTo>
                <a:lnTo>
                  <a:pt x="74325" y="54609"/>
                </a:lnTo>
                <a:lnTo>
                  <a:pt x="29375" y="54609"/>
                </a:lnTo>
                <a:lnTo>
                  <a:pt x="44904" y="16831"/>
                </a:lnTo>
                <a:lnTo>
                  <a:pt x="57855" y="16831"/>
                </a:lnTo>
                <a:lnTo>
                  <a:pt x="50517" y="0"/>
                </a:lnTo>
                <a:close/>
              </a:path>
              <a:path w="95885" h="91439">
                <a:moveTo>
                  <a:pt x="76771" y="60220"/>
                </a:moveTo>
                <a:lnTo>
                  <a:pt x="63240" y="60220"/>
                </a:lnTo>
                <a:lnTo>
                  <a:pt x="70163" y="78548"/>
                </a:lnTo>
                <a:lnTo>
                  <a:pt x="71660" y="81353"/>
                </a:lnTo>
                <a:lnTo>
                  <a:pt x="72969" y="82662"/>
                </a:lnTo>
                <a:lnTo>
                  <a:pt x="72969" y="85468"/>
                </a:lnTo>
                <a:lnTo>
                  <a:pt x="88499" y="85468"/>
                </a:lnTo>
                <a:lnTo>
                  <a:pt x="88499" y="84159"/>
                </a:lnTo>
                <a:lnTo>
                  <a:pt x="87002" y="84159"/>
                </a:lnTo>
                <a:lnTo>
                  <a:pt x="87002" y="82662"/>
                </a:lnTo>
                <a:lnTo>
                  <a:pt x="84196" y="79857"/>
                </a:lnTo>
                <a:lnTo>
                  <a:pt x="82886" y="74247"/>
                </a:lnTo>
                <a:lnTo>
                  <a:pt x="76771" y="60220"/>
                </a:lnTo>
                <a:close/>
              </a:path>
              <a:path w="95885" h="91439">
                <a:moveTo>
                  <a:pt x="57855" y="16831"/>
                </a:moveTo>
                <a:lnTo>
                  <a:pt x="44904" y="16831"/>
                </a:lnTo>
                <a:lnTo>
                  <a:pt x="61743" y="54609"/>
                </a:lnTo>
                <a:lnTo>
                  <a:pt x="74325" y="54609"/>
                </a:lnTo>
                <a:lnTo>
                  <a:pt x="57855" y="16831"/>
                </a:lnTo>
                <a:close/>
              </a:path>
            </a:pathLst>
          </a:custGeom>
          <a:solidFill>
            <a:srgbClr val="000000"/>
          </a:solidFill>
        </p:spPr>
        <p:txBody>
          <a:bodyPr wrap="square" lIns="0" tIns="0" rIns="0" bIns="0" rtlCol="0"/>
          <a:lstStyle/>
          <a:p>
            <a:endParaRPr/>
          </a:p>
        </p:txBody>
      </p:sp>
      <p:sp>
        <p:nvSpPr>
          <p:cNvPr id="57" name="object 57"/>
          <p:cNvSpPr/>
          <p:nvPr/>
        </p:nvSpPr>
        <p:spPr>
          <a:xfrm>
            <a:off x="4941965" y="2669310"/>
            <a:ext cx="116839" cy="92710"/>
          </a:xfrm>
          <a:custGeom>
            <a:avLst/>
            <a:gdLst/>
            <a:ahLst/>
            <a:cxnLst/>
            <a:rect l="l" t="t" r="r" b="b"/>
            <a:pathLst>
              <a:path w="116839" h="92710">
                <a:moveTo>
                  <a:pt x="30668" y="15335"/>
                </a:moveTo>
                <a:lnTo>
                  <a:pt x="16839" y="15335"/>
                </a:lnTo>
                <a:lnTo>
                  <a:pt x="40601" y="63025"/>
                </a:lnTo>
                <a:lnTo>
                  <a:pt x="45378" y="73586"/>
                </a:lnTo>
                <a:lnTo>
                  <a:pt x="49067" y="82008"/>
                </a:lnTo>
                <a:lnTo>
                  <a:pt x="51704" y="88326"/>
                </a:lnTo>
                <a:lnTo>
                  <a:pt x="53324" y="92575"/>
                </a:lnTo>
                <a:lnTo>
                  <a:pt x="56130" y="92575"/>
                </a:lnTo>
                <a:lnTo>
                  <a:pt x="59729" y="83861"/>
                </a:lnTo>
                <a:lnTo>
                  <a:pt x="64152" y="74480"/>
                </a:lnTo>
                <a:lnTo>
                  <a:pt x="64904" y="72937"/>
                </a:lnTo>
                <a:lnTo>
                  <a:pt x="57440" y="72937"/>
                </a:lnTo>
                <a:lnTo>
                  <a:pt x="42098" y="37778"/>
                </a:lnTo>
                <a:lnTo>
                  <a:pt x="31877" y="17837"/>
                </a:lnTo>
                <a:lnTo>
                  <a:pt x="30668" y="15335"/>
                </a:lnTo>
                <a:close/>
              </a:path>
              <a:path w="116839" h="92710">
                <a:moveTo>
                  <a:pt x="29375" y="86964"/>
                </a:moveTo>
                <a:lnTo>
                  <a:pt x="0" y="86964"/>
                </a:lnTo>
                <a:lnTo>
                  <a:pt x="0" y="91078"/>
                </a:lnTo>
                <a:lnTo>
                  <a:pt x="6922" y="91078"/>
                </a:lnTo>
                <a:lnTo>
                  <a:pt x="12535" y="89769"/>
                </a:lnTo>
                <a:lnTo>
                  <a:pt x="29375" y="89769"/>
                </a:lnTo>
                <a:lnTo>
                  <a:pt x="29375" y="86964"/>
                </a:lnTo>
                <a:close/>
              </a:path>
              <a:path w="116839" h="92710">
                <a:moveTo>
                  <a:pt x="29375" y="89769"/>
                </a:moveTo>
                <a:lnTo>
                  <a:pt x="19645" y="89769"/>
                </a:lnTo>
                <a:lnTo>
                  <a:pt x="23762" y="91078"/>
                </a:lnTo>
                <a:lnTo>
                  <a:pt x="29375" y="91078"/>
                </a:lnTo>
                <a:lnTo>
                  <a:pt x="29375" y="89769"/>
                </a:lnTo>
                <a:close/>
              </a:path>
              <a:path w="116839" h="92710">
                <a:moveTo>
                  <a:pt x="116377" y="86964"/>
                </a:moveTo>
                <a:lnTo>
                  <a:pt x="81389" y="86964"/>
                </a:lnTo>
                <a:lnTo>
                  <a:pt x="81389" y="91078"/>
                </a:lnTo>
                <a:lnTo>
                  <a:pt x="88312" y="91078"/>
                </a:lnTo>
                <a:lnTo>
                  <a:pt x="93925" y="89769"/>
                </a:lnTo>
                <a:lnTo>
                  <a:pt x="116377" y="89769"/>
                </a:lnTo>
                <a:lnTo>
                  <a:pt x="116377" y="86964"/>
                </a:lnTo>
                <a:close/>
              </a:path>
              <a:path w="116839" h="92710">
                <a:moveTo>
                  <a:pt x="116377" y="89769"/>
                </a:moveTo>
                <a:lnTo>
                  <a:pt x="105151" y="89769"/>
                </a:lnTo>
                <a:lnTo>
                  <a:pt x="110764" y="91078"/>
                </a:lnTo>
                <a:lnTo>
                  <a:pt x="116377" y="91078"/>
                </a:lnTo>
                <a:lnTo>
                  <a:pt x="116377" y="89769"/>
                </a:lnTo>
                <a:close/>
              </a:path>
              <a:path w="116839" h="92710">
                <a:moveTo>
                  <a:pt x="23762" y="0"/>
                </a:moveTo>
                <a:lnTo>
                  <a:pt x="0" y="0"/>
                </a:lnTo>
                <a:lnTo>
                  <a:pt x="0" y="4114"/>
                </a:lnTo>
                <a:lnTo>
                  <a:pt x="8419" y="4114"/>
                </a:lnTo>
                <a:lnTo>
                  <a:pt x="9729" y="5610"/>
                </a:lnTo>
                <a:lnTo>
                  <a:pt x="11226" y="6919"/>
                </a:lnTo>
                <a:lnTo>
                  <a:pt x="11226" y="82662"/>
                </a:lnTo>
                <a:lnTo>
                  <a:pt x="9729" y="85468"/>
                </a:lnTo>
                <a:lnTo>
                  <a:pt x="8419" y="85468"/>
                </a:lnTo>
                <a:lnTo>
                  <a:pt x="8419" y="86964"/>
                </a:lnTo>
                <a:lnTo>
                  <a:pt x="22452" y="86964"/>
                </a:lnTo>
                <a:lnTo>
                  <a:pt x="19645" y="85468"/>
                </a:lnTo>
                <a:lnTo>
                  <a:pt x="18148" y="84159"/>
                </a:lnTo>
                <a:lnTo>
                  <a:pt x="17996" y="82008"/>
                </a:lnTo>
                <a:lnTo>
                  <a:pt x="16839" y="77052"/>
                </a:lnTo>
                <a:lnTo>
                  <a:pt x="16839" y="15335"/>
                </a:lnTo>
                <a:lnTo>
                  <a:pt x="30668" y="15335"/>
                </a:lnTo>
                <a:lnTo>
                  <a:pt x="27442" y="8664"/>
                </a:lnTo>
                <a:lnTo>
                  <a:pt x="23762" y="0"/>
                </a:lnTo>
                <a:close/>
              </a:path>
              <a:path w="116839" h="92710">
                <a:moveTo>
                  <a:pt x="105151" y="14026"/>
                </a:moveTo>
                <a:lnTo>
                  <a:pt x="92615" y="14026"/>
                </a:lnTo>
                <a:lnTo>
                  <a:pt x="92615" y="82662"/>
                </a:lnTo>
                <a:lnTo>
                  <a:pt x="91118" y="84159"/>
                </a:lnTo>
                <a:lnTo>
                  <a:pt x="91118" y="85468"/>
                </a:lnTo>
                <a:lnTo>
                  <a:pt x="88312" y="86964"/>
                </a:lnTo>
                <a:lnTo>
                  <a:pt x="109454" y="86964"/>
                </a:lnTo>
                <a:lnTo>
                  <a:pt x="106648" y="85468"/>
                </a:lnTo>
                <a:lnTo>
                  <a:pt x="106648" y="84159"/>
                </a:lnTo>
                <a:lnTo>
                  <a:pt x="105151" y="82662"/>
                </a:lnTo>
                <a:lnTo>
                  <a:pt x="105151" y="14026"/>
                </a:lnTo>
                <a:close/>
              </a:path>
              <a:path w="116839" h="92710">
                <a:moveTo>
                  <a:pt x="116377" y="0"/>
                </a:moveTo>
                <a:lnTo>
                  <a:pt x="92615" y="0"/>
                </a:lnTo>
                <a:lnTo>
                  <a:pt x="87335" y="11232"/>
                </a:lnTo>
                <a:lnTo>
                  <a:pt x="82231" y="21834"/>
                </a:lnTo>
                <a:lnTo>
                  <a:pt x="77407" y="31664"/>
                </a:lnTo>
                <a:lnTo>
                  <a:pt x="72969" y="40583"/>
                </a:lnTo>
                <a:lnTo>
                  <a:pt x="57440" y="72937"/>
                </a:lnTo>
                <a:lnTo>
                  <a:pt x="64904" y="72937"/>
                </a:lnTo>
                <a:lnTo>
                  <a:pt x="69102" y="64329"/>
                </a:lnTo>
                <a:lnTo>
                  <a:pt x="74279" y="53300"/>
                </a:lnTo>
                <a:lnTo>
                  <a:pt x="92615" y="14026"/>
                </a:lnTo>
                <a:lnTo>
                  <a:pt x="105151" y="14026"/>
                </a:lnTo>
                <a:lnTo>
                  <a:pt x="105151" y="6919"/>
                </a:lnTo>
                <a:lnTo>
                  <a:pt x="106648" y="5610"/>
                </a:lnTo>
                <a:lnTo>
                  <a:pt x="109454" y="4114"/>
                </a:lnTo>
                <a:lnTo>
                  <a:pt x="116377" y="4114"/>
                </a:lnTo>
                <a:lnTo>
                  <a:pt x="116377" y="0"/>
                </a:lnTo>
                <a:close/>
              </a:path>
            </a:pathLst>
          </a:custGeom>
          <a:solidFill>
            <a:srgbClr val="000000"/>
          </a:solidFill>
        </p:spPr>
        <p:txBody>
          <a:bodyPr wrap="square" lIns="0" tIns="0" rIns="0" bIns="0" rtlCol="0"/>
          <a:lstStyle/>
          <a:p>
            <a:endParaRPr/>
          </a:p>
        </p:txBody>
      </p:sp>
      <p:sp>
        <p:nvSpPr>
          <p:cNvPr id="58" name="object 58"/>
          <p:cNvSpPr/>
          <p:nvPr/>
        </p:nvSpPr>
        <p:spPr>
          <a:xfrm>
            <a:off x="5746131" y="2667816"/>
            <a:ext cx="60325" cy="92710"/>
          </a:xfrm>
          <a:custGeom>
            <a:avLst/>
            <a:gdLst/>
            <a:ahLst/>
            <a:cxnLst/>
            <a:rect l="l" t="t" r="r" b="b"/>
            <a:pathLst>
              <a:path w="60325" h="92710">
                <a:moveTo>
                  <a:pt x="50729" y="11221"/>
                </a:moveTo>
                <a:lnTo>
                  <a:pt x="30871" y="11221"/>
                </a:lnTo>
                <a:lnTo>
                  <a:pt x="34988" y="12717"/>
                </a:lnTo>
                <a:lnTo>
                  <a:pt x="37794" y="15522"/>
                </a:lnTo>
                <a:lnTo>
                  <a:pt x="40601" y="19637"/>
                </a:lnTo>
                <a:lnTo>
                  <a:pt x="43407" y="23938"/>
                </a:lnTo>
                <a:lnTo>
                  <a:pt x="43407" y="33663"/>
                </a:lnTo>
                <a:lnTo>
                  <a:pt x="22452" y="66018"/>
                </a:lnTo>
                <a:lnTo>
                  <a:pt x="0" y="88460"/>
                </a:lnTo>
                <a:lnTo>
                  <a:pt x="0" y="92575"/>
                </a:lnTo>
                <a:lnTo>
                  <a:pt x="7533" y="92370"/>
                </a:lnTo>
                <a:lnTo>
                  <a:pt x="23232" y="91470"/>
                </a:lnTo>
                <a:lnTo>
                  <a:pt x="30871" y="91265"/>
                </a:lnTo>
                <a:lnTo>
                  <a:pt x="60246" y="91265"/>
                </a:lnTo>
                <a:lnTo>
                  <a:pt x="60246" y="88460"/>
                </a:lnTo>
                <a:lnTo>
                  <a:pt x="58937" y="86964"/>
                </a:lnTo>
                <a:lnTo>
                  <a:pt x="58937" y="85655"/>
                </a:lnTo>
                <a:lnTo>
                  <a:pt x="60246" y="82849"/>
                </a:lnTo>
                <a:lnTo>
                  <a:pt x="60246" y="81353"/>
                </a:lnTo>
                <a:lnTo>
                  <a:pt x="14032" y="81353"/>
                </a:lnTo>
                <a:lnTo>
                  <a:pt x="26568" y="68823"/>
                </a:lnTo>
                <a:lnTo>
                  <a:pt x="33470" y="61690"/>
                </a:lnTo>
                <a:lnTo>
                  <a:pt x="39408" y="55241"/>
                </a:lnTo>
                <a:lnTo>
                  <a:pt x="44539" y="49598"/>
                </a:lnTo>
                <a:lnTo>
                  <a:pt x="49020" y="44884"/>
                </a:lnTo>
                <a:lnTo>
                  <a:pt x="53324" y="39274"/>
                </a:lnTo>
                <a:lnTo>
                  <a:pt x="54633" y="32354"/>
                </a:lnTo>
                <a:lnTo>
                  <a:pt x="54633" y="18327"/>
                </a:lnTo>
                <a:lnTo>
                  <a:pt x="51827" y="12717"/>
                </a:lnTo>
                <a:lnTo>
                  <a:pt x="50729" y="11221"/>
                </a:lnTo>
                <a:close/>
              </a:path>
              <a:path w="60325" h="92710">
                <a:moveTo>
                  <a:pt x="60246" y="91265"/>
                </a:moveTo>
                <a:lnTo>
                  <a:pt x="30871" y="91265"/>
                </a:lnTo>
                <a:lnTo>
                  <a:pt x="38809" y="91470"/>
                </a:lnTo>
                <a:lnTo>
                  <a:pt x="52578" y="92370"/>
                </a:lnTo>
                <a:lnTo>
                  <a:pt x="58937" y="92575"/>
                </a:lnTo>
                <a:lnTo>
                  <a:pt x="60246" y="92575"/>
                </a:lnTo>
                <a:lnTo>
                  <a:pt x="60246" y="91265"/>
                </a:lnTo>
                <a:close/>
              </a:path>
              <a:path w="60325" h="92710">
                <a:moveTo>
                  <a:pt x="58937" y="80044"/>
                </a:moveTo>
                <a:lnTo>
                  <a:pt x="54633" y="81353"/>
                </a:lnTo>
                <a:lnTo>
                  <a:pt x="60246" y="81353"/>
                </a:lnTo>
                <a:lnTo>
                  <a:pt x="58937" y="80044"/>
                </a:lnTo>
                <a:close/>
              </a:path>
              <a:path w="60325" h="92710">
                <a:moveTo>
                  <a:pt x="36484" y="0"/>
                </a:moveTo>
                <a:lnTo>
                  <a:pt x="23762" y="0"/>
                </a:lnTo>
                <a:lnTo>
                  <a:pt x="19645" y="1496"/>
                </a:lnTo>
                <a:lnTo>
                  <a:pt x="15342" y="2805"/>
                </a:lnTo>
                <a:lnTo>
                  <a:pt x="11226" y="4301"/>
                </a:lnTo>
                <a:lnTo>
                  <a:pt x="5613" y="9912"/>
                </a:lnTo>
                <a:lnTo>
                  <a:pt x="5613" y="14026"/>
                </a:lnTo>
                <a:lnTo>
                  <a:pt x="4116" y="19637"/>
                </a:lnTo>
                <a:lnTo>
                  <a:pt x="2806" y="28053"/>
                </a:lnTo>
                <a:lnTo>
                  <a:pt x="6922" y="28053"/>
                </a:lnTo>
                <a:lnTo>
                  <a:pt x="8419" y="21133"/>
                </a:lnTo>
                <a:lnTo>
                  <a:pt x="9729" y="16831"/>
                </a:lnTo>
                <a:lnTo>
                  <a:pt x="11226" y="15522"/>
                </a:lnTo>
                <a:lnTo>
                  <a:pt x="11226" y="14026"/>
                </a:lnTo>
                <a:lnTo>
                  <a:pt x="12535" y="14026"/>
                </a:lnTo>
                <a:lnTo>
                  <a:pt x="15342" y="12717"/>
                </a:lnTo>
                <a:lnTo>
                  <a:pt x="18148" y="11221"/>
                </a:lnTo>
                <a:lnTo>
                  <a:pt x="50729" y="11221"/>
                </a:lnTo>
                <a:lnTo>
                  <a:pt x="47711" y="7106"/>
                </a:lnTo>
                <a:lnTo>
                  <a:pt x="43407" y="2805"/>
                </a:lnTo>
                <a:lnTo>
                  <a:pt x="36484" y="0"/>
                </a:lnTo>
                <a:close/>
              </a:path>
            </a:pathLst>
          </a:custGeom>
          <a:solidFill>
            <a:srgbClr val="000000"/>
          </a:solidFill>
        </p:spPr>
        <p:txBody>
          <a:bodyPr wrap="square" lIns="0" tIns="0" rIns="0" bIns="0" rtlCol="0"/>
          <a:lstStyle/>
          <a:p>
            <a:endParaRPr/>
          </a:p>
        </p:txBody>
      </p:sp>
      <p:sp>
        <p:nvSpPr>
          <p:cNvPr id="59" name="object 59"/>
          <p:cNvSpPr/>
          <p:nvPr/>
        </p:nvSpPr>
        <p:spPr>
          <a:xfrm>
            <a:off x="5817604" y="2746364"/>
            <a:ext cx="15875" cy="15875"/>
          </a:xfrm>
          <a:custGeom>
            <a:avLst/>
            <a:gdLst/>
            <a:ahLst/>
            <a:cxnLst/>
            <a:rect l="l" t="t" r="r" b="b"/>
            <a:pathLst>
              <a:path w="15875" h="15875">
                <a:moveTo>
                  <a:pt x="9916" y="0"/>
                </a:moveTo>
                <a:lnTo>
                  <a:pt x="5613" y="0"/>
                </a:lnTo>
                <a:lnTo>
                  <a:pt x="4303" y="1496"/>
                </a:lnTo>
                <a:lnTo>
                  <a:pt x="2806" y="2805"/>
                </a:lnTo>
                <a:lnTo>
                  <a:pt x="1496" y="4301"/>
                </a:lnTo>
                <a:lnTo>
                  <a:pt x="0" y="5610"/>
                </a:lnTo>
                <a:lnTo>
                  <a:pt x="0" y="9912"/>
                </a:lnTo>
                <a:lnTo>
                  <a:pt x="1496" y="11221"/>
                </a:lnTo>
                <a:lnTo>
                  <a:pt x="2806" y="12717"/>
                </a:lnTo>
                <a:lnTo>
                  <a:pt x="4303" y="14026"/>
                </a:lnTo>
                <a:lnTo>
                  <a:pt x="5613" y="15522"/>
                </a:lnTo>
                <a:lnTo>
                  <a:pt x="9916" y="15522"/>
                </a:lnTo>
                <a:lnTo>
                  <a:pt x="11226" y="14026"/>
                </a:lnTo>
                <a:lnTo>
                  <a:pt x="12722" y="12717"/>
                </a:lnTo>
                <a:lnTo>
                  <a:pt x="14032" y="11221"/>
                </a:lnTo>
                <a:lnTo>
                  <a:pt x="15529" y="9912"/>
                </a:lnTo>
                <a:lnTo>
                  <a:pt x="15529" y="5610"/>
                </a:lnTo>
                <a:lnTo>
                  <a:pt x="14032" y="4301"/>
                </a:lnTo>
                <a:lnTo>
                  <a:pt x="12722" y="2805"/>
                </a:lnTo>
                <a:lnTo>
                  <a:pt x="11226" y="1496"/>
                </a:lnTo>
                <a:lnTo>
                  <a:pt x="9916" y="0"/>
                </a:lnTo>
                <a:close/>
              </a:path>
            </a:pathLst>
          </a:custGeom>
          <a:solidFill>
            <a:srgbClr val="000000"/>
          </a:solidFill>
        </p:spPr>
        <p:txBody>
          <a:bodyPr wrap="square" lIns="0" tIns="0" rIns="0" bIns="0" rtlCol="0"/>
          <a:lstStyle/>
          <a:p>
            <a:endParaRPr/>
          </a:p>
        </p:txBody>
      </p:sp>
      <p:sp>
        <p:nvSpPr>
          <p:cNvPr id="60" name="object 60"/>
          <p:cNvSpPr/>
          <p:nvPr/>
        </p:nvSpPr>
        <p:spPr>
          <a:xfrm>
            <a:off x="5845669" y="2667814"/>
            <a:ext cx="57785" cy="94615"/>
          </a:xfrm>
          <a:custGeom>
            <a:avLst/>
            <a:gdLst/>
            <a:ahLst/>
            <a:cxnLst/>
            <a:rect l="l" t="t" r="r" b="b"/>
            <a:pathLst>
              <a:path w="57785" h="94614">
                <a:moveTo>
                  <a:pt x="57312" y="46381"/>
                </a:moveTo>
                <a:lnTo>
                  <a:pt x="44904" y="46381"/>
                </a:lnTo>
                <a:lnTo>
                  <a:pt x="43594" y="54796"/>
                </a:lnTo>
                <a:lnTo>
                  <a:pt x="42098" y="61716"/>
                </a:lnTo>
                <a:lnTo>
                  <a:pt x="37981" y="67327"/>
                </a:lnTo>
                <a:lnTo>
                  <a:pt x="35175" y="72937"/>
                </a:lnTo>
                <a:lnTo>
                  <a:pt x="30871" y="78548"/>
                </a:lnTo>
                <a:lnTo>
                  <a:pt x="25258" y="81353"/>
                </a:lnTo>
                <a:lnTo>
                  <a:pt x="19645" y="85655"/>
                </a:lnTo>
                <a:lnTo>
                  <a:pt x="12722" y="88460"/>
                </a:lnTo>
                <a:lnTo>
                  <a:pt x="4303" y="89769"/>
                </a:lnTo>
                <a:lnTo>
                  <a:pt x="4303" y="91265"/>
                </a:lnTo>
                <a:lnTo>
                  <a:pt x="9916" y="94071"/>
                </a:lnTo>
                <a:lnTo>
                  <a:pt x="15529" y="92575"/>
                </a:lnTo>
                <a:lnTo>
                  <a:pt x="19645" y="91265"/>
                </a:lnTo>
                <a:lnTo>
                  <a:pt x="23949" y="89769"/>
                </a:lnTo>
                <a:lnTo>
                  <a:pt x="30871" y="85655"/>
                </a:lnTo>
                <a:lnTo>
                  <a:pt x="36484" y="81353"/>
                </a:lnTo>
                <a:lnTo>
                  <a:pt x="42098" y="77239"/>
                </a:lnTo>
                <a:lnTo>
                  <a:pt x="47711" y="71628"/>
                </a:lnTo>
                <a:lnTo>
                  <a:pt x="50517" y="64521"/>
                </a:lnTo>
                <a:lnTo>
                  <a:pt x="53324" y="58911"/>
                </a:lnTo>
                <a:lnTo>
                  <a:pt x="56130" y="51991"/>
                </a:lnTo>
                <a:lnTo>
                  <a:pt x="57312" y="46381"/>
                </a:lnTo>
                <a:close/>
              </a:path>
              <a:path w="57785" h="94614">
                <a:moveTo>
                  <a:pt x="37981" y="0"/>
                </a:moveTo>
                <a:lnTo>
                  <a:pt x="21142" y="0"/>
                </a:lnTo>
                <a:lnTo>
                  <a:pt x="14032" y="2805"/>
                </a:lnTo>
                <a:lnTo>
                  <a:pt x="2806" y="14026"/>
                </a:lnTo>
                <a:lnTo>
                  <a:pt x="0" y="22442"/>
                </a:lnTo>
                <a:lnTo>
                  <a:pt x="0" y="39274"/>
                </a:lnTo>
                <a:lnTo>
                  <a:pt x="1496" y="46381"/>
                </a:lnTo>
                <a:lnTo>
                  <a:pt x="5613" y="50495"/>
                </a:lnTo>
                <a:lnTo>
                  <a:pt x="11226" y="54796"/>
                </a:lnTo>
                <a:lnTo>
                  <a:pt x="16839" y="57602"/>
                </a:lnTo>
                <a:lnTo>
                  <a:pt x="29562" y="57602"/>
                </a:lnTo>
                <a:lnTo>
                  <a:pt x="30871" y="56106"/>
                </a:lnTo>
                <a:lnTo>
                  <a:pt x="33678" y="56106"/>
                </a:lnTo>
                <a:lnTo>
                  <a:pt x="35175" y="54796"/>
                </a:lnTo>
                <a:lnTo>
                  <a:pt x="37981" y="51991"/>
                </a:lnTo>
                <a:lnTo>
                  <a:pt x="39827" y="50495"/>
                </a:lnTo>
                <a:lnTo>
                  <a:pt x="23949" y="50495"/>
                </a:lnTo>
                <a:lnTo>
                  <a:pt x="19645" y="47690"/>
                </a:lnTo>
                <a:lnTo>
                  <a:pt x="12722" y="40770"/>
                </a:lnTo>
                <a:lnTo>
                  <a:pt x="11226" y="35159"/>
                </a:lnTo>
                <a:lnTo>
                  <a:pt x="11226" y="18327"/>
                </a:lnTo>
                <a:lnTo>
                  <a:pt x="12722" y="15522"/>
                </a:lnTo>
                <a:lnTo>
                  <a:pt x="14032" y="11221"/>
                </a:lnTo>
                <a:lnTo>
                  <a:pt x="16839" y="9912"/>
                </a:lnTo>
                <a:lnTo>
                  <a:pt x="19645" y="7106"/>
                </a:lnTo>
                <a:lnTo>
                  <a:pt x="22452" y="5610"/>
                </a:lnTo>
                <a:lnTo>
                  <a:pt x="46603" y="5610"/>
                </a:lnTo>
                <a:lnTo>
                  <a:pt x="44904" y="2805"/>
                </a:lnTo>
                <a:lnTo>
                  <a:pt x="37981" y="0"/>
                </a:lnTo>
                <a:close/>
              </a:path>
              <a:path w="57785" h="94614">
                <a:moveTo>
                  <a:pt x="46603" y="5610"/>
                </a:moveTo>
                <a:lnTo>
                  <a:pt x="32368" y="5610"/>
                </a:lnTo>
                <a:lnTo>
                  <a:pt x="36484" y="7106"/>
                </a:lnTo>
                <a:lnTo>
                  <a:pt x="40788" y="11221"/>
                </a:lnTo>
                <a:lnTo>
                  <a:pt x="43594" y="15522"/>
                </a:lnTo>
                <a:lnTo>
                  <a:pt x="44904" y="22442"/>
                </a:lnTo>
                <a:lnTo>
                  <a:pt x="44904" y="36468"/>
                </a:lnTo>
                <a:lnTo>
                  <a:pt x="43594" y="42079"/>
                </a:lnTo>
                <a:lnTo>
                  <a:pt x="40788" y="44884"/>
                </a:lnTo>
                <a:lnTo>
                  <a:pt x="37981" y="49186"/>
                </a:lnTo>
                <a:lnTo>
                  <a:pt x="33678" y="50495"/>
                </a:lnTo>
                <a:lnTo>
                  <a:pt x="39827" y="50495"/>
                </a:lnTo>
                <a:lnTo>
                  <a:pt x="44904" y="46381"/>
                </a:lnTo>
                <a:lnTo>
                  <a:pt x="57312" y="46381"/>
                </a:lnTo>
                <a:lnTo>
                  <a:pt x="57627" y="44884"/>
                </a:lnTo>
                <a:lnTo>
                  <a:pt x="57547" y="35159"/>
                </a:lnTo>
                <a:lnTo>
                  <a:pt x="57101" y="27822"/>
                </a:lnTo>
                <a:lnTo>
                  <a:pt x="55522" y="20595"/>
                </a:lnTo>
                <a:lnTo>
                  <a:pt x="52891" y="14666"/>
                </a:lnTo>
                <a:lnTo>
                  <a:pt x="49207" y="9912"/>
                </a:lnTo>
                <a:lnTo>
                  <a:pt x="46603" y="5610"/>
                </a:lnTo>
                <a:close/>
              </a:path>
            </a:pathLst>
          </a:custGeom>
          <a:solidFill>
            <a:srgbClr val="000000"/>
          </a:solidFill>
        </p:spPr>
        <p:txBody>
          <a:bodyPr wrap="square" lIns="0" tIns="0" rIns="0" bIns="0" rtlCol="0"/>
          <a:lstStyle/>
          <a:p>
            <a:endParaRPr/>
          </a:p>
        </p:txBody>
      </p:sp>
      <p:sp>
        <p:nvSpPr>
          <p:cNvPr id="61" name="object 61"/>
          <p:cNvSpPr/>
          <p:nvPr/>
        </p:nvSpPr>
        <p:spPr>
          <a:xfrm>
            <a:off x="6614845" y="2669310"/>
            <a:ext cx="59055" cy="91440"/>
          </a:xfrm>
          <a:custGeom>
            <a:avLst/>
            <a:gdLst/>
            <a:ahLst/>
            <a:cxnLst/>
            <a:rect l="l" t="t" r="r" b="b"/>
            <a:pathLst>
              <a:path w="59054" h="91439">
                <a:moveTo>
                  <a:pt x="54501" y="11221"/>
                </a:moveTo>
                <a:lnTo>
                  <a:pt x="47711" y="11221"/>
                </a:lnTo>
                <a:lnTo>
                  <a:pt x="40998" y="24686"/>
                </a:lnTo>
                <a:lnTo>
                  <a:pt x="37002" y="31892"/>
                </a:lnTo>
                <a:lnTo>
                  <a:pt x="14336" y="69711"/>
                </a:lnTo>
                <a:lnTo>
                  <a:pt x="2806" y="89769"/>
                </a:lnTo>
                <a:lnTo>
                  <a:pt x="2806" y="91078"/>
                </a:lnTo>
                <a:lnTo>
                  <a:pt x="5613" y="91078"/>
                </a:lnTo>
                <a:lnTo>
                  <a:pt x="8419" y="89769"/>
                </a:lnTo>
                <a:lnTo>
                  <a:pt x="15926" y="89769"/>
                </a:lnTo>
                <a:lnTo>
                  <a:pt x="22732" y="74524"/>
                </a:lnTo>
                <a:lnTo>
                  <a:pt x="32368" y="54306"/>
                </a:lnTo>
                <a:lnTo>
                  <a:pt x="44390" y="30405"/>
                </a:lnTo>
                <a:lnTo>
                  <a:pt x="54501" y="11221"/>
                </a:lnTo>
                <a:close/>
              </a:path>
              <a:path w="59054" h="91439">
                <a:moveTo>
                  <a:pt x="15926" y="89769"/>
                </a:moveTo>
                <a:lnTo>
                  <a:pt x="11226" y="89769"/>
                </a:lnTo>
                <a:lnTo>
                  <a:pt x="12535" y="91078"/>
                </a:lnTo>
                <a:lnTo>
                  <a:pt x="15342" y="91078"/>
                </a:lnTo>
                <a:lnTo>
                  <a:pt x="15926" y="89769"/>
                </a:lnTo>
                <a:close/>
              </a:path>
              <a:path w="59054" h="91439">
                <a:moveTo>
                  <a:pt x="58937" y="0"/>
                </a:moveTo>
                <a:lnTo>
                  <a:pt x="1309" y="0"/>
                </a:lnTo>
                <a:lnTo>
                  <a:pt x="0" y="1309"/>
                </a:lnTo>
                <a:lnTo>
                  <a:pt x="0" y="28053"/>
                </a:lnTo>
                <a:lnTo>
                  <a:pt x="4116" y="28053"/>
                </a:lnTo>
                <a:lnTo>
                  <a:pt x="4116" y="18140"/>
                </a:lnTo>
                <a:lnTo>
                  <a:pt x="5613" y="15335"/>
                </a:lnTo>
                <a:lnTo>
                  <a:pt x="5613" y="14026"/>
                </a:lnTo>
                <a:lnTo>
                  <a:pt x="6922" y="12530"/>
                </a:lnTo>
                <a:lnTo>
                  <a:pt x="8419" y="11221"/>
                </a:lnTo>
                <a:lnTo>
                  <a:pt x="54501" y="11221"/>
                </a:lnTo>
                <a:lnTo>
                  <a:pt x="58937" y="2805"/>
                </a:lnTo>
                <a:lnTo>
                  <a:pt x="58937" y="0"/>
                </a:lnTo>
                <a:close/>
              </a:path>
            </a:pathLst>
          </a:custGeom>
          <a:solidFill>
            <a:srgbClr val="000000"/>
          </a:solidFill>
        </p:spPr>
        <p:txBody>
          <a:bodyPr wrap="square" lIns="0" tIns="0" rIns="0" bIns="0" rtlCol="0"/>
          <a:lstStyle/>
          <a:p>
            <a:endParaRPr/>
          </a:p>
        </p:txBody>
      </p:sp>
      <p:sp>
        <p:nvSpPr>
          <p:cNvPr id="62" name="object 62"/>
          <p:cNvSpPr/>
          <p:nvPr/>
        </p:nvSpPr>
        <p:spPr>
          <a:xfrm>
            <a:off x="6677901" y="2667814"/>
            <a:ext cx="57785" cy="94615"/>
          </a:xfrm>
          <a:custGeom>
            <a:avLst/>
            <a:gdLst/>
            <a:ahLst/>
            <a:cxnLst/>
            <a:rect l="l" t="t" r="r" b="b"/>
            <a:pathLst>
              <a:path w="57784" h="94614">
                <a:moveTo>
                  <a:pt x="57351" y="46381"/>
                </a:moveTo>
                <a:lnTo>
                  <a:pt x="45091" y="46381"/>
                </a:lnTo>
                <a:lnTo>
                  <a:pt x="45091" y="54796"/>
                </a:lnTo>
                <a:lnTo>
                  <a:pt x="42285" y="61716"/>
                </a:lnTo>
                <a:lnTo>
                  <a:pt x="39478" y="67327"/>
                </a:lnTo>
                <a:lnTo>
                  <a:pt x="35175" y="72937"/>
                </a:lnTo>
                <a:lnTo>
                  <a:pt x="31058" y="78548"/>
                </a:lnTo>
                <a:lnTo>
                  <a:pt x="25445" y="81353"/>
                </a:lnTo>
                <a:lnTo>
                  <a:pt x="21142" y="85655"/>
                </a:lnTo>
                <a:lnTo>
                  <a:pt x="14032" y="88460"/>
                </a:lnTo>
                <a:lnTo>
                  <a:pt x="5613" y="89769"/>
                </a:lnTo>
                <a:lnTo>
                  <a:pt x="5613" y="91265"/>
                </a:lnTo>
                <a:lnTo>
                  <a:pt x="9916" y="94071"/>
                </a:lnTo>
                <a:lnTo>
                  <a:pt x="15529" y="92575"/>
                </a:lnTo>
                <a:lnTo>
                  <a:pt x="19645" y="91265"/>
                </a:lnTo>
                <a:lnTo>
                  <a:pt x="23949" y="89769"/>
                </a:lnTo>
                <a:lnTo>
                  <a:pt x="31058" y="85655"/>
                </a:lnTo>
                <a:lnTo>
                  <a:pt x="36672" y="81353"/>
                </a:lnTo>
                <a:lnTo>
                  <a:pt x="42285" y="77239"/>
                </a:lnTo>
                <a:lnTo>
                  <a:pt x="47898" y="71628"/>
                </a:lnTo>
                <a:lnTo>
                  <a:pt x="52014" y="64521"/>
                </a:lnTo>
                <a:lnTo>
                  <a:pt x="53511" y="58911"/>
                </a:lnTo>
                <a:lnTo>
                  <a:pt x="56317" y="51991"/>
                </a:lnTo>
                <a:lnTo>
                  <a:pt x="57351" y="46381"/>
                </a:lnTo>
                <a:close/>
              </a:path>
              <a:path w="57784" h="94614">
                <a:moveTo>
                  <a:pt x="37981" y="0"/>
                </a:moveTo>
                <a:lnTo>
                  <a:pt x="21142" y="0"/>
                </a:lnTo>
                <a:lnTo>
                  <a:pt x="14032" y="2805"/>
                </a:lnTo>
                <a:lnTo>
                  <a:pt x="2806" y="14026"/>
                </a:lnTo>
                <a:lnTo>
                  <a:pt x="0" y="22442"/>
                </a:lnTo>
                <a:lnTo>
                  <a:pt x="0" y="39274"/>
                </a:lnTo>
                <a:lnTo>
                  <a:pt x="2806" y="46381"/>
                </a:lnTo>
                <a:lnTo>
                  <a:pt x="7109" y="50495"/>
                </a:lnTo>
                <a:lnTo>
                  <a:pt x="11226" y="54796"/>
                </a:lnTo>
                <a:lnTo>
                  <a:pt x="16839" y="57602"/>
                </a:lnTo>
                <a:lnTo>
                  <a:pt x="29562" y="57602"/>
                </a:lnTo>
                <a:lnTo>
                  <a:pt x="31058" y="56106"/>
                </a:lnTo>
                <a:lnTo>
                  <a:pt x="33865" y="56106"/>
                </a:lnTo>
                <a:lnTo>
                  <a:pt x="36672" y="54796"/>
                </a:lnTo>
                <a:lnTo>
                  <a:pt x="40975" y="50495"/>
                </a:lnTo>
                <a:lnTo>
                  <a:pt x="23949" y="50495"/>
                </a:lnTo>
                <a:lnTo>
                  <a:pt x="19645" y="47690"/>
                </a:lnTo>
                <a:lnTo>
                  <a:pt x="16839" y="43575"/>
                </a:lnTo>
                <a:lnTo>
                  <a:pt x="12722" y="40770"/>
                </a:lnTo>
                <a:lnTo>
                  <a:pt x="11226" y="35159"/>
                </a:lnTo>
                <a:lnTo>
                  <a:pt x="11226" y="22442"/>
                </a:lnTo>
                <a:lnTo>
                  <a:pt x="12722" y="18327"/>
                </a:lnTo>
                <a:lnTo>
                  <a:pt x="14032" y="15522"/>
                </a:lnTo>
                <a:lnTo>
                  <a:pt x="15529" y="11221"/>
                </a:lnTo>
                <a:lnTo>
                  <a:pt x="19645" y="7106"/>
                </a:lnTo>
                <a:lnTo>
                  <a:pt x="22452" y="5610"/>
                </a:lnTo>
                <a:lnTo>
                  <a:pt x="47307" y="5610"/>
                </a:lnTo>
                <a:lnTo>
                  <a:pt x="45091" y="2805"/>
                </a:lnTo>
                <a:lnTo>
                  <a:pt x="37981" y="0"/>
                </a:lnTo>
                <a:close/>
              </a:path>
              <a:path w="57784" h="94614">
                <a:moveTo>
                  <a:pt x="47307" y="5610"/>
                </a:moveTo>
                <a:lnTo>
                  <a:pt x="33865" y="5610"/>
                </a:lnTo>
                <a:lnTo>
                  <a:pt x="37981" y="7106"/>
                </a:lnTo>
                <a:lnTo>
                  <a:pt x="40788" y="11221"/>
                </a:lnTo>
                <a:lnTo>
                  <a:pt x="43594" y="15522"/>
                </a:lnTo>
                <a:lnTo>
                  <a:pt x="46401" y="22442"/>
                </a:lnTo>
                <a:lnTo>
                  <a:pt x="46401" y="36468"/>
                </a:lnTo>
                <a:lnTo>
                  <a:pt x="45091" y="42079"/>
                </a:lnTo>
                <a:lnTo>
                  <a:pt x="40788" y="44884"/>
                </a:lnTo>
                <a:lnTo>
                  <a:pt x="37981" y="49186"/>
                </a:lnTo>
                <a:lnTo>
                  <a:pt x="33865" y="50495"/>
                </a:lnTo>
                <a:lnTo>
                  <a:pt x="40975" y="50495"/>
                </a:lnTo>
                <a:lnTo>
                  <a:pt x="45091" y="46381"/>
                </a:lnTo>
                <a:lnTo>
                  <a:pt x="57351" y="46381"/>
                </a:lnTo>
                <a:lnTo>
                  <a:pt x="57627" y="44884"/>
                </a:lnTo>
                <a:lnTo>
                  <a:pt x="57551" y="35159"/>
                </a:lnTo>
                <a:lnTo>
                  <a:pt x="57124" y="27822"/>
                </a:lnTo>
                <a:lnTo>
                  <a:pt x="55709" y="20595"/>
                </a:lnTo>
                <a:lnTo>
                  <a:pt x="53522" y="14666"/>
                </a:lnTo>
                <a:lnTo>
                  <a:pt x="50704" y="9912"/>
                </a:lnTo>
                <a:lnTo>
                  <a:pt x="47307" y="5610"/>
                </a:lnTo>
                <a:close/>
              </a:path>
            </a:pathLst>
          </a:custGeom>
          <a:solidFill>
            <a:srgbClr val="000000"/>
          </a:solidFill>
        </p:spPr>
        <p:txBody>
          <a:bodyPr wrap="square" lIns="0" tIns="0" rIns="0" bIns="0" rtlCol="0"/>
          <a:lstStyle/>
          <a:p>
            <a:endParaRPr/>
          </a:p>
        </p:txBody>
      </p:sp>
      <p:sp>
        <p:nvSpPr>
          <p:cNvPr id="63" name="object 63"/>
          <p:cNvSpPr/>
          <p:nvPr/>
        </p:nvSpPr>
        <p:spPr>
          <a:xfrm>
            <a:off x="7455498" y="2667814"/>
            <a:ext cx="56515" cy="94615"/>
          </a:xfrm>
          <a:custGeom>
            <a:avLst/>
            <a:gdLst/>
            <a:ahLst/>
            <a:cxnLst/>
            <a:rect l="l" t="t" r="r" b="b"/>
            <a:pathLst>
              <a:path w="56515" h="94614">
                <a:moveTo>
                  <a:pt x="44904" y="0"/>
                </a:moveTo>
                <a:lnTo>
                  <a:pt x="11600" y="21974"/>
                </a:lnTo>
                <a:lnTo>
                  <a:pt x="0" y="58911"/>
                </a:lnTo>
                <a:lnTo>
                  <a:pt x="321" y="66801"/>
                </a:lnTo>
                <a:lnTo>
                  <a:pt x="18336" y="94071"/>
                </a:lnTo>
                <a:lnTo>
                  <a:pt x="35175" y="94071"/>
                </a:lnTo>
                <a:lnTo>
                  <a:pt x="42098" y="91265"/>
                </a:lnTo>
                <a:lnTo>
                  <a:pt x="44313" y="88460"/>
                </a:lnTo>
                <a:lnTo>
                  <a:pt x="23949" y="88460"/>
                </a:lnTo>
                <a:lnTo>
                  <a:pt x="19645" y="86964"/>
                </a:lnTo>
                <a:lnTo>
                  <a:pt x="16839" y="82849"/>
                </a:lnTo>
                <a:lnTo>
                  <a:pt x="12722" y="78548"/>
                </a:lnTo>
                <a:lnTo>
                  <a:pt x="11226" y="71628"/>
                </a:lnTo>
                <a:lnTo>
                  <a:pt x="11226" y="54796"/>
                </a:lnTo>
                <a:lnTo>
                  <a:pt x="12722" y="53300"/>
                </a:lnTo>
                <a:lnTo>
                  <a:pt x="14032" y="50495"/>
                </a:lnTo>
                <a:lnTo>
                  <a:pt x="15529" y="49186"/>
                </a:lnTo>
                <a:lnTo>
                  <a:pt x="18336" y="47690"/>
                </a:lnTo>
                <a:lnTo>
                  <a:pt x="12722" y="47690"/>
                </a:lnTo>
                <a:lnTo>
                  <a:pt x="12834" y="38686"/>
                </a:lnTo>
                <a:lnTo>
                  <a:pt x="14032" y="32354"/>
                </a:lnTo>
                <a:lnTo>
                  <a:pt x="18336" y="26743"/>
                </a:lnTo>
                <a:lnTo>
                  <a:pt x="21142" y="21133"/>
                </a:lnTo>
                <a:lnTo>
                  <a:pt x="25258" y="16831"/>
                </a:lnTo>
                <a:lnTo>
                  <a:pt x="30871" y="12717"/>
                </a:lnTo>
                <a:lnTo>
                  <a:pt x="36484" y="8415"/>
                </a:lnTo>
                <a:lnTo>
                  <a:pt x="42098" y="5610"/>
                </a:lnTo>
                <a:lnTo>
                  <a:pt x="50517" y="2805"/>
                </a:lnTo>
                <a:lnTo>
                  <a:pt x="44904" y="0"/>
                </a:lnTo>
                <a:close/>
              </a:path>
              <a:path w="56515" h="94614">
                <a:moveTo>
                  <a:pt x="51410" y="44884"/>
                </a:moveTo>
                <a:lnTo>
                  <a:pt x="33678" y="44884"/>
                </a:lnTo>
                <a:lnTo>
                  <a:pt x="36484" y="46381"/>
                </a:lnTo>
                <a:lnTo>
                  <a:pt x="40788" y="50495"/>
                </a:lnTo>
                <a:lnTo>
                  <a:pt x="43594" y="53300"/>
                </a:lnTo>
                <a:lnTo>
                  <a:pt x="44904" y="58911"/>
                </a:lnTo>
                <a:lnTo>
                  <a:pt x="44775" y="73639"/>
                </a:lnTo>
                <a:lnTo>
                  <a:pt x="43594" y="80044"/>
                </a:lnTo>
                <a:lnTo>
                  <a:pt x="39291" y="84159"/>
                </a:lnTo>
                <a:lnTo>
                  <a:pt x="36484" y="86964"/>
                </a:lnTo>
                <a:lnTo>
                  <a:pt x="33678" y="88460"/>
                </a:lnTo>
                <a:lnTo>
                  <a:pt x="44313" y="88460"/>
                </a:lnTo>
                <a:lnTo>
                  <a:pt x="47711" y="84159"/>
                </a:lnTo>
                <a:lnTo>
                  <a:pt x="53324" y="78548"/>
                </a:lnTo>
                <a:lnTo>
                  <a:pt x="56130" y="70132"/>
                </a:lnTo>
                <a:lnTo>
                  <a:pt x="56130" y="53300"/>
                </a:lnTo>
                <a:lnTo>
                  <a:pt x="53324" y="47690"/>
                </a:lnTo>
                <a:lnTo>
                  <a:pt x="51410" y="44884"/>
                </a:lnTo>
                <a:close/>
              </a:path>
              <a:path w="56515" h="94614">
                <a:moveTo>
                  <a:pt x="40788" y="37965"/>
                </a:moveTo>
                <a:lnTo>
                  <a:pt x="25258" y="37965"/>
                </a:lnTo>
                <a:lnTo>
                  <a:pt x="23949" y="39274"/>
                </a:lnTo>
                <a:lnTo>
                  <a:pt x="21142" y="40770"/>
                </a:lnTo>
                <a:lnTo>
                  <a:pt x="19645" y="42079"/>
                </a:lnTo>
                <a:lnTo>
                  <a:pt x="12722" y="47690"/>
                </a:lnTo>
                <a:lnTo>
                  <a:pt x="18336" y="47690"/>
                </a:lnTo>
                <a:lnTo>
                  <a:pt x="21142" y="44884"/>
                </a:lnTo>
                <a:lnTo>
                  <a:pt x="51410" y="44884"/>
                </a:lnTo>
                <a:lnTo>
                  <a:pt x="50517" y="43575"/>
                </a:lnTo>
                <a:lnTo>
                  <a:pt x="46401" y="39274"/>
                </a:lnTo>
                <a:lnTo>
                  <a:pt x="40788" y="37965"/>
                </a:lnTo>
                <a:close/>
              </a:path>
            </a:pathLst>
          </a:custGeom>
          <a:solidFill>
            <a:srgbClr val="000000"/>
          </a:solidFill>
        </p:spPr>
        <p:txBody>
          <a:bodyPr wrap="square" lIns="0" tIns="0" rIns="0" bIns="0" rtlCol="0"/>
          <a:lstStyle/>
          <a:p>
            <a:endParaRPr/>
          </a:p>
        </p:txBody>
      </p:sp>
      <p:sp>
        <p:nvSpPr>
          <p:cNvPr id="64" name="object 64"/>
          <p:cNvSpPr/>
          <p:nvPr/>
        </p:nvSpPr>
        <p:spPr>
          <a:xfrm>
            <a:off x="7515933" y="2669310"/>
            <a:ext cx="62230" cy="91440"/>
          </a:xfrm>
          <a:custGeom>
            <a:avLst/>
            <a:gdLst/>
            <a:ahLst/>
            <a:cxnLst/>
            <a:rect l="l" t="t" r="r" b="b"/>
            <a:pathLst>
              <a:path w="62229" h="91439">
                <a:moveTo>
                  <a:pt x="61743" y="86964"/>
                </a:moveTo>
                <a:lnTo>
                  <a:pt x="20955" y="86964"/>
                </a:lnTo>
                <a:lnTo>
                  <a:pt x="20955" y="91078"/>
                </a:lnTo>
                <a:lnTo>
                  <a:pt x="32181" y="91078"/>
                </a:lnTo>
                <a:lnTo>
                  <a:pt x="39291" y="89769"/>
                </a:lnTo>
                <a:lnTo>
                  <a:pt x="61743" y="89769"/>
                </a:lnTo>
                <a:lnTo>
                  <a:pt x="61743" y="86964"/>
                </a:lnTo>
                <a:close/>
              </a:path>
              <a:path w="62229" h="91439">
                <a:moveTo>
                  <a:pt x="61743" y="89769"/>
                </a:moveTo>
                <a:lnTo>
                  <a:pt x="46214" y="89769"/>
                </a:lnTo>
                <a:lnTo>
                  <a:pt x="53324" y="91078"/>
                </a:lnTo>
                <a:lnTo>
                  <a:pt x="61743" y="91078"/>
                </a:lnTo>
                <a:lnTo>
                  <a:pt x="61743" y="89769"/>
                </a:lnTo>
                <a:close/>
              </a:path>
              <a:path w="62229" h="91439">
                <a:moveTo>
                  <a:pt x="47711" y="67327"/>
                </a:moveTo>
                <a:lnTo>
                  <a:pt x="36484" y="67327"/>
                </a:lnTo>
                <a:lnTo>
                  <a:pt x="36484" y="79857"/>
                </a:lnTo>
                <a:lnTo>
                  <a:pt x="34988" y="82662"/>
                </a:lnTo>
                <a:lnTo>
                  <a:pt x="34988" y="85468"/>
                </a:lnTo>
                <a:lnTo>
                  <a:pt x="33678" y="85468"/>
                </a:lnTo>
                <a:lnTo>
                  <a:pt x="30871" y="86964"/>
                </a:lnTo>
                <a:lnTo>
                  <a:pt x="51827" y="86964"/>
                </a:lnTo>
                <a:lnTo>
                  <a:pt x="49020" y="85468"/>
                </a:lnTo>
                <a:lnTo>
                  <a:pt x="49020" y="84159"/>
                </a:lnTo>
                <a:lnTo>
                  <a:pt x="47711" y="82662"/>
                </a:lnTo>
                <a:lnTo>
                  <a:pt x="47711" y="67327"/>
                </a:lnTo>
                <a:close/>
              </a:path>
              <a:path w="62229" h="91439">
                <a:moveTo>
                  <a:pt x="47711" y="0"/>
                </a:moveTo>
                <a:lnTo>
                  <a:pt x="46214" y="0"/>
                </a:lnTo>
                <a:lnTo>
                  <a:pt x="42098" y="1309"/>
                </a:lnTo>
                <a:lnTo>
                  <a:pt x="39291" y="2805"/>
                </a:lnTo>
                <a:lnTo>
                  <a:pt x="37794" y="2805"/>
                </a:lnTo>
                <a:lnTo>
                  <a:pt x="16839" y="34972"/>
                </a:lnTo>
                <a:lnTo>
                  <a:pt x="4946" y="54907"/>
                </a:lnTo>
                <a:lnTo>
                  <a:pt x="0" y="63025"/>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0"/>
                </a:lnTo>
                <a:close/>
              </a:path>
              <a:path w="62229" h="91439">
                <a:moveTo>
                  <a:pt x="47711" y="14026"/>
                </a:moveTo>
                <a:lnTo>
                  <a:pt x="36484" y="14026"/>
                </a:lnTo>
                <a:lnTo>
                  <a:pt x="36484" y="58911"/>
                </a:lnTo>
                <a:lnTo>
                  <a:pt x="47711" y="58911"/>
                </a:lnTo>
                <a:lnTo>
                  <a:pt x="47711" y="14026"/>
                </a:lnTo>
                <a:close/>
              </a:path>
              <a:path w="62229" h="91439">
                <a:moveTo>
                  <a:pt x="61743" y="57415"/>
                </a:moveTo>
                <a:lnTo>
                  <a:pt x="57440" y="58911"/>
                </a:lnTo>
                <a:lnTo>
                  <a:pt x="61743" y="58911"/>
                </a:lnTo>
                <a:lnTo>
                  <a:pt x="61743" y="57415"/>
                </a:lnTo>
                <a:close/>
              </a:path>
            </a:pathLst>
          </a:custGeom>
          <a:solidFill>
            <a:srgbClr val="000000"/>
          </a:solidFill>
        </p:spPr>
        <p:txBody>
          <a:bodyPr wrap="square" lIns="0" tIns="0" rIns="0" bIns="0" rtlCol="0"/>
          <a:lstStyle/>
          <a:p>
            <a:endParaRPr/>
          </a:p>
        </p:txBody>
      </p:sp>
      <p:sp>
        <p:nvSpPr>
          <p:cNvPr id="65" name="object 65"/>
          <p:cNvSpPr/>
          <p:nvPr/>
        </p:nvSpPr>
        <p:spPr>
          <a:xfrm>
            <a:off x="8425250" y="2667816"/>
            <a:ext cx="60960" cy="92710"/>
          </a:xfrm>
          <a:custGeom>
            <a:avLst/>
            <a:gdLst/>
            <a:ahLst/>
            <a:cxnLst/>
            <a:rect l="l" t="t" r="r" b="b"/>
            <a:pathLst>
              <a:path w="60959" h="92710">
                <a:moveTo>
                  <a:pt x="51827" y="11221"/>
                </a:moveTo>
                <a:lnTo>
                  <a:pt x="30871" y="11221"/>
                </a:lnTo>
                <a:lnTo>
                  <a:pt x="35175" y="12717"/>
                </a:lnTo>
                <a:lnTo>
                  <a:pt x="42098" y="19637"/>
                </a:lnTo>
                <a:lnTo>
                  <a:pt x="43594" y="23938"/>
                </a:lnTo>
                <a:lnTo>
                  <a:pt x="43594" y="33663"/>
                </a:lnTo>
                <a:lnTo>
                  <a:pt x="22452" y="66018"/>
                </a:lnTo>
                <a:lnTo>
                  <a:pt x="0" y="88460"/>
                </a:lnTo>
                <a:lnTo>
                  <a:pt x="0" y="92575"/>
                </a:lnTo>
                <a:lnTo>
                  <a:pt x="7639" y="92370"/>
                </a:lnTo>
                <a:lnTo>
                  <a:pt x="23338" y="91470"/>
                </a:lnTo>
                <a:lnTo>
                  <a:pt x="30871" y="91265"/>
                </a:lnTo>
                <a:lnTo>
                  <a:pt x="60434" y="91265"/>
                </a:lnTo>
                <a:lnTo>
                  <a:pt x="60434" y="81353"/>
                </a:lnTo>
                <a:lnTo>
                  <a:pt x="14032" y="81353"/>
                </a:lnTo>
                <a:lnTo>
                  <a:pt x="26755" y="68823"/>
                </a:lnTo>
                <a:lnTo>
                  <a:pt x="33579" y="61690"/>
                </a:lnTo>
                <a:lnTo>
                  <a:pt x="44699" y="49598"/>
                </a:lnTo>
                <a:lnTo>
                  <a:pt x="49207" y="44884"/>
                </a:lnTo>
                <a:lnTo>
                  <a:pt x="53324" y="39274"/>
                </a:lnTo>
                <a:lnTo>
                  <a:pt x="54821" y="32354"/>
                </a:lnTo>
                <a:lnTo>
                  <a:pt x="54821" y="18327"/>
                </a:lnTo>
                <a:lnTo>
                  <a:pt x="53324" y="12717"/>
                </a:lnTo>
                <a:lnTo>
                  <a:pt x="51827" y="11221"/>
                </a:lnTo>
                <a:close/>
              </a:path>
              <a:path w="60959" h="92710">
                <a:moveTo>
                  <a:pt x="60434" y="91265"/>
                </a:moveTo>
                <a:lnTo>
                  <a:pt x="30871" y="91265"/>
                </a:lnTo>
                <a:lnTo>
                  <a:pt x="38809" y="91470"/>
                </a:lnTo>
                <a:lnTo>
                  <a:pt x="52578" y="92370"/>
                </a:lnTo>
                <a:lnTo>
                  <a:pt x="58937" y="92575"/>
                </a:lnTo>
                <a:lnTo>
                  <a:pt x="60434" y="92575"/>
                </a:lnTo>
                <a:lnTo>
                  <a:pt x="60434" y="91265"/>
                </a:lnTo>
                <a:close/>
              </a:path>
              <a:path w="60959" h="92710">
                <a:moveTo>
                  <a:pt x="58937" y="80044"/>
                </a:moveTo>
                <a:lnTo>
                  <a:pt x="54821" y="81353"/>
                </a:lnTo>
                <a:lnTo>
                  <a:pt x="60434" y="81353"/>
                </a:lnTo>
                <a:lnTo>
                  <a:pt x="58937" y="80044"/>
                </a:lnTo>
                <a:close/>
              </a:path>
              <a:path w="60959" h="92710">
                <a:moveTo>
                  <a:pt x="36484" y="0"/>
                </a:moveTo>
                <a:lnTo>
                  <a:pt x="23949" y="0"/>
                </a:lnTo>
                <a:lnTo>
                  <a:pt x="19645" y="1496"/>
                </a:lnTo>
                <a:lnTo>
                  <a:pt x="15529" y="2805"/>
                </a:lnTo>
                <a:lnTo>
                  <a:pt x="12722" y="4301"/>
                </a:lnTo>
                <a:lnTo>
                  <a:pt x="8419" y="7106"/>
                </a:lnTo>
                <a:lnTo>
                  <a:pt x="5613" y="9912"/>
                </a:lnTo>
                <a:lnTo>
                  <a:pt x="5613" y="14026"/>
                </a:lnTo>
                <a:lnTo>
                  <a:pt x="4303" y="19637"/>
                </a:lnTo>
                <a:lnTo>
                  <a:pt x="2806" y="28053"/>
                </a:lnTo>
                <a:lnTo>
                  <a:pt x="7109" y="28053"/>
                </a:lnTo>
                <a:lnTo>
                  <a:pt x="8419" y="21133"/>
                </a:lnTo>
                <a:lnTo>
                  <a:pt x="9916" y="16831"/>
                </a:lnTo>
                <a:lnTo>
                  <a:pt x="11226" y="15522"/>
                </a:lnTo>
                <a:lnTo>
                  <a:pt x="11226" y="14026"/>
                </a:lnTo>
                <a:lnTo>
                  <a:pt x="14032" y="14026"/>
                </a:lnTo>
                <a:lnTo>
                  <a:pt x="15529" y="12717"/>
                </a:lnTo>
                <a:lnTo>
                  <a:pt x="18336" y="11221"/>
                </a:lnTo>
                <a:lnTo>
                  <a:pt x="51827" y="11221"/>
                </a:lnTo>
                <a:lnTo>
                  <a:pt x="47711" y="7106"/>
                </a:lnTo>
                <a:lnTo>
                  <a:pt x="43594" y="2805"/>
                </a:lnTo>
                <a:lnTo>
                  <a:pt x="36484" y="0"/>
                </a:lnTo>
                <a:close/>
              </a:path>
            </a:pathLst>
          </a:custGeom>
          <a:solidFill>
            <a:srgbClr val="000000"/>
          </a:solidFill>
        </p:spPr>
        <p:txBody>
          <a:bodyPr wrap="square" lIns="0" tIns="0" rIns="0" bIns="0" rtlCol="0"/>
          <a:lstStyle/>
          <a:p>
            <a:endParaRPr/>
          </a:p>
        </p:txBody>
      </p:sp>
      <p:sp>
        <p:nvSpPr>
          <p:cNvPr id="66" name="object 66"/>
          <p:cNvSpPr/>
          <p:nvPr/>
        </p:nvSpPr>
        <p:spPr>
          <a:xfrm>
            <a:off x="8488489" y="2669310"/>
            <a:ext cx="62230" cy="91440"/>
          </a:xfrm>
          <a:custGeom>
            <a:avLst/>
            <a:gdLst/>
            <a:ahLst/>
            <a:cxnLst/>
            <a:rect l="l" t="t" r="r" b="b"/>
            <a:pathLst>
              <a:path w="62229" h="91439">
                <a:moveTo>
                  <a:pt x="61743" y="86964"/>
                </a:moveTo>
                <a:lnTo>
                  <a:pt x="19645" y="86964"/>
                </a:lnTo>
                <a:lnTo>
                  <a:pt x="19645" y="91078"/>
                </a:lnTo>
                <a:lnTo>
                  <a:pt x="32181" y="91078"/>
                </a:lnTo>
                <a:lnTo>
                  <a:pt x="37794" y="89769"/>
                </a:lnTo>
                <a:lnTo>
                  <a:pt x="61743" y="89769"/>
                </a:lnTo>
                <a:lnTo>
                  <a:pt x="61743" y="86964"/>
                </a:lnTo>
                <a:close/>
              </a:path>
              <a:path w="62229" h="91439">
                <a:moveTo>
                  <a:pt x="61743" y="89769"/>
                </a:moveTo>
                <a:lnTo>
                  <a:pt x="46214" y="89769"/>
                </a:lnTo>
                <a:lnTo>
                  <a:pt x="53324" y="91078"/>
                </a:lnTo>
                <a:lnTo>
                  <a:pt x="61743" y="91078"/>
                </a:lnTo>
                <a:lnTo>
                  <a:pt x="61743" y="89769"/>
                </a:lnTo>
                <a:close/>
              </a:path>
              <a:path w="62229" h="91439">
                <a:moveTo>
                  <a:pt x="47711" y="67327"/>
                </a:moveTo>
                <a:lnTo>
                  <a:pt x="36484" y="67327"/>
                </a:lnTo>
                <a:lnTo>
                  <a:pt x="36484" y="79857"/>
                </a:lnTo>
                <a:lnTo>
                  <a:pt x="34988" y="82662"/>
                </a:lnTo>
                <a:lnTo>
                  <a:pt x="34988" y="85468"/>
                </a:lnTo>
                <a:lnTo>
                  <a:pt x="33678" y="85468"/>
                </a:lnTo>
                <a:lnTo>
                  <a:pt x="30871" y="86964"/>
                </a:lnTo>
                <a:lnTo>
                  <a:pt x="50517" y="86964"/>
                </a:lnTo>
                <a:lnTo>
                  <a:pt x="49207" y="85468"/>
                </a:lnTo>
                <a:lnTo>
                  <a:pt x="47711" y="84159"/>
                </a:lnTo>
                <a:lnTo>
                  <a:pt x="47711" y="67327"/>
                </a:lnTo>
                <a:close/>
              </a:path>
              <a:path w="62229" h="91439">
                <a:moveTo>
                  <a:pt x="47711" y="0"/>
                </a:moveTo>
                <a:lnTo>
                  <a:pt x="46214" y="0"/>
                </a:lnTo>
                <a:lnTo>
                  <a:pt x="42098" y="1309"/>
                </a:lnTo>
                <a:lnTo>
                  <a:pt x="39291" y="2805"/>
                </a:lnTo>
                <a:lnTo>
                  <a:pt x="36484" y="2805"/>
                </a:lnTo>
                <a:lnTo>
                  <a:pt x="30442" y="12775"/>
                </a:lnTo>
                <a:lnTo>
                  <a:pt x="20461" y="28999"/>
                </a:lnTo>
                <a:lnTo>
                  <a:pt x="16839" y="34972"/>
                </a:lnTo>
                <a:lnTo>
                  <a:pt x="4946" y="54907"/>
                </a:lnTo>
                <a:lnTo>
                  <a:pt x="0" y="63025"/>
                </a:lnTo>
                <a:lnTo>
                  <a:pt x="1309" y="67327"/>
                </a:lnTo>
                <a:lnTo>
                  <a:pt x="61743" y="67327"/>
                </a:lnTo>
                <a:lnTo>
                  <a:pt x="61743" y="64521"/>
                </a:lnTo>
                <a:lnTo>
                  <a:pt x="60434" y="63025"/>
                </a:lnTo>
                <a:lnTo>
                  <a:pt x="60434" y="61716"/>
                </a:lnTo>
                <a:lnTo>
                  <a:pt x="61743" y="60220"/>
                </a:lnTo>
                <a:lnTo>
                  <a:pt x="61743" y="58911"/>
                </a:lnTo>
                <a:lnTo>
                  <a:pt x="8419" y="58911"/>
                </a:lnTo>
                <a:lnTo>
                  <a:pt x="15514" y="46559"/>
                </a:lnTo>
                <a:lnTo>
                  <a:pt x="22382" y="34855"/>
                </a:lnTo>
                <a:lnTo>
                  <a:pt x="29284" y="23959"/>
                </a:lnTo>
                <a:lnTo>
                  <a:pt x="36484" y="14026"/>
                </a:lnTo>
                <a:lnTo>
                  <a:pt x="47711" y="14026"/>
                </a:lnTo>
                <a:lnTo>
                  <a:pt x="47711" y="0"/>
                </a:lnTo>
                <a:close/>
              </a:path>
              <a:path w="62229" h="91439">
                <a:moveTo>
                  <a:pt x="47711" y="14026"/>
                </a:moveTo>
                <a:lnTo>
                  <a:pt x="36484" y="14026"/>
                </a:lnTo>
                <a:lnTo>
                  <a:pt x="36484" y="58911"/>
                </a:lnTo>
                <a:lnTo>
                  <a:pt x="47711" y="58911"/>
                </a:lnTo>
                <a:lnTo>
                  <a:pt x="47711" y="14026"/>
                </a:lnTo>
                <a:close/>
              </a:path>
              <a:path w="62229" h="91439">
                <a:moveTo>
                  <a:pt x="61743" y="57415"/>
                </a:moveTo>
                <a:lnTo>
                  <a:pt x="57627" y="58911"/>
                </a:lnTo>
                <a:lnTo>
                  <a:pt x="61743" y="58911"/>
                </a:lnTo>
                <a:lnTo>
                  <a:pt x="61743" y="57415"/>
                </a:lnTo>
                <a:close/>
              </a:path>
            </a:pathLst>
          </a:custGeom>
          <a:solidFill>
            <a:srgbClr val="000000"/>
          </a:solidFill>
        </p:spPr>
        <p:txBody>
          <a:bodyPr wrap="square" lIns="0" tIns="0" rIns="0" bIns="0" rtlCol="0"/>
          <a:lstStyle/>
          <a:p>
            <a:endParaRPr/>
          </a:p>
        </p:txBody>
      </p:sp>
      <p:sp>
        <p:nvSpPr>
          <p:cNvPr id="67" name="object 67"/>
          <p:cNvSpPr/>
          <p:nvPr/>
        </p:nvSpPr>
        <p:spPr>
          <a:xfrm>
            <a:off x="150390" y="2823602"/>
            <a:ext cx="857520" cy="1777982"/>
          </a:xfrm>
          <a:prstGeom prst="rect">
            <a:avLst/>
          </a:prstGeom>
          <a:blipFill>
            <a:blip r:embed="rId6" cstate="print"/>
            <a:stretch>
              <a:fillRect/>
            </a:stretch>
          </a:blipFill>
        </p:spPr>
        <p:txBody>
          <a:bodyPr wrap="square" lIns="0" tIns="0" rIns="0" bIns="0" rtlCol="0"/>
          <a:lstStyle/>
          <a:p>
            <a:endParaRPr/>
          </a:p>
        </p:txBody>
      </p:sp>
      <p:sp>
        <p:nvSpPr>
          <p:cNvPr id="68" name="object 68"/>
          <p:cNvSpPr/>
          <p:nvPr/>
        </p:nvSpPr>
        <p:spPr>
          <a:xfrm>
            <a:off x="1573523" y="2851655"/>
            <a:ext cx="59055" cy="92710"/>
          </a:xfrm>
          <a:custGeom>
            <a:avLst/>
            <a:gdLst/>
            <a:ahLst/>
            <a:cxnLst/>
            <a:rect l="l" t="t" r="r" b="b"/>
            <a:pathLst>
              <a:path w="59055" h="92710">
                <a:moveTo>
                  <a:pt x="50798" y="11221"/>
                </a:moveTo>
                <a:lnTo>
                  <a:pt x="29468" y="11221"/>
                </a:lnTo>
                <a:lnTo>
                  <a:pt x="33678" y="12717"/>
                </a:lnTo>
                <a:lnTo>
                  <a:pt x="37888" y="15522"/>
                </a:lnTo>
                <a:lnTo>
                  <a:pt x="40694" y="19637"/>
                </a:lnTo>
                <a:lnTo>
                  <a:pt x="42098" y="23938"/>
                </a:lnTo>
                <a:lnTo>
                  <a:pt x="42098" y="35159"/>
                </a:lnTo>
                <a:lnTo>
                  <a:pt x="21049" y="66018"/>
                </a:lnTo>
                <a:lnTo>
                  <a:pt x="0" y="88460"/>
                </a:lnTo>
                <a:lnTo>
                  <a:pt x="0" y="92575"/>
                </a:lnTo>
                <a:lnTo>
                  <a:pt x="58955" y="92575"/>
                </a:lnTo>
                <a:lnTo>
                  <a:pt x="58955" y="81353"/>
                </a:lnTo>
                <a:lnTo>
                  <a:pt x="14032" y="81353"/>
                </a:lnTo>
                <a:lnTo>
                  <a:pt x="25258" y="68823"/>
                </a:lnTo>
                <a:lnTo>
                  <a:pt x="32911" y="61900"/>
                </a:lnTo>
                <a:lnTo>
                  <a:pt x="39116" y="55802"/>
                </a:lnTo>
                <a:lnTo>
                  <a:pt x="44005" y="50229"/>
                </a:lnTo>
                <a:lnTo>
                  <a:pt x="47711" y="44884"/>
                </a:lnTo>
                <a:lnTo>
                  <a:pt x="51920" y="39274"/>
                </a:lnTo>
                <a:lnTo>
                  <a:pt x="54727" y="32354"/>
                </a:lnTo>
                <a:lnTo>
                  <a:pt x="54727" y="18327"/>
                </a:lnTo>
                <a:lnTo>
                  <a:pt x="51920" y="12717"/>
                </a:lnTo>
                <a:lnTo>
                  <a:pt x="50798" y="11221"/>
                </a:lnTo>
                <a:close/>
              </a:path>
              <a:path w="59055" h="92710">
                <a:moveTo>
                  <a:pt x="58955" y="80044"/>
                </a:moveTo>
                <a:lnTo>
                  <a:pt x="53324" y="81353"/>
                </a:lnTo>
                <a:lnTo>
                  <a:pt x="58955" y="81353"/>
                </a:lnTo>
                <a:lnTo>
                  <a:pt x="58955" y="80044"/>
                </a:lnTo>
                <a:close/>
              </a:path>
              <a:path w="59055" h="92710">
                <a:moveTo>
                  <a:pt x="35081" y="0"/>
                </a:moveTo>
                <a:lnTo>
                  <a:pt x="22452" y="0"/>
                </a:lnTo>
                <a:lnTo>
                  <a:pt x="18242" y="1496"/>
                </a:lnTo>
                <a:lnTo>
                  <a:pt x="15435" y="2805"/>
                </a:lnTo>
                <a:lnTo>
                  <a:pt x="11226" y="4301"/>
                </a:lnTo>
                <a:lnTo>
                  <a:pt x="8419" y="7106"/>
                </a:lnTo>
                <a:lnTo>
                  <a:pt x="4209" y="9912"/>
                </a:lnTo>
                <a:lnTo>
                  <a:pt x="4209" y="19637"/>
                </a:lnTo>
                <a:lnTo>
                  <a:pt x="2806" y="28053"/>
                </a:lnTo>
                <a:lnTo>
                  <a:pt x="7016" y="28053"/>
                </a:lnTo>
                <a:lnTo>
                  <a:pt x="8419" y="21133"/>
                </a:lnTo>
                <a:lnTo>
                  <a:pt x="9822" y="18327"/>
                </a:lnTo>
                <a:lnTo>
                  <a:pt x="9822" y="16831"/>
                </a:lnTo>
                <a:lnTo>
                  <a:pt x="11226" y="15522"/>
                </a:lnTo>
                <a:lnTo>
                  <a:pt x="12629" y="14026"/>
                </a:lnTo>
                <a:lnTo>
                  <a:pt x="15435" y="12717"/>
                </a:lnTo>
                <a:lnTo>
                  <a:pt x="18242" y="11221"/>
                </a:lnTo>
                <a:lnTo>
                  <a:pt x="50798" y="11221"/>
                </a:lnTo>
                <a:lnTo>
                  <a:pt x="47711" y="7106"/>
                </a:lnTo>
                <a:lnTo>
                  <a:pt x="42098" y="2805"/>
                </a:lnTo>
                <a:lnTo>
                  <a:pt x="35081" y="0"/>
                </a:lnTo>
                <a:close/>
              </a:path>
            </a:pathLst>
          </a:custGeom>
          <a:solidFill>
            <a:srgbClr val="000000"/>
          </a:solidFill>
        </p:spPr>
        <p:txBody>
          <a:bodyPr wrap="square" lIns="0" tIns="0" rIns="0" bIns="0" rtlCol="0"/>
          <a:lstStyle/>
          <a:p>
            <a:endParaRPr/>
          </a:p>
        </p:txBody>
      </p:sp>
      <p:sp>
        <p:nvSpPr>
          <p:cNvPr id="69" name="object 69"/>
          <p:cNvSpPr/>
          <p:nvPr/>
        </p:nvSpPr>
        <p:spPr>
          <a:xfrm>
            <a:off x="1639541" y="2851657"/>
            <a:ext cx="57785" cy="94615"/>
          </a:xfrm>
          <a:custGeom>
            <a:avLst/>
            <a:gdLst/>
            <a:ahLst/>
            <a:cxnLst/>
            <a:rect l="l" t="t" r="r" b="b"/>
            <a:pathLst>
              <a:path w="57785" h="94614">
                <a:moveTo>
                  <a:pt x="36439" y="0"/>
                </a:moveTo>
                <a:lnTo>
                  <a:pt x="21003" y="0"/>
                </a:lnTo>
                <a:lnTo>
                  <a:pt x="13986" y="4301"/>
                </a:lnTo>
                <a:lnTo>
                  <a:pt x="81" y="44884"/>
                </a:lnTo>
                <a:lnTo>
                  <a:pt x="0" y="49186"/>
                </a:lnTo>
                <a:lnTo>
                  <a:pt x="177" y="54998"/>
                </a:lnTo>
                <a:lnTo>
                  <a:pt x="359" y="57342"/>
                </a:lnTo>
                <a:lnTo>
                  <a:pt x="831" y="62418"/>
                </a:lnTo>
                <a:lnTo>
                  <a:pt x="1730" y="68203"/>
                </a:lnTo>
                <a:lnTo>
                  <a:pt x="2760" y="72937"/>
                </a:lnTo>
                <a:lnTo>
                  <a:pt x="4164" y="80044"/>
                </a:lnTo>
                <a:lnTo>
                  <a:pt x="8373" y="84159"/>
                </a:lnTo>
                <a:lnTo>
                  <a:pt x="12583" y="88460"/>
                </a:lnTo>
                <a:lnTo>
                  <a:pt x="15390" y="92575"/>
                </a:lnTo>
                <a:lnTo>
                  <a:pt x="21003" y="94071"/>
                </a:lnTo>
                <a:lnTo>
                  <a:pt x="36439" y="94071"/>
                </a:lnTo>
                <a:lnTo>
                  <a:pt x="43455" y="89769"/>
                </a:lnTo>
                <a:lnTo>
                  <a:pt x="23809" y="89769"/>
                </a:lnTo>
                <a:lnTo>
                  <a:pt x="19600" y="86964"/>
                </a:lnTo>
                <a:lnTo>
                  <a:pt x="11346" y="49186"/>
                </a:lnTo>
                <a:lnTo>
                  <a:pt x="11443" y="34177"/>
                </a:lnTo>
                <a:lnTo>
                  <a:pt x="22406" y="5610"/>
                </a:lnTo>
                <a:lnTo>
                  <a:pt x="46823" y="5610"/>
                </a:lnTo>
                <a:lnTo>
                  <a:pt x="40649" y="1496"/>
                </a:lnTo>
                <a:lnTo>
                  <a:pt x="36439" y="0"/>
                </a:lnTo>
                <a:close/>
              </a:path>
              <a:path w="57785" h="94614">
                <a:moveTo>
                  <a:pt x="46823" y="5610"/>
                </a:moveTo>
                <a:lnTo>
                  <a:pt x="33632" y="5610"/>
                </a:lnTo>
                <a:lnTo>
                  <a:pt x="37842" y="8415"/>
                </a:lnTo>
                <a:lnTo>
                  <a:pt x="40649" y="12717"/>
                </a:lnTo>
                <a:lnTo>
                  <a:pt x="46107" y="54998"/>
                </a:lnTo>
                <a:lnTo>
                  <a:pt x="45977" y="59893"/>
                </a:lnTo>
                <a:lnTo>
                  <a:pt x="45034" y="68916"/>
                </a:lnTo>
                <a:lnTo>
                  <a:pt x="43302" y="76117"/>
                </a:lnTo>
                <a:lnTo>
                  <a:pt x="40649" y="81353"/>
                </a:lnTo>
                <a:lnTo>
                  <a:pt x="39245" y="86964"/>
                </a:lnTo>
                <a:lnTo>
                  <a:pt x="35035" y="89769"/>
                </a:lnTo>
                <a:lnTo>
                  <a:pt x="43455" y="89769"/>
                </a:lnTo>
                <a:lnTo>
                  <a:pt x="57373" y="44884"/>
                </a:lnTo>
                <a:lnTo>
                  <a:pt x="57245" y="34177"/>
                </a:lnTo>
                <a:lnTo>
                  <a:pt x="49068" y="7106"/>
                </a:lnTo>
                <a:lnTo>
                  <a:pt x="46823" y="5610"/>
                </a:lnTo>
                <a:close/>
              </a:path>
            </a:pathLst>
          </a:custGeom>
          <a:solidFill>
            <a:srgbClr val="000000"/>
          </a:solidFill>
        </p:spPr>
        <p:txBody>
          <a:bodyPr wrap="square" lIns="0" tIns="0" rIns="0" bIns="0" rtlCol="0"/>
          <a:lstStyle/>
          <a:p>
            <a:endParaRPr/>
          </a:p>
        </p:txBody>
      </p:sp>
      <p:sp>
        <p:nvSpPr>
          <p:cNvPr id="70" name="object 70"/>
          <p:cNvSpPr/>
          <p:nvPr/>
        </p:nvSpPr>
        <p:spPr>
          <a:xfrm>
            <a:off x="1705447" y="2853152"/>
            <a:ext cx="52069" cy="91440"/>
          </a:xfrm>
          <a:custGeom>
            <a:avLst/>
            <a:gdLst/>
            <a:ahLst/>
            <a:cxnLst/>
            <a:rect l="l" t="t" r="r" b="b"/>
            <a:pathLst>
              <a:path w="52069" h="91439">
                <a:moveTo>
                  <a:pt x="51939" y="86964"/>
                </a:moveTo>
                <a:lnTo>
                  <a:pt x="7016" y="86964"/>
                </a:lnTo>
                <a:lnTo>
                  <a:pt x="7016" y="91078"/>
                </a:lnTo>
                <a:lnTo>
                  <a:pt x="51939" y="91078"/>
                </a:lnTo>
                <a:lnTo>
                  <a:pt x="51939" y="86964"/>
                </a:lnTo>
                <a:close/>
              </a:path>
              <a:path w="52069" h="91439">
                <a:moveTo>
                  <a:pt x="36377" y="11221"/>
                </a:moveTo>
                <a:lnTo>
                  <a:pt x="23855" y="11221"/>
                </a:lnTo>
                <a:lnTo>
                  <a:pt x="23855" y="77052"/>
                </a:lnTo>
                <a:lnTo>
                  <a:pt x="22452" y="82662"/>
                </a:lnTo>
                <a:lnTo>
                  <a:pt x="22452" y="84159"/>
                </a:lnTo>
                <a:lnTo>
                  <a:pt x="21049" y="85468"/>
                </a:lnTo>
                <a:lnTo>
                  <a:pt x="16839" y="86964"/>
                </a:lnTo>
                <a:lnTo>
                  <a:pt x="39291" y="86964"/>
                </a:lnTo>
                <a:lnTo>
                  <a:pt x="37888" y="85468"/>
                </a:lnTo>
                <a:lnTo>
                  <a:pt x="36484" y="85468"/>
                </a:lnTo>
                <a:lnTo>
                  <a:pt x="36484" y="84159"/>
                </a:lnTo>
                <a:lnTo>
                  <a:pt x="35081" y="81353"/>
                </a:lnTo>
                <a:lnTo>
                  <a:pt x="35081" y="44884"/>
                </a:lnTo>
                <a:lnTo>
                  <a:pt x="36377" y="11221"/>
                </a:lnTo>
                <a:close/>
              </a:path>
              <a:path w="52069" h="91439">
                <a:moveTo>
                  <a:pt x="36484" y="0"/>
                </a:moveTo>
                <a:lnTo>
                  <a:pt x="33678" y="0"/>
                </a:lnTo>
                <a:lnTo>
                  <a:pt x="26837" y="3299"/>
                </a:lnTo>
                <a:lnTo>
                  <a:pt x="18944" y="6756"/>
                </a:lnTo>
                <a:lnTo>
                  <a:pt x="9998" y="9967"/>
                </a:lnTo>
                <a:lnTo>
                  <a:pt x="0" y="12530"/>
                </a:lnTo>
                <a:lnTo>
                  <a:pt x="0" y="19637"/>
                </a:lnTo>
                <a:lnTo>
                  <a:pt x="1403" y="20946"/>
                </a:lnTo>
                <a:lnTo>
                  <a:pt x="2806" y="19637"/>
                </a:lnTo>
                <a:lnTo>
                  <a:pt x="4209" y="18140"/>
                </a:lnTo>
                <a:lnTo>
                  <a:pt x="7016" y="16831"/>
                </a:lnTo>
                <a:lnTo>
                  <a:pt x="12629" y="15335"/>
                </a:lnTo>
                <a:lnTo>
                  <a:pt x="19645" y="11221"/>
                </a:lnTo>
                <a:lnTo>
                  <a:pt x="36377" y="11221"/>
                </a:lnTo>
                <a:lnTo>
                  <a:pt x="36484" y="0"/>
                </a:lnTo>
                <a:close/>
              </a:path>
            </a:pathLst>
          </a:custGeom>
          <a:solidFill>
            <a:srgbClr val="000000"/>
          </a:solidFill>
        </p:spPr>
        <p:txBody>
          <a:bodyPr wrap="square" lIns="0" tIns="0" rIns="0" bIns="0" rtlCol="0"/>
          <a:lstStyle/>
          <a:p>
            <a:endParaRPr/>
          </a:p>
        </p:txBody>
      </p:sp>
      <p:sp>
        <p:nvSpPr>
          <p:cNvPr id="71" name="object 71"/>
          <p:cNvSpPr/>
          <p:nvPr/>
        </p:nvSpPr>
        <p:spPr>
          <a:xfrm>
            <a:off x="1770018" y="2851655"/>
            <a:ext cx="59055" cy="92710"/>
          </a:xfrm>
          <a:custGeom>
            <a:avLst/>
            <a:gdLst/>
            <a:ahLst/>
            <a:cxnLst/>
            <a:rect l="l" t="t" r="r" b="b"/>
            <a:pathLst>
              <a:path w="59055" h="92710">
                <a:moveTo>
                  <a:pt x="50798" y="11221"/>
                </a:moveTo>
                <a:lnTo>
                  <a:pt x="29468" y="11221"/>
                </a:lnTo>
                <a:lnTo>
                  <a:pt x="33678" y="12717"/>
                </a:lnTo>
                <a:lnTo>
                  <a:pt x="37888" y="15522"/>
                </a:lnTo>
                <a:lnTo>
                  <a:pt x="40694" y="19637"/>
                </a:lnTo>
                <a:lnTo>
                  <a:pt x="42098" y="23938"/>
                </a:lnTo>
                <a:lnTo>
                  <a:pt x="42098" y="35159"/>
                </a:lnTo>
                <a:lnTo>
                  <a:pt x="21049" y="66018"/>
                </a:lnTo>
                <a:lnTo>
                  <a:pt x="0" y="88460"/>
                </a:lnTo>
                <a:lnTo>
                  <a:pt x="0" y="92575"/>
                </a:lnTo>
                <a:lnTo>
                  <a:pt x="58937" y="92575"/>
                </a:lnTo>
                <a:lnTo>
                  <a:pt x="58937" y="81353"/>
                </a:lnTo>
                <a:lnTo>
                  <a:pt x="14032" y="81353"/>
                </a:lnTo>
                <a:lnTo>
                  <a:pt x="25258" y="68823"/>
                </a:lnTo>
                <a:lnTo>
                  <a:pt x="32911" y="61900"/>
                </a:lnTo>
                <a:lnTo>
                  <a:pt x="39116" y="55802"/>
                </a:lnTo>
                <a:lnTo>
                  <a:pt x="44005" y="50229"/>
                </a:lnTo>
                <a:lnTo>
                  <a:pt x="47711" y="44884"/>
                </a:lnTo>
                <a:lnTo>
                  <a:pt x="51920" y="39274"/>
                </a:lnTo>
                <a:lnTo>
                  <a:pt x="54727" y="32354"/>
                </a:lnTo>
                <a:lnTo>
                  <a:pt x="54727" y="18327"/>
                </a:lnTo>
                <a:lnTo>
                  <a:pt x="51920" y="12717"/>
                </a:lnTo>
                <a:lnTo>
                  <a:pt x="50798" y="11221"/>
                </a:lnTo>
                <a:close/>
              </a:path>
              <a:path w="59055" h="92710">
                <a:moveTo>
                  <a:pt x="58937" y="80044"/>
                </a:moveTo>
                <a:lnTo>
                  <a:pt x="53324" y="81353"/>
                </a:lnTo>
                <a:lnTo>
                  <a:pt x="58937" y="81353"/>
                </a:lnTo>
                <a:lnTo>
                  <a:pt x="58937" y="80044"/>
                </a:lnTo>
                <a:close/>
              </a:path>
              <a:path w="59055" h="92710">
                <a:moveTo>
                  <a:pt x="35081" y="0"/>
                </a:moveTo>
                <a:lnTo>
                  <a:pt x="22452" y="0"/>
                </a:lnTo>
                <a:lnTo>
                  <a:pt x="18242" y="1496"/>
                </a:lnTo>
                <a:lnTo>
                  <a:pt x="15435" y="2805"/>
                </a:lnTo>
                <a:lnTo>
                  <a:pt x="11226" y="4301"/>
                </a:lnTo>
                <a:lnTo>
                  <a:pt x="8419" y="7106"/>
                </a:lnTo>
                <a:lnTo>
                  <a:pt x="4209" y="9912"/>
                </a:lnTo>
                <a:lnTo>
                  <a:pt x="4209" y="19637"/>
                </a:lnTo>
                <a:lnTo>
                  <a:pt x="2806" y="28053"/>
                </a:lnTo>
                <a:lnTo>
                  <a:pt x="7016" y="28053"/>
                </a:lnTo>
                <a:lnTo>
                  <a:pt x="8419" y="21133"/>
                </a:lnTo>
                <a:lnTo>
                  <a:pt x="9822" y="18327"/>
                </a:lnTo>
                <a:lnTo>
                  <a:pt x="9822" y="16831"/>
                </a:lnTo>
                <a:lnTo>
                  <a:pt x="11226" y="15522"/>
                </a:lnTo>
                <a:lnTo>
                  <a:pt x="12629" y="14026"/>
                </a:lnTo>
                <a:lnTo>
                  <a:pt x="15435" y="12717"/>
                </a:lnTo>
                <a:lnTo>
                  <a:pt x="18242" y="11221"/>
                </a:lnTo>
                <a:lnTo>
                  <a:pt x="50798" y="11221"/>
                </a:lnTo>
                <a:lnTo>
                  <a:pt x="47711" y="7106"/>
                </a:lnTo>
                <a:lnTo>
                  <a:pt x="42098" y="2805"/>
                </a:lnTo>
                <a:lnTo>
                  <a:pt x="35081" y="0"/>
                </a:lnTo>
                <a:close/>
              </a:path>
            </a:pathLst>
          </a:custGeom>
          <a:solidFill>
            <a:srgbClr val="000000"/>
          </a:solidFill>
        </p:spPr>
        <p:txBody>
          <a:bodyPr wrap="square" lIns="0" tIns="0" rIns="0" bIns="0" rtlCol="0"/>
          <a:lstStyle/>
          <a:p>
            <a:endParaRPr/>
          </a:p>
        </p:txBody>
      </p:sp>
      <p:sp>
        <p:nvSpPr>
          <p:cNvPr id="72" name="object 72"/>
          <p:cNvSpPr/>
          <p:nvPr/>
        </p:nvSpPr>
        <p:spPr>
          <a:xfrm>
            <a:off x="2483063" y="2853152"/>
            <a:ext cx="62230" cy="91440"/>
          </a:xfrm>
          <a:custGeom>
            <a:avLst/>
            <a:gdLst/>
            <a:ahLst/>
            <a:cxnLst/>
            <a:rect l="l" t="t" r="r" b="b"/>
            <a:pathLst>
              <a:path w="62230" h="91439">
                <a:moveTo>
                  <a:pt x="61743" y="86964"/>
                </a:moveTo>
                <a:lnTo>
                  <a:pt x="20955" y="86964"/>
                </a:lnTo>
                <a:lnTo>
                  <a:pt x="20955" y="91078"/>
                </a:lnTo>
                <a:lnTo>
                  <a:pt x="61743" y="91078"/>
                </a:lnTo>
                <a:lnTo>
                  <a:pt x="61743" y="86964"/>
                </a:lnTo>
                <a:close/>
              </a:path>
              <a:path w="62230" h="91439">
                <a:moveTo>
                  <a:pt x="47711" y="67327"/>
                </a:moveTo>
                <a:lnTo>
                  <a:pt x="36484" y="67327"/>
                </a:lnTo>
                <a:lnTo>
                  <a:pt x="36484" y="81353"/>
                </a:lnTo>
                <a:lnTo>
                  <a:pt x="34988" y="82662"/>
                </a:lnTo>
                <a:lnTo>
                  <a:pt x="34988" y="85468"/>
                </a:lnTo>
                <a:lnTo>
                  <a:pt x="33678" y="85468"/>
                </a:lnTo>
                <a:lnTo>
                  <a:pt x="33678" y="86964"/>
                </a:lnTo>
                <a:lnTo>
                  <a:pt x="51827" y="86964"/>
                </a:lnTo>
                <a:lnTo>
                  <a:pt x="49020" y="85468"/>
                </a:lnTo>
                <a:lnTo>
                  <a:pt x="49020" y="84159"/>
                </a:lnTo>
                <a:lnTo>
                  <a:pt x="47711" y="82662"/>
                </a:lnTo>
                <a:lnTo>
                  <a:pt x="47711" y="67327"/>
                </a:lnTo>
                <a:close/>
              </a:path>
              <a:path w="62230" h="91439">
                <a:moveTo>
                  <a:pt x="47711" y="0"/>
                </a:moveTo>
                <a:lnTo>
                  <a:pt x="46214" y="0"/>
                </a:lnTo>
                <a:lnTo>
                  <a:pt x="42098" y="1309"/>
                </a:lnTo>
                <a:lnTo>
                  <a:pt x="39291" y="2805"/>
                </a:lnTo>
                <a:lnTo>
                  <a:pt x="37794" y="2805"/>
                </a:lnTo>
                <a:lnTo>
                  <a:pt x="30994" y="13328"/>
                </a:lnTo>
                <a:lnTo>
                  <a:pt x="20481" y="29183"/>
                </a:lnTo>
                <a:lnTo>
                  <a:pt x="16839" y="34972"/>
                </a:lnTo>
                <a:lnTo>
                  <a:pt x="13366" y="40799"/>
                </a:lnTo>
                <a:lnTo>
                  <a:pt x="9401" y="47643"/>
                </a:lnTo>
                <a:lnTo>
                  <a:pt x="4946" y="55539"/>
                </a:lnTo>
                <a:lnTo>
                  <a:pt x="0" y="64521"/>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0"/>
                </a:lnTo>
                <a:close/>
              </a:path>
              <a:path w="62230" h="91439">
                <a:moveTo>
                  <a:pt x="47711" y="14026"/>
                </a:moveTo>
                <a:lnTo>
                  <a:pt x="36484" y="14026"/>
                </a:lnTo>
                <a:lnTo>
                  <a:pt x="36484" y="58911"/>
                </a:lnTo>
                <a:lnTo>
                  <a:pt x="47711" y="58911"/>
                </a:lnTo>
                <a:lnTo>
                  <a:pt x="47711" y="14026"/>
                </a:lnTo>
                <a:close/>
              </a:path>
            </a:pathLst>
          </a:custGeom>
          <a:solidFill>
            <a:srgbClr val="000000"/>
          </a:solidFill>
        </p:spPr>
        <p:txBody>
          <a:bodyPr wrap="square" lIns="0" tIns="0" rIns="0" bIns="0" rtlCol="0"/>
          <a:lstStyle/>
          <a:p>
            <a:endParaRPr/>
          </a:p>
        </p:txBody>
      </p:sp>
      <p:sp>
        <p:nvSpPr>
          <p:cNvPr id="73" name="object 73"/>
          <p:cNvSpPr/>
          <p:nvPr/>
        </p:nvSpPr>
        <p:spPr>
          <a:xfrm>
            <a:off x="2550421" y="2853153"/>
            <a:ext cx="59055" cy="92710"/>
          </a:xfrm>
          <a:custGeom>
            <a:avLst/>
            <a:gdLst/>
            <a:ahLst/>
            <a:cxnLst/>
            <a:rect l="l" t="t" r="r" b="b"/>
            <a:pathLst>
              <a:path w="59055" h="92710">
                <a:moveTo>
                  <a:pt x="2806" y="70132"/>
                </a:moveTo>
                <a:lnTo>
                  <a:pt x="0" y="71441"/>
                </a:lnTo>
                <a:lnTo>
                  <a:pt x="4116" y="82662"/>
                </a:lnTo>
                <a:lnTo>
                  <a:pt x="5613" y="84159"/>
                </a:lnTo>
                <a:lnTo>
                  <a:pt x="5613" y="86964"/>
                </a:lnTo>
                <a:lnTo>
                  <a:pt x="6922" y="88273"/>
                </a:lnTo>
                <a:lnTo>
                  <a:pt x="9729" y="89769"/>
                </a:lnTo>
                <a:lnTo>
                  <a:pt x="11226" y="91078"/>
                </a:lnTo>
                <a:lnTo>
                  <a:pt x="14032" y="91078"/>
                </a:lnTo>
                <a:lnTo>
                  <a:pt x="15342" y="92575"/>
                </a:lnTo>
                <a:lnTo>
                  <a:pt x="19645" y="92575"/>
                </a:lnTo>
                <a:lnTo>
                  <a:pt x="27582" y="91794"/>
                </a:lnTo>
                <a:lnTo>
                  <a:pt x="34730" y="89559"/>
                </a:lnTo>
                <a:lnTo>
                  <a:pt x="41352" y="86026"/>
                </a:lnTo>
                <a:lnTo>
                  <a:pt x="42112" y="85468"/>
                </a:lnTo>
                <a:lnTo>
                  <a:pt x="18148" y="85468"/>
                </a:lnTo>
                <a:lnTo>
                  <a:pt x="15342" y="84159"/>
                </a:lnTo>
                <a:lnTo>
                  <a:pt x="14032" y="84159"/>
                </a:lnTo>
                <a:lnTo>
                  <a:pt x="11226" y="82662"/>
                </a:lnTo>
                <a:lnTo>
                  <a:pt x="9729" y="81353"/>
                </a:lnTo>
                <a:lnTo>
                  <a:pt x="6922" y="77052"/>
                </a:lnTo>
                <a:lnTo>
                  <a:pt x="4116" y="72937"/>
                </a:lnTo>
                <a:lnTo>
                  <a:pt x="2806" y="70132"/>
                </a:lnTo>
                <a:close/>
              </a:path>
              <a:path w="59055" h="92710">
                <a:moveTo>
                  <a:pt x="53979" y="40583"/>
                </a:moveTo>
                <a:lnTo>
                  <a:pt x="33678" y="40583"/>
                </a:lnTo>
                <a:lnTo>
                  <a:pt x="37794" y="42079"/>
                </a:lnTo>
                <a:lnTo>
                  <a:pt x="42098" y="46194"/>
                </a:lnTo>
                <a:lnTo>
                  <a:pt x="46214" y="50495"/>
                </a:lnTo>
                <a:lnTo>
                  <a:pt x="47711" y="54609"/>
                </a:lnTo>
                <a:lnTo>
                  <a:pt x="47711" y="70132"/>
                </a:lnTo>
                <a:lnTo>
                  <a:pt x="44880" y="75778"/>
                </a:lnTo>
                <a:lnTo>
                  <a:pt x="42098" y="79857"/>
                </a:lnTo>
                <a:lnTo>
                  <a:pt x="37794" y="84159"/>
                </a:lnTo>
                <a:lnTo>
                  <a:pt x="32181" y="85468"/>
                </a:lnTo>
                <a:lnTo>
                  <a:pt x="42112" y="85468"/>
                </a:lnTo>
                <a:lnTo>
                  <a:pt x="58937" y="56106"/>
                </a:lnTo>
                <a:lnTo>
                  <a:pt x="58937" y="48999"/>
                </a:lnTo>
                <a:lnTo>
                  <a:pt x="56130" y="43388"/>
                </a:lnTo>
                <a:lnTo>
                  <a:pt x="53979" y="40583"/>
                </a:lnTo>
                <a:close/>
              </a:path>
              <a:path w="59055" h="92710">
                <a:moveTo>
                  <a:pt x="15342" y="0"/>
                </a:moveTo>
                <a:lnTo>
                  <a:pt x="8419" y="0"/>
                </a:lnTo>
                <a:lnTo>
                  <a:pt x="8419" y="47690"/>
                </a:lnTo>
                <a:lnTo>
                  <a:pt x="11226" y="48999"/>
                </a:lnTo>
                <a:lnTo>
                  <a:pt x="12535" y="46194"/>
                </a:lnTo>
                <a:lnTo>
                  <a:pt x="15342" y="43388"/>
                </a:lnTo>
                <a:lnTo>
                  <a:pt x="18148" y="42079"/>
                </a:lnTo>
                <a:lnTo>
                  <a:pt x="20955" y="40583"/>
                </a:lnTo>
                <a:lnTo>
                  <a:pt x="53979" y="40583"/>
                </a:lnTo>
                <a:lnTo>
                  <a:pt x="51827" y="37778"/>
                </a:lnTo>
                <a:lnTo>
                  <a:pt x="14032" y="37778"/>
                </a:lnTo>
                <a:lnTo>
                  <a:pt x="14032" y="11221"/>
                </a:lnTo>
                <a:lnTo>
                  <a:pt x="54633" y="11221"/>
                </a:lnTo>
                <a:lnTo>
                  <a:pt x="54633" y="1309"/>
                </a:lnTo>
                <a:lnTo>
                  <a:pt x="22452" y="1309"/>
                </a:lnTo>
                <a:lnTo>
                  <a:pt x="15342" y="0"/>
                </a:lnTo>
                <a:close/>
              </a:path>
              <a:path w="59055" h="92710">
                <a:moveTo>
                  <a:pt x="40601" y="30858"/>
                </a:moveTo>
                <a:lnTo>
                  <a:pt x="28065" y="30858"/>
                </a:lnTo>
                <a:lnTo>
                  <a:pt x="25258" y="32167"/>
                </a:lnTo>
                <a:lnTo>
                  <a:pt x="22452" y="32167"/>
                </a:lnTo>
                <a:lnTo>
                  <a:pt x="19645" y="33663"/>
                </a:lnTo>
                <a:lnTo>
                  <a:pt x="16839" y="34972"/>
                </a:lnTo>
                <a:lnTo>
                  <a:pt x="14032" y="37778"/>
                </a:lnTo>
                <a:lnTo>
                  <a:pt x="51827" y="37778"/>
                </a:lnTo>
                <a:lnTo>
                  <a:pt x="46214" y="33663"/>
                </a:lnTo>
                <a:lnTo>
                  <a:pt x="40601" y="30858"/>
                </a:lnTo>
                <a:close/>
              </a:path>
              <a:path w="59055" h="92710">
                <a:moveTo>
                  <a:pt x="54633" y="0"/>
                </a:moveTo>
                <a:lnTo>
                  <a:pt x="46214" y="0"/>
                </a:lnTo>
                <a:lnTo>
                  <a:pt x="37794" y="1309"/>
                </a:lnTo>
                <a:lnTo>
                  <a:pt x="54633" y="1309"/>
                </a:lnTo>
                <a:lnTo>
                  <a:pt x="54633" y="0"/>
                </a:lnTo>
                <a:close/>
              </a:path>
            </a:pathLst>
          </a:custGeom>
          <a:solidFill>
            <a:srgbClr val="000000"/>
          </a:solidFill>
        </p:spPr>
        <p:txBody>
          <a:bodyPr wrap="square" lIns="0" tIns="0" rIns="0" bIns="0" rtlCol="0"/>
          <a:lstStyle/>
          <a:p>
            <a:endParaRPr/>
          </a:p>
        </p:txBody>
      </p:sp>
      <p:sp>
        <p:nvSpPr>
          <p:cNvPr id="74" name="object 74"/>
          <p:cNvSpPr/>
          <p:nvPr/>
        </p:nvSpPr>
        <p:spPr>
          <a:xfrm>
            <a:off x="3428868" y="2853152"/>
            <a:ext cx="104139" cy="91440"/>
          </a:xfrm>
          <a:custGeom>
            <a:avLst/>
            <a:gdLst/>
            <a:ahLst/>
            <a:cxnLst/>
            <a:rect l="l" t="t" r="r" b="b"/>
            <a:pathLst>
              <a:path w="104139" h="91439">
                <a:moveTo>
                  <a:pt x="37981" y="86964"/>
                </a:moveTo>
                <a:lnTo>
                  <a:pt x="0" y="86964"/>
                </a:lnTo>
                <a:lnTo>
                  <a:pt x="0" y="91078"/>
                </a:lnTo>
                <a:lnTo>
                  <a:pt x="37981" y="91078"/>
                </a:lnTo>
                <a:lnTo>
                  <a:pt x="37981" y="86964"/>
                </a:lnTo>
                <a:close/>
              </a:path>
              <a:path w="104139" h="91439">
                <a:moveTo>
                  <a:pt x="103841" y="86964"/>
                </a:moveTo>
                <a:lnTo>
                  <a:pt x="66047" y="86964"/>
                </a:lnTo>
                <a:lnTo>
                  <a:pt x="66047" y="91078"/>
                </a:lnTo>
                <a:lnTo>
                  <a:pt x="103841" y="91078"/>
                </a:lnTo>
                <a:lnTo>
                  <a:pt x="103841" y="86964"/>
                </a:lnTo>
                <a:close/>
              </a:path>
              <a:path w="104139" h="91439">
                <a:moveTo>
                  <a:pt x="28065" y="4114"/>
                </a:moveTo>
                <a:lnTo>
                  <a:pt x="9916" y="4114"/>
                </a:lnTo>
                <a:lnTo>
                  <a:pt x="11226" y="5610"/>
                </a:lnTo>
                <a:lnTo>
                  <a:pt x="12722" y="6919"/>
                </a:lnTo>
                <a:lnTo>
                  <a:pt x="12722" y="8415"/>
                </a:lnTo>
                <a:lnTo>
                  <a:pt x="14032" y="14026"/>
                </a:lnTo>
                <a:lnTo>
                  <a:pt x="14032" y="75743"/>
                </a:lnTo>
                <a:lnTo>
                  <a:pt x="12722" y="82662"/>
                </a:lnTo>
                <a:lnTo>
                  <a:pt x="12722" y="84159"/>
                </a:lnTo>
                <a:lnTo>
                  <a:pt x="11226" y="86964"/>
                </a:lnTo>
                <a:lnTo>
                  <a:pt x="29562" y="86964"/>
                </a:lnTo>
                <a:lnTo>
                  <a:pt x="28065" y="85468"/>
                </a:lnTo>
                <a:lnTo>
                  <a:pt x="26755" y="85468"/>
                </a:lnTo>
                <a:lnTo>
                  <a:pt x="26755" y="79857"/>
                </a:lnTo>
                <a:lnTo>
                  <a:pt x="25258" y="74247"/>
                </a:lnTo>
                <a:lnTo>
                  <a:pt x="25258" y="46194"/>
                </a:lnTo>
                <a:lnTo>
                  <a:pt x="31108" y="45989"/>
                </a:lnTo>
                <a:lnTo>
                  <a:pt x="38098" y="45539"/>
                </a:lnTo>
                <a:lnTo>
                  <a:pt x="46386" y="45089"/>
                </a:lnTo>
                <a:lnTo>
                  <a:pt x="56130" y="44884"/>
                </a:lnTo>
                <a:lnTo>
                  <a:pt x="91305" y="44884"/>
                </a:lnTo>
                <a:lnTo>
                  <a:pt x="91305" y="40583"/>
                </a:lnTo>
                <a:lnTo>
                  <a:pt x="25258" y="40583"/>
                </a:lnTo>
                <a:lnTo>
                  <a:pt x="25258" y="11221"/>
                </a:lnTo>
                <a:lnTo>
                  <a:pt x="26755" y="8415"/>
                </a:lnTo>
                <a:lnTo>
                  <a:pt x="26755" y="5610"/>
                </a:lnTo>
                <a:lnTo>
                  <a:pt x="28065" y="5610"/>
                </a:lnTo>
                <a:lnTo>
                  <a:pt x="28065" y="4114"/>
                </a:lnTo>
                <a:close/>
              </a:path>
              <a:path w="104139" h="91439">
                <a:moveTo>
                  <a:pt x="91305" y="44884"/>
                </a:moveTo>
                <a:lnTo>
                  <a:pt x="64550" y="44884"/>
                </a:lnTo>
                <a:lnTo>
                  <a:pt x="72969" y="46194"/>
                </a:lnTo>
                <a:lnTo>
                  <a:pt x="78583" y="46194"/>
                </a:lnTo>
                <a:lnTo>
                  <a:pt x="78583" y="81353"/>
                </a:lnTo>
                <a:lnTo>
                  <a:pt x="77273" y="84159"/>
                </a:lnTo>
                <a:lnTo>
                  <a:pt x="77273" y="85468"/>
                </a:lnTo>
                <a:lnTo>
                  <a:pt x="75776" y="85468"/>
                </a:lnTo>
                <a:lnTo>
                  <a:pt x="75776" y="86964"/>
                </a:lnTo>
                <a:lnTo>
                  <a:pt x="92615" y="86964"/>
                </a:lnTo>
                <a:lnTo>
                  <a:pt x="91305" y="84159"/>
                </a:lnTo>
                <a:lnTo>
                  <a:pt x="91305" y="44884"/>
                </a:lnTo>
                <a:close/>
              </a:path>
              <a:path w="104139" h="91439">
                <a:moveTo>
                  <a:pt x="94112" y="4114"/>
                </a:moveTo>
                <a:lnTo>
                  <a:pt x="75776" y="4114"/>
                </a:lnTo>
                <a:lnTo>
                  <a:pt x="75776" y="5610"/>
                </a:lnTo>
                <a:lnTo>
                  <a:pt x="77273" y="6919"/>
                </a:lnTo>
                <a:lnTo>
                  <a:pt x="77273" y="9725"/>
                </a:lnTo>
                <a:lnTo>
                  <a:pt x="78583" y="14026"/>
                </a:lnTo>
                <a:lnTo>
                  <a:pt x="78583" y="40583"/>
                </a:lnTo>
                <a:lnTo>
                  <a:pt x="91305" y="40583"/>
                </a:lnTo>
                <a:lnTo>
                  <a:pt x="91305" y="5610"/>
                </a:lnTo>
                <a:lnTo>
                  <a:pt x="92615" y="5610"/>
                </a:lnTo>
                <a:lnTo>
                  <a:pt x="94112" y="4114"/>
                </a:lnTo>
                <a:close/>
              </a:path>
              <a:path w="104139" h="91439">
                <a:moveTo>
                  <a:pt x="0" y="0"/>
                </a:moveTo>
                <a:lnTo>
                  <a:pt x="0" y="4114"/>
                </a:lnTo>
                <a:lnTo>
                  <a:pt x="37981" y="4114"/>
                </a:lnTo>
                <a:lnTo>
                  <a:pt x="37981" y="1309"/>
                </a:lnTo>
                <a:lnTo>
                  <a:pt x="7109" y="1309"/>
                </a:lnTo>
                <a:lnTo>
                  <a:pt x="0" y="0"/>
                </a:lnTo>
                <a:close/>
              </a:path>
              <a:path w="104139" h="91439">
                <a:moveTo>
                  <a:pt x="66047" y="0"/>
                </a:moveTo>
                <a:lnTo>
                  <a:pt x="66047" y="4114"/>
                </a:lnTo>
                <a:lnTo>
                  <a:pt x="103841" y="4114"/>
                </a:lnTo>
                <a:lnTo>
                  <a:pt x="103841" y="1309"/>
                </a:lnTo>
                <a:lnTo>
                  <a:pt x="71660" y="1309"/>
                </a:lnTo>
                <a:lnTo>
                  <a:pt x="66047" y="0"/>
                </a:lnTo>
                <a:close/>
              </a:path>
              <a:path w="104139" h="91439">
                <a:moveTo>
                  <a:pt x="37981" y="0"/>
                </a:moveTo>
                <a:lnTo>
                  <a:pt x="32368" y="1309"/>
                </a:lnTo>
                <a:lnTo>
                  <a:pt x="37981" y="1309"/>
                </a:lnTo>
                <a:lnTo>
                  <a:pt x="37981" y="0"/>
                </a:lnTo>
                <a:close/>
              </a:path>
              <a:path w="104139" h="91439">
                <a:moveTo>
                  <a:pt x="103841" y="0"/>
                </a:moveTo>
                <a:lnTo>
                  <a:pt x="96919" y="1309"/>
                </a:lnTo>
                <a:lnTo>
                  <a:pt x="103841" y="1309"/>
                </a:lnTo>
                <a:lnTo>
                  <a:pt x="103841" y="0"/>
                </a:lnTo>
                <a:close/>
              </a:path>
            </a:pathLst>
          </a:custGeom>
          <a:solidFill>
            <a:srgbClr val="000000"/>
          </a:solidFill>
        </p:spPr>
        <p:txBody>
          <a:bodyPr wrap="square" lIns="0" tIns="0" rIns="0" bIns="0" rtlCol="0"/>
          <a:lstStyle/>
          <a:p>
            <a:endParaRPr/>
          </a:p>
        </p:txBody>
      </p:sp>
      <p:sp>
        <p:nvSpPr>
          <p:cNvPr id="75" name="object 75"/>
          <p:cNvSpPr/>
          <p:nvPr/>
        </p:nvSpPr>
        <p:spPr>
          <a:xfrm>
            <a:off x="3539820" y="2853152"/>
            <a:ext cx="81915" cy="91440"/>
          </a:xfrm>
          <a:custGeom>
            <a:avLst/>
            <a:gdLst/>
            <a:ahLst/>
            <a:cxnLst/>
            <a:rect l="l" t="t" r="r" b="b"/>
            <a:pathLst>
              <a:path w="81914" h="91439">
                <a:moveTo>
                  <a:pt x="36484" y="86964"/>
                </a:moveTo>
                <a:lnTo>
                  <a:pt x="0" y="86964"/>
                </a:lnTo>
                <a:lnTo>
                  <a:pt x="0" y="91078"/>
                </a:lnTo>
                <a:lnTo>
                  <a:pt x="36484" y="91078"/>
                </a:lnTo>
                <a:lnTo>
                  <a:pt x="36484" y="86964"/>
                </a:lnTo>
                <a:close/>
              </a:path>
              <a:path w="81914" h="91439">
                <a:moveTo>
                  <a:pt x="0" y="0"/>
                </a:moveTo>
                <a:lnTo>
                  <a:pt x="0" y="4114"/>
                </a:lnTo>
                <a:lnTo>
                  <a:pt x="44904" y="4114"/>
                </a:lnTo>
                <a:lnTo>
                  <a:pt x="49020" y="5610"/>
                </a:lnTo>
                <a:lnTo>
                  <a:pt x="53324" y="9725"/>
                </a:lnTo>
                <a:lnTo>
                  <a:pt x="56130" y="12530"/>
                </a:lnTo>
                <a:lnTo>
                  <a:pt x="57440" y="16831"/>
                </a:lnTo>
                <a:lnTo>
                  <a:pt x="57440" y="28053"/>
                </a:lnTo>
                <a:lnTo>
                  <a:pt x="56130" y="33663"/>
                </a:lnTo>
                <a:lnTo>
                  <a:pt x="51827" y="36468"/>
                </a:lnTo>
                <a:lnTo>
                  <a:pt x="47711" y="40583"/>
                </a:lnTo>
                <a:lnTo>
                  <a:pt x="42098" y="42079"/>
                </a:lnTo>
                <a:lnTo>
                  <a:pt x="29375" y="42079"/>
                </a:lnTo>
                <a:lnTo>
                  <a:pt x="29375" y="43388"/>
                </a:lnTo>
                <a:lnTo>
                  <a:pt x="33678" y="48999"/>
                </a:lnTo>
                <a:lnTo>
                  <a:pt x="37794" y="54609"/>
                </a:lnTo>
                <a:lnTo>
                  <a:pt x="42098" y="60220"/>
                </a:lnTo>
                <a:lnTo>
                  <a:pt x="64550" y="91078"/>
                </a:lnTo>
                <a:lnTo>
                  <a:pt x="81389" y="91078"/>
                </a:lnTo>
                <a:lnTo>
                  <a:pt x="81389" y="86964"/>
                </a:lnTo>
                <a:lnTo>
                  <a:pt x="78583" y="86964"/>
                </a:lnTo>
                <a:lnTo>
                  <a:pt x="75776" y="84159"/>
                </a:lnTo>
                <a:lnTo>
                  <a:pt x="74279" y="81353"/>
                </a:lnTo>
                <a:lnTo>
                  <a:pt x="61743" y="65831"/>
                </a:lnTo>
                <a:lnTo>
                  <a:pt x="56922" y="59796"/>
                </a:lnTo>
                <a:lnTo>
                  <a:pt x="52926" y="54306"/>
                </a:lnTo>
                <a:lnTo>
                  <a:pt x="49456" y="49341"/>
                </a:lnTo>
                <a:lnTo>
                  <a:pt x="46214" y="44884"/>
                </a:lnTo>
                <a:lnTo>
                  <a:pt x="54633" y="43388"/>
                </a:lnTo>
                <a:lnTo>
                  <a:pt x="60246" y="40583"/>
                </a:lnTo>
                <a:lnTo>
                  <a:pt x="64550" y="34972"/>
                </a:lnTo>
                <a:lnTo>
                  <a:pt x="68666" y="30858"/>
                </a:lnTo>
                <a:lnTo>
                  <a:pt x="71473" y="25247"/>
                </a:lnTo>
                <a:lnTo>
                  <a:pt x="71473" y="15335"/>
                </a:lnTo>
                <a:lnTo>
                  <a:pt x="56130" y="1309"/>
                </a:lnTo>
                <a:lnTo>
                  <a:pt x="6922" y="1309"/>
                </a:lnTo>
                <a:lnTo>
                  <a:pt x="0" y="0"/>
                </a:lnTo>
                <a:close/>
              </a:path>
              <a:path w="81914" h="91439">
                <a:moveTo>
                  <a:pt x="33678" y="4114"/>
                </a:moveTo>
                <a:lnTo>
                  <a:pt x="6922" y="4114"/>
                </a:lnTo>
                <a:lnTo>
                  <a:pt x="9729" y="5610"/>
                </a:lnTo>
                <a:lnTo>
                  <a:pt x="11226" y="6919"/>
                </a:lnTo>
                <a:lnTo>
                  <a:pt x="11226" y="84159"/>
                </a:lnTo>
                <a:lnTo>
                  <a:pt x="9729" y="85468"/>
                </a:lnTo>
                <a:lnTo>
                  <a:pt x="8419" y="86964"/>
                </a:lnTo>
                <a:lnTo>
                  <a:pt x="28065" y="86964"/>
                </a:lnTo>
                <a:lnTo>
                  <a:pt x="25258" y="85468"/>
                </a:lnTo>
                <a:lnTo>
                  <a:pt x="25258" y="84159"/>
                </a:lnTo>
                <a:lnTo>
                  <a:pt x="23762" y="82662"/>
                </a:lnTo>
                <a:lnTo>
                  <a:pt x="23762" y="14026"/>
                </a:lnTo>
                <a:lnTo>
                  <a:pt x="25258" y="6919"/>
                </a:lnTo>
                <a:lnTo>
                  <a:pt x="29375" y="5610"/>
                </a:lnTo>
                <a:lnTo>
                  <a:pt x="33678" y="4114"/>
                </a:lnTo>
                <a:close/>
              </a:path>
              <a:path w="81914" h="91439">
                <a:moveTo>
                  <a:pt x="50517" y="0"/>
                </a:moveTo>
                <a:lnTo>
                  <a:pt x="29375" y="0"/>
                </a:lnTo>
                <a:lnTo>
                  <a:pt x="23762" y="1309"/>
                </a:lnTo>
                <a:lnTo>
                  <a:pt x="56130" y="1309"/>
                </a:lnTo>
                <a:lnTo>
                  <a:pt x="50517" y="0"/>
                </a:lnTo>
                <a:close/>
              </a:path>
            </a:pathLst>
          </a:custGeom>
          <a:solidFill>
            <a:srgbClr val="000000"/>
          </a:solidFill>
        </p:spPr>
        <p:txBody>
          <a:bodyPr wrap="square" lIns="0" tIns="0" rIns="0" bIns="0" rtlCol="0"/>
          <a:lstStyle/>
          <a:p>
            <a:endParaRPr/>
          </a:p>
        </p:txBody>
      </p:sp>
      <p:sp>
        <p:nvSpPr>
          <p:cNvPr id="76" name="object 76"/>
          <p:cNvSpPr/>
          <p:nvPr/>
        </p:nvSpPr>
        <p:spPr>
          <a:xfrm>
            <a:off x="3659189" y="2853153"/>
            <a:ext cx="102870" cy="92710"/>
          </a:xfrm>
          <a:custGeom>
            <a:avLst/>
            <a:gdLst/>
            <a:ahLst/>
            <a:cxnLst/>
            <a:rect l="l" t="t" r="r" b="b"/>
            <a:pathLst>
              <a:path w="102870" h="92710">
                <a:moveTo>
                  <a:pt x="33678" y="15335"/>
                </a:moveTo>
                <a:lnTo>
                  <a:pt x="18148" y="15335"/>
                </a:lnTo>
                <a:lnTo>
                  <a:pt x="63053" y="71441"/>
                </a:lnTo>
                <a:lnTo>
                  <a:pt x="68666" y="77052"/>
                </a:lnTo>
                <a:lnTo>
                  <a:pt x="74279" y="84159"/>
                </a:lnTo>
                <a:lnTo>
                  <a:pt x="78583" y="88273"/>
                </a:lnTo>
                <a:lnTo>
                  <a:pt x="78583" y="89769"/>
                </a:lnTo>
                <a:lnTo>
                  <a:pt x="79892" y="89769"/>
                </a:lnTo>
                <a:lnTo>
                  <a:pt x="81389" y="91078"/>
                </a:lnTo>
                <a:lnTo>
                  <a:pt x="85505" y="91078"/>
                </a:lnTo>
                <a:lnTo>
                  <a:pt x="91118" y="92575"/>
                </a:lnTo>
                <a:lnTo>
                  <a:pt x="90440" y="85468"/>
                </a:lnTo>
                <a:lnTo>
                  <a:pt x="90254" y="82662"/>
                </a:lnTo>
                <a:lnTo>
                  <a:pt x="89963" y="77052"/>
                </a:lnTo>
                <a:lnTo>
                  <a:pt x="84196" y="77052"/>
                </a:lnTo>
                <a:lnTo>
                  <a:pt x="81564" y="73431"/>
                </a:lnTo>
                <a:lnTo>
                  <a:pt x="77881" y="68846"/>
                </a:lnTo>
                <a:lnTo>
                  <a:pt x="73145" y="63455"/>
                </a:lnTo>
                <a:lnTo>
                  <a:pt x="67356" y="57415"/>
                </a:lnTo>
                <a:lnTo>
                  <a:pt x="44904" y="29362"/>
                </a:lnTo>
                <a:lnTo>
                  <a:pt x="42037" y="25168"/>
                </a:lnTo>
                <a:lnTo>
                  <a:pt x="37794" y="19637"/>
                </a:lnTo>
                <a:lnTo>
                  <a:pt x="33678" y="15335"/>
                </a:lnTo>
                <a:close/>
              </a:path>
              <a:path w="102870" h="92710">
                <a:moveTo>
                  <a:pt x="29375" y="86964"/>
                </a:moveTo>
                <a:lnTo>
                  <a:pt x="0" y="86964"/>
                </a:lnTo>
                <a:lnTo>
                  <a:pt x="0" y="91078"/>
                </a:lnTo>
                <a:lnTo>
                  <a:pt x="29375" y="91078"/>
                </a:lnTo>
                <a:lnTo>
                  <a:pt x="29375" y="86964"/>
                </a:lnTo>
                <a:close/>
              </a:path>
              <a:path w="102870" h="92710">
                <a:moveTo>
                  <a:pt x="0" y="0"/>
                </a:moveTo>
                <a:lnTo>
                  <a:pt x="0" y="4114"/>
                </a:lnTo>
                <a:lnTo>
                  <a:pt x="6922" y="4114"/>
                </a:lnTo>
                <a:lnTo>
                  <a:pt x="8419" y="5610"/>
                </a:lnTo>
                <a:lnTo>
                  <a:pt x="9729" y="5610"/>
                </a:lnTo>
                <a:lnTo>
                  <a:pt x="9729" y="6919"/>
                </a:lnTo>
                <a:lnTo>
                  <a:pt x="11226" y="8415"/>
                </a:lnTo>
                <a:lnTo>
                  <a:pt x="11226" y="84159"/>
                </a:lnTo>
                <a:lnTo>
                  <a:pt x="9729" y="85468"/>
                </a:lnTo>
                <a:lnTo>
                  <a:pt x="8419" y="86964"/>
                </a:lnTo>
                <a:lnTo>
                  <a:pt x="22452" y="86964"/>
                </a:lnTo>
                <a:lnTo>
                  <a:pt x="20955" y="85468"/>
                </a:lnTo>
                <a:lnTo>
                  <a:pt x="19645" y="85468"/>
                </a:lnTo>
                <a:lnTo>
                  <a:pt x="19645" y="84159"/>
                </a:lnTo>
                <a:lnTo>
                  <a:pt x="18148" y="82662"/>
                </a:lnTo>
                <a:lnTo>
                  <a:pt x="18148" y="15335"/>
                </a:lnTo>
                <a:lnTo>
                  <a:pt x="33678" y="15335"/>
                </a:lnTo>
                <a:lnTo>
                  <a:pt x="30528" y="10774"/>
                </a:lnTo>
                <a:lnTo>
                  <a:pt x="26568" y="5610"/>
                </a:lnTo>
                <a:lnTo>
                  <a:pt x="23412" y="1309"/>
                </a:lnTo>
                <a:lnTo>
                  <a:pt x="5613" y="1309"/>
                </a:lnTo>
                <a:lnTo>
                  <a:pt x="0" y="0"/>
                </a:lnTo>
                <a:close/>
              </a:path>
              <a:path w="102870" h="92710">
                <a:moveTo>
                  <a:pt x="93925" y="4114"/>
                </a:moveTo>
                <a:lnTo>
                  <a:pt x="75776" y="4114"/>
                </a:lnTo>
                <a:lnTo>
                  <a:pt x="79892" y="5610"/>
                </a:lnTo>
                <a:lnTo>
                  <a:pt x="82699" y="6919"/>
                </a:lnTo>
                <a:lnTo>
                  <a:pt x="82699" y="8415"/>
                </a:lnTo>
                <a:lnTo>
                  <a:pt x="83564" y="10774"/>
                </a:lnTo>
                <a:lnTo>
                  <a:pt x="84008" y="16060"/>
                </a:lnTo>
                <a:lnTo>
                  <a:pt x="84196" y="77052"/>
                </a:lnTo>
                <a:lnTo>
                  <a:pt x="89963" y="77052"/>
                </a:lnTo>
                <a:lnTo>
                  <a:pt x="90061" y="15335"/>
                </a:lnTo>
                <a:lnTo>
                  <a:pt x="90345" y="11221"/>
                </a:lnTo>
                <a:lnTo>
                  <a:pt x="90423" y="10774"/>
                </a:lnTo>
                <a:lnTo>
                  <a:pt x="91118" y="8415"/>
                </a:lnTo>
                <a:lnTo>
                  <a:pt x="91118" y="5610"/>
                </a:lnTo>
                <a:lnTo>
                  <a:pt x="93925" y="4114"/>
                </a:lnTo>
                <a:close/>
              </a:path>
              <a:path w="102870" h="92710">
                <a:moveTo>
                  <a:pt x="71473" y="0"/>
                </a:moveTo>
                <a:lnTo>
                  <a:pt x="71473" y="4114"/>
                </a:lnTo>
                <a:lnTo>
                  <a:pt x="102345" y="4114"/>
                </a:lnTo>
                <a:lnTo>
                  <a:pt x="102345" y="1309"/>
                </a:lnTo>
                <a:lnTo>
                  <a:pt x="78583" y="1309"/>
                </a:lnTo>
                <a:lnTo>
                  <a:pt x="71473" y="0"/>
                </a:lnTo>
                <a:close/>
              </a:path>
              <a:path w="102870" h="92710">
                <a:moveTo>
                  <a:pt x="22452" y="0"/>
                </a:moveTo>
                <a:lnTo>
                  <a:pt x="18148" y="1309"/>
                </a:lnTo>
                <a:lnTo>
                  <a:pt x="23412" y="1309"/>
                </a:lnTo>
                <a:lnTo>
                  <a:pt x="22452" y="0"/>
                </a:lnTo>
                <a:close/>
              </a:path>
              <a:path w="102870" h="92710">
                <a:moveTo>
                  <a:pt x="102345" y="0"/>
                </a:moveTo>
                <a:lnTo>
                  <a:pt x="96731" y="1309"/>
                </a:lnTo>
                <a:lnTo>
                  <a:pt x="102345" y="1309"/>
                </a:lnTo>
                <a:lnTo>
                  <a:pt x="102345" y="0"/>
                </a:lnTo>
                <a:close/>
              </a:path>
            </a:pathLst>
          </a:custGeom>
          <a:solidFill>
            <a:srgbClr val="000000"/>
          </a:solidFill>
        </p:spPr>
        <p:txBody>
          <a:bodyPr wrap="square" lIns="0" tIns="0" rIns="0" bIns="0" rtlCol="0"/>
          <a:lstStyle/>
          <a:p>
            <a:endParaRPr/>
          </a:p>
        </p:txBody>
      </p:sp>
      <p:sp>
        <p:nvSpPr>
          <p:cNvPr id="77" name="object 77"/>
          <p:cNvSpPr/>
          <p:nvPr/>
        </p:nvSpPr>
        <p:spPr>
          <a:xfrm>
            <a:off x="3767149" y="2853152"/>
            <a:ext cx="104139" cy="91440"/>
          </a:xfrm>
          <a:custGeom>
            <a:avLst/>
            <a:gdLst/>
            <a:ahLst/>
            <a:cxnLst/>
            <a:rect l="l" t="t" r="r" b="b"/>
            <a:pathLst>
              <a:path w="104139" h="91439">
                <a:moveTo>
                  <a:pt x="37981" y="86964"/>
                </a:moveTo>
                <a:lnTo>
                  <a:pt x="0" y="86964"/>
                </a:lnTo>
                <a:lnTo>
                  <a:pt x="0" y="91078"/>
                </a:lnTo>
                <a:lnTo>
                  <a:pt x="37981" y="91078"/>
                </a:lnTo>
                <a:lnTo>
                  <a:pt x="37981" y="86964"/>
                </a:lnTo>
                <a:close/>
              </a:path>
              <a:path w="104139" h="91439">
                <a:moveTo>
                  <a:pt x="103841" y="86964"/>
                </a:moveTo>
                <a:lnTo>
                  <a:pt x="66047" y="86964"/>
                </a:lnTo>
                <a:lnTo>
                  <a:pt x="66047" y="91078"/>
                </a:lnTo>
                <a:lnTo>
                  <a:pt x="103841" y="91078"/>
                </a:lnTo>
                <a:lnTo>
                  <a:pt x="103841" y="86964"/>
                </a:lnTo>
                <a:close/>
              </a:path>
              <a:path w="104139" h="91439">
                <a:moveTo>
                  <a:pt x="28065" y="4114"/>
                </a:moveTo>
                <a:lnTo>
                  <a:pt x="8419" y="4114"/>
                </a:lnTo>
                <a:lnTo>
                  <a:pt x="11226" y="5610"/>
                </a:lnTo>
                <a:lnTo>
                  <a:pt x="12722" y="6919"/>
                </a:lnTo>
                <a:lnTo>
                  <a:pt x="12722" y="8415"/>
                </a:lnTo>
                <a:lnTo>
                  <a:pt x="14032" y="14026"/>
                </a:lnTo>
                <a:lnTo>
                  <a:pt x="14032" y="75743"/>
                </a:lnTo>
                <a:lnTo>
                  <a:pt x="12722" y="82662"/>
                </a:lnTo>
                <a:lnTo>
                  <a:pt x="12722" y="84159"/>
                </a:lnTo>
                <a:lnTo>
                  <a:pt x="11226" y="86964"/>
                </a:lnTo>
                <a:lnTo>
                  <a:pt x="29562" y="86964"/>
                </a:lnTo>
                <a:lnTo>
                  <a:pt x="28065" y="85468"/>
                </a:lnTo>
                <a:lnTo>
                  <a:pt x="26755" y="85468"/>
                </a:lnTo>
                <a:lnTo>
                  <a:pt x="26755" y="79857"/>
                </a:lnTo>
                <a:lnTo>
                  <a:pt x="25258" y="74247"/>
                </a:lnTo>
                <a:lnTo>
                  <a:pt x="25258" y="46194"/>
                </a:lnTo>
                <a:lnTo>
                  <a:pt x="31108" y="45989"/>
                </a:lnTo>
                <a:lnTo>
                  <a:pt x="38098" y="45539"/>
                </a:lnTo>
                <a:lnTo>
                  <a:pt x="46386" y="45089"/>
                </a:lnTo>
                <a:lnTo>
                  <a:pt x="56130" y="44884"/>
                </a:lnTo>
                <a:lnTo>
                  <a:pt x="89809" y="44884"/>
                </a:lnTo>
                <a:lnTo>
                  <a:pt x="89809" y="40583"/>
                </a:lnTo>
                <a:lnTo>
                  <a:pt x="25258" y="40583"/>
                </a:lnTo>
                <a:lnTo>
                  <a:pt x="25258" y="8415"/>
                </a:lnTo>
                <a:lnTo>
                  <a:pt x="26755" y="6919"/>
                </a:lnTo>
                <a:lnTo>
                  <a:pt x="26755" y="5610"/>
                </a:lnTo>
                <a:lnTo>
                  <a:pt x="28065" y="5610"/>
                </a:lnTo>
                <a:lnTo>
                  <a:pt x="28065" y="4114"/>
                </a:lnTo>
                <a:close/>
              </a:path>
              <a:path w="104139" h="91439">
                <a:moveTo>
                  <a:pt x="89809" y="44884"/>
                </a:moveTo>
                <a:lnTo>
                  <a:pt x="64550" y="44884"/>
                </a:lnTo>
                <a:lnTo>
                  <a:pt x="72969" y="46194"/>
                </a:lnTo>
                <a:lnTo>
                  <a:pt x="78583" y="46194"/>
                </a:lnTo>
                <a:lnTo>
                  <a:pt x="78583" y="77052"/>
                </a:lnTo>
                <a:lnTo>
                  <a:pt x="77273" y="81353"/>
                </a:lnTo>
                <a:lnTo>
                  <a:pt x="77273" y="85468"/>
                </a:lnTo>
                <a:lnTo>
                  <a:pt x="75776" y="85468"/>
                </a:lnTo>
                <a:lnTo>
                  <a:pt x="75776" y="86964"/>
                </a:lnTo>
                <a:lnTo>
                  <a:pt x="92615" y="86964"/>
                </a:lnTo>
                <a:lnTo>
                  <a:pt x="91305" y="84159"/>
                </a:lnTo>
                <a:lnTo>
                  <a:pt x="91305" y="82662"/>
                </a:lnTo>
                <a:lnTo>
                  <a:pt x="89809" y="75743"/>
                </a:lnTo>
                <a:lnTo>
                  <a:pt x="89809" y="44884"/>
                </a:lnTo>
                <a:close/>
              </a:path>
              <a:path w="104139" h="91439">
                <a:moveTo>
                  <a:pt x="92615" y="4114"/>
                </a:moveTo>
                <a:lnTo>
                  <a:pt x="74466" y="4114"/>
                </a:lnTo>
                <a:lnTo>
                  <a:pt x="75776" y="5610"/>
                </a:lnTo>
                <a:lnTo>
                  <a:pt x="77273" y="6919"/>
                </a:lnTo>
                <a:lnTo>
                  <a:pt x="77273" y="9725"/>
                </a:lnTo>
                <a:lnTo>
                  <a:pt x="78583" y="14026"/>
                </a:lnTo>
                <a:lnTo>
                  <a:pt x="78583" y="40583"/>
                </a:lnTo>
                <a:lnTo>
                  <a:pt x="89809" y="40583"/>
                </a:lnTo>
                <a:lnTo>
                  <a:pt x="89809" y="11221"/>
                </a:lnTo>
                <a:lnTo>
                  <a:pt x="91305" y="9725"/>
                </a:lnTo>
                <a:lnTo>
                  <a:pt x="91305" y="5610"/>
                </a:lnTo>
                <a:lnTo>
                  <a:pt x="92615" y="5610"/>
                </a:lnTo>
                <a:lnTo>
                  <a:pt x="92615" y="4114"/>
                </a:lnTo>
                <a:close/>
              </a:path>
              <a:path w="104139" h="91439">
                <a:moveTo>
                  <a:pt x="0" y="0"/>
                </a:moveTo>
                <a:lnTo>
                  <a:pt x="0" y="4114"/>
                </a:lnTo>
                <a:lnTo>
                  <a:pt x="37981" y="4114"/>
                </a:lnTo>
                <a:lnTo>
                  <a:pt x="37981" y="1309"/>
                </a:lnTo>
                <a:lnTo>
                  <a:pt x="7109" y="1309"/>
                </a:lnTo>
                <a:lnTo>
                  <a:pt x="0" y="0"/>
                </a:lnTo>
                <a:close/>
              </a:path>
              <a:path w="104139" h="91439">
                <a:moveTo>
                  <a:pt x="66047" y="0"/>
                </a:moveTo>
                <a:lnTo>
                  <a:pt x="66047" y="4114"/>
                </a:lnTo>
                <a:lnTo>
                  <a:pt x="103841" y="4114"/>
                </a:lnTo>
                <a:lnTo>
                  <a:pt x="103841" y="1309"/>
                </a:lnTo>
                <a:lnTo>
                  <a:pt x="71660" y="1309"/>
                </a:lnTo>
                <a:lnTo>
                  <a:pt x="66047" y="0"/>
                </a:lnTo>
                <a:close/>
              </a:path>
              <a:path w="104139" h="91439">
                <a:moveTo>
                  <a:pt x="37981" y="0"/>
                </a:moveTo>
                <a:lnTo>
                  <a:pt x="32368" y="1309"/>
                </a:lnTo>
                <a:lnTo>
                  <a:pt x="37981" y="1309"/>
                </a:lnTo>
                <a:lnTo>
                  <a:pt x="37981" y="0"/>
                </a:lnTo>
                <a:close/>
              </a:path>
              <a:path w="104139" h="91439">
                <a:moveTo>
                  <a:pt x="103841" y="0"/>
                </a:moveTo>
                <a:lnTo>
                  <a:pt x="96919" y="1309"/>
                </a:lnTo>
                <a:lnTo>
                  <a:pt x="103841" y="1309"/>
                </a:lnTo>
                <a:lnTo>
                  <a:pt x="103841" y="0"/>
                </a:lnTo>
                <a:close/>
              </a:path>
            </a:pathLst>
          </a:custGeom>
          <a:solidFill>
            <a:srgbClr val="000000"/>
          </a:solidFill>
        </p:spPr>
        <p:txBody>
          <a:bodyPr wrap="square" lIns="0" tIns="0" rIns="0" bIns="0" rtlCol="0"/>
          <a:lstStyle/>
          <a:p>
            <a:endParaRPr/>
          </a:p>
        </p:txBody>
      </p:sp>
      <p:sp>
        <p:nvSpPr>
          <p:cNvPr id="78" name="object 78"/>
          <p:cNvSpPr/>
          <p:nvPr/>
        </p:nvSpPr>
        <p:spPr>
          <a:xfrm>
            <a:off x="3876602" y="2853152"/>
            <a:ext cx="74930" cy="91440"/>
          </a:xfrm>
          <a:custGeom>
            <a:avLst/>
            <a:gdLst/>
            <a:ahLst/>
            <a:cxnLst/>
            <a:rect l="l" t="t" r="r" b="b"/>
            <a:pathLst>
              <a:path w="74929" h="91439">
                <a:moveTo>
                  <a:pt x="28065" y="4114"/>
                </a:moveTo>
                <a:lnTo>
                  <a:pt x="9916" y="4114"/>
                </a:lnTo>
                <a:lnTo>
                  <a:pt x="11226" y="5610"/>
                </a:lnTo>
                <a:lnTo>
                  <a:pt x="12722" y="6919"/>
                </a:lnTo>
                <a:lnTo>
                  <a:pt x="12722" y="8415"/>
                </a:lnTo>
                <a:lnTo>
                  <a:pt x="14032" y="15335"/>
                </a:lnTo>
                <a:lnTo>
                  <a:pt x="14032" y="74247"/>
                </a:lnTo>
                <a:lnTo>
                  <a:pt x="12722" y="81353"/>
                </a:lnTo>
                <a:lnTo>
                  <a:pt x="12722" y="82662"/>
                </a:lnTo>
                <a:lnTo>
                  <a:pt x="11226" y="85468"/>
                </a:lnTo>
                <a:lnTo>
                  <a:pt x="9916" y="86964"/>
                </a:lnTo>
                <a:lnTo>
                  <a:pt x="7109" y="88273"/>
                </a:lnTo>
                <a:lnTo>
                  <a:pt x="7109" y="91078"/>
                </a:lnTo>
                <a:lnTo>
                  <a:pt x="67356" y="91078"/>
                </a:lnTo>
                <a:lnTo>
                  <a:pt x="71660" y="89769"/>
                </a:lnTo>
                <a:lnTo>
                  <a:pt x="71660" y="85468"/>
                </a:lnTo>
                <a:lnTo>
                  <a:pt x="29562" y="85468"/>
                </a:lnTo>
                <a:lnTo>
                  <a:pt x="25258" y="84159"/>
                </a:lnTo>
                <a:lnTo>
                  <a:pt x="25258" y="6919"/>
                </a:lnTo>
                <a:lnTo>
                  <a:pt x="26755" y="6919"/>
                </a:lnTo>
                <a:lnTo>
                  <a:pt x="26755" y="5610"/>
                </a:lnTo>
                <a:lnTo>
                  <a:pt x="28065" y="4114"/>
                </a:lnTo>
                <a:close/>
              </a:path>
              <a:path w="74929" h="91439">
                <a:moveTo>
                  <a:pt x="74466" y="67327"/>
                </a:moveTo>
                <a:lnTo>
                  <a:pt x="70163" y="67327"/>
                </a:lnTo>
                <a:lnTo>
                  <a:pt x="66047" y="82662"/>
                </a:lnTo>
                <a:lnTo>
                  <a:pt x="63240" y="84159"/>
                </a:lnTo>
                <a:lnTo>
                  <a:pt x="56130" y="84159"/>
                </a:lnTo>
                <a:lnTo>
                  <a:pt x="52014" y="85468"/>
                </a:lnTo>
                <a:lnTo>
                  <a:pt x="71660" y="85468"/>
                </a:lnTo>
                <a:lnTo>
                  <a:pt x="71660" y="82662"/>
                </a:lnTo>
                <a:lnTo>
                  <a:pt x="72969" y="75743"/>
                </a:lnTo>
                <a:lnTo>
                  <a:pt x="74466" y="67327"/>
                </a:lnTo>
                <a:close/>
              </a:path>
              <a:path w="74929" h="91439">
                <a:moveTo>
                  <a:pt x="0" y="0"/>
                </a:moveTo>
                <a:lnTo>
                  <a:pt x="0" y="4114"/>
                </a:lnTo>
                <a:lnTo>
                  <a:pt x="37981" y="4114"/>
                </a:lnTo>
                <a:lnTo>
                  <a:pt x="37981" y="1309"/>
                </a:lnTo>
                <a:lnTo>
                  <a:pt x="9916" y="1309"/>
                </a:lnTo>
                <a:lnTo>
                  <a:pt x="0" y="0"/>
                </a:lnTo>
                <a:close/>
              </a:path>
              <a:path w="74929" h="91439">
                <a:moveTo>
                  <a:pt x="37981" y="0"/>
                </a:moveTo>
                <a:lnTo>
                  <a:pt x="30871" y="1309"/>
                </a:lnTo>
                <a:lnTo>
                  <a:pt x="37981" y="1309"/>
                </a:lnTo>
                <a:lnTo>
                  <a:pt x="37981" y="0"/>
                </a:lnTo>
                <a:close/>
              </a:path>
            </a:pathLst>
          </a:custGeom>
          <a:solidFill>
            <a:srgbClr val="000000"/>
          </a:solidFill>
        </p:spPr>
        <p:txBody>
          <a:bodyPr wrap="square" lIns="0" tIns="0" rIns="0" bIns="0" rtlCol="0"/>
          <a:lstStyle/>
          <a:p>
            <a:endParaRPr/>
          </a:p>
        </p:txBody>
      </p:sp>
      <p:sp>
        <p:nvSpPr>
          <p:cNvPr id="79" name="object 79"/>
          <p:cNvSpPr/>
          <p:nvPr/>
        </p:nvSpPr>
        <p:spPr>
          <a:xfrm>
            <a:off x="4541940" y="2851655"/>
            <a:ext cx="625857" cy="277912"/>
          </a:xfrm>
          <a:prstGeom prst="rect">
            <a:avLst/>
          </a:prstGeom>
          <a:blipFill>
            <a:blip r:embed="rId7" cstate="print"/>
            <a:stretch>
              <a:fillRect/>
            </a:stretch>
          </a:blipFill>
        </p:spPr>
        <p:txBody>
          <a:bodyPr wrap="square" lIns="0" tIns="0" rIns="0" bIns="0" rtlCol="0"/>
          <a:lstStyle/>
          <a:p>
            <a:endParaRPr/>
          </a:p>
        </p:txBody>
      </p:sp>
      <p:sp>
        <p:nvSpPr>
          <p:cNvPr id="80" name="object 80"/>
          <p:cNvSpPr/>
          <p:nvPr/>
        </p:nvSpPr>
        <p:spPr>
          <a:xfrm>
            <a:off x="5743323" y="2853152"/>
            <a:ext cx="62230" cy="91440"/>
          </a:xfrm>
          <a:custGeom>
            <a:avLst/>
            <a:gdLst/>
            <a:ahLst/>
            <a:cxnLst/>
            <a:rect l="l" t="t" r="r" b="b"/>
            <a:pathLst>
              <a:path w="62229" h="91439">
                <a:moveTo>
                  <a:pt x="61743" y="86964"/>
                </a:moveTo>
                <a:lnTo>
                  <a:pt x="20955" y="86964"/>
                </a:lnTo>
                <a:lnTo>
                  <a:pt x="20955" y="91078"/>
                </a:lnTo>
                <a:lnTo>
                  <a:pt x="61743" y="91078"/>
                </a:lnTo>
                <a:lnTo>
                  <a:pt x="61743" y="86964"/>
                </a:lnTo>
                <a:close/>
              </a:path>
              <a:path w="62229" h="91439">
                <a:moveTo>
                  <a:pt x="47711" y="67327"/>
                </a:moveTo>
                <a:lnTo>
                  <a:pt x="36484" y="67327"/>
                </a:lnTo>
                <a:lnTo>
                  <a:pt x="36484" y="81353"/>
                </a:lnTo>
                <a:lnTo>
                  <a:pt x="34988" y="82662"/>
                </a:lnTo>
                <a:lnTo>
                  <a:pt x="34988" y="85468"/>
                </a:lnTo>
                <a:lnTo>
                  <a:pt x="33678" y="85468"/>
                </a:lnTo>
                <a:lnTo>
                  <a:pt x="33678" y="86964"/>
                </a:lnTo>
                <a:lnTo>
                  <a:pt x="51827" y="86964"/>
                </a:lnTo>
                <a:lnTo>
                  <a:pt x="49020" y="85468"/>
                </a:lnTo>
                <a:lnTo>
                  <a:pt x="49020" y="84159"/>
                </a:lnTo>
                <a:lnTo>
                  <a:pt x="47711" y="82662"/>
                </a:lnTo>
                <a:lnTo>
                  <a:pt x="47711" y="67327"/>
                </a:lnTo>
                <a:close/>
              </a:path>
              <a:path w="62229" h="91439">
                <a:moveTo>
                  <a:pt x="47711" y="0"/>
                </a:moveTo>
                <a:lnTo>
                  <a:pt x="46214" y="0"/>
                </a:lnTo>
                <a:lnTo>
                  <a:pt x="42098" y="1309"/>
                </a:lnTo>
                <a:lnTo>
                  <a:pt x="39291" y="2805"/>
                </a:lnTo>
                <a:lnTo>
                  <a:pt x="37794" y="2805"/>
                </a:lnTo>
                <a:lnTo>
                  <a:pt x="30994" y="13328"/>
                </a:lnTo>
                <a:lnTo>
                  <a:pt x="20481" y="29183"/>
                </a:lnTo>
                <a:lnTo>
                  <a:pt x="16839" y="34972"/>
                </a:lnTo>
                <a:lnTo>
                  <a:pt x="13366" y="40799"/>
                </a:lnTo>
                <a:lnTo>
                  <a:pt x="9401" y="47643"/>
                </a:lnTo>
                <a:lnTo>
                  <a:pt x="4946" y="55539"/>
                </a:lnTo>
                <a:lnTo>
                  <a:pt x="0" y="64521"/>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0"/>
                </a:lnTo>
                <a:close/>
              </a:path>
              <a:path w="62229" h="91439">
                <a:moveTo>
                  <a:pt x="47711" y="14026"/>
                </a:moveTo>
                <a:lnTo>
                  <a:pt x="36484" y="14026"/>
                </a:lnTo>
                <a:lnTo>
                  <a:pt x="36484" y="58911"/>
                </a:lnTo>
                <a:lnTo>
                  <a:pt x="47711" y="58911"/>
                </a:lnTo>
                <a:lnTo>
                  <a:pt x="47711" y="14026"/>
                </a:lnTo>
                <a:close/>
              </a:path>
            </a:pathLst>
          </a:custGeom>
          <a:solidFill>
            <a:srgbClr val="000000"/>
          </a:solidFill>
        </p:spPr>
        <p:txBody>
          <a:bodyPr wrap="square" lIns="0" tIns="0" rIns="0" bIns="0" rtlCol="0"/>
          <a:lstStyle/>
          <a:p>
            <a:endParaRPr/>
          </a:p>
        </p:txBody>
      </p:sp>
      <p:sp>
        <p:nvSpPr>
          <p:cNvPr id="81" name="object 81"/>
          <p:cNvSpPr/>
          <p:nvPr/>
        </p:nvSpPr>
        <p:spPr>
          <a:xfrm>
            <a:off x="5817604" y="2930203"/>
            <a:ext cx="15875" cy="15875"/>
          </a:xfrm>
          <a:custGeom>
            <a:avLst/>
            <a:gdLst/>
            <a:ahLst/>
            <a:cxnLst/>
            <a:rect l="l" t="t" r="r" b="b"/>
            <a:pathLst>
              <a:path w="15875" h="15875">
                <a:moveTo>
                  <a:pt x="9916" y="0"/>
                </a:moveTo>
                <a:lnTo>
                  <a:pt x="5613" y="0"/>
                </a:lnTo>
                <a:lnTo>
                  <a:pt x="4303" y="1496"/>
                </a:lnTo>
                <a:lnTo>
                  <a:pt x="2806" y="2805"/>
                </a:lnTo>
                <a:lnTo>
                  <a:pt x="1496" y="4301"/>
                </a:lnTo>
                <a:lnTo>
                  <a:pt x="0" y="5610"/>
                </a:lnTo>
                <a:lnTo>
                  <a:pt x="0" y="9912"/>
                </a:lnTo>
                <a:lnTo>
                  <a:pt x="1496" y="11221"/>
                </a:lnTo>
                <a:lnTo>
                  <a:pt x="2806" y="12717"/>
                </a:lnTo>
                <a:lnTo>
                  <a:pt x="4303" y="14026"/>
                </a:lnTo>
                <a:lnTo>
                  <a:pt x="5613" y="15522"/>
                </a:lnTo>
                <a:lnTo>
                  <a:pt x="9916" y="15522"/>
                </a:lnTo>
                <a:lnTo>
                  <a:pt x="11226" y="14026"/>
                </a:lnTo>
                <a:lnTo>
                  <a:pt x="12722" y="12717"/>
                </a:lnTo>
                <a:lnTo>
                  <a:pt x="14032" y="11221"/>
                </a:lnTo>
                <a:lnTo>
                  <a:pt x="15529" y="9912"/>
                </a:lnTo>
                <a:lnTo>
                  <a:pt x="15529" y="5610"/>
                </a:lnTo>
                <a:lnTo>
                  <a:pt x="14032" y="4301"/>
                </a:lnTo>
                <a:lnTo>
                  <a:pt x="12722" y="2805"/>
                </a:lnTo>
                <a:lnTo>
                  <a:pt x="11226" y="1496"/>
                </a:lnTo>
                <a:lnTo>
                  <a:pt x="9916" y="0"/>
                </a:lnTo>
                <a:close/>
              </a:path>
            </a:pathLst>
          </a:custGeom>
          <a:solidFill>
            <a:srgbClr val="000000"/>
          </a:solidFill>
        </p:spPr>
        <p:txBody>
          <a:bodyPr wrap="square" lIns="0" tIns="0" rIns="0" bIns="0" rtlCol="0"/>
          <a:lstStyle/>
          <a:p>
            <a:endParaRPr/>
          </a:p>
        </p:txBody>
      </p:sp>
      <p:sp>
        <p:nvSpPr>
          <p:cNvPr id="82" name="object 82"/>
          <p:cNvSpPr/>
          <p:nvPr/>
        </p:nvSpPr>
        <p:spPr>
          <a:xfrm>
            <a:off x="5841551" y="2853152"/>
            <a:ext cx="62230" cy="91440"/>
          </a:xfrm>
          <a:custGeom>
            <a:avLst/>
            <a:gdLst/>
            <a:ahLst/>
            <a:cxnLst/>
            <a:rect l="l" t="t" r="r" b="b"/>
            <a:pathLst>
              <a:path w="62229" h="91439">
                <a:moveTo>
                  <a:pt x="61743" y="86964"/>
                </a:moveTo>
                <a:lnTo>
                  <a:pt x="20955" y="86964"/>
                </a:lnTo>
                <a:lnTo>
                  <a:pt x="20955" y="91078"/>
                </a:lnTo>
                <a:lnTo>
                  <a:pt x="61743" y="91078"/>
                </a:lnTo>
                <a:lnTo>
                  <a:pt x="61743" y="86964"/>
                </a:lnTo>
                <a:close/>
              </a:path>
              <a:path w="62229" h="91439">
                <a:moveTo>
                  <a:pt x="47711" y="67327"/>
                </a:moveTo>
                <a:lnTo>
                  <a:pt x="36484" y="67327"/>
                </a:lnTo>
                <a:lnTo>
                  <a:pt x="36484" y="81353"/>
                </a:lnTo>
                <a:lnTo>
                  <a:pt x="34988" y="82662"/>
                </a:lnTo>
                <a:lnTo>
                  <a:pt x="34988" y="85468"/>
                </a:lnTo>
                <a:lnTo>
                  <a:pt x="33678" y="85468"/>
                </a:lnTo>
                <a:lnTo>
                  <a:pt x="33678" y="86964"/>
                </a:lnTo>
                <a:lnTo>
                  <a:pt x="51827" y="86964"/>
                </a:lnTo>
                <a:lnTo>
                  <a:pt x="49020" y="85468"/>
                </a:lnTo>
                <a:lnTo>
                  <a:pt x="49020" y="84159"/>
                </a:lnTo>
                <a:lnTo>
                  <a:pt x="47711" y="82662"/>
                </a:lnTo>
                <a:lnTo>
                  <a:pt x="47711" y="67327"/>
                </a:lnTo>
                <a:close/>
              </a:path>
              <a:path w="62229" h="91439">
                <a:moveTo>
                  <a:pt x="47711" y="0"/>
                </a:moveTo>
                <a:lnTo>
                  <a:pt x="46214" y="0"/>
                </a:lnTo>
                <a:lnTo>
                  <a:pt x="42098" y="1309"/>
                </a:lnTo>
                <a:lnTo>
                  <a:pt x="39291" y="2805"/>
                </a:lnTo>
                <a:lnTo>
                  <a:pt x="37794" y="2805"/>
                </a:lnTo>
                <a:lnTo>
                  <a:pt x="30994" y="13328"/>
                </a:lnTo>
                <a:lnTo>
                  <a:pt x="20481" y="29183"/>
                </a:lnTo>
                <a:lnTo>
                  <a:pt x="16839" y="34972"/>
                </a:lnTo>
                <a:lnTo>
                  <a:pt x="13366" y="40799"/>
                </a:lnTo>
                <a:lnTo>
                  <a:pt x="9401" y="47643"/>
                </a:lnTo>
                <a:lnTo>
                  <a:pt x="4946" y="55539"/>
                </a:lnTo>
                <a:lnTo>
                  <a:pt x="0" y="64521"/>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0"/>
                </a:lnTo>
                <a:close/>
              </a:path>
              <a:path w="62229" h="91439">
                <a:moveTo>
                  <a:pt x="47711" y="14026"/>
                </a:moveTo>
                <a:lnTo>
                  <a:pt x="36484" y="14026"/>
                </a:lnTo>
                <a:lnTo>
                  <a:pt x="36484" y="58911"/>
                </a:lnTo>
                <a:lnTo>
                  <a:pt x="47711" y="58911"/>
                </a:lnTo>
                <a:lnTo>
                  <a:pt x="47711" y="14026"/>
                </a:lnTo>
                <a:close/>
              </a:path>
            </a:pathLst>
          </a:custGeom>
          <a:solidFill>
            <a:srgbClr val="000000"/>
          </a:solidFill>
        </p:spPr>
        <p:txBody>
          <a:bodyPr wrap="square" lIns="0" tIns="0" rIns="0" bIns="0" rtlCol="0"/>
          <a:lstStyle/>
          <a:p>
            <a:endParaRPr/>
          </a:p>
        </p:txBody>
      </p:sp>
      <p:sp>
        <p:nvSpPr>
          <p:cNvPr id="83" name="object 83"/>
          <p:cNvSpPr/>
          <p:nvPr/>
        </p:nvSpPr>
        <p:spPr>
          <a:xfrm>
            <a:off x="6614845" y="2853152"/>
            <a:ext cx="59055" cy="91440"/>
          </a:xfrm>
          <a:custGeom>
            <a:avLst/>
            <a:gdLst/>
            <a:ahLst/>
            <a:cxnLst/>
            <a:rect l="l" t="t" r="r" b="b"/>
            <a:pathLst>
              <a:path w="59054" h="91439">
                <a:moveTo>
                  <a:pt x="55085" y="11221"/>
                </a:moveTo>
                <a:lnTo>
                  <a:pt x="47711" y="11221"/>
                </a:lnTo>
                <a:lnTo>
                  <a:pt x="40998" y="24850"/>
                </a:lnTo>
                <a:lnTo>
                  <a:pt x="37002" y="32445"/>
                </a:lnTo>
                <a:lnTo>
                  <a:pt x="32181" y="40583"/>
                </a:lnTo>
                <a:lnTo>
                  <a:pt x="22461" y="56342"/>
                </a:lnTo>
                <a:lnTo>
                  <a:pt x="14336" y="69875"/>
                </a:lnTo>
                <a:lnTo>
                  <a:pt x="7791" y="81058"/>
                </a:lnTo>
                <a:lnTo>
                  <a:pt x="2806" y="89769"/>
                </a:lnTo>
                <a:lnTo>
                  <a:pt x="2806" y="91078"/>
                </a:lnTo>
                <a:lnTo>
                  <a:pt x="15342" y="91078"/>
                </a:lnTo>
                <a:lnTo>
                  <a:pt x="22732" y="74545"/>
                </a:lnTo>
                <a:lnTo>
                  <a:pt x="32368" y="54469"/>
                </a:lnTo>
                <a:lnTo>
                  <a:pt x="44390" y="30957"/>
                </a:lnTo>
                <a:lnTo>
                  <a:pt x="55085" y="11221"/>
                </a:lnTo>
                <a:close/>
              </a:path>
              <a:path w="59054" h="91439">
                <a:moveTo>
                  <a:pt x="6922" y="0"/>
                </a:moveTo>
                <a:lnTo>
                  <a:pt x="1309" y="0"/>
                </a:lnTo>
                <a:lnTo>
                  <a:pt x="0" y="1309"/>
                </a:lnTo>
                <a:lnTo>
                  <a:pt x="0" y="28053"/>
                </a:lnTo>
                <a:lnTo>
                  <a:pt x="4116" y="28053"/>
                </a:lnTo>
                <a:lnTo>
                  <a:pt x="4116" y="19637"/>
                </a:lnTo>
                <a:lnTo>
                  <a:pt x="5613" y="15335"/>
                </a:lnTo>
                <a:lnTo>
                  <a:pt x="5613" y="14026"/>
                </a:lnTo>
                <a:lnTo>
                  <a:pt x="6922" y="12530"/>
                </a:lnTo>
                <a:lnTo>
                  <a:pt x="8419" y="11221"/>
                </a:lnTo>
                <a:lnTo>
                  <a:pt x="55085" y="11221"/>
                </a:lnTo>
                <a:lnTo>
                  <a:pt x="58937" y="4114"/>
                </a:lnTo>
                <a:lnTo>
                  <a:pt x="58937" y="1309"/>
                </a:lnTo>
                <a:lnTo>
                  <a:pt x="15342" y="1309"/>
                </a:lnTo>
                <a:lnTo>
                  <a:pt x="6922" y="0"/>
                </a:lnTo>
                <a:close/>
              </a:path>
              <a:path w="59054" h="91439">
                <a:moveTo>
                  <a:pt x="58937" y="0"/>
                </a:moveTo>
                <a:lnTo>
                  <a:pt x="52625" y="204"/>
                </a:lnTo>
                <a:lnTo>
                  <a:pt x="34809" y="1104"/>
                </a:lnTo>
                <a:lnTo>
                  <a:pt x="23762" y="1309"/>
                </a:lnTo>
                <a:lnTo>
                  <a:pt x="58937" y="1309"/>
                </a:lnTo>
                <a:lnTo>
                  <a:pt x="58937" y="0"/>
                </a:lnTo>
                <a:close/>
              </a:path>
            </a:pathLst>
          </a:custGeom>
          <a:solidFill>
            <a:srgbClr val="000000"/>
          </a:solidFill>
        </p:spPr>
        <p:txBody>
          <a:bodyPr wrap="square" lIns="0" tIns="0" rIns="0" bIns="0" rtlCol="0"/>
          <a:lstStyle/>
          <a:p>
            <a:endParaRPr/>
          </a:p>
        </p:txBody>
      </p:sp>
      <p:sp>
        <p:nvSpPr>
          <p:cNvPr id="84" name="object 84"/>
          <p:cNvSpPr/>
          <p:nvPr/>
        </p:nvSpPr>
        <p:spPr>
          <a:xfrm>
            <a:off x="6679398" y="2853152"/>
            <a:ext cx="60960" cy="91440"/>
          </a:xfrm>
          <a:custGeom>
            <a:avLst/>
            <a:gdLst/>
            <a:ahLst/>
            <a:cxnLst/>
            <a:rect l="l" t="t" r="r" b="b"/>
            <a:pathLst>
              <a:path w="60959" h="91439">
                <a:moveTo>
                  <a:pt x="56533" y="11221"/>
                </a:moveTo>
                <a:lnTo>
                  <a:pt x="49207" y="11221"/>
                </a:lnTo>
                <a:lnTo>
                  <a:pt x="45755" y="17781"/>
                </a:lnTo>
                <a:lnTo>
                  <a:pt x="37867" y="32445"/>
                </a:lnTo>
                <a:lnTo>
                  <a:pt x="33678" y="40583"/>
                </a:lnTo>
                <a:lnTo>
                  <a:pt x="23908" y="56342"/>
                </a:lnTo>
                <a:lnTo>
                  <a:pt x="15576" y="69875"/>
                </a:lnTo>
                <a:lnTo>
                  <a:pt x="8577" y="81058"/>
                </a:lnTo>
                <a:lnTo>
                  <a:pt x="2806" y="89769"/>
                </a:lnTo>
                <a:lnTo>
                  <a:pt x="4116" y="91078"/>
                </a:lnTo>
                <a:lnTo>
                  <a:pt x="16839" y="91078"/>
                </a:lnTo>
                <a:lnTo>
                  <a:pt x="23677" y="74545"/>
                </a:lnTo>
                <a:lnTo>
                  <a:pt x="33374" y="54469"/>
                </a:lnTo>
                <a:lnTo>
                  <a:pt x="45702" y="30957"/>
                </a:lnTo>
                <a:lnTo>
                  <a:pt x="56533" y="11221"/>
                </a:lnTo>
                <a:close/>
              </a:path>
              <a:path w="60959" h="91439">
                <a:moveTo>
                  <a:pt x="8419" y="0"/>
                </a:moveTo>
                <a:lnTo>
                  <a:pt x="1309" y="0"/>
                </a:lnTo>
                <a:lnTo>
                  <a:pt x="0" y="1309"/>
                </a:lnTo>
                <a:lnTo>
                  <a:pt x="1309" y="4114"/>
                </a:lnTo>
                <a:lnTo>
                  <a:pt x="1309" y="28053"/>
                </a:lnTo>
                <a:lnTo>
                  <a:pt x="4116" y="28053"/>
                </a:lnTo>
                <a:lnTo>
                  <a:pt x="5613" y="25247"/>
                </a:lnTo>
                <a:lnTo>
                  <a:pt x="5613" y="15335"/>
                </a:lnTo>
                <a:lnTo>
                  <a:pt x="6922" y="14026"/>
                </a:lnTo>
                <a:lnTo>
                  <a:pt x="6922" y="12530"/>
                </a:lnTo>
                <a:lnTo>
                  <a:pt x="8419" y="12530"/>
                </a:lnTo>
                <a:lnTo>
                  <a:pt x="8419" y="11221"/>
                </a:lnTo>
                <a:lnTo>
                  <a:pt x="56533" y="11221"/>
                </a:lnTo>
                <a:lnTo>
                  <a:pt x="60434" y="4114"/>
                </a:lnTo>
                <a:lnTo>
                  <a:pt x="60434" y="1309"/>
                </a:lnTo>
                <a:lnTo>
                  <a:pt x="15342" y="1309"/>
                </a:lnTo>
                <a:lnTo>
                  <a:pt x="8419" y="0"/>
                </a:lnTo>
                <a:close/>
              </a:path>
              <a:path w="60959" h="91439">
                <a:moveTo>
                  <a:pt x="60434" y="0"/>
                </a:moveTo>
                <a:lnTo>
                  <a:pt x="53569" y="204"/>
                </a:lnTo>
                <a:lnTo>
                  <a:pt x="36122" y="1104"/>
                </a:lnTo>
                <a:lnTo>
                  <a:pt x="25258" y="1309"/>
                </a:lnTo>
                <a:lnTo>
                  <a:pt x="60434" y="1309"/>
                </a:lnTo>
                <a:lnTo>
                  <a:pt x="60434" y="0"/>
                </a:lnTo>
                <a:close/>
              </a:path>
            </a:pathLst>
          </a:custGeom>
          <a:solidFill>
            <a:srgbClr val="000000"/>
          </a:solidFill>
        </p:spPr>
        <p:txBody>
          <a:bodyPr wrap="square" lIns="0" tIns="0" rIns="0" bIns="0" rtlCol="0"/>
          <a:lstStyle/>
          <a:p>
            <a:endParaRPr/>
          </a:p>
        </p:txBody>
      </p:sp>
      <p:sp>
        <p:nvSpPr>
          <p:cNvPr id="85" name="object 85"/>
          <p:cNvSpPr/>
          <p:nvPr/>
        </p:nvSpPr>
        <p:spPr>
          <a:xfrm>
            <a:off x="7455498" y="2853152"/>
            <a:ext cx="60960" cy="91440"/>
          </a:xfrm>
          <a:custGeom>
            <a:avLst/>
            <a:gdLst/>
            <a:ahLst/>
            <a:cxnLst/>
            <a:rect l="l" t="t" r="r" b="b"/>
            <a:pathLst>
              <a:path w="60959" h="91439">
                <a:moveTo>
                  <a:pt x="56533" y="11221"/>
                </a:moveTo>
                <a:lnTo>
                  <a:pt x="49207" y="11221"/>
                </a:lnTo>
                <a:lnTo>
                  <a:pt x="45755" y="17781"/>
                </a:lnTo>
                <a:lnTo>
                  <a:pt x="37867" y="32445"/>
                </a:lnTo>
                <a:lnTo>
                  <a:pt x="33678" y="40583"/>
                </a:lnTo>
                <a:lnTo>
                  <a:pt x="23934" y="56342"/>
                </a:lnTo>
                <a:lnTo>
                  <a:pt x="15646" y="69875"/>
                </a:lnTo>
                <a:lnTo>
                  <a:pt x="8656" y="81058"/>
                </a:lnTo>
                <a:lnTo>
                  <a:pt x="2806" y="89769"/>
                </a:lnTo>
                <a:lnTo>
                  <a:pt x="4303" y="91078"/>
                </a:lnTo>
                <a:lnTo>
                  <a:pt x="16839" y="91078"/>
                </a:lnTo>
                <a:lnTo>
                  <a:pt x="23677" y="74545"/>
                </a:lnTo>
                <a:lnTo>
                  <a:pt x="33374" y="54469"/>
                </a:lnTo>
                <a:lnTo>
                  <a:pt x="45702" y="30957"/>
                </a:lnTo>
                <a:lnTo>
                  <a:pt x="56533" y="11221"/>
                </a:lnTo>
                <a:close/>
              </a:path>
              <a:path w="60959" h="91439">
                <a:moveTo>
                  <a:pt x="8419" y="0"/>
                </a:moveTo>
                <a:lnTo>
                  <a:pt x="1496" y="0"/>
                </a:lnTo>
                <a:lnTo>
                  <a:pt x="0" y="1309"/>
                </a:lnTo>
                <a:lnTo>
                  <a:pt x="1496" y="4114"/>
                </a:lnTo>
                <a:lnTo>
                  <a:pt x="1496" y="28053"/>
                </a:lnTo>
                <a:lnTo>
                  <a:pt x="5613" y="28053"/>
                </a:lnTo>
                <a:lnTo>
                  <a:pt x="5613" y="19637"/>
                </a:lnTo>
                <a:lnTo>
                  <a:pt x="7109" y="15335"/>
                </a:lnTo>
                <a:lnTo>
                  <a:pt x="7109" y="12530"/>
                </a:lnTo>
                <a:lnTo>
                  <a:pt x="8419" y="12530"/>
                </a:lnTo>
                <a:lnTo>
                  <a:pt x="9916" y="11221"/>
                </a:lnTo>
                <a:lnTo>
                  <a:pt x="56533" y="11221"/>
                </a:lnTo>
                <a:lnTo>
                  <a:pt x="60434" y="4114"/>
                </a:lnTo>
                <a:lnTo>
                  <a:pt x="60434" y="1309"/>
                </a:lnTo>
                <a:lnTo>
                  <a:pt x="15529" y="1309"/>
                </a:lnTo>
                <a:lnTo>
                  <a:pt x="8419" y="0"/>
                </a:lnTo>
                <a:close/>
              </a:path>
              <a:path w="60959" h="91439">
                <a:moveTo>
                  <a:pt x="60434" y="0"/>
                </a:moveTo>
                <a:lnTo>
                  <a:pt x="53569" y="204"/>
                </a:lnTo>
                <a:lnTo>
                  <a:pt x="36122" y="1104"/>
                </a:lnTo>
                <a:lnTo>
                  <a:pt x="25258" y="1309"/>
                </a:lnTo>
                <a:lnTo>
                  <a:pt x="60434" y="1309"/>
                </a:lnTo>
                <a:lnTo>
                  <a:pt x="60434" y="0"/>
                </a:lnTo>
                <a:close/>
              </a:path>
            </a:pathLst>
          </a:custGeom>
          <a:solidFill>
            <a:srgbClr val="000000"/>
          </a:solidFill>
        </p:spPr>
        <p:txBody>
          <a:bodyPr wrap="square" lIns="0" tIns="0" rIns="0" bIns="0" rtlCol="0"/>
          <a:lstStyle/>
          <a:p>
            <a:endParaRPr/>
          </a:p>
        </p:txBody>
      </p:sp>
      <p:sp>
        <p:nvSpPr>
          <p:cNvPr id="86" name="object 86"/>
          <p:cNvSpPr/>
          <p:nvPr/>
        </p:nvSpPr>
        <p:spPr>
          <a:xfrm>
            <a:off x="7520049" y="2853152"/>
            <a:ext cx="52069" cy="91440"/>
          </a:xfrm>
          <a:custGeom>
            <a:avLst/>
            <a:gdLst/>
            <a:ahLst/>
            <a:cxnLst/>
            <a:rect l="l" t="t" r="r" b="b"/>
            <a:pathLst>
              <a:path w="52070" h="91439">
                <a:moveTo>
                  <a:pt x="52014" y="86964"/>
                </a:moveTo>
                <a:lnTo>
                  <a:pt x="7109" y="86964"/>
                </a:lnTo>
                <a:lnTo>
                  <a:pt x="7109" y="91078"/>
                </a:lnTo>
                <a:lnTo>
                  <a:pt x="52014" y="91078"/>
                </a:lnTo>
                <a:lnTo>
                  <a:pt x="52014" y="86964"/>
                </a:lnTo>
                <a:close/>
              </a:path>
              <a:path w="52070" h="91439">
                <a:moveTo>
                  <a:pt x="36384" y="11221"/>
                </a:moveTo>
                <a:lnTo>
                  <a:pt x="23949" y="11221"/>
                </a:lnTo>
                <a:lnTo>
                  <a:pt x="23949" y="82662"/>
                </a:lnTo>
                <a:lnTo>
                  <a:pt x="21142" y="85468"/>
                </a:lnTo>
                <a:lnTo>
                  <a:pt x="16839" y="86964"/>
                </a:lnTo>
                <a:lnTo>
                  <a:pt x="39291" y="86964"/>
                </a:lnTo>
                <a:lnTo>
                  <a:pt x="37981" y="85468"/>
                </a:lnTo>
                <a:lnTo>
                  <a:pt x="36484" y="85468"/>
                </a:lnTo>
                <a:lnTo>
                  <a:pt x="36484" y="84159"/>
                </a:lnTo>
                <a:lnTo>
                  <a:pt x="35175" y="81353"/>
                </a:lnTo>
                <a:lnTo>
                  <a:pt x="35175" y="44884"/>
                </a:lnTo>
                <a:lnTo>
                  <a:pt x="36384" y="11221"/>
                </a:lnTo>
                <a:close/>
              </a:path>
              <a:path w="52070" h="91439">
                <a:moveTo>
                  <a:pt x="36484" y="0"/>
                </a:moveTo>
                <a:lnTo>
                  <a:pt x="33678" y="0"/>
                </a:lnTo>
                <a:lnTo>
                  <a:pt x="26837" y="3299"/>
                </a:lnTo>
                <a:lnTo>
                  <a:pt x="18944" y="6756"/>
                </a:lnTo>
                <a:lnTo>
                  <a:pt x="9998" y="9967"/>
                </a:lnTo>
                <a:lnTo>
                  <a:pt x="0" y="12530"/>
                </a:lnTo>
                <a:lnTo>
                  <a:pt x="0" y="19637"/>
                </a:lnTo>
                <a:lnTo>
                  <a:pt x="1496" y="19637"/>
                </a:lnTo>
                <a:lnTo>
                  <a:pt x="1496" y="20946"/>
                </a:lnTo>
                <a:lnTo>
                  <a:pt x="4303" y="18140"/>
                </a:lnTo>
                <a:lnTo>
                  <a:pt x="7109" y="16831"/>
                </a:lnTo>
                <a:lnTo>
                  <a:pt x="12722" y="15335"/>
                </a:lnTo>
                <a:lnTo>
                  <a:pt x="19645" y="11221"/>
                </a:lnTo>
                <a:lnTo>
                  <a:pt x="36384" y="11221"/>
                </a:lnTo>
                <a:lnTo>
                  <a:pt x="36484" y="0"/>
                </a:lnTo>
                <a:close/>
              </a:path>
            </a:pathLst>
          </a:custGeom>
          <a:solidFill>
            <a:srgbClr val="000000"/>
          </a:solidFill>
        </p:spPr>
        <p:txBody>
          <a:bodyPr wrap="square" lIns="0" tIns="0" rIns="0" bIns="0" rtlCol="0"/>
          <a:lstStyle/>
          <a:p>
            <a:endParaRPr/>
          </a:p>
        </p:txBody>
      </p:sp>
      <p:sp>
        <p:nvSpPr>
          <p:cNvPr id="87" name="object 87"/>
          <p:cNvSpPr/>
          <p:nvPr/>
        </p:nvSpPr>
        <p:spPr>
          <a:xfrm>
            <a:off x="8426746" y="2851657"/>
            <a:ext cx="57785" cy="94615"/>
          </a:xfrm>
          <a:custGeom>
            <a:avLst/>
            <a:gdLst/>
            <a:ahLst/>
            <a:cxnLst/>
            <a:rect l="l" t="t" r="r" b="b"/>
            <a:pathLst>
              <a:path w="57784" h="94614">
                <a:moveTo>
                  <a:pt x="46214" y="0"/>
                </a:moveTo>
                <a:lnTo>
                  <a:pt x="12418" y="22138"/>
                </a:lnTo>
                <a:lnTo>
                  <a:pt x="0" y="58911"/>
                </a:lnTo>
                <a:lnTo>
                  <a:pt x="526" y="66801"/>
                </a:lnTo>
                <a:lnTo>
                  <a:pt x="2104" y="73639"/>
                </a:lnTo>
                <a:lnTo>
                  <a:pt x="4736" y="79425"/>
                </a:lnTo>
                <a:lnTo>
                  <a:pt x="8419" y="84159"/>
                </a:lnTo>
                <a:lnTo>
                  <a:pt x="12535" y="91265"/>
                </a:lnTo>
                <a:lnTo>
                  <a:pt x="19645" y="94071"/>
                </a:lnTo>
                <a:lnTo>
                  <a:pt x="34988" y="94071"/>
                </a:lnTo>
                <a:lnTo>
                  <a:pt x="42098" y="91265"/>
                </a:lnTo>
                <a:lnTo>
                  <a:pt x="43555" y="89769"/>
                </a:lnTo>
                <a:lnTo>
                  <a:pt x="25258" y="89769"/>
                </a:lnTo>
                <a:lnTo>
                  <a:pt x="20955" y="86964"/>
                </a:lnTo>
                <a:lnTo>
                  <a:pt x="18148" y="82849"/>
                </a:lnTo>
                <a:lnTo>
                  <a:pt x="14032" y="78548"/>
                </a:lnTo>
                <a:lnTo>
                  <a:pt x="12535" y="71628"/>
                </a:lnTo>
                <a:lnTo>
                  <a:pt x="12535" y="54796"/>
                </a:lnTo>
                <a:lnTo>
                  <a:pt x="14032" y="53300"/>
                </a:lnTo>
                <a:lnTo>
                  <a:pt x="15342" y="50495"/>
                </a:lnTo>
                <a:lnTo>
                  <a:pt x="16839" y="49186"/>
                </a:lnTo>
                <a:lnTo>
                  <a:pt x="19645" y="47690"/>
                </a:lnTo>
                <a:lnTo>
                  <a:pt x="12535" y="47690"/>
                </a:lnTo>
                <a:lnTo>
                  <a:pt x="14040" y="39239"/>
                </a:lnTo>
                <a:lnTo>
                  <a:pt x="15342" y="33663"/>
                </a:lnTo>
                <a:lnTo>
                  <a:pt x="18148" y="28053"/>
                </a:lnTo>
                <a:lnTo>
                  <a:pt x="22452" y="22442"/>
                </a:lnTo>
                <a:lnTo>
                  <a:pt x="26568" y="16831"/>
                </a:lnTo>
                <a:lnTo>
                  <a:pt x="32181" y="12717"/>
                </a:lnTo>
                <a:lnTo>
                  <a:pt x="36484" y="8415"/>
                </a:lnTo>
                <a:lnTo>
                  <a:pt x="43407" y="5610"/>
                </a:lnTo>
                <a:lnTo>
                  <a:pt x="51827" y="2805"/>
                </a:lnTo>
                <a:lnTo>
                  <a:pt x="46214" y="0"/>
                </a:lnTo>
                <a:close/>
              </a:path>
              <a:path w="57784" h="94614">
                <a:moveTo>
                  <a:pt x="51827" y="44884"/>
                </a:moveTo>
                <a:lnTo>
                  <a:pt x="33678" y="44884"/>
                </a:lnTo>
                <a:lnTo>
                  <a:pt x="37794" y="46381"/>
                </a:lnTo>
                <a:lnTo>
                  <a:pt x="40601" y="50495"/>
                </a:lnTo>
                <a:lnTo>
                  <a:pt x="44904" y="53300"/>
                </a:lnTo>
                <a:lnTo>
                  <a:pt x="46214" y="58911"/>
                </a:lnTo>
                <a:lnTo>
                  <a:pt x="46085" y="73639"/>
                </a:lnTo>
                <a:lnTo>
                  <a:pt x="44904" y="80044"/>
                </a:lnTo>
                <a:lnTo>
                  <a:pt x="40601" y="84159"/>
                </a:lnTo>
                <a:lnTo>
                  <a:pt x="37794" y="86964"/>
                </a:lnTo>
                <a:lnTo>
                  <a:pt x="33678" y="89769"/>
                </a:lnTo>
                <a:lnTo>
                  <a:pt x="43555" y="89769"/>
                </a:lnTo>
                <a:lnTo>
                  <a:pt x="49020" y="84159"/>
                </a:lnTo>
                <a:lnTo>
                  <a:pt x="54633" y="78548"/>
                </a:lnTo>
                <a:lnTo>
                  <a:pt x="57440" y="70132"/>
                </a:lnTo>
                <a:lnTo>
                  <a:pt x="57440" y="54796"/>
                </a:lnTo>
                <a:lnTo>
                  <a:pt x="54633" y="47690"/>
                </a:lnTo>
                <a:lnTo>
                  <a:pt x="51827" y="44884"/>
                </a:lnTo>
                <a:close/>
              </a:path>
              <a:path w="57784" h="94614">
                <a:moveTo>
                  <a:pt x="40601" y="37965"/>
                </a:moveTo>
                <a:lnTo>
                  <a:pt x="26568" y="37965"/>
                </a:lnTo>
                <a:lnTo>
                  <a:pt x="25258" y="39274"/>
                </a:lnTo>
                <a:lnTo>
                  <a:pt x="22452" y="40770"/>
                </a:lnTo>
                <a:lnTo>
                  <a:pt x="20955" y="42079"/>
                </a:lnTo>
                <a:lnTo>
                  <a:pt x="12535" y="47690"/>
                </a:lnTo>
                <a:lnTo>
                  <a:pt x="19645" y="47690"/>
                </a:lnTo>
                <a:lnTo>
                  <a:pt x="22452" y="46381"/>
                </a:lnTo>
                <a:lnTo>
                  <a:pt x="25258" y="44884"/>
                </a:lnTo>
                <a:lnTo>
                  <a:pt x="51827" y="44884"/>
                </a:lnTo>
                <a:lnTo>
                  <a:pt x="46214" y="39274"/>
                </a:lnTo>
                <a:lnTo>
                  <a:pt x="40601" y="37965"/>
                </a:lnTo>
                <a:close/>
              </a:path>
            </a:pathLst>
          </a:custGeom>
          <a:solidFill>
            <a:srgbClr val="000000"/>
          </a:solidFill>
        </p:spPr>
        <p:txBody>
          <a:bodyPr wrap="square" lIns="0" tIns="0" rIns="0" bIns="0" rtlCol="0"/>
          <a:lstStyle/>
          <a:p>
            <a:endParaRPr/>
          </a:p>
        </p:txBody>
      </p:sp>
      <p:sp>
        <p:nvSpPr>
          <p:cNvPr id="88" name="object 88"/>
          <p:cNvSpPr/>
          <p:nvPr/>
        </p:nvSpPr>
        <p:spPr>
          <a:xfrm>
            <a:off x="8492626" y="2851657"/>
            <a:ext cx="56515" cy="94615"/>
          </a:xfrm>
          <a:custGeom>
            <a:avLst/>
            <a:gdLst/>
            <a:ahLst/>
            <a:cxnLst/>
            <a:rect l="l" t="t" r="r" b="b"/>
            <a:pathLst>
              <a:path w="56515" h="94614">
                <a:moveTo>
                  <a:pt x="35156" y="0"/>
                </a:moveTo>
                <a:lnTo>
                  <a:pt x="21123" y="0"/>
                </a:lnTo>
                <a:lnTo>
                  <a:pt x="14013" y="4301"/>
                </a:lnTo>
                <a:lnTo>
                  <a:pt x="108" y="44884"/>
                </a:lnTo>
                <a:lnTo>
                  <a:pt x="0" y="67397"/>
                </a:lnTo>
                <a:lnTo>
                  <a:pt x="1478" y="72937"/>
                </a:lnTo>
                <a:lnTo>
                  <a:pt x="21123" y="94071"/>
                </a:lnTo>
                <a:lnTo>
                  <a:pt x="36466" y="94071"/>
                </a:lnTo>
                <a:lnTo>
                  <a:pt x="43576" y="89769"/>
                </a:lnTo>
                <a:lnTo>
                  <a:pt x="23930" y="89769"/>
                </a:lnTo>
                <a:lnTo>
                  <a:pt x="19627" y="86964"/>
                </a:lnTo>
                <a:lnTo>
                  <a:pt x="11274" y="47690"/>
                </a:lnTo>
                <a:lnTo>
                  <a:pt x="11435" y="36074"/>
                </a:lnTo>
                <a:lnTo>
                  <a:pt x="22433" y="5610"/>
                </a:lnTo>
                <a:lnTo>
                  <a:pt x="46382" y="5610"/>
                </a:lnTo>
                <a:lnTo>
                  <a:pt x="45072" y="4301"/>
                </a:lnTo>
                <a:lnTo>
                  <a:pt x="40769" y="1496"/>
                </a:lnTo>
                <a:lnTo>
                  <a:pt x="35156" y="0"/>
                </a:lnTo>
                <a:close/>
              </a:path>
              <a:path w="56515" h="94614">
                <a:moveTo>
                  <a:pt x="46382" y="5610"/>
                </a:moveTo>
                <a:lnTo>
                  <a:pt x="33659" y="5610"/>
                </a:lnTo>
                <a:lnTo>
                  <a:pt x="37963" y="8415"/>
                </a:lnTo>
                <a:lnTo>
                  <a:pt x="40769" y="12717"/>
                </a:lnTo>
                <a:lnTo>
                  <a:pt x="46382" y="49186"/>
                </a:lnTo>
                <a:lnTo>
                  <a:pt x="45900" y="59893"/>
                </a:lnTo>
                <a:lnTo>
                  <a:pt x="33659" y="89769"/>
                </a:lnTo>
                <a:lnTo>
                  <a:pt x="43576" y="89769"/>
                </a:lnTo>
                <a:lnTo>
                  <a:pt x="56159" y="47690"/>
                </a:lnTo>
                <a:lnTo>
                  <a:pt x="56254" y="34177"/>
                </a:lnTo>
                <a:lnTo>
                  <a:pt x="55948" y="27351"/>
                </a:lnTo>
                <a:lnTo>
                  <a:pt x="55115" y="21565"/>
                </a:lnTo>
                <a:lnTo>
                  <a:pt x="53492" y="16831"/>
                </a:lnTo>
                <a:lnTo>
                  <a:pt x="51995" y="11221"/>
                </a:lnTo>
                <a:lnTo>
                  <a:pt x="46382" y="5610"/>
                </a:lnTo>
                <a:close/>
              </a:path>
            </a:pathLst>
          </a:custGeom>
          <a:solidFill>
            <a:srgbClr val="000000"/>
          </a:solidFill>
        </p:spPr>
        <p:txBody>
          <a:bodyPr wrap="square" lIns="0" tIns="0" rIns="0" bIns="0" rtlCol="0"/>
          <a:lstStyle/>
          <a:p>
            <a:endParaRPr/>
          </a:p>
        </p:txBody>
      </p:sp>
      <p:sp>
        <p:nvSpPr>
          <p:cNvPr id="89" name="object 89"/>
          <p:cNvSpPr/>
          <p:nvPr/>
        </p:nvSpPr>
        <p:spPr>
          <a:xfrm>
            <a:off x="1573523" y="3036992"/>
            <a:ext cx="59055" cy="91440"/>
          </a:xfrm>
          <a:custGeom>
            <a:avLst/>
            <a:gdLst/>
            <a:ahLst/>
            <a:cxnLst/>
            <a:rect l="l" t="t" r="r" b="b"/>
            <a:pathLst>
              <a:path w="59055" h="91439">
                <a:moveTo>
                  <a:pt x="50456" y="9725"/>
                </a:moveTo>
                <a:lnTo>
                  <a:pt x="29468" y="9725"/>
                </a:lnTo>
                <a:lnTo>
                  <a:pt x="33678" y="11221"/>
                </a:lnTo>
                <a:lnTo>
                  <a:pt x="37888" y="15335"/>
                </a:lnTo>
                <a:lnTo>
                  <a:pt x="40694" y="18140"/>
                </a:lnTo>
                <a:lnTo>
                  <a:pt x="42098" y="22442"/>
                </a:lnTo>
                <a:lnTo>
                  <a:pt x="42098" y="33663"/>
                </a:lnTo>
                <a:lnTo>
                  <a:pt x="21049" y="64521"/>
                </a:lnTo>
                <a:lnTo>
                  <a:pt x="0" y="88273"/>
                </a:lnTo>
                <a:lnTo>
                  <a:pt x="0" y="91078"/>
                </a:lnTo>
                <a:lnTo>
                  <a:pt x="58955" y="91078"/>
                </a:lnTo>
                <a:lnTo>
                  <a:pt x="58955" y="79857"/>
                </a:lnTo>
                <a:lnTo>
                  <a:pt x="14032" y="79857"/>
                </a:lnTo>
                <a:lnTo>
                  <a:pt x="25258" y="67327"/>
                </a:lnTo>
                <a:lnTo>
                  <a:pt x="32911" y="60404"/>
                </a:lnTo>
                <a:lnTo>
                  <a:pt x="39116" y="54306"/>
                </a:lnTo>
                <a:lnTo>
                  <a:pt x="44005" y="48733"/>
                </a:lnTo>
                <a:lnTo>
                  <a:pt x="47711" y="43388"/>
                </a:lnTo>
                <a:lnTo>
                  <a:pt x="51920" y="37778"/>
                </a:lnTo>
                <a:lnTo>
                  <a:pt x="54727" y="30858"/>
                </a:lnTo>
                <a:lnTo>
                  <a:pt x="54727" y="16831"/>
                </a:lnTo>
                <a:lnTo>
                  <a:pt x="51920" y="11221"/>
                </a:lnTo>
                <a:lnTo>
                  <a:pt x="50456" y="9725"/>
                </a:lnTo>
                <a:close/>
              </a:path>
              <a:path w="59055" h="91439">
                <a:moveTo>
                  <a:pt x="35081" y="0"/>
                </a:moveTo>
                <a:lnTo>
                  <a:pt x="18242" y="0"/>
                </a:lnTo>
                <a:lnTo>
                  <a:pt x="15435" y="1309"/>
                </a:lnTo>
                <a:lnTo>
                  <a:pt x="11226" y="2805"/>
                </a:lnTo>
                <a:lnTo>
                  <a:pt x="8419" y="5610"/>
                </a:lnTo>
                <a:lnTo>
                  <a:pt x="4209" y="8415"/>
                </a:lnTo>
                <a:lnTo>
                  <a:pt x="4209" y="18140"/>
                </a:lnTo>
                <a:lnTo>
                  <a:pt x="2806" y="26556"/>
                </a:lnTo>
                <a:lnTo>
                  <a:pt x="7016" y="26556"/>
                </a:lnTo>
                <a:lnTo>
                  <a:pt x="8419" y="20946"/>
                </a:lnTo>
                <a:lnTo>
                  <a:pt x="9822" y="16831"/>
                </a:lnTo>
                <a:lnTo>
                  <a:pt x="9822" y="15335"/>
                </a:lnTo>
                <a:lnTo>
                  <a:pt x="11226" y="14026"/>
                </a:lnTo>
                <a:lnTo>
                  <a:pt x="12629" y="12530"/>
                </a:lnTo>
                <a:lnTo>
                  <a:pt x="15435" y="11221"/>
                </a:lnTo>
                <a:lnTo>
                  <a:pt x="18242" y="9725"/>
                </a:lnTo>
                <a:lnTo>
                  <a:pt x="50456" y="9725"/>
                </a:lnTo>
                <a:lnTo>
                  <a:pt x="47711" y="6919"/>
                </a:lnTo>
                <a:lnTo>
                  <a:pt x="42098" y="1309"/>
                </a:lnTo>
                <a:lnTo>
                  <a:pt x="35081" y="0"/>
                </a:lnTo>
                <a:close/>
              </a:path>
            </a:pathLst>
          </a:custGeom>
          <a:solidFill>
            <a:srgbClr val="000000"/>
          </a:solidFill>
        </p:spPr>
        <p:txBody>
          <a:bodyPr wrap="square" lIns="0" tIns="0" rIns="0" bIns="0" rtlCol="0"/>
          <a:lstStyle/>
          <a:p>
            <a:endParaRPr/>
          </a:p>
        </p:txBody>
      </p:sp>
      <p:sp>
        <p:nvSpPr>
          <p:cNvPr id="90" name="object 90"/>
          <p:cNvSpPr/>
          <p:nvPr/>
        </p:nvSpPr>
        <p:spPr>
          <a:xfrm>
            <a:off x="1639541" y="3036992"/>
            <a:ext cx="57785" cy="92710"/>
          </a:xfrm>
          <a:custGeom>
            <a:avLst/>
            <a:gdLst/>
            <a:ahLst/>
            <a:cxnLst/>
            <a:rect l="l" t="t" r="r" b="b"/>
            <a:pathLst>
              <a:path w="57785" h="92710">
                <a:moveTo>
                  <a:pt x="36439" y="0"/>
                </a:moveTo>
                <a:lnTo>
                  <a:pt x="21003" y="0"/>
                </a:lnTo>
                <a:lnTo>
                  <a:pt x="13986" y="2805"/>
                </a:lnTo>
                <a:lnTo>
                  <a:pt x="13" y="44884"/>
                </a:lnTo>
                <a:lnTo>
                  <a:pt x="0" y="47690"/>
                </a:lnTo>
                <a:lnTo>
                  <a:pt x="195" y="54083"/>
                </a:lnTo>
                <a:lnTo>
                  <a:pt x="831" y="60921"/>
                </a:lnTo>
                <a:lnTo>
                  <a:pt x="1730" y="66707"/>
                </a:lnTo>
                <a:lnTo>
                  <a:pt x="2760" y="71441"/>
                </a:lnTo>
                <a:lnTo>
                  <a:pt x="4164" y="78548"/>
                </a:lnTo>
                <a:lnTo>
                  <a:pt x="8373" y="82662"/>
                </a:lnTo>
                <a:lnTo>
                  <a:pt x="12583" y="86964"/>
                </a:lnTo>
                <a:lnTo>
                  <a:pt x="15390" y="91078"/>
                </a:lnTo>
                <a:lnTo>
                  <a:pt x="21003" y="92575"/>
                </a:lnTo>
                <a:lnTo>
                  <a:pt x="36439" y="92575"/>
                </a:lnTo>
                <a:lnTo>
                  <a:pt x="43455" y="88273"/>
                </a:lnTo>
                <a:lnTo>
                  <a:pt x="23809" y="88273"/>
                </a:lnTo>
                <a:lnTo>
                  <a:pt x="19600" y="85468"/>
                </a:lnTo>
                <a:lnTo>
                  <a:pt x="11297" y="47690"/>
                </a:lnTo>
                <a:lnTo>
                  <a:pt x="11443" y="33312"/>
                </a:lnTo>
                <a:lnTo>
                  <a:pt x="22406" y="4114"/>
                </a:lnTo>
                <a:lnTo>
                  <a:pt x="44858" y="4114"/>
                </a:lnTo>
                <a:lnTo>
                  <a:pt x="40649" y="1309"/>
                </a:lnTo>
                <a:lnTo>
                  <a:pt x="36439" y="0"/>
                </a:lnTo>
                <a:close/>
              </a:path>
              <a:path w="57785" h="92710">
                <a:moveTo>
                  <a:pt x="44858" y="4114"/>
                </a:moveTo>
                <a:lnTo>
                  <a:pt x="33632" y="4114"/>
                </a:lnTo>
                <a:lnTo>
                  <a:pt x="37842" y="6919"/>
                </a:lnTo>
                <a:lnTo>
                  <a:pt x="43302" y="17813"/>
                </a:lnTo>
                <a:lnTo>
                  <a:pt x="45034" y="25341"/>
                </a:lnTo>
                <a:lnTo>
                  <a:pt x="45912" y="34578"/>
                </a:lnTo>
                <a:lnTo>
                  <a:pt x="46093" y="54054"/>
                </a:lnTo>
                <a:lnTo>
                  <a:pt x="45977" y="58420"/>
                </a:lnTo>
                <a:lnTo>
                  <a:pt x="45034" y="67607"/>
                </a:lnTo>
                <a:lnTo>
                  <a:pt x="43302" y="75252"/>
                </a:lnTo>
                <a:lnTo>
                  <a:pt x="40649" y="81353"/>
                </a:lnTo>
                <a:lnTo>
                  <a:pt x="39245" y="85468"/>
                </a:lnTo>
                <a:lnTo>
                  <a:pt x="35035" y="88273"/>
                </a:lnTo>
                <a:lnTo>
                  <a:pt x="43455" y="88273"/>
                </a:lnTo>
                <a:lnTo>
                  <a:pt x="57320" y="44884"/>
                </a:lnTo>
                <a:lnTo>
                  <a:pt x="57488" y="29362"/>
                </a:lnTo>
                <a:lnTo>
                  <a:pt x="56084" y="22442"/>
                </a:lnTo>
                <a:lnTo>
                  <a:pt x="54681" y="16831"/>
                </a:lnTo>
                <a:lnTo>
                  <a:pt x="49068" y="5610"/>
                </a:lnTo>
                <a:lnTo>
                  <a:pt x="44858" y="4114"/>
                </a:lnTo>
                <a:close/>
              </a:path>
            </a:pathLst>
          </a:custGeom>
          <a:solidFill>
            <a:srgbClr val="000000"/>
          </a:solidFill>
        </p:spPr>
        <p:txBody>
          <a:bodyPr wrap="square" lIns="0" tIns="0" rIns="0" bIns="0" rtlCol="0"/>
          <a:lstStyle/>
          <a:p>
            <a:endParaRPr/>
          </a:p>
        </p:txBody>
      </p:sp>
      <p:sp>
        <p:nvSpPr>
          <p:cNvPr id="91" name="object 91"/>
          <p:cNvSpPr/>
          <p:nvPr/>
        </p:nvSpPr>
        <p:spPr>
          <a:xfrm>
            <a:off x="1705447" y="3036992"/>
            <a:ext cx="52069" cy="91440"/>
          </a:xfrm>
          <a:custGeom>
            <a:avLst/>
            <a:gdLst/>
            <a:ahLst/>
            <a:cxnLst/>
            <a:rect l="l" t="t" r="r" b="b"/>
            <a:pathLst>
              <a:path w="52069" h="91439">
                <a:moveTo>
                  <a:pt x="51939" y="86964"/>
                </a:moveTo>
                <a:lnTo>
                  <a:pt x="7016" y="86964"/>
                </a:lnTo>
                <a:lnTo>
                  <a:pt x="7016" y="91078"/>
                </a:lnTo>
                <a:lnTo>
                  <a:pt x="51939" y="91078"/>
                </a:lnTo>
                <a:lnTo>
                  <a:pt x="51939" y="86964"/>
                </a:lnTo>
                <a:close/>
              </a:path>
              <a:path w="52069" h="91439">
                <a:moveTo>
                  <a:pt x="36377" y="11221"/>
                </a:moveTo>
                <a:lnTo>
                  <a:pt x="23855" y="11221"/>
                </a:lnTo>
                <a:lnTo>
                  <a:pt x="23855" y="77052"/>
                </a:lnTo>
                <a:lnTo>
                  <a:pt x="22452" y="82662"/>
                </a:lnTo>
                <a:lnTo>
                  <a:pt x="22452" y="84159"/>
                </a:lnTo>
                <a:lnTo>
                  <a:pt x="21049" y="85468"/>
                </a:lnTo>
                <a:lnTo>
                  <a:pt x="16839" y="86964"/>
                </a:lnTo>
                <a:lnTo>
                  <a:pt x="39291" y="86964"/>
                </a:lnTo>
                <a:lnTo>
                  <a:pt x="37888" y="85468"/>
                </a:lnTo>
                <a:lnTo>
                  <a:pt x="36484" y="85468"/>
                </a:lnTo>
                <a:lnTo>
                  <a:pt x="36484" y="84159"/>
                </a:lnTo>
                <a:lnTo>
                  <a:pt x="35081" y="81353"/>
                </a:lnTo>
                <a:lnTo>
                  <a:pt x="35081" y="44884"/>
                </a:lnTo>
                <a:lnTo>
                  <a:pt x="36377" y="11221"/>
                </a:lnTo>
                <a:close/>
              </a:path>
              <a:path w="52069" h="91439">
                <a:moveTo>
                  <a:pt x="33678" y="0"/>
                </a:moveTo>
                <a:lnTo>
                  <a:pt x="26837" y="3953"/>
                </a:lnTo>
                <a:lnTo>
                  <a:pt x="18944" y="7504"/>
                </a:lnTo>
                <a:lnTo>
                  <a:pt x="9998" y="10809"/>
                </a:lnTo>
                <a:lnTo>
                  <a:pt x="0" y="14026"/>
                </a:lnTo>
                <a:lnTo>
                  <a:pt x="0" y="20946"/>
                </a:lnTo>
                <a:lnTo>
                  <a:pt x="1403" y="20946"/>
                </a:lnTo>
                <a:lnTo>
                  <a:pt x="2806" y="19637"/>
                </a:lnTo>
                <a:lnTo>
                  <a:pt x="4209" y="19637"/>
                </a:lnTo>
                <a:lnTo>
                  <a:pt x="7016" y="18140"/>
                </a:lnTo>
                <a:lnTo>
                  <a:pt x="12629" y="15335"/>
                </a:lnTo>
                <a:lnTo>
                  <a:pt x="19645" y="12530"/>
                </a:lnTo>
                <a:lnTo>
                  <a:pt x="21049" y="11221"/>
                </a:lnTo>
                <a:lnTo>
                  <a:pt x="36377" y="11221"/>
                </a:lnTo>
                <a:lnTo>
                  <a:pt x="36484" y="1309"/>
                </a:lnTo>
                <a:lnTo>
                  <a:pt x="33678" y="0"/>
                </a:lnTo>
                <a:close/>
              </a:path>
            </a:pathLst>
          </a:custGeom>
          <a:solidFill>
            <a:srgbClr val="000000"/>
          </a:solidFill>
        </p:spPr>
        <p:txBody>
          <a:bodyPr wrap="square" lIns="0" tIns="0" rIns="0" bIns="0" rtlCol="0"/>
          <a:lstStyle/>
          <a:p>
            <a:endParaRPr/>
          </a:p>
        </p:txBody>
      </p:sp>
      <p:sp>
        <p:nvSpPr>
          <p:cNvPr id="92" name="object 92"/>
          <p:cNvSpPr/>
          <p:nvPr/>
        </p:nvSpPr>
        <p:spPr>
          <a:xfrm>
            <a:off x="1767211" y="3036992"/>
            <a:ext cx="62230" cy="91440"/>
          </a:xfrm>
          <a:custGeom>
            <a:avLst/>
            <a:gdLst/>
            <a:ahLst/>
            <a:cxnLst/>
            <a:rect l="l" t="t" r="r" b="b"/>
            <a:pathLst>
              <a:path w="62230" h="91439">
                <a:moveTo>
                  <a:pt x="61743" y="86964"/>
                </a:moveTo>
                <a:lnTo>
                  <a:pt x="19645" y="86964"/>
                </a:lnTo>
                <a:lnTo>
                  <a:pt x="19645" y="91078"/>
                </a:lnTo>
                <a:lnTo>
                  <a:pt x="61743" y="91078"/>
                </a:lnTo>
                <a:lnTo>
                  <a:pt x="61743" y="86964"/>
                </a:lnTo>
                <a:close/>
              </a:path>
              <a:path w="62230" h="91439">
                <a:moveTo>
                  <a:pt x="46307" y="67327"/>
                </a:moveTo>
                <a:lnTo>
                  <a:pt x="36484" y="67327"/>
                </a:lnTo>
                <a:lnTo>
                  <a:pt x="36484" y="77052"/>
                </a:lnTo>
                <a:lnTo>
                  <a:pt x="35081" y="81353"/>
                </a:lnTo>
                <a:lnTo>
                  <a:pt x="35081" y="84159"/>
                </a:lnTo>
                <a:lnTo>
                  <a:pt x="33678" y="85468"/>
                </a:lnTo>
                <a:lnTo>
                  <a:pt x="32275" y="86964"/>
                </a:lnTo>
                <a:lnTo>
                  <a:pt x="50517" y="86964"/>
                </a:lnTo>
                <a:lnTo>
                  <a:pt x="49114" y="85468"/>
                </a:lnTo>
                <a:lnTo>
                  <a:pt x="47711" y="84159"/>
                </a:lnTo>
                <a:lnTo>
                  <a:pt x="46307" y="77052"/>
                </a:lnTo>
                <a:lnTo>
                  <a:pt x="46307" y="67327"/>
                </a:lnTo>
                <a:close/>
              </a:path>
              <a:path w="62230" h="91439">
                <a:moveTo>
                  <a:pt x="46307" y="0"/>
                </a:moveTo>
                <a:lnTo>
                  <a:pt x="42098" y="1309"/>
                </a:lnTo>
                <a:lnTo>
                  <a:pt x="39291" y="2805"/>
                </a:lnTo>
                <a:lnTo>
                  <a:pt x="36484" y="4114"/>
                </a:lnTo>
                <a:lnTo>
                  <a:pt x="30361" y="14026"/>
                </a:lnTo>
                <a:lnTo>
                  <a:pt x="25083" y="22208"/>
                </a:lnTo>
                <a:lnTo>
                  <a:pt x="20500" y="29204"/>
                </a:lnTo>
                <a:lnTo>
                  <a:pt x="16839" y="34972"/>
                </a:lnTo>
                <a:lnTo>
                  <a:pt x="13418" y="40799"/>
                </a:lnTo>
                <a:lnTo>
                  <a:pt x="9472" y="47643"/>
                </a:lnTo>
                <a:lnTo>
                  <a:pt x="4999" y="55539"/>
                </a:lnTo>
                <a:lnTo>
                  <a:pt x="0" y="64521"/>
                </a:lnTo>
                <a:lnTo>
                  <a:pt x="1403" y="67327"/>
                </a:lnTo>
                <a:lnTo>
                  <a:pt x="61743" y="67327"/>
                </a:lnTo>
                <a:lnTo>
                  <a:pt x="60340" y="64521"/>
                </a:lnTo>
                <a:lnTo>
                  <a:pt x="60340" y="60220"/>
                </a:lnTo>
                <a:lnTo>
                  <a:pt x="61743" y="58911"/>
                </a:lnTo>
                <a:lnTo>
                  <a:pt x="8419" y="58911"/>
                </a:lnTo>
                <a:lnTo>
                  <a:pt x="14975" y="46559"/>
                </a:lnTo>
                <a:lnTo>
                  <a:pt x="21926" y="34855"/>
                </a:lnTo>
                <a:lnTo>
                  <a:pt x="29139" y="23959"/>
                </a:lnTo>
                <a:lnTo>
                  <a:pt x="36484" y="14026"/>
                </a:lnTo>
                <a:lnTo>
                  <a:pt x="46307" y="14026"/>
                </a:lnTo>
                <a:lnTo>
                  <a:pt x="47711" y="5610"/>
                </a:lnTo>
                <a:lnTo>
                  <a:pt x="47711" y="1309"/>
                </a:lnTo>
                <a:lnTo>
                  <a:pt x="46307" y="0"/>
                </a:lnTo>
                <a:close/>
              </a:path>
              <a:path w="62230" h="91439">
                <a:moveTo>
                  <a:pt x="46307" y="14026"/>
                </a:moveTo>
                <a:lnTo>
                  <a:pt x="36484" y="14026"/>
                </a:lnTo>
                <a:lnTo>
                  <a:pt x="36484" y="58911"/>
                </a:lnTo>
                <a:lnTo>
                  <a:pt x="46307" y="58911"/>
                </a:lnTo>
                <a:lnTo>
                  <a:pt x="46307" y="14026"/>
                </a:lnTo>
                <a:close/>
              </a:path>
            </a:pathLst>
          </a:custGeom>
          <a:solidFill>
            <a:srgbClr val="000000"/>
          </a:solidFill>
        </p:spPr>
        <p:txBody>
          <a:bodyPr wrap="square" lIns="0" tIns="0" rIns="0" bIns="0" rtlCol="0"/>
          <a:lstStyle/>
          <a:p>
            <a:endParaRPr/>
          </a:p>
        </p:txBody>
      </p:sp>
      <p:sp>
        <p:nvSpPr>
          <p:cNvPr id="93" name="object 93"/>
          <p:cNvSpPr/>
          <p:nvPr/>
        </p:nvSpPr>
        <p:spPr>
          <a:xfrm>
            <a:off x="2483063" y="3036992"/>
            <a:ext cx="62230" cy="91440"/>
          </a:xfrm>
          <a:custGeom>
            <a:avLst/>
            <a:gdLst/>
            <a:ahLst/>
            <a:cxnLst/>
            <a:rect l="l" t="t" r="r" b="b"/>
            <a:pathLst>
              <a:path w="62230" h="91439">
                <a:moveTo>
                  <a:pt x="61743" y="86964"/>
                </a:moveTo>
                <a:lnTo>
                  <a:pt x="20955" y="86964"/>
                </a:lnTo>
                <a:lnTo>
                  <a:pt x="20955" y="91078"/>
                </a:lnTo>
                <a:lnTo>
                  <a:pt x="61743" y="91078"/>
                </a:lnTo>
                <a:lnTo>
                  <a:pt x="61743" y="86964"/>
                </a:lnTo>
                <a:close/>
              </a:path>
              <a:path w="62230" h="91439">
                <a:moveTo>
                  <a:pt x="47711" y="67327"/>
                </a:moveTo>
                <a:lnTo>
                  <a:pt x="36484" y="67327"/>
                </a:lnTo>
                <a:lnTo>
                  <a:pt x="36484" y="81353"/>
                </a:lnTo>
                <a:lnTo>
                  <a:pt x="34988" y="82662"/>
                </a:lnTo>
                <a:lnTo>
                  <a:pt x="34988" y="85468"/>
                </a:lnTo>
                <a:lnTo>
                  <a:pt x="33678" y="85468"/>
                </a:lnTo>
                <a:lnTo>
                  <a:pt x="33678" y="86964"/>
                </a:lnTo>
                <a:lnTo>
                  <a:pt x="51827" y="86964"/>
                </a:lnTo>
                <a:lnTo>
                  <a:pt x="49020" y="85468"/>
                </a:lnTo>
                <a:lnTo>
                  <a:pt x="49020" y="84159"/>
                </a:lnTo>
                <a:lnTo>
                  <a:pt x="47711" y="84159"/>
                </a:lnTo>
                <a:lnTo>
                  <a:pt x="47711" y="67327"/>
                </a:lnTo>
                <a:close/>
              </a:path>
              <a:path w="62230" h="91439">
                <a:moveTo>
                  <a:pt x="46214" y="0"/>
                </a:moveTo>
                <a:lnTo>
                  <a:pt x="20481" y="29204"/>
                </a:lnTo>
                <a:lnTo>
                  <a:pt x="0" y="64521"/>
                </a:lnTo>
                <a:lnTo>
                  <a:pt x="1309" y="67327"/>
                </a:lnTo>
                <a:lnTo>
                  <a:pt x="61743" y="67327"/>
                </a:lnTo>
                <a:lnTo>
                  <a:pt x="61743" y="58911"/>
                </a:lnTo>
                <a:lnTo>
                  <a:pt x="8419" y="58911"/>
                </a:lnTo>
                <a:lnTo>
                  <a:pt x="15514" y="46559"/>
                </a:lnTo>
                <a:lnTo>
                  <a:pt x="22382" y="34855"/>
                </a:lnTo>
                <a:lnTo>
                  <a:pt x="29284" y="23959"/>
                </a:lnTo>
                <a:lnTo>
                  <a:pt x="36484" y="14026"/>
                </a:lnTo>
                <a:lnTo>
                  <a:pt x="47711" y="14026"/>
                </a:lnTo>
                <a:lnTo>
                  <a:pt x="47711" y="1309"/>
                </a:lnTo>
                <a:lnTo>
                  <a:pt x="46214" y="0"/>
                </a:lnTo>
                <a:close/>
              </a:path>
              <a:path w="62230" h="91439">
                <a:moveTo>
                  <a:pt x="47711" y="14026"/>
                </a:moveTo>
                <a:lnTo>
                  <a:pt x="36484" y="14026"/>
                </a:lnTo>
                <a:lnTo>
                  <a:pt x="36484" y="58911"/>
                </a:lnTo>
                <a:lnTo>
                  <a:pt x="47711" y="58911"/>
                </a:lnTo>
                <a:lnTo>
                  <a:pt x="47711" y="14026"/>
                </a:lnTo>
                <a:close/>
              </a:path>
            </a:pathLst>
          </a:custGeom>
          <a:solidFill>
            <a:srgbClr val="000000"/>
          </a:solidFill>
        </p:spPr>
        <p:txBody>
          <a:bodyPr wrap="square" lIns="0" tIns="0" rIns="0" bIns="0" rtlCol="0"/>
          <a:lstStyle/>
          <a:p>
            <a:endParaRPr/>
          </a:p>
        </p:txBody>
      </p:sp>
      <p:sp>
        <p:nvSpPr>
          <p:cNvPr id="94" name="object 94"/>
          <p:cNvSpPr/>
          <p:nvPr/>
        </p:nvSpPr>
        <p:spPr>
          <a:xfrm>
            <a:off x="2551732" y="3036992"/>
            <a:ext cx="60960" cy="91440"/>
          </a:xfrm>
          <a:custGeom>
            <a:avLst/>
            <a:gdLst/>
            <a:ahLst/>
            <a:cxnLst/>
            <a:rect l="l" t="t" r="r" b="b"/>
            <a:pathLst>
              <a:path w="60960" h="91439">
                <a:moveTo>
                  <a:pt x="50517" y="9725"/>
                </a:moveTo>
                <a:lnTo>
                  <a:pt x="29562" y="9725"/>
                </a:lnTo>
                <a:lnTo>
                  <a:pt x="35175" y="11221"/>
                </a:lnTo>
                <a:lnTo>
                  <a:pt x="37981" y="15335"/>
                </a:lnTo>
                <a:lnTo>
                  <a:pt x="40788" y="18140"/>
                </a:lnTo>
                <a:lnTo>
                  <a:pt x="42098" y="22442"/>
                </a:lnTo>
                <a:lnTo>
                  <a:pt x="42098" y="33663"/>
                </a:lnTo>
                <a:lnTo>
                  <a:pt x="21142" y="64521"/>
                </a:lnTo>
                <a:lnTo>
                  <a:pt x="0" y="88273"/>
                </a:lnTo>
                <a:lnTo>
                  <a:pt x="0" y="91078"/>
                </a:lnTo>
                <a:lnTo>
                  <a:pt x="60434" y="91078"/>
                </a:lnTo>
                <a:lnTo>
                  <a:pt x="58937" y="88273"/>
                </a:lnTo>
                <a:lnTo>
                  <a:pt x="58937" y="82662"/>
                </a:lnTo>
                <a:lnTo>
                  <a:pt x="60434" y="79857"/>
                </a:lnTo>
                <a:lnTo>
                  <a:pt x="14032" y="79857"/>
                </a:lnTo>
                <a:lnTo>
                  <a:pt x="25258" y="67327"/>
                </a:lnTo>
                <a:lnTo>
                  <a:pt x="32924" y="60404"/>
                </a:lnTo>
                <a:lnTo>
                  <a:pt x="39151" y="54306"/>
                </a:lnTo>
                <a:lnTo>
                  <a:pt x="44045" y="48733"/>
                </a:lnTo>
                <a:lnTo>
                  <a:pt x="47711" y="43388"/>
                </a:lnTo>
                <a:lnTo>
                  <a:pt x="52014" y="37778"/>
                </a:lnTo>
                <a:lnTo>
                  <a:pt x="54821" y="30858"/>
                </a:lnTo>
                <a:lnTo>
                  <a:pt x="54821" y="16831"/>
                </a:lnTo>
                <a:lnTo>
                  <a:pt x="52014" y="11221"/>
                </a:lnTo>
                <a:lnTo>
                  <a:pt x="50517" y="9725"/>
                </a:lnTo>
                <a:close/>
              </a:path>
              <a:path w="60960" h="91439">
                <a:moveTo>
                  <a:pt x="36484" y="0"/>
                </a:moveTo>
                <a:lnTo>
                  <a:pt x="18336" y="0"/>
                </a:lnTo>
                <a:lnTo>
                  <a:pt x="15529" y="1309"/>
                </a:lnTo>
                <a:lnTo>
                  <a:pt x="11226" y="2805"/>
                </a:lnTo>
                <a:lnTo>
                  <a:pt x="8419" y="5610"/>
                </a:lnTo>
                <a:lnTo>
                  <a:pt x="4303" y="8415"/>
                </a:lnTo>
                <a:lnTo>
                  <a:pt x="4303" y="18140"/>
                </a:lnTo>
                <a:lnTo>
                  <a:pt x="2806" y="26556"/>
                </a:lnTo>
                <a:lnTo>
                  <a:pt x="7109" y="26556"/>
                </a:lnTo>
                <a:lnTo>
                  <a:pt x="8419" y="20946"/>
                </a:lnTo>
                <a:lnTo>
                  <a:pt x="9916" y="16831"/>
                </a:lnTo>
                <a:lnTo>
                  <a:pt x="9916" y="15335"/>
                </a:lnTo>
                <a:lnTo>
                  <a:pt x="12722" y="12530"/>
                </a:lnTo>
                <a:lnTo>
                  <a:pt x="15529" y="11221"/>
                </a:lnTo>
                <a:lnTo>
                  <a:pt x="18336" y="9725"/>
                </a:lnTo>
                <a:lnTo>
                  <a:pt x="50517" y="9725"/>
                </a:lnTo>
                <a:lnTo>
                  <a:pt x="42098" y="1309"/>
                </a:lnTo>
                <a:lnTo>
                  <a:pt x="36484" y="0"/>
                </a:lnTo>
                <a:close/>
              </a:path>
            </a:pathLst>
          </a:custGeom>
          <a:solidFill>
            <a:srgbClr val="000000"/>
          </a:solidFill>
        </p:spPr>
        <p:txBody>
          <a:bodyPr wrap="square" lIns="0" tIns="0" rIns="0" bIns="0" rtlCol="0"/>
          <a:lstStyle/>
          <a:p>
            <a:endParaRPr/>
          </a:p>
        </p:txBody>
      </p:sp>
      <p:sp>
        <p:nvSpPr>
          <p:cNvPr id="95" name="object 95"/>
          <p:cNvSpPr/>
          <p:nvPr/>
        </p:nvSpPr>
        <p:spPr>
          <a:xfrm>
            <a:off x="3163742" y="3032692"/>
            <a:ext cx="1053947" cy="1595563"/>
          </a:xfrm>
          <a:prstGeom prst="rect">
            <a:avLst/>
          </a:prstGeom>
          <a:blipFill>
            <a:blip r:embed="rId8" cstate="print"/>
            <a:stretch>
              <a:fillRect/>
            </a:stretch>
          </a:blipFill>
        </p:spPr>
        <p:txBody>
          <a:bodyPr wrap="square" lIns="0" tIns="0" rIns="0" bIns="0" rtlCol="0"/>
          <a:lstStyle/>
          <a:p>
            <a:endParaRPr/>
          </a:p>
        </p:txBody>
      </p:sp>
      <p:sp>
        <p:nvSpPr>
          <p:cNvPr id="96" name="object 96"/>
          <p:cNvSpPr/>
          <p:nvPr/>
        </p:nvSpPr>
        <p:spPr>
          <a:xfrm>
            <a:off x="5747489" y="3036992"/>
            <a:ext cx="57785" cy="92710"/>
          </a:xfrm>
          <a:custGeom>
            <a:avLst/>
            <a:gdLst/>
            <a:ahLst/>
            <a:cxnLst/>
            <a:rect l="l" t="t" r="r" b="b"/>
            <a:pathLst>
              <a:path w="57785" h="92710">
                <a:moveTo>
                  <a:pt x="36436" y="0"/>
                </a:moveTo>
                <a:lnTo>
                  <a:pt x="21094" y="0"/>
                </a:lnTo>
                <a:lnTo>
                  <a:pt x="13984" y="2805"/>
                </a:lnTo>
                <a:lnTo>
                  <a:pt x="11" y="44884"/>
                </a:lnTo>
                <a:lnTo>
                  <a:pt x="0" y="47690"/>
                </a:lnTo>
                <a:lnTo>
                  <a:pt x="206" y="54083"/>
                </a:lnTo>
                <a:lnTo>
                  <a:pt x="15481" y="91078"/>
                </a:lnTo>
                <a:lnTo>
                  <a:pt x="21094" y="92575"/>
                </a:lnTo>
                <a:lnTo>
                  <a:pt x="36436" y="92575"/>
                </a:lnTo>
                <a:lnTo>
                  <a:pt x="43546" y="88273"/>
                </a:lnTo>
                <a:lnTo>
                  <a:pt x="23900" y="88273"/>
                </a:lnTo>
                <a:lnTo>
                  <a:pt x="19597" y="85468"/>
                </a:lnTo>
                <a:lnTo>
                  <a:pt x="11250" y="47690"/>
                </a:lnTo>
                <a:lnTo>
                  <a:pt x="11455" y="33312"/>
                </a:lnTo>
                <a:lnTo>
                  <a:pt x="22404" y="4114"/>
                </a:lnTo>
                <a:lnTo>
                  <a:pt x="44856" y="4114"/>
                </a:lnTo>
                <a:lnTo>
                  <a:pt x="40740" y="1309"/>
                </a:lnTo>
                <a:lnTo>
                  <a:pt x="36436" y="0"/>
                </a:lnTo>
                <a:close/>
              </a:path>
              <a:path w="57785" h="92710">
                <a:moveTo>
                  <a:pt x="44856" y="4114"/>
                </a:moveTo>
                <a:lnTo>
                  <a:pt x="33630" y="4114"/>
                </a:lnTo>
                <a:lnTo>
                  <a:pt x="37933" y="6919"/>
                </a:lnTo>
                <a:lnTo>
                  <a:pt x="40740" y="12530"/>
                </a:lnTo>
                <a:lnTo>
                  <a:pt x="46176" y="54054"/>
                </a:lnTo>
                <a:lnTo>
                  <a:pt x="46054" y="58420"/>
                </a:lnTo>
                <a:lnTo>
                  <a:pt x="33630" y="88273"/>
                </a:lnTo>
                <a:lnTo>
                  <a:pt x="43546" y="88273"/>
                </a:lnTo>
                <a:lnTo>
                  <a:pt x="57411" y="44884"/>
                </a:lnTo>
                <a:lnTo>
                  <a:pt x="57579" y="29362"/>
                </a:lnTo>
                <a:lnTo>
                  <a:pt x="56082" y="22442"/>
                </a:lnTo>
                <a:lnTo>
                  <a:pt x="53275" y="16831"/>
                </a:lnTo>
                <a:lnTo>
                  <a:pt x="51966" y="11221"/>
                </a:lnTo>
                <a:lnTo>
                  <a:pt x="49159" y="5610"/>
                </a:lnTo>
                <a:lnTo>
                  <a:pt x="44856" y="4114"/>
                </a:lnTo>
                <a:close/>
              </a:path>
            </a:pathLst>
          </a:custGeom>
          <a:solidFill>
            <a:srgbClr val="000000"/>
          </a:solidFill>
        </p:spPr>
        <p:txBody>
          <a:bodyPr wrap="square" lIns="0" tIns="0" rIns="0" bIns="0" rtlCol="0"/>
          <a:lstStyle/>
          <a:p>
            <a:endParaRPr/>
          </a:p>
        </p:txBody>
      </p:sp>
      <p:sp>
        <p:nvSpPr>
          <p:cNvPr id="97" name="object 97"/>
          <p:cNvSpPr/>
          <p:nvPr/>
        </p:nvSpPr>
        <p:spPr>
          <a:xfrm>
            <a:off x="6612039" y="3036992"/>
            <a:ext cx="57785" cy="92710"/>
          </a:xfrm>
          <a:custGeom>
            <a:avLst/>
            <a:gdLst/>
            <a:ahLst/>
            <a:cxnLst/>
            <a:rect l="l" t="t" r="r" b="b"/>
            <a:pathLst>
              <a:path w="57784" h="92710">
                <a:moveTo>
                  <a:pt x="37794" y="0"/>
                </a:moveTo>
                <a:lnTo>
                  <a:pt x="22452" y="0"/>
                </a:lnTo>
                <a:lnTo>
                  <a:pt x="15342" y="1309"/>
                </a:lnTo>
                <a:lnTo>
                  <a:pt x="11226" y="5610"/>
                </a:lnTo>
                <a:lnTo>
                  <a:pt x="5613" y="11221"/>
                </a:lnTo>
                <a:lnTo>
                  <a:pt x="2806" y="16831"/>
                </a:lnTo>
                <a:lnTo>
                  <a:pt x="2806" y="28053"/>
                </a:lnTo>
                <a:lnTo>
                  <a:pt x="4116" y="32167"/>
                </a:lnTo>
                <a:lnTo>
                  <a:pt x="6922" y="36468"/>
                </a:lnTo>
                <a:lnTo>
                  <a:pt x="9729" y="37778"/>
                </a:lnTo>
                <a:lnTo>
                  <a:pt x="12535" y="40583"/>
                </a:lnTo>
                <a:lnTo>
                  <a:pt x="18148" y="44884"/>
                </a:lnTo>
                <a:lnTo>
                  <a:pt x="10024" y="49595"/>
                </a:lnTo>
                <a:lnTo>
                  <a:pt x="4373" y="55217"/>
                </a:lnTo>
                <a:lnTo>
                  <a:pt x="1072" y="61611"/>
                </a:lnTo>
                <a:lnTo>
                  <a:pt x="0" y="68636"/>
                </a:lnTo>
                <a:lnTo>
                  <a:pt x="0" y="75743"/>
                </a:lnTo>
                <a:lnTo>
                  <a:pt x="2806" y="81353"/>
                </a:lnTo>
                <a:lnTo>
                  <a:pt x="6922" y="85468"/>
                </a:lnTo>
                <a:lnTo>
                  <a:pt x="12535" y="89769"/>
                </a:lnTo>
                <a:lnTo>
                  <a:pt x="18148" y="92575"/>
                </a:lnTo>
                <a:lnTo>
                  <a:pt x="34988" y="92575"/>
                </a:lnTo>
                <a:lnTo>
                  <a:pt x="42098" y="89769"/>
                </a:lnTo>
                <a:lnTo>
                  <a:pt x="43594" y="88273"/>
                </a:lnTo>
                <a:lnTo>
                  <a:pt x="22452" y="88273"/>
                </a:lnTo>
                <a:lnTo>
                  <a:pt x="18148" y="85468"/>
                </a:lnTo>
                <a:lnTo>
                  <a:pt x="14032" y="82662"/>
                </a:lnTo>
                <a:lnTo>
                  <a:pt x="11226" y="78548"/>
                </a:lnTo>
                <a:lnTo>
                  <a:pt x="9729" y="74247"/>
                </a:lnTo>
                <a:lnTo>
                  <a:pt x="9729" y="63025"/>
                </a:lnTo>
                <a:lnTo>
                  <a:pt x="11226" y="58911"/>
                </a:lnTo>
                <a:lnTo>
                  <a:pt x="12535" y="54609"/>
                </a:lnTo>
                <a:lnTo>
                  <a:pt x="18148" y="48999"/>
                </a:lnTo>
                <a:lnTo>
                  <a:pt x="22452" y="46194"/>
                </a:lnTo>
                <a:lnTo>
                  <a:pt x="48565" y="46194"/>
                </a:lnTo>
                <a:lnTo>
                  <a:pt x="44904" y="43388"/>
                </a:lnTo>
                <a:lnTo>
                  <a:pt x="37794" y="40583"/>
                </a:lnTo>
                <a:lnTo>
                  <a:pt x="37794" y="39274"/>
                </a:lnTo>
                <a:lnTo>
                  <a:pt x="40788" y="37778"/>
                </a:lnTo>
                <a:lnTo>
                  <a:pt x="32181" y="37778"/>
                </a:lnTo>
                <a:lnTo>
                  <a:pt x="25258" y="33663"/>
                </a:lnTo>
                <a:lnTo>
                  <a:pt x="19645" y="30858"/>
                </a:lnTo>
                <a:lnTo>
                  <a:pt x="14032" y="25247"/>
                </a:lnTo>
                <a:lnTo>
                  <a:pt x="12535" y="22442"/>
                </a:lnTo>
                <a:lnTo>
                  <a:pt x="12535" y="14026"/>
                </a:lnTo>
                <a:lnTo>
                  <a:pt x="14032" y="9725"/>
                </a:lnTo>
                <a:lnTo>
                  <a:pt x="18148" y="8415"/>
                </a:lnTo>
                <a:lnTo>
                  <a:pt x="20955" y="5610"/>
                </a:lnTo>
                <a:lnTo>
                  <a:pt x="23762" y="4114"/>
                </a:lnTo>
                <a:lnTo>
                  <a:pt x="47711" y="4114"/>
                </a:lnTo>
                <a:lnTo>
                  <a:pt x="43407" y="1309"/>
                </a:lnTo>
                <a:lnTo>
                  <a:pt x="37794" y="0"/>
                </a:lnTo>
                <a:close/>
              </a:path>
              <a:path w="57784" h="92710">
                <a:moveTo>
                  <a:pt x="48565" y="46194"/>
                </a:moveTo>
                <a:lnTo>
                  <a:pt x="22452" y="46194"/>
                </a:lnTo>
                <a:lnTo>
                  <a:pt x="32181" y="50495"/>
                </a:lnTo>
                <a:lnTo>
                  <a:pt x="39291" y="54609"/>
                </a:lnTo>
                <a:lnTo>
                  <a:pt x="44904" y="60220"/>
                </a:lnTo>
                <a:lnTo>
                  <a:pt x="46214" y="64521"/>
                </a:lnTo>
                <a:lnTo>
                  <a:pt x="46214" y="74247"/>
                </a:lnTo>
                <a:lnTo>
                  <a:pt x="44904" y="79857"/>
                </a:lnTo>
                <a:lnTo>
                  <a:pt x="42098" y="82662"/>
                </a:lnTo>
                <a:lnTo>
                  <a:pt x="37794" y="85468"/>
                </a:lnTo>
                <a:lnTo>
                  <a:pt x="33678" y="88273"/>
                </a:lnTo>
                <a:lnTo>
                  <a:pt x="43594" y="88273"/>
                </a:lnTo>
                <a:lnTo>
                  <a:pt x="53324" y="78548"/>
                </a:lnTo>
                <a:lnTo>
                  <a:pt x="57440" y="71441"/>
                </a:lnTo>
                <a:lnTo>
                  <a:pt x="57440" y="57415"/>
                </a:lnTo>
                <a:lnTo>
                  <a:pt x="56130" y="53300"/>
                </a:lnTo>
                <a:lnTo>
                  <a:pt x="50517" y="47690"/>
                </a:lnTo>
                <a:lnTo>
                  <a:pt x="48565" y="46194"/>
                </a:lnTo>
                <a:close/>
              </a:path>
              <a:path w="57784" h="92710">
                <a:moveTo>
                  <a:pt x="47711" y="4114"/>
                </a:moveTo>
                <a:lnTo>
                  <a:pt x="33678" y="4114"/>
                </a:lnTo>
                <a:lnTo>
                  <a:pt x="37794" y="5610"/>
                </a:lnTo>
                <a:lnTo>
                  <a:pt x="43407" y="11221"/>
                </a:lnTo>
                <a:lnTo>
                  <a:pt x="44904" y="15335"/>
                </a:lnTo>
                <a:lnTo>
                  <a:pt x="44904" y="23751"/>
                </a:lnTo>
                <a:lnTo>
                  <a:pt x="43407" y="26556"/>
                </a:lnTo>
                <a:lnTo>
                  <a:pt x="42098" y="29362"/>
                </a:lnTo>
                <a:lnTo>
                  <a:pt x="36484" y="34972"/>
                </a:lnTo>
                <a:lnTo>
                  <a:pt x="32181" y="37778"/>
                </a:lnTo>
                <a:lnTo>
                  <a:pt x="40788" y="37778"/>
                </a:lnTo>
                <a:lnTo>
                  <a:pt x="43407" y="36468"/>
                </a:lnTo>
                <a:lnTo>
                  <a:pt x="50517" y="29362"/>
                </a:lnTo>
                <a:lnTo>
                  <a:pt x="51827" y="25247"/>
                </a:lnTo>
                <a:lnTo>
                  <a:pt x="53324" y="22442"/>
                </a:lnTo>
                <a:lnTo>
                  <a:pt x="53324" y="12530"/>
                </a:lnTo>
                <a:lnTo>
                  <a:pt x="51827" y="8415"/>
                </a:lnTo>
                <a:lnTo>
                  <a:pt x="47711" y="4114"/>
                </a:lnTo>
                <a:close/>
              </a:path>
            </a:pathLst>
          </a:custGeom>
          <a:solidFill>
            <a:srgbClr val="000000"/>
          </a:solidFill>
        </p:spPr>
        <p:txBody>
          <a:bodyPr wrap="square" lIns="0" tIns="0" rIns="0" bIns="0" rtlCol="0"/>
          <a:lstStyle/>
          <a:p>
            <a:endParaRPr/>
          </a:p>
        </p:txBody>
      </p:sp>
      <p:sp>
        <p:nvSpPr>
          <p:cNvPr id="98" name="object 98"/>
          <p:cNvSpPr/>
          <p:nvPr/>
        </p:nvSpPr>
        <p:spPr>
          <a:xfrm>
            <a:off x="6679398" y="3036992"/>
            <a:ext cx="60960" cy="91440"/>
          </a:xfrm>
          <a:custGeom>
            <a:avLst/>
            <a:gdLst/>
            <a:ahLst/>
            <a:cxnLst/>
            <a:rect l="l" t="t" r="r" b="b"/>
            <a:pathLst>
              <a:path w="60959" h="91439">
                <a:moveTo>
                  <a:pt x="56533" y="11221"/>
                </a:moveTo>
                <a:lnTo>
                  <a:pt x="49207" y="11221"/>
                </a:lnTo>
                <a:lnTo>
                  <a:pt x="45755" y="17781"/>
                </a:lnTo>
                <a:lnTo>
                  <a:pt x="37867" y="32445"/>
                </a:lnTo>
                <a:lnTo>
                  <a:pt x="15576" y="70436"/>
                </a:lnTo>
                <a:lnTo>
                  <a:pt x="2806" y="89769"/>
                </a:lnTo>
                <a:lnTo>
                  <a:pt x="4116" y="91078"/>
                </a:lnTo>
                <a:lnTo>
                  <a:pt x="16839" y="91078"/>
                </a:lnTo>
                <a:lnTo>
                  <a:pt x="23677" y="74545"/>
                </a:lnTo>
                <a:lnTo>
                  <a:pt x="33374" y="54469"/>
                </a:lnTo>
                <a:lnTo>
                  <a:pt x="45702" y="30957"/>
                </a:lnTo>
                <a:lnTo>
                  <a:pt x="56533" y="11221"/>
                </a:lnTo>
                <a:close/>
              </a:path>
              <a:path w="60959" h="91439">
                <a:moveTo>
                  <a:pt x="1309" y="0"/>
                </a:moveTo>
                <a:lnTo>
                  <a:pt x="0" y="1309"/>
                </a:lnTo>
                <a:lnTo>
                  <a:pt x="1309" y="5610"/>
                </a:lnTo>
                <a:lnTo>
                  <a:pt x="1309" y="28053"/>
                </a:lnTo>
                <a:lnTo>
                  <a:pt x="4116" y="28053"/>
                </a:lnTo>
                <a:lnTo>
                  <a:pt x="5613" y="25247"/>
                </a:lnTo>
                <a:lnTo>
                  <a:pt x="5613" y="15335"/>
                </a:lnTo>
                <a:lnTo>
                  <a:pt x="6922" y="15335"/>
                </a:lnTo>
                <a:lnTo>
                  <a:pt x="6922" y="12530"/>
                </a:lnTo>
                <a:lnTo>
                  <a:pt x="8419" y="12530"/>
                </a:lnTo>
                <a:lnTo>
                  <a:pt x="12535" y="11221"/>
                </a:lnTo>
                <a:lnTo>
                  <a:pt x="56533" y="11221"/>
                </a:lnTo>
                <a:lnTo>
                  <a:pt x="60434" y="4114"/>
                </a:lnTo>
                <a:lnTo>
                  <a:pt x="60434" y="1309"/>
                </a:lnTo>
                <a:lnTo>
                  <a:pt x="8419" y="1309"/>
                </a:lnTo>
                <a:lnTo>
                  <a:pt x="1309" y="0"/>
                </a:lnTo>
                <a:close/>
              </a:path>
              <a:path w="60959" h="91439">
                <a:moveTo>
                  <a:pt x="60434" y="0"/>
                </a:moveTo>
                <a:lnTo>
                  <a:pt x="53569" y="204"/>
                </a:lnTo>
                <a:lnTo>
                  <a:pt x="36122" y="1104"/>
                </a:lnTo>
                <a:lnTo>
                  <a:pt x="25258" y="1309"/>
                </a:lnTo>
                <a:lnTo>
                  <a:pt x="60434" y="1309"/>
                </a:lnTo>
                <a:lnTo>
                  <a:pt x="60434" y="0"/>
                </a:lnTo>
                <a:close/>
              </a:path>
            </a:pathLst>
          </a:custGeom>
          <a:solidFill>
            <a:srgbClr val="000000"/>
          </a:solidFill>
        </p:spPr>
        <p:txBody>
          <a:bodyPr wrap="square" lIns="0" tIns="0" rIns="0" bIns="0" rtlCol="0"/>
          <a:lstStyle/>
          <a:p>
            <a:endParaRPr/>
          </a:p>
        </p:txBody>
      </p:sp>
      <p:sp>
        <p:nvSpPr>
          <p:cNvPr id="99" name="object 99"/>
          <p:cNvSpPr/>
          <p:nvPr/>
        </p:nvSpPr>
        <p:spPr>
          <a:xfrm>
            <a:off x="7454186" y="3036992"/>
            <a:ext cx="57785" cy="92710"/>
          </a:xfrm>
          <a:custGeom>
            <a:avLst/>
            <a:gdLst/>
            <a:ahLst/>
            <a:cxnLst/>
            <a:rect l="l" t="t" r="r" b="b"/>
            <a:pathLst>
              <a:path w="57784" h="92710">
                <a:moveTo>
                  <a:pt x="57164" y="44884"/>
                </a:moveTo>
                <a:lnTo>
                  <a:pt x="44904" y="44884"/>
                </a:lnTo>
                <a:lnTo>
                  <a:pt x="44904" y="53300"/>
                </a:lnTo>
                <a:lnTo>
                  <a:pt x="42098" y="60220"/>
                </a:lnTo>
                <a:lnTo>
                  <a:pt x="39291" y="65831"/>
                </a:lnTo>
                <a:lnTo>
                  <a:pt x="34988" y="71441"/>
                </a:lnTo>
                <a:lnTo>
                  <a:pt x="30871" y="77052"/>
                </a:lnTo>
                <a:lnTo>
                  <a:pt x="25258" y="81353"/>
                </a:lnTo>
                <a:lnTo>
                  <a:pt x="20955" y="84159"/>
                </a:lnTo>
                <a:lnTo>
                  <a:pt x="14032" y="86964"/>
                </a:lnTo>
                <a:lnTo>
                  <a:pt x="5613" y="89769"/>
                </a:lnTo>
                <a:lnTo>
                  <a:pt x="5613" y="91078"/>
                </a:lnTo>
                <a:lnTo>
                  <a:pt x="9729" y="92575"/>
                </a:lnTo>
                <a:lnTo>
                  <a:pt x="15342" y="91078"/>
                </a:lnTo>
                <a:lnTo>
                  <a:pt x="19645" y="89769"/>
                </a:lnTo>
                <a:lnTo>
                  <a:pt x="51827" y="64521"/>
                </a:lnTo>
                <a:lnTo>
                  <a:pt x="56130" y="50495"/>
                </a:lnTo>
                <a:lnTo>
                  <a:pt x="57164" y="44884"/>
                </a:lnTo>
                <a:close/>
              </a:path>
              <a:path w="57784" h="92710">
                <a:moveTo>
                  <a:pt x="37794" y="0"/>
                </a:moveTo>
                <a:lnTo>
                  <a:pt x="20955" y="0"/>
                </a:lnTo>
                <a:lnTo>
                  <a:pt x="14032" y="2805"/>
                </a:lnTo>
                <a:lnTo>
                  <a:pt x="2806" y="14026"/>
                </a:lnTo>
                <a:lnTo>
                  <a:pt x="0" y="20946"/>
                </a:lnTo>
                <a:lnTo>
                  <a:pt x="0" y="37778"/>
                </a:lnTo>
                <a:lnTo>
                  <a:pt x="2806" y="44884"/>
                </a:lnTo>
                <a:lnTo>
                  <a:pt x="6922" y="48999"/>
                </a:lnTo>
                <a:lnTo>
                  <a:pt x="11226" y="54609"/>
                </a:lnTo>
                <a:lnTo>
                  <a:pt x="16839" y="56106"/>
                </a:lnTo>
                <a:lnTo>
                  <a:pt x="29375" y="56106"/>
                </a:lnTo>
                <a:lnTo>
                  <a:pt x="30871" y="54609"/>
                </a:lnTo>
                <a:lnTo>
                  <a:pt x="33678" y="54609"/>
                </a:lnTo>
                <a:lnTo>
                  <a:pt x="36484" y="53300"/>
                </a:lnTo>
                <a:lnTo>
                  <a:pt x="40788" y="48999"/>
                </a:lnTo>
                <a:lnTo>
                  <a:pt x="23762" y="48999"/>
                </a:lnTo>
                <a:lnTo>
                  <a:pt x="19645" y="47690"/>
                </a:lnTo>
                <a:lnTo>
                  <a:pt x="16839" y="43388"/>
                </a:lnTo>
                <a:lnTo>
                  <a:pt x="12535" y="39274"/>
                </a:lnTo>
                <a:lnTo>
                  <a:pt x="11226" y="33663"/>
                </a:lnTo>
                <a:lnTo>
                  <a:pt x="11226" y="20946"/>
                </a:lnTo>
                <a:lnTo>
                  <a:pt x="12535" y="18140"/>
                </a:lnTo>
                <a:lnTo>
                  <a:pt x="14032" y="14026"/>
                </a:lnTo>
                <a:lnTo>
                  <a:pt x="15342" y="11221"/>
                </a:lnTo>
                <a:lnTo>
                  <a:pt x="16839" y="8415"/>
                </a:lnTo>
                <a:lnTo>
                  <a:pt x="19645" y="6919"/>
                </a:lnTo>
                <a:lnTo>
                  <a:pt x="22452" y="4114"/>
                </a:lnTo>
                <a:lnTo>
                  <a:pt x="46214" y="4114"/>
                </a:lnTo>
                <a:lnTo>
                  <a:pt x="44904" y="2805"/>
                </a:lnTo>
                <a:lnTo>
                  <a:pt x="37794" y="0"/>
                </a:lnTo>
                <a:close/>
              </a:path>
              <a:path w="57784" h="92710">
                <a:moveTo>
                  <a:pt x="46214" y="4114"/>
                </a:moveTo>
                <a:lnTo>
                  <a:pt x="33678" y="4114"/>
                </a:lnTo>
                <a:lnTo>
                  <a:pt x="37794" y="5610"/>
                </a:lnTo>
                <a:lnTo>
                  <a:pt x="40601" y="9725"/>
                </a:lnTo>
                <a:lnTo>
                  <a:pt x="44904" y="15335"/>
                </a:lnTo>
                <a:lnTo>
                  <a:pt x="46214" y="20946"/>
                </a:lnTo>
                <a:lnTo>
                  <a:pt x="46214" y="34972"/>
                </a:lnTo>
                <a:lnTo>
                  <a:pt x="44904" y="40583"/>
                </a:lnTo>
                <a:lnTo>
                  <a:pt x="40601" y="43388"/>
                </a:lnTo>
                <a:lnTo>
                  <a:pt x="37794" y="47690"/>
                </a:lnTo>
                <a:lnTo>
                  <a:pt x="33678" y="48999"/>
                </a:lnTo>
                <a:lnTo>
                  <a:pt x="40788" y="48999"/>
                </a:lnTo>
                <a:lnTo>
                  <a:pt x="44904" y="44884"/>
                </a:lnTo>
                <a:lnTo>
                  <a:pt x="57164" y="44884"/>
                </a:lnTo>
                <a:lnTo>
                  <a:pt x="57440" y="43388"/>
                </a:lnTo>
                <a:lnTo>
                  <a:pt x="57359" y="33663"/>
                </a:lnTo>
                <a:lnTo>
                  <a:pt x="56937" y="26878"/>
                </a:lnTo>
                <a:lnTo>
                  <a:pt x="55522" y="19590"/>
                </a:lnTo>
                <a:lnTo>
                  <a:pt x="53335" y="13354"/>
                </a:lnTo>
                <a:lnTo>
                  <a:pt x="50517" y="8415"/>
                </a:lnTo>
                <a:lnTo>
                  <a:pt x="46214" y="4114"/>
                </a:lnTo>
                <a:close/>
              </a:path>
            </a:pathLst>
          </a:custGeom>
          <a:solidFill>
            <a:srgbClr val="000000"/>
          </a:solidFill>
        </p:spPr>
        <p:txBody>
          <a:bodyPr wrap="square" lIns="0" tIns="0" rIns="0" bIns="0" rtlCol="0"/>
          <a:lstStyle/>
          <a:p>
            <a:endParaRPr/>
          </a:p>
        </p:txBody>
      </p:sp>
      <p:sp>
        <p:nvSpPr>
          <p:cNvPr id="100" name="object 100"/>
          <p:cNvSpPr/>
          <p:nvPr/>
        </p:nvSpPr>
        <p:spPr>
          <a:xfrm>
            <a:off x="7520049" y="3036992"/>
            <a:ext cx="52069" cy="91440"/>
          </a:xfrm>
          <a:custGeom>
            <a:avLst/>
            <a:gdLst/>
            <a:ahLst/>
            <a:cxnLst/>
            <a:rect l="l" t="t" r="r" b="b"/>
            <a:pathLst>
              <a:path w="52070" h="91439">
                <a:moveTo>
                  <a:pt x="52014" y="86964"/>
                </a:moveTo>
                <a:lnTo>
                  <a:pt x="7109" y="86964"/>
                </a:lnTo>
                <a:lnTo>
                  <a:pt x="7109" y="91078"/>
                </a:lnTo>
                <a:lnTo>
                  <a:pt x="52014" y="91078"/>
                </a:lnTo>
                <a:lnTo>
                  <a:pt x="52014" y="86964"/>
                </a:lnTo>
                <a:close/>
              </a:path>
              <a:path w="52070" h="91439">
                <a:moveTo>
                  <a:pt x="36384" y="11221"/>
                </a:moveTo>
                <a:lnTo>
                  <a:pt x="23949" y="11221"/>
                </a:lnTo>
                <a:lnTo>
                  <a:pt x="23949" y="82662"/>
                </a:lnTo>
                <a:lnTo>
                  <a:pt x="21142" y="85468"/>
                </a:lnTo>
                <a:lnTo>
                  <a:pt x="16839" y="86964"/>
                </a:lnTo>
                <a:lnTo>
                  <a:pt x="39291" y="86964"/>
                </a:lnTo>
                <a:lnTo>
                  <a:pt x="37981" y="85468"/>
                </a:lnTo>
                <a:lnTo>
                  <a:pt x="36484" y="85468"/>
                </a:lnTo>
                <a:lnTo>
                  <a:pt x="36484" y="84159"/>
                </a:lnTo>
                <a:lnTo>
                  <a:pt x="35175" y="81353"/>
                </a:lnTo>
                <a:lnTo>
                  <a:pt x="35175" y="44884"/>
                </a:lnTo>
                <a:lnTo>
                  <a:pt x="36384" y="11221"/>
                </a:lnTo>
                <a:close/>
              </a:path>
              <a:path w="52070" h="91439">
                <a:moveTo>
                  <a:pt x="33678" y="0"/>
                </a:moveTo>
                <a:lnTo>
                  <a:pt x="26837" y="3953"/>
                </a:lnTo>
                <a:lnTo>
                  <a:pt x="18944" y="7504"/>
                </a:lnTo>
                <a:lnTo>
                  <a:pt x="9998" y="10809"/>
                </a:lnTo>
                <a:lnTo>
                  <a:pt x="0" y="14026"/>
                </a:lnTo>
                <a:lnTo>
                  <a:pt x="0" y="19637"/>
                </a:lnTo>
                <a:lnTo>
                  <a:pt x="1496" y="20946"/>
                </a:lnTo>
                <a:lnTo>
                  <a:pt x="2806" y="19637"/>
                </a:lnTo>
                <a:lnTo>
                  <a:pt x="4303" y="19637"/>
                </a:lnTo>
                <a:lnTo>
                  <a:pt x="7109" y="18140"/>
                </a:lnTo>
                <a:lnTo>
                  <a:pt x="12722" y="15335"/>
                </a:lnTo>
                <a:lnTo>
                  <a:pt x="19645" y="12530"/>
                </a:lnTo>
                <a:lnTo>
                  <a:pt x="21142" y="11221"/>
                </a:lnTo>
                <a:lnTo>
                  <a:pt x="36384" y="11221"/>
                </a:lnTo>
                <a:lnTo>
                  <a:pt x="36484" y="1309"/>
                </a:lnTo>
                <a:lnTo>
                  <a:pt x="33678" y="0"/>
                </a:lnTo>
                <a:close/>
              </a:path>
            </a:pathLst>
          </a:custGeom>
          <a:solidFill>
            <a:srgbClr val="000000"/>
          </a:solidFill>
        </p:spPr>
        <p:txBody>
          <a:bodyPr wrap="square" lIns="0" tIns="0" rIns="0" bIns="0" rtlCol="0"/>
          <a:lstStyle/>
          <a:p>
            <a:endParaRPr/>
          </a:p>
        </p:txBody>
      </p:sp>
      <p:sp>
        <p:nvSpPr>
          <p:cNvPr id="101" name="object 101"/>
          <p:cNvSpPr/>
          <p:nvPr/>
        </p:nvSpPr>
        <p:spPr>
          <a:xfrm>
            <a:off x="8426747" y="3036992"/>
            <a:ext cx="52069" cy="91440"/>
          </a:xfrm>
          <a:custGeom>
            <a:avLst/>
            <a:gdLst/>
            <a:ahLst/>
            <a:cxnLst/>
            <a:rect l="l" t="t" r="r" b="b"/>
            <a:pathLst>
              <a:path w="52070" h="91439">
                <a:moveTo>
                  <a:pt x="51827" y="86964"/>
                </a:moveTo>
                <a:lnTo>
                  <a:pt x="6922" y="86964"/>
                </a:lnTo>
                <a:lnTo>
                  <a:pt x="6922" y="91078"/>
                </a:lnTo>
                <a:lnTo>
                  <a:pt x="51827" y="91078"/>
                </a:lnTo>
                <a:lnTo>
                  <a:pt x="51827" y="86964"/>
                </a:lnTo>
                <a:close/>
              </a:path>
              <a:path w="52070" h="91439">
                <a:moveTo>
                  <a:pt x="36369" y="11221"/>
                </a:moveTo>
                <a:lnTo>
                  <a:pt x="23762" y="11221"/>
                </a:lnTo>
                <a:lnTo>
                  <a:pt x="23762" y="82662"/>
                </a:lnTo>
                <a:lnTo>
                  <a:pt x="22452" y="84159"/>
                </a:lnTo>
                <a:lnTo>
                  <a:pt x="20955" y="85468"/>
                </a:lnTo>
                <a:lnTo>
                  <a:pt x="18148" y="86964"/>
                </a:lnTo>
                <a:lnTo>
                  <a:pt x="39291" y="86964"/>
                </a:lnTo>
                <a:lnTo>
                  <a:pt x="37794" y="85468"/>
                </a:lnTo>
                <a:lnTo>
                  <a:pt x="36484" y="85468"/>
                </a:lnTo>
                <a:lnTo>
                  <a:pt x="36484" y="84159"/>
                </a:lnTo>
                <a:lnTo>
                  <a:pt x="34988" y="81353"/>
                </a:lnTo>
                <a:lnTo>
                  <a:pt x="34988" y="44884"/>
                </a:lnTo>
                <a:lnTo>
                  <a:pt x="36369" y="11221"/>
                </a:lnTo>
                <a:close/>
              </a:path>
              <a:path w="52070" h="91439">
                <a:moveTo>
                  <a:pt x="34988" y="0"/>
                </a:moveTo>
                <a:lnTo>
                  <a:pt x="27390" y="3953"/>
                </a:lnTo>
                <a:lnTo>
                  <a:pt x="19107" y="7504"/>
                </a:lnTo>
                <a:lnTo>
                  <a:pt x="10018" y="10809"/>
                </a:lnTo>
                <a:lnTo>
                  <a:pt x="0" y="14026"/>
                </a:lnTo>
                <a:lnTo>
                  <a:pt x="1309" y="19637"/>
                </a:lnTo>
                <a:lnTo>
                  <a:pt x="1309" y="20946"/>
                </a:lnTo>
                <a:lnTo>
                  <a:pt x="2806" y="19637"/>
                </a:lnTo>
                <a:lnTo>
                  <a:pt x="5613" y="19637"/>
                </a:lnTo>
                <a:lnTo>
                  <a:pt x="6922" y="18140"/>
                </a:lnTo>
                <a:lnTo>
                  <a:pt x="12535" y="15335"/>
                </a:lnTo>
                <a:lnTo>
                  <a:pt x="19645" y="12530"/>
                </a:lnTo>
                <a:lnTo>
                  <a:pt x="20955" y="11221"/>
                </a:lnTo>
                <a:lnTo>
                  <a:pt x="36369" y="11221"/>
                </a:lnTo>
                <a:lnTo>
                  <a:pt x="36484" y="1309"/>
                </a:lnTo>
                <a:lnTo>
                  <a:pt x="34988" y="0"/>
                </a:lnTo>
                <a:close/>
              </a:path>
            </a:pathLst>
          </a:custGeom>
          <a:solidFill>
            <a:srgbClr val="000000"/>
          </a:solidFill>
        </p:spPr>
        <p:txBody>
          <a:bodyPr wrap="square" lIns="0" tIns="0" rIns="0" bIns="0" rtlCol="0"/>
          <a:lstStyle/>
          <a:p>
            <a:endParaRPr/>
          </a:p>
        </p:txBody>
      </p:sp>
      <p:sp>
        <p:nvSpPr>
          <p:cNvPr id="102" name="object 102"/>
          <p:cNvSpPr/>
          <p:nvPr/>
        </p:nvSpPr>
        <p:spPr>
          <a:xfrm>
            <a:off x="8491295" y="3036992"/>
            <a:ext cx="60960" cy="91440"/>
          </a:xfrm>
          <a:custGeom>
            <a:avLst/>
            <a:gdLst/>
            <a:ahLst/>
            <a:cxnLst/>
            <a:rect l="l" t="t" r="r" b="b"/>
            <a:pathLst>
              <a:path w="60959" h="91439">
                <a:moveTo>
                  <a:pt x="50517" y="9725"/>
                </a:moveTo>
                <a:lnTo>
                  <a:pt x="29375" y="9725"/>
                </a:lnTo>
                <a:lnTo>
                  <a:pt x="34988" y="11221"/>
                </a:lnTo>
                <a:lnTo>
                  <a:pt x="37794" y="15335"/>
                </a:lnTo>
                <a:lnTo>
                  <a:pt x="40601" y="18140"/>
                </a:lnTo>
                <a:lnTo>
                  <a:pt x="42098" y="22442"/>
                </a:lnTo>
                <a:lnTo>
                  <a:pt x="42098" y="33663"/>
                </a:lnTo>
                <a:lnTo>
                  <a:pt x="20955" y="64521"/>
                </a:lnTo>
                <a:lnTo>
                  <a:pt x="0" y="88273"/>
                </a:lnTo>
                <a:lnTo>
                  <a:pt x="0" y="91078"/>
                </a:lnTo>
                <a:lnTo>
                  <a:pt x="60434" y="91078"/>
                </a:lnTo>
                <a:lnTo>
                  <a:pt x="58937" y="88273"/>
                </a:lnTo>
                <a:lnTo>
                  <a:pt x="58937" y="82662"/>
                </a:lnTo>
                <a:lnTo>
                  <a:pt x="60434" y="79857"/>
                </a:lnTo>
                <a:lnTo>
                  <a:pt x="14032" y="79857"/>
                </a:lnTo>
                <a:lnTo>
                  <a:pt x="33450" y="60404"/>
                </a:lnTo>
                <a:lnTo>
                  <a:pt x="39244" y="54306"/>
                </a:lnTo>
                <a:lnTo>
                  <a:pt x="43986" y="48733"/>
                </a:lnTo>
                <a:lnTo>
                  <a:pt x="47711" y="43388"/>
                </a:lnTo>
                <a:lnTo>
                  <a:pt x="52014" y="37778"/>
                </a:lnTo>
                <a:lnTo>
                  <a:pt x="54821" y="30858"/>
                </a:lnTo>
                <a:lnTo>
                  <a:pt x="54821" y="16831"/>
                </a:lnTo>
                <a:lnTo>
                  <a:pt x="52014" y="11221"/>
                </a:lnTo>
                <a:lnTo>
                  <a:pt x="50517" y="9725"/>
                </a:lnTo>
                <a:close/>
              </a:path>
              <a:path w="60959" h="91439">
                <a:moveTo>
                  <a:pt x="36484" y="0"/>
                </a:moveTo>
                <a:lnTo>
                  <a:pt x="18148" y="0"/>
                </a:lnTo>
                <a:lnTo>
                  <a:pt x="15342" y="1309"/>
                </a:lnTo>
                <a:lnTo>
                  <a:pt x="11226" y="2805"/>
                </a:lnTo>
                <a:lnTo>
                  <a:pt x="8419" y="5610"/>
                </a:lnTo>
                <a:lnTo>
                  <a:pt x="4116" y="8415"/>
                </a:lnTo>
                <a:lnTo>
                  <a:pt x="4116" y="18140"/>
                </a:lnTo>
                <a:lnTo>
                  <a:pt x="2806" y="26556"/>
                </a:lnTo>
                <a:lnTo>
                  <a:pt x="6922" y="26556"/>
                </a:lnTo>
                <a:lnTo>
                  <a:pt x="8419" y="20946"/>
                </a:lnTo>
                <a:lnTo>
                  <a:pt x="9729" y="16831"/>
                </a:lnTo>
                <a:lnTo>
                  <a:pt x="11226" y="15335"/>
                </a:lnTo>
                <a:lnTo>
                  <a:pt x="11226" y="14026"/>
                </a:lnTo>
                <a:lnTo>
                  <a:pt x="12535" y="12530"/>
                </a:lnTo>
                <a:lnTo>
                  <a:pt x="15342" y="11221"/>
                </a:lnTo>
                <a:lnTo>
                  <a:pt x="18148" y="9725"/>
                </a:lnTo>
                <a:lnTo>
                  <a:pt x="50517" y="9725"/>
                </a:lnTo>
                <a:lnTo>
                  <a:pt x="42098" y="1309"/>
                </a:lnTo>
                <a:lnTo>
                  <a:pt x="36484" y="0"/>
                </a:lnTo>
                <a:close/>
              </a:path>
            </a:pathLst>
          </a:custGeom>
          <a:solidFill>
            <a:srgbClr val="000000"/>
          </a:solidFill>
        </p:spPr>
        <p:txBody>
          <a:bodyPr wrap="square" lIns="0" tIns="0" rIns="0" bIns="0" rtlCol="0"/>
          <a:lstStyle/>
          <a:p>
            <a:endParaRPr/>
          </a:p>
        </p:txBody>
      </p:sp>
      <p:sp>
        <p:nvSpPr>
          <p:cNvPr id="103" name="object 103"/>
          <p:cNvSpPr/>
          <p:nvPr/>
        </p:nvSpPr>
        <p:spPr>
          <a:xfrm>
            <a:off x="1573523" y="3220647"/>
            <a:ext cx="59055" cy="91440"/>
          </a:xfrm>
          <a:custGeom>
            <a:avLst/>
            <a:gdLst/>
            <a:ahLst/>
            <a:cxnLst/>
            <a:rect l="l" t="t" r="r" b="b"/>
            <a:pathLst>
              <a:path w="59055" h="91439">
                <a:moveTo>
                  <a:pt x="50456" y="9912"/>
                </a:moveTo>
                <a:lnTo>
                  <a:pt x="29468" y="9912"/>
                </a:lnTo>
                <a:lnTo>
                  <a:pt x="33678" y="11408"/>
                </a:lnTo>
                <a:lnTo>
                  <a:pt x="37888" y="15522"/>
                </a:lnTo>
                <a:lnTo>
                  <a:pt x="40694" y="18327"/>
                </a:lnTo>
                <a:lnTo>
                  <a:pt x="42098" y="22629"/>
                </a:lnTo>
                <a:lnTo>
                  <a:pt x="42098" y="33850"/>
                </a:lnTo>
                <a:lnTo>
                  <a:pt x="21049" y="64709"/>
                </a:lnTo>
                <a:lnTo>
                  <a:pt x="0" y="88460"/>
                </a:lnTo>
                <a:lnTo>
                  <a:pt x="0" y="91265"/>
                </a:lnTo>
                <a:lnTo>
                  <a:pt x="58955" y="91265"/>
                </a:lnTo>
                <a:lnTo>
                  <a:pt x="58955" y="80044"/>
                </a:lnTo>
                <a:lnTo>
                  <a:pt x="14032" y="80044"/>
                </a:lnTo>
                <a:lnTo>
                  <a:pt x="25258" y="67514"/>
                </a:lnTo>
                <a:lnTo>
                  <a:pt x="32911" y="61222"/>
                </a:lnTo>
                <a:lnTo>
                  <a:pt x="39116" y="55054"/>
                </a:lnTo>
                <a:lnTo>
                  <a:pt x="44005" y="49130"/>
                </a:lnTo>
                <a:lnTo>
                  <a:pt x="47711" y="43575"/>
                </a:lnTo>
                <a:lnTo>
                  <a:pt x="51920" y="37965"/>
                </a:lnTo>
                <a:lnTo>
                  <a:pt x="54727" y="31045"/>
                </a:lnTo>
                <a:lnTo>
                  <a:pt x="54727" y="17018"/>
                </a:lnTo>
                <a:lnTo>
                  <a:pt x="51920" y="11408"/>
                </a:lnTo>
                <a:lnTo>
                  <a:pt x="50456" y="9912"/>
                </a:lnTo>
                <a:close/>
              </a:path>
              <a:path w="59055" h="91439">
                <a:moveTo>
                  <a:pt x="35081" y="0"/>
                </a:moveTo>
                <a:lnTo>
                  <a:pt x="18242" y="0"/>
                </a:lnTo>
                <a:lnTo>
                  <a:pt x="15435" y="1496"/>
                </a:lnTo>
                <a:lnTo>
                  <a:pt x="11226" y="2992"/>
                </a:lnTo>
                <a:lnTo>
                  <a:pt x="8419" y="5797"/>
                </a:lnTo>
                <a:lnTo>
                  <a:pt x="4209" y="9912"/>
                </a:lnTo>
                <a:lnTo>
                  <a:pt x="4209" y="18327"/>
                </a:lnTo>
                <a:lnTo>
                  <a:pt x="2806" y="26743"/>
                </a:lnTo>
                <a:lnTo>
                  <a:pt x="7016" y="26743"/>
                </a:lnTo>
                <a:lnTo>
                  <a:pt x="8419" y="21133"/>
                </a:lnTo>
                <a:lnTo>
                  <a:pt x="9822" y="17018"/>
                </a:lnTo>
                <a:lnTo>
                  <a:pt x="9822" y="15522"/>
                </a:lnTo>
                <a:lnTo>
                  <a:pt x="11226" y="14213"/>
                </a:lnTo>
                <a:lnTo>
                  <a:pt x="12629" y="12717"/>
                </a:lnTo>
                <a:lnTo>
                  <a:pt x="15435" y="11408"/>
                </a:lnTo>
                <a:lnTo>
                  <a:pt x="18242" y="9912"/>
                </a:lnTo>
                <a:lnTo>
                  <a:pt x="50456" y="9912"/>
                </a:lnTo>
                <a:lnTo>
                  <a:pt x="47711" y="7106"/>
                </a:lnTo>
                <a:lnTo>
                  <a:pt x="42098" y="1496"/>
                </a:lnTo>
                <a:lnTo>
                  <a:pt x="35081" y="0"/>
                </a:lnTo>
                <a:close/>
              </a:path>
            </a:pathLst>
          </a:custGeom>
          <a:solidFill>
            <a:srgbClr val="000000"/>
          </a:solidFill>
        </p:spPr>
        <p:txBody>
          <a:bodyPr wrap="square" lIns="0" tIns="0" rIns="0" bIns="0" rtlCol="0"/>
          <a:lstStyle/>
          <a:p>
            <a:endParaRPr/>
          </a:p>
        </p:txBody>
      </p:sp>
      <p:sp>
        <p:nvSpPr>
          <p:cNvPr id="104" name="object 104"/>
          <p:cNvSpPr/>
          <p:nvPr/>
        </p:nvSpPr>
        <p:spPr>
          <a:xfrm>
            <a:off x="1639541" y="3220646"/>
            <a:ext cx="57785" cy="93345"/>
          </a:xfrm>
          <a:custGeom>
            <a:avLst/>
            <a:gdLst/>
            <a:ahLst/>
            <a:cxnLst/>
            <a:rect l="l" t="t" r="r" b="b"/>
            <a:pathLst>
              <a:path w="57785" h="93345">
                <a:moveTo>
                  <a:pt x="36439" y="0"/>
                </a:moveTo>
                <a:lnTo>
                  <a:pt x="21003" y="0"/>
                </a:lnTo>
                <a:lnTo>
                  <a:pt x="13986" y="2992"/>
                </a:lnTo>
                <a:lnTo>
                  <a:pt x="13" y="45071"/>
                </a:lnTo>
                <a:lnTo>
                  <a:pt x="0" y="47877"/>
                </a:lnTo>
                <a:lnTo>
                  <a:pt x="195" y="54270"/>
                </a:lnTo>
                <a:lnTo>
                  <a:pt x="831" y="61108"/>
                </a:lnTo>
                <a:lnTo>
                  <a:pt x="1730" y="66894"/>
                </a:lnTo>
                <a:lnTo>
                  <a:pt x="2760" y="71628"/>
                </a:lnTo>
                <a:lnTo>
                  <a:pt x="4164" y="78735"/>
                </a:lnTo>
                <a:lnTo>
                  <a:pt x="8373" y="84346"/>
                </a:lnTo>
                <a:lnTo>
                  <a:pt x="12583" y="87151"/>
                </a:lnTo>
                <a:lnTo>
                  <a:pt x="15390" y="91265"/>
                </a:lnTo>
                <a:lnTo>
                  <a:pt x="21003" y="92762"/>
                </a:lnTo>
                <a:lnTo>
                  <a:pt x="36439" y="92762"/>
                </a:lnTo>
                <a:lnTo>
                  <a:pt x="43455" y="88460"/>
                </a:lnTo>
                <a:lnTo>
                  <a:pt x="23809" y="88460"/>
                </a:lnTo>
                <a:lnTo>
                  <a:pt x="19600" y="85655"/>
                </a:lnTo>
                <a:lnTo>
                  <a:pt x="11295" y="47877"/>
                </a:lnTo>
                <a:lnTo>
                  <a:pt x="11443" y="33520"/>
                </a:lnTo>
                <a:lnTo>
                  <a:pt x="22406" y="4301"/>
                </a:lnTo>
                <a:lnTo>
                  <a:pt x="44858" y="4301"/>
                </a:lnTo>
                <a:lnTo>
                  <a:pt x="40649" y="1496"/>
                </a:lnTo>
                <a:lnTo>
                  <a:pt x="36439" y="0"/>
                </a:lnTo>
                <a:close/>
              </a:path>
              <a:path w="57785" h="93345">
                <a:moveTo>
                  <a:pt x="44858" y="4301"/>
                </a:moveTo>
                <a:lnTo>
                  <a:pt x="33632" y="4301"/>
                </a:lnTo>
                <a:lnTo>
                  <a:pt x="37842" y="7106"/>
                </a:lnTo>
                <a:lnTo>
                  <a:pt x="40649" y="12717"/>
                </a:lnTo>
                <a:lnTo>
                  <a:pt x="43302" y="18211"/>
                </a:lnTo>
                <a:lnTo>
                  <a:pt x="45034" y="26089"/>
                </a:lnTo>
                <a:lnTo>
                  <a:pt x="45977" y="36071"/>
                </a:lnTo>
                <a:lnTo>
                  <a:pt x="46093" y="54241"/>
                </a:lnTo>
                <a:lnTo>
                  <a:pt x="45977" y="58607"/>
                </a:lnTo>
                <a:lnTo>
                  <a:pt x="45034" y="67794"/>
                </a:lnTo>
                <a:lnTo>
                  <a:pt x="43302" y="75439"/>
                </a:lnTo>
                <a:lnTo>
                  <a:pt x="40649" y="81540"/>
                </a:lnTo>
                <a:lnTo>
                  <a:pt x="39245" y="85655"/>
                </a:lnTo>
                <a:lnTo>
                  <a:pt x="35035" y="88460"/>
                </a:lnTo>
                <a:lnTo>
                  <a:pt x="43455" y="88460"/>
                </a:lnTo>
                <a:lnTo>
                  <a:pt x="57320" y="45071"/>
                </a:lnTo>
                <a:lnTo>
                  <a:pt x="57488" y="31045"/>
                </a:lnTo>
                <a:lnTo>
                  <a:pt x="56084" y="22629"/>
                </a:lnTo>
                <a:lnTo>
                  <a:pt x="54681" y="17018"/>
                </a:lnTo>
                <a:lnTo>
                  <a:pt x="51875" y="11408"/>
                </a:lnTo>
                <a:lnTo>
                  <a:pt x="49068" y="7106"/>
                </a:lnTo>
                <a:lnTo>
                  <a:pt x="44858" y="4301"/>
                </a:lnTo>
                <a:close/>
              </a:path>
            </a:pathLst>
          </a:custGeom>
          <a:solidFill>
            <a:srgbClr val="000000"/>
          </a:solidFill>
        </p:spPr>
        <p:txBody>
          <a:bodyPr wrap="square" lIns="0" tIns="0" rIns="0" bIns="0" rtlCol="0"/>
          <a:lstStyle/>
          <a:p>
            <a:endParaRPr/>
          </a:p>
        </p:txBody>
      </p:sp>
      <p:sp>
        <p:nvSpPr>
          <p:cNvPr id="105" name="object 105"/>
          <p:cNvSpPr/>
          <p:nvPr/>
        </p:nvSpPr>
        <p:spPr>
          <a:xfrm>
            <a:off x="1705447" y="3220647"/>
            <a:ext cx="52069" cy="91440"/>
          </a:xfrm>
          <a:custGeom>
            <a:avLst/>
            <a:gdLst/>
            <a:ahLst/>
            <a:cxnLst/>
            <a:rect l="l" t="t" r="r" b="b"/>
            <a:pathLst>
              <a:path w="52069" h="91439">
                <a:moveTo>
                  <a:pt x="51939" y="87151"/>
                </a:moveTo>
                <a:lnTo>
                  <a:pt x="7016" y="87151"/>
                </a:lnTo>
                <a:lnTo>
                  <a:pt x="7016" y="91265"/>
                </a:lnTo>
                <a:lnTo>
                  <a:pt x="51939" y="91265"/>
                </a:lnTo>
                <a:lnTo>
                  <a:pt x="51939" y="87151"/>
                </a:lnTo>
                <a:close/>
              </a:path>
              <a:path w="52069" h="91439">
                <a:moveTo>
                  <a:pt x="36377" y="11408"/>
                </a:moveTo>
                <a:lnTo>
                  <a:pt x="23855" y="11408"/>
                </a:lnTo>
                <a:lnTo>
                  <a:pt x="23855" y="77239"/>
                </a:lnTo>
                <a:lnTo>
                  <a:pt x="22452" y="82849"/>
                </a:lnTo>
                <a:lnTo>
                  <a:pt x="22452" y="84346"/>
                </a:lnTo>
                <a:lnTo>
                  <a:pt x="21049" y="85655"/>
                </a:lnTo>
                <a:lnTo>
                  <a:pt x="16839" y="87151"/>
                </a:lnTo>
                <a:lnTo>
                  <a:pt x="39291" y="87151"/>
                </a:lnTo>
                <a:lnTo>
                  <a:pt x="37888" y="85655"/>
                </a:lnTo>
                <a:lnTo>
                  <a:pt x="36484" y="85655"/>
                </a:lnTo>
                <a:lnTo>
                  <a:pt x="36484" y="84346"/>
                </a:lnTo>
                <a:lnTo>
                  <a:pt x="35081" y="82849"/>
                </a:lnTo>
                <a:lnTo>
                  <a:pt x="35081" y="45071"/>
                </a:lnTo>
                <a:lnTo>
                  <a:pt x="36377" y="11408"/>
                </a:lnTo>
                <a:close/>
              </a:path>
              <a:path w="52069" h="91439">
                <a:moveTo>
                  <a:pt x="33678" y="0"/>
                </a:moveTo>
                <a:lnTo>
                  <a:pt x="26837" y="4061"/>
                </a:lnTo>
                <a:lnTo>
                  <a:pt x="18944" y="7667"/>
                </a:lnTo>
                <a:lnTo>
                  <a:pt x="9998" y="10993"/>
                </a:lnTo>
                <a:lnTo>
                  <a:pt x="0" y="14213"/>
                </a:lnTo>
                <a:lnTo>
                  <a:pt x="0" y="21133"/>
                </a:lnTo>
                <a:lnTo>
                  <a:pt x="2806" y="21133"/>
                </a:lnTo>
                <a:lnTo>
                  <a:pt x="4209" y="19824"/>
                </a:lnTo>
                <a:lnTo>
                  <a:pt x="7016" y="18327"/>
                </a:lnTo>
                <a:lnTo>
                  <a:pt x="12629" y="15522"/>
                </a:lnTo>
                <a:lnTo>
                  <a:pt x="19645" y="12717"/>
                </a:lnTo>
                <a:lnTo>
                  <a:pt x="21049" y="11408"/>
                </a:lnTo>
                <a:lnTo>
                  <a:pt x="36377" y="11408"/>
                </a:lnTo>
                <a:lnTo>
                  <a:pt x="36484" y="1496"/>
                </a:lnTo>
                <a:lnTo>
                  <a:pt x="33678" y="0"/>
                </a:lnTo>
                <a:close/>
              </a:path>
            </a:pathLst>
          </a:custGeom>
          <a:solidFill>
            <a:srgbClr val="000000"/>
          </a:solidFill>
        </p:spPr>
        <p:txBody>
          <a:bodyPr wrap="square" lIns="0" tIns="0" rIns="0" bIns="0" rtlCol="0"/>
          <a:lstStyle/>
          <a:p>
            <a:endParaRPr/>
          </a:p>
        </p:txBody>
      </p:sp>
      <p:sp>
        <p:nvSpPr>
          <p:cNvPr id="106" name="object 106"/>
          <p:cNvSpPr/>
          <p:nvPr/>
        </p:nvSpPr>
        <p:spPr>
          <a:xfrm>
            <a:off x="1771421" y="3220647"/>
            <a:ext cx="52069" cy="91440"/>
          </a:xfrm>
          <a:custGeom>
            <a:avLst/>
            <a:gdLst/>
            <a:ahLst/>
            <a:cxnLst/>
            <a:rect l="l" t="t" r="r" b="b"/>
            <a:pathLst>
              <a:path w="52069" h="91439">
                <a:moveTo>
                  <a:pt x="51920" y="87151"/>
                </a:moveTo>
                <a:lnTo>
                  <a:pt x="5613" y="87151"/>
                </a:lnTo>
                <a:lnTo>
                  <a:pt x="5613" y="91265"/>
                </a:lnTo>
                <a:lnTo>
                  <a:pt x="51920" y="91265"/>
                </a:lnTo>
                <a:lnTo>
                  <a:pt x="51920" y="87151"/>
                </a:lnTo>
                <a:close/>
              </a:path>
              <a:path w="52069" h="91439">
                <a:moveTo>
                  <a:pt x="35081" y="11408"/>
                </a:moveTo>
                <a:lnTo>
                  <a:pt x="22452" y="11408"/>
                </a:lnTo>
                <a:lnTo>
                  <a:pt x="23855" y="12717"/>
                </a:lnTo>
                <a:lnTo>
                  <a:pt x="23855" y="32354"/>
                </a:lnTo>
                <a:lnTo>
                  <a:pt x="22452" y="67514"/>
                </a:lnTo>
                <a:lnTo>
                  <a:pt x="23855" y="77239"/>
                </a:lnTo>
                <a:lnTo>
                  <a:pt x="22452" y="82849"/>
                </a:lnTo>
                <a:lnTo>
                  <a:pt x="21049" y="84346"/>
                </a:lnTo>
                <a:lnTo>
                  <a:pt x="21049" y="85655"/>
                </a:lnTo>
                <a:lnTo>
                  <a:pt x="16839" y="87151"/>
                </a:lnTo>
                <a:lnTo>
                  <a:pt x="39291" y="87151"/>
                </a:lnTo>
                <a:lnTo>
                  <a:pt x="37888" y="85655"/>
                </a:lnTo>
                <a:lnTo>
                  <a:pt x="36484" y="85655"/>
                </a:lnTo>
                <a:lnTo>
                  <a:pt x="35081" y="84346"/>
                </a:lnTo>
                <a:lnTo>
                  <a:pt x="35081" y="80044"/>
                </a:lnTo>
                <a:lnTo>
                  <a:pt x="33678" y="75930"/>
                </a:lnTo>
                <a:lnTo>
                  <a:pt x="33834" y="67514"/>
                </a:lnTo>
                <a:lnTo>
                  <a:pt x="35081" y="45071"/>
                </a:lnTo>
                <a:lnTo>
                  <a:pt x="35081" y="11408"/>
                </a:lnTo>
                <a:close/>
              </a:path>
              <a:path w="52069" h="91439">
                <a:moveTo>
                  <a:pt x="33678" y="0"/>
                </a:moveTo>
                <a:lnTo>
                  <a:pt x="26048" y="4061"/>
                </a:lnTo>
                <a:lnTo>
                  <a:pt x="17891" y="7667"/>
                </a:lnTo>
                <a:lnTo>
                  <a:pt x="9208" y="10993"/>
                </a:lnTo>
                <a:lnTo>
                  <a:pt x="0" y="14213"/>
                </a:lnTo>
                <a:lnTo>
                  <a:pt x="0" y="21133"/>
                </a:lnTo>
                <a:lnTo>
                  <a:pt x="2806" y="21133"/>
                </a:lnTo>
                <a:lnTo>
                  <a:pt x="4209" y="19824"/>
                </a:lnTo>
                <a:lnTo>
                  <a:pt x="7016" y="18327"/>
                </a:lnTo>
                <a:lnTo>
                  <a:pt x="11226" y="15522"/>
                </a:lnTo>
                <a:lnTo>
                  <a:pt x="19645" y="12717"/>
                </a:lnTo>
                <a:lnTo>
                  <a:pt x="21049" y="11408"/>
                </a:lnTo>
                <a:lnTo>
                  <a:pt x="35081" y="11408"/>
                </a:lnTo>
                <a:lnTo>
                  <a:pt x="35081" y="1496"/>
                </a:lnTo>
                <a:lnTo>
                  <a:pt x="33678" y="0"/>
                </a:lnTo>
                <a:close/>
              </a:path>
            </a:pathLst>
          </a:custGeom>
          <a:solidFill>
            <a:srgbClr val="000000"/>
          </a:solidFill>
        </p:spPr>
        <p:txBody>
          <a:bodyPr wrap="square" lIns="0" tIns="0" rIns="0" bIns="0" rtlCol="0"/>
          <a:lstStyle/>
          <a:p>
            <a:endParaRPr/>
          </a:p>
        </p:txBody>
      </p:sp>
      <p:sp>
        <p:nvSpPr>
          <p:cNvPr id="107" name="object 107"/>
          <p:cNvSpPr/>
          <p:nvPr/>
        </p:nvSpPr>
        <p:spPr>
          <a:xfrm>
            <a:off x="2483063" y="3220647"/>
            <a:ext cx="62230" cy="91440"/>
          </a:xfrm>
          <a:custGeom>
            <a:avLst/>
            <a:gdLst/>
            <a:ahLst/>
            <a:cxnLst/>
            <a:rect l="l" t="t" r="r" b="b"/>
            <a:pathLst>
              <a:path w="62230" h="91439">
                <a:moveTo>
                  <a:pt x="54633" y="87151"/>
                </a:moveTo>
                <a:lnTo>
                  <a:pt x="26568" y="87151"/>
                </a:lnTo>
                <a:lnTo>
                  <a:pt x="20955" y="88460"/>
                </a:lnTo>
                <a:lnTo>
                  <a:pt x="20955" y="91265"/>
                </a:lnTo>
                <a:lnTo>
                  <a:pt x="61743" y="91265"/>
                </a:lnTo>
                <a:lnTo>
                  <a:pt x="61743" y="88460"/>
                </a:lnTo>
                <a:lnTo>
                  <a:pt x="54633" y="87151"/>
                </a:lnTo>
                <a:close/>
              </a:path>
              <a:path w="62230" h="91439">
                <a:moveTo>
                  <a:pt x="47711" y="67514"/>
                </a:moveTo>
                <a:lnTo>
                  <a:pt x="36484" y="67514"/>
                </a:lnTo>
                <a:lnTo>
                  <a:pt x="36484" y="81540"/>
                </a:lnTo>
                <a:lnTo>
                  <a:pt x="34988" y="82849"/>
                </a:lnTo>
                <a:lnTo>
                  <a:pt x="34988" y="85655"/>
                </a:lnTo>
                <a:lnTo>
                  <a:pt x="33678" y="85655"/>
                </a:lnTo>
                <a:lnTo>
                  <a:pt x="33678" y="87151"/>
                </a:lnTo>
                <a:lnTo>
                  <a:pt x="49020" y="87151"/>
                </a:lnTo>
                <a:lnTo>
                  <a:pt x="49020" y="85655"/>
                </a:lnTo>
                <a:lnTo>
                  <a:pt x="47711" y="84346"/>
                </a:lnTo>
                <a:lnTo>
                  <a:pt x="47711" y="67514"/>
                </a:lnTo>
                <a:close/>
              </a:path>
              <a:path w="62230" h="91439">
                <a:moveTo>
                  <a:pt x="46214" y="0"/>
                </a:moveTo>
                <a:lnTo>
                  <a:pt x="20481" y="29391"/>
                </a:lnTo>
                <a:lnTo>
                  <a:pt x="0" y="64709"/>
                </a:lnTo>
                <a:lnTo>
                  <a:pt x="1309" y="68823"/>
                </a:lnTo>
                <a:lnTo>
                  <a:pt x="7437" y="68066"/>
                </a:lnTo>
                <a:lnTo>
                  <a:pt x="15248" y="67677"/>
                </a:lnTo>
                <a:lnTo>
                  <a:pt x="24884" y="67534"/>
                </a:lnTo>
                <a:lnTo>
                  <a:pt x="61743" y="67514"/>
                </a:lnTo>
                <a:lnTo>
                  <a:pt x="61743" y="60407"/>
                </a:lnTo>
                <a:lnTo>
                  <a:pt x="14032" y="60407"/>
                </a:lnTo>
                <a:lnTo>
                  <a:pt x="8419" y="59098"/>
                </a:lnTo>
                <a:lnTo>
                  <a:pt x="15514" y="46956"/>
                </a:lnTo>
                <a:lnTo>
                  <a:pt x="22382" y="35603"/>
                </a:lnTo>
                <a:lnTo>
                  <a:pt x="29284" y="24777"/>
                </a:lnTo>
                <a:lnTo>
                  <a:pt x="36484" y="14213"/>
                </a:lnTo>
                <a:lnTo>
                  <a:pt x="47711" y="14213"/>
                </a:lnTo>
                <a:lnTo>
                  <a:pt x="47711" y="1496"/>
                </a:lnTo>
                <a:lnTo>
                  <a:pt x="46214" y="0"/>
                </a:lnTo>
                <a:close/>
              </a:path>
              <a:path w="62230" h="91439">
                <a:moveTo>
                  <a:pt x="61743" y="67514"/>
                </a:moveTo>
                <a:lnTo>
                  <a:pt x="57440" y="67514"/>
                </a:lnTo>
                <a:lnTo>
                  <a:pt x="61743" y="68823"/>
                </a:lnTo>
                <a:lnTo>
                  <a:pt x="61743" y="67514"/>
                </a:lnTo>
                <a:close/>
              </a:path>
              <a:path w="62230" h="91439">
                <a:moveTo>
                  <a:pt x="47711" y="14213"/>
                </a:moveTo>
                <a:lnTo>
                  <a:pt x="36484" y="14213"/>
                </a:lnTo>
                <a:lnTo>
                  <a:pt x="36484" y="59098"/>
                </a:lnTo>
                <a:lnTo>
                  <a:pt x="30871" y="60407"/>
                </a:lnTo>
                <a:lnTo>
                  <a:pt x="61743" y="60407"/>
                </a:lnTo>
                <a:lnTo>
                  <a:pt x="61743" y="59098"/>
                </a:lnTo>
                <a:lnTo>
                  <a:pt x="47711" y="59098"/>
                </a:lnTo>
                <a:lnTo>
                  <a:pt x="47711" y="14213"/>
                </a:lnTo>
                <a:close/>
              </a:path>
            </a:pathLst>
          </a:custGeom>
          <a:solidFill>
            <a:srgbClr val="000000"/>
          </a:solidFill>
        </p:spPr>
        <p:txBody>
          <a:bodyPr wrap="square" lIns="0" tIns="0" rIns="0" bIns="0" rtlCol="0"/>
          <a:lstStyle/>
          <a:p>
            <a:endParaRPr/>
          </a:p>
        </p:txBody>
      </p:sp>
      <p:sp>
        <p:nvSpPr>
          <p:cNvPr id="108" name="object 108"/>
          <p:cNvSpPr/>
          <p:nvPr/>
        </p:nvSpPr>
        <p:spPr>
          <a:xfrm>
            <a:off x="2550421" y="3220646"/>
            <a:ext cx="59055" cy="93345"/>
          </a:xfrm>
          <a:custGeom>
            <a:avLst/>
            <a:gdLst/>
            <a:ahLst/>
            <a:cxnLst/>
            <a:rect l="l" t="t" r="r" b="b"/>
            <a:pathLst>
              <a:path w="59055" h="93345">
                <a:moveTo>
                  <a:pt x="4116" y="68823"/>
                </a:moveTo>
                <a:lnTo>
                  <a:pt x="0" y="70319"/>
                </a:lnTo>
                <a:lnTo>
                  <a:pt x="2806" y="78735"/>
                </a:lnTo>
                <a:lnTo>
                  <a:pt x="4116" y="84346"/>
                </a:lnTo>
                <a:lnTo>
                  <a:pt x="5613" y="89956"/>
                </a:lnTo>
                <a:lnTo>
                  <a:pt x="8419" y="91265"/>
                </a:lnTo>
                <a:lnTo>
                  <a:pt x="12535" y="91265"/>
                </a:lnTo>
                <a:lnTo>
                  <a:pt x="15342" y="92762"/>
                </a:lnTo>
                <a:lnTo>
                  <a:pt x="20955" y="92762"/>
                </a:lnTo>
                <a:lnTo>
                  <a:pt x="28135" y="92212"/>
                </a:lnTo>
                <a:lnTo>
                  <a:pt x="34894" y="90471"/>
                </a:lnTo>
                <a:lnTo>
                  <a:pt x="41373" y="87396"/>
                </a:lnTo>
                <a:lnTo>
                  <a:pt x="41715" y="87151"/>
                </a:lnTo>
                <a:lnTo>
                  <a:pt x="19645" y="87151"/>
                </a:lnTo>
                <a:lnTo>
                  <a:pt x="16839" y="85655"/>
                </a:lnTo>
                <a:lnTo>
                  <a:pt x="14032" y="84346"/>
                </a:lnTo>
                <a:lnTo>
                  <a:pt x="11226" y="82849"/>
                </a:lnTo>
                <a:lnTo>
                  <a:pt x="9729" y="81540"/>
                </a:lnTo>
                <a:lnTo>
                  <a:pt x="8419" y="78735"/>
                </a:lnTo>
                <a:lnTo>
                  <a:pt x="6922" y="75930"/>
                </a:lnTo>
                <a:lnTo>
                  <a:pt x="4116" y="68823"/>
                </a:lnTo>
                <a:close/>
              </a:path>
              <a:path w="59055" h="93345">
                <a:moveTo>
                  <a:pt x="53324" y="46381"/>
                </a:moveTo>
                <a:lnTo>
                  <a:pt x="34988" y="46381"/>
                </a:lnTo>
                <a:lnTo>
                  <a:pt x="39291" y="47877"/>
                </a:lnTo>
                <a:lnTo>
                  <a:pt x="42098" y="50682"/>
                </a:lnTo>
                <a:lnTo>
                  <a:pt x="44904" y="54796"/>
                </a:lnTo>
                <a:lnTo>
                  <a:pt x="46214" y="59098"/>
                </a:lnTo>
                <a:lnTo>
                  <a:pt x="46214" y="71628"/>
                </a:lnTo>
                <a:lnTo>
                  <a:pt x="44904" y="77239"/>
                </a:lnTo>
                <a:lnTo>
                  <a:pt x="40601" y="81540"/>
                </a:lnTo>
                <a:lnTo>
                  <a:pt x="37794" y="85655"/>
                </a:lnTo>
                <a:lnTo>
                  <a:pt x="32181" y="87151"/>
                </a:lnTo>
                <a:lnTo>
                  <a:pt x="41715" y="87151"/>
                </a:lnTo>
                <a:lnTo>
                  <a:pt x="47711" y="82849"/>
                </a:lnTo>
                <a:lnTo>
                  <a:pt x="54633" y="75930"/>
                </a:lnTo>
                <a:lnTo>
                  <a:pt x="58937" y="68823"/>
                </a:lnTo>
                <a:lnTo>
                  <a:pt x="58937" y="56293"/>
                </a:lnTo>
                <a:lnTo>
                  <a:pt x="57440" y="51991"/>
                </a:lnTo>
                <a:lnTo>
                  <a:pt x="54633" y="49186"/>
                </a:lnTo>
                <a:lnTo>
                  <a:pt x="53324" y="46381"/>
                </a:lnTo>
                <a:close/>
              </a:path>
              <a:path w="59055" h="93345">
                <a:moveTo>
                  <a:pt x="18148" y="40770"/>
                </a:moveTo>
                <a:lnTo>
                  <a:pt x="16839" y="49186"/>
                </a:lnTo>
                <a:lnTo>
                  <a:pt x="18148" y="49186"/>
                </a:lnTo>
                <a:lnTo>
                  <a:pt x="22452" y="47877"/>
                </a:lnTo>
                <a:lnTo>
                  <a:pt x="26568" y="46381"/>
                </a:lnTo>
                <a:lnTo>
                  <a:pt x="53324" y="46381"/>
                </a:lnTo>
                <a:lnTo>
                  <a:pt x="50517" y="43575"/>
                </a:lnTo>
                <a:lnTo>
                  <a:pt x="46214" y="42266"/>
                </a:lnTo>
                <a:lnTo>
                  <a:pt x="19645" y="42266"/>
                </a:lnTo>
                <a:lnTo>
                  <a:pt x="18148" y="40770"/>
                </a:lnTo>
                <a:close/>
              </a:path>
              <a:path w="59055" h="93345">
                <a:moveTo>
                  <a:pt x="49020" y="8602"/>
                </a:moveTo>
                <a:lnTo>
                  <a:pt x="29375" y="8602"/>
                </a:lnTo>
                <a:lnTo>
                  <a:pt x="33678" y="9912"/>
                </a:lnTo>
                <a:lnTo>
                  <a:pt x="39291" y="15522"/>
                </a:lnTo>
                <a:lnTo>
                  <a:pt x="40601" y="19824"/>
                </a:lnTo>
                <a:lnTo>
                  <a:pt x="40601" y="29549"/>
                </a:lnTo>
                <a:lnTo>
                  <a:pt x="39291" y="33850"/>
                </a:lnTo>
                <a:lnTo>
                  <a:pt x="34988" y="36655"/>
                </a:lnTo>
                <a:lnTo>
                  <a:pt x="32181" y="40770"/>
                </a:lnTo>
                <a:lnTo>
                  <a:pt x="28065" y="42266"/>
                </a:lnTo>
                <a:lnTo>
                  <a:pt x="46214" y="42266"/>
                </a:lnTo>
                <a:lnTo>
                  <a:pt x="43407" y="40770"/>
                </a:lnTo>
                <a:lnTo>
                  <a:pt x="37794" y="40770"/>
                </a:lnTo>
                <a:lnTo>
                  <a:pt x="43407" y="36655"/>
                </a:lnTo>
                <a:lnTo>
                  <a:pt x="46214" y="32354"/>
                </a:lnTo>
                <a:lnTo>
                  <a:pt x="49020" y="29549"/>
                </a:lnTo>
                <a:lnTo>
                  <a:pt x="50517" y="25434"/>
                </a:lnTo>
                <a:lnTo>
                  <a:pt x="51827" y="22629"/>
                </a:lnTo>
                <a:lnTo>
                  <a:pt x="51827" y="12717"/>
                </a:lnTo>
                <a:lnTo>
                  <a:pt x="49020" y="8602"/>
                </a:lnTo>
                <a:close/>
              </a:path>
              <a:path w="59055" h="93345">
                <a:moveTo>
                  <a:pt x="34988" y="0"/>
                </a:moveTo>
                <a:lnTo>
                  <a:pt x="19645" y="0"/>
                </a:lnTo>
                <a:lnTo>
                  <a:pt x="15342" y="1496"/>
                </a:lnTo>
                <a:lnTo>
                  <a:pt x="11226" y="2992"/>
                </a:lnTo>
                <a:lnTo>
                  <a:pt x="5613" y="8602"/>
                </a:lnTo>
                <a:lnTo>
                  <a:pt x="2806" y="25434"/>
                </a:lnTo>
                <a:lnTo>
                  <a:pt x="6922" y="25434"/>
                </a:lnTo>
                <a:lnTo>
                  <a:pt x="8419" y="19824"/>
                </a:lnTo>
                <a:lnTo>
                  <a:pt x="8419" y="17018"/>
                </a:lnTo>
                <a:lnTo>
                  <a:pt x="9729" y="15522"/>
                </a:lnTo>
                <a:lnTo>
                  <a:pt x="11226" y="12717"/>
                </a:lnTo>
                <a:lnTo>
                  <a:pt x="14032" y="11408"/>
                </a:lnTo>
                <a:lnTo>
                  <a:pt x="16839" y="9912"/>
                </a:lnTo>
                <a:lnTo>
                  <a:pt x="19645" y="8602"/>
                </a:lnTo>
                <a:lnTo>
                  <a:pt x="49020" y="8602"/>
                </a:lnTo>
                <a:lnTo>
                  <a:pt x="44904" y="5797"/>
                </a:lnTo>
                <a:lnTo>
                  <a:pt x="40601" y="1496"/>
                </a:lnTo>
                <a:lnTo>
                  <a:pt x="34988" y="0"/>
                </a:lnTo>
                <a:close/>
              </a:path>
            </a:pathLst>
          </a:custGeom>
          <a:solidFill>
            <a:srgbClr val="000000"/>
          </a:solidFill>
        </p:spPr>
        <p:txBody>
          <a:bodyPr wrap="square" lIns="0" tIns="0" rIns="0" bIns="0" rtlCol="0"/>
          <a:lstStyle/>
          <a:p>
            <a:endParaRPr/>
          </a:p>
        </p:txBody>
      </p:sp>
      <p:sp>
        <p:nvSpPr>
          <p:cNvPr id="109" name="object 109"/>
          <p:cNvSpPr/>
          <p:nvPr/>
        </p:nvSpPr>
        <p:spPr>
          <a:xfrm>
            <a:off x="4634554" y="3222142"/>
            <a:ext cx="70485" cy="90170"/>
          </a:xfrm>
          <a:custGeom>
            <a:avLst/>
            <a:gdLst/>
            <a:ahLst/>
            <a:cxnLst/>
            <a:rect l="l" t="t" r="r" b="b"/>
            <a:pathLst>
              <a:path w="70485" h="90170">
                <a:moveTo>
                  <a:pt x="56130" y="0"/>
                </a:moveTo>
                <a:lnTo>
                  <a:pt x="0" y="0"/>
                </a:lnTo>
                <a:lnTo>
                  <a:pt x="0" y="2805"/>
                </a:lnTo>
                <a:lnTo>
                  <a:pt x="6922" y="2805"/>
                </a:lnTo>
                <a:lnTo>
                  <a:pt x="9729" y="4301"/>
                </a:lnTo>
                <a:lnTo>
                  <a:pt x="11226" y="5610"/>
                </a:lnTo>
                <a:lnTo>
                  <a:pt x="11226" y="84159"/>
                </a:lnTo>
                <a:lnTo>
                  <a:pt x="9729" y="85655"/>
                </a:lnTo>
                <a:lnTo>
                  <a:pt x="8419" y="85655"/>
                </a:lnTo>
                <a:lnTo>
                  <a:pt x="5613" y="86964"/>
                </a:lnTo>
                <a:lnTo>
                  <a:pt x="5613" y="89769"/>
                </a:lnTo>
                <a:lnTo>
                  <a:pt x="34988" y="89769"/>
                </a:lnTo>
                <a:lnTo>
                  <a:pt x="42144" y="89243"/>
                </a:lnTo>
                <a:lnTo>
                  <a:pt x="48740" y="87665"/>
                </a:lnTo>
                <a:lnTo>
                  <a:pt x="54774" y="85035"/>
                </a:lnTo>
                <a:lnTo>
                  <a:pt x="56077" y="84159"/>
                </a:lnTo>
                <a:lnTo>
                  <a:pt x="23762" y="84159"/>
                </a:lnTo>
                <a:lnTo>
                  <a:pt x="23762" y="42079"/>
                </a:lnTo>
                <a:lnTo>
                  <a:pt x="60246" y="42079"/>
                </a:lnTo>
                <a:lnTo>
                  <a:pt x="54633" y="39274"/>
                </a:lnTo>
                <a:lnTo>
                  <a:pt x="44904" y="39274"/>
                </a:lnTo>
                <a:lnTo>
                  <a:pt x="53324" y="36468"/>
                </a:lnTo>
                <a:lnTo>
                  <a:pt x="23762" y="36468"/>
                </a:lnTo>
                <a:lnTo>
                  <a:pt x="23762" y="5610"/>
                </a:lnTo>
                <a:lnTo>
                  <a:pt x="28065" y="4301"/>
                </a:lnTo>
                <a:lnTo>
                  <a:pt x="60889" y="4301"/>
                </a:lnTo>
                <a:lnTo>
                  <a:pt x="58937" y="2805"/>
                </a:lnTo>
                <a:lnTo>
                  <a:pt x="56130" y="0"/>
                </a:lnTo>
                <a:close/>
              </a:path>
              <a:path w="70485" h="90170">
                <a:moveTo>
                  <a:pt x="60246" y="42079"/>
                </a:moveTo>
                <a:lnTo>
                  <a:pt x="37794" y="42079"/>
                </a:lnTo>
                <a:lnTo>
                  <a:pt x="43407" y="43575"/>
                </a:lnTo>
                <a:lnTo>
                  <a:pt x="46214" y="44884"/>
                </a:lnTo>
                <a:lnTo>
                  <a:pt x="50517" y="46381"/>
                </a:lnTo>
                <a:lnTo>
                  <a:pt x="53324" y="47690"/>
                </a:lnTo>
                <a:lnTo>
                  <a:pt x="54633" y="50495"/>
                </a:lnTo>
                <a:lnTo>
                  <a:pt x="56130" y="53300"/>
                </a:lnTo>
                <a:lnTo>
                  <a:pt x="57440" y="57602"/>
                </a:lnTo>
                <a:lnTo>
                  <a:pt x="57440" y="68823"/>
                </a:lnTo>
                <a:lnTo>
                  <a:pt x="54633" y="74434"/>
                </a:lnTo>
                <a:lnTo>
                  <a:pt x="50517" y="78548"/>
                </a:lnTo>
                <a:lnTo>
                  <a:pt x="47711" y="82849"/>
                </a:lnTo>
                <a:lnTo>
                  <a:pt x="40601" y="84159"/>
                </a:lnTo>
                <a:lnTo>
                  <a:pt x="56077" y="84159"/>
                </a:lnTo>
                <a:lnTo>
                  <a:pt x="60246" y="81353"/>
                </a:lnTo>
                <a:lnTo>
                  <a:pt x="67356" y="75743"/>
                </a:lnTo>
                <a:lnTo>
                  <a:pt x="70163" y="68823"/>
                </a:lnTo>
                <a:lnTo>
                  <a:pt x="70163" y="53300"/>
                </a:lnTo>
                <a:lnTo>
                  <a:pt x="68666" y="49186"/>
                </a:lnTo>
                <a:lnTo>
                  <a:pt x="64550" y="44884"/>
                </a:lnTo>
                <a:lnTo>
                  <a:pt x="60246" y="42079"/>
                </a:lnTo>
                <a:close/>
              </a:path>
              <a:path w="70485" h="90170">
                <a:moveTo>
                  <a:pt x="60889" y="4301"/>
                </a:moveTo>
                <a:lnTo>
                  <a:pt x="40601" y="4301"/>
                </a:lnTo>
                <a:lnTo>
                  <a:pt x="46214" y="5610"/>
                </a:lnTo>
                <a:lnTo>
                  <a:pt x="51827" y="11221"/>
                </a:lnTo>
                <a:lnTo>
                  <a:pt x="53324" y="15522"/>
                </a:lnTo>
                <a:lnTo>
                  <a:pt x="53324" y="25247"/>
                </a:lnTo>
                <a:lnTo>
                  <a:pt x="51827" y="29549"/>
                </a:lnTo>
                <a:lnTo>
                  <a:pt x="47711" y="32354"/>
                </a:lnTo>
                <a:lnTo>
                  <a:pt x="44904" y="35159"/>
                </a:lnTo>
                <a:lnTo>
                  <a:pt x="37794" y="36468"/>
                </a:lnTo>
                <a:lnTo>
                  <a:pt x="53324" y="36468"/>
                </a:lnTo>
                <a:lnTo>
                  <a:pt x="58937" y="33663"/>
                </a:lnTo>
                <a:lnTo>
                  <a:pt x="61743" y="29549"/>
                </a:lnTo>
                <a:lnTo>
                  <a:pt x="64550" y="25247"/>
                </a:lnTo>
                <a:lnTo>
                  <a:pt x="65860" y="21133"/>
                </a:lnTo>
                <a:lnTo>
                  <a:pt x="65860" y="11221"/>
                </a:lnTo>
                <a:lnTo>
                  <a:pt x="64550" y="7106"/>
                </a:lnTo>
                <a:lnTo>
                  <a:pt x="60889" y="4301"/>
                </a:lnTo>
                <a:close/>
              </a:path>
            </a:pathLst>
          </a:custGeom>
          <a:solidFill>
            <a:srgbClr val="000000"/>
          </a:solidFill>
        </p:spPr>
        <p:txBody>
          <a:bodyPr wrap="square" lIns="0" tIns="0" rIns="0" bIns="0" rtlCol="0"/>
          <a:lstStyle/>
          <a:p>
            <a:endParaRPr/>
          </a:p>
        </p:txBody>
      </p:sp>
      <p:sp>
        <p:nvSpPr>
          <p:cNvPr id="110" name="object 110"/>
          <p:cNvSpPr/>
          <p:nvPr/>
        </p:nvSpPr>
        <p:spPr>
          <a:xfrm>
            <a:off x="4714448" y="3250195"/>
            <a:ext cx="55244" cy="63500"/>
          </a:xfrm>
          <a:custGeom>
            <a:avLst/>
            <a:gdLst/>
            <a:ahLst/>
            <a:cxnLst/>
            <a:rect l="l" t="t" r="r" b="b"/>
            <a:pathLst>
              <a:path w="55245" h="63500">
                <a:moveTo>
                  <a:pt x="37981" y="0"/>
                </a:moveTo>
                <a:lnTo>
                  <a:pt x="25258" y="0"/>
                </a:lnTo>
                <a:lnTo>
                  <a:pt x="19645" y="1496"/>
                </a:lnTo>
                <a:lnTo>
                  <a:pt x="15529" y="4301"/>
                </a:lnTo>
                <a:lnTo>
                  <a:pt x="9916" y="8415"/>
                </a:lnTo>
                <a:lnTo>
                  <a:pt x="5613" y="11221"/>
                </a:lnTo>
                <a:lnTo>
                  <a:pt x="4303" y="14026"/>
                </a:lnTo>
                <a:lnTo>
                  <a:pt x="1496" y="19637"/>
                </a:lnTo>
                <a:lnTo>
                  <a:pt x="0" y="25247"/>
                </a:lnTo>
                <a:lnTo>
                  <a:pt x="0" y="42079"/>
                </a:lnTo>
                <a:lnTo>
                  <a:pt x="2806" y="49186"/>
                </a:lnTo>
                <a:lnTo>
                  <a:pt x="7109" y="54796"/>
                </a:lnTo>
                <a:lnTo>
                  <a:pt x="12722" y="60407"/>
                </a:lnTo>
                <a:lnTo>
                  <a:pt x="19645" y="63212"/>
                </a:lnTo>
                <a:lnTo>
                  <a:pt x="36484" y="63212"/>
                </a:lnTo>
                <a:lnTo>
                  <a:pt x="39291" y="61716"/>
                </a:lnTo>
                <a:lnTo>
                  <a:pt x="43594" y="60407"/>
                </a:lnTo>
                <a:lnTo>
                  <a:pt x="47711" y="58911"/>
                </a:lnTo>
                <a:lnTo>
                  <a:pt x="50517" y="57602"/>
                </a:lnTo>
                <a:lnTo>
                  <a:pt x="51266" y="56106"/>
                </a:lnTo>
                <a:lnTo>
                  <a:pt x="28065" y="56106"/>
                </a:lnTo>
                <a:lnTo>
                  <a:pt x="22452" y="54796"/>
                </a:lnTo>
                <a:lnTo>
                  <a:pt x="18336" y="50495"/>
                </a:lnTo>
                <a:lnTo>
                  <a:pt x="14032" y="46381"/>
                </a:lnTo>
                <a:lnTo>
                  <a:pt x="12722" y="39274"/>
                </a:lnTo>
                <a:lnTo>
                  <a:pt x="11226" y="30858"/>
                </a:lnTo>
                <a:lnTo>
                  <a:pt x="49207" y="30858"/>
                </a:lnTo>
                <a:lnTo>
                  <a:pt x="52014" y="29549"/>
                </a:lnTo>
                <a:lnTo>
                  <a:pt x="54821" y="29549"/>
                </a:lnTo>
                <a:lnTo>
                  <a:pt x="54821" y="26743"/>
                </a:lnTo>
                <a:lnTo>
                  <a:pt x="12722" y="26743"/>
                </a:lnTo>
                <a:lnTo>
                  <a:pt x="12722" y="19637"/>
                </a:lnTo>
                <a:lnTo>
                  <a:pt x="14032" y="14026"/>
                </a:lnTo>
                <a:lnTo>
                  <a:pt x="16839" y="9912"/>
                </a:lnTo>
                <a:lnTo>
                  <a:pt x="22452" y="4301"/>
                </a:lnTo>
                <a:lnTo>
                  <a:pt x="45026" y="4301"/>
                </a:lnTo>
                <a:lnTo>
                  <a:pt x="43594" y="2805"/>
                </a:lnTo>
                <a:lnTo>
                  <a:pt x="37981" y="0"/>
                </a:lnTo>
                <a:close/>
              </a:path>
              <a:path w="55245" h="63500">
                <a:moveTo>
                  <a:pt x="52014" y="50495"/>
                </a:moveTo>
                <a:lnTo>
                  <a:pt x="49207" y="53300"/>
                </a:lnTo>
                <a:lnTo>
                  <a:pt x="46401" y="54796"/>
                </a:lnTo>
                <a:lnTo>
                  <a:pt x="43594" y="54796"/>
                </a:lnTo>
                <a:lnTo>
                  <a:pt x="40788" y="56106"/>
                </a:lnTo>
                <a:lnTo>
                  <a:pt x="51266" y="56106"/>
                </a:lnTo>
                <a:lnTo>
                  <a:pt x="53324" y="51991"/>
                </a:lnTo>
                <a:lnTo>
                  <a:pt x="52014" y="50495"/>
                </a:lnTo>
                <a:close/>
              </a:path>
              <a:path w="55245" h="63500">
                <a:moveTo>
                  <a:pt x="45026" y="4301"/>
                </a:moveTo>
                <a:lnTo>
                  <a:pt x="30871" y="4301"/>
                </a:lnTo>
                <a:lnTo>
                  <a:pt x="33678" y="5610"/>
                </a:lnTo>
                <a:lnTo>
                  <a:pt x="36484" y="7106"/>
                </a:lnTo>
                <a:lnTo>
                  <a:pt x="43594" y="19637"/>
                </a:lnTo>
                <a:lnTo>
                  <a:pt x="43594" y="26743"/>
                </a:lnTo>
                <a:lnTo>
                  <a:pt x="54821" y="26743"/>
                </a:lnTo>
                <a:lnTo>
                  <a:pt x="54821" y="18327"/>
                </a:lnTo>
                <a:lnTo>
                  <a:pt x="52014" y="11221"/>
                </a:lnTo>
                <a:lnTo>
                  <a:pt x="47711" y="7106"/>
                </a:lnTo>
                <a:lnTo>
                  <a:pt x="45026" y="4301"/>
                </a:lnTo>
                <a:close/>
              </a:path>
            </a:pathLst>
          </a:custGeom>
          <a:solidFill>
            <a:srgbClr val="000000"/>
          </a:solidFill>
        </p:spPr>
        <p:txBody>
          <a:bodyPr wrap="square" lIns="0" tIns="0" rIns="0" bIns="0" rtlCol="0"/>
          <a:lstStyle/>
          <a:p>
            <a:endParaRPr/>
          </a:p>
        </p:txBody>
      </p:sp>
      <p:sp>
        <p:nvSpPr>
          <p:cNvPr id="111" name="object 111"/>
          <p:cNvSpPr/>
          <p:nvPr/>
        </p:nvSpPr>
        <p:spPr>
          <a:xfrm>
            <a:off x="4776192" y="3222142"/>
            <a:ext cx="71755" cy="90170"/>
          </a:xfrm>
          <a:custGeom>
            <a:avLst/>
            <a:gdLst/>
            <a:ahLst/>
            <a:cxnLst/>
            <a:rect l="l" t="t" r="r" b="b"/>
            <a:pathLst>
              <a:path w="71754" h="90170">
                <a:moveTo>
                  <a:pt x="70163" y="0"/>
                </a:moveTo>
                <a:lnTo>
                  <a:pt x="0" y="0"/>
                </a:lnTo>
                <a:lnTo>
                  <a:pt x="0" y="2805"/>
                </a:lnTo>
                <a:lnTo>
                  <a:pt x="5613" y="4301"/>
                </a:lnTo>
                <a:lnTo>
                  <a:pt x="9916" y="4301"/>
                </a:lnTo>
                <a:lnTo>
                  <a:pt x="12722" y="7106"/>
                </a:lnTo>
                <a:lnTo>
                  <a:pt x="12722" y="16831"/>
                </a:lnTo>
                <a:lnTo>
                  <a:pt x="14032" y="21133"/>
                </a:lnTo>
                <a:lnTo>
                  <a:pt x="14032" y="71628"/>
                </a:lnTo>
                <a:lnTo>
                  <a:pt x="12722" y="77239"/>
                </a:lnTo>
                <a:lnTo>
                  <a:pt x="12722" y="84159"/>
                </a:lnTo>
                <a:lnTo>
                  <a:pt x="11226" y="85655"/>
                </a:lnTo>
                <a:lnTo>
                  <a:pt x="1496" y="85655"/>
                </a:lnTo>
                <a:lnTo>
                  <a:pt x="1496" y="89769"/>
                </a:lnTo>
                <a:lnTo>
                  <a:pt x="70163" y="89769"/>
                </a:lnTo>
                <a:lnTo>
                  <a:pt x="70163" y="84159"/>
                </a:lnTo>
                <a:lnTo>
                  <a:pt x="26755" y="84159"/>
                </a:lnTo>
                <a:lnTo>
                  <a:pt x="26755" y="71628"/>
                </a:lnTo>
                <a:lnTo>
                  <a:pt x="25258" y="61716"/>
                </a:lnTo>
                <a:lnTo>
                  <a:pt x="25258" y="46381"/>
                </a:lnTo>
                <a:lnTo>
                  <a:pt x="60434" y="46381"/>
                </a:lnTo>
                <a:lnTo>
                  <a:pt x="60434" y="40770"/>
                </a:lnTo>
                <a:lnTo>
                  <a:pt x="25258" y="40770"/>
                </a:lnTo>
                <a:lnTo>
                  <a:pt x="25258" y="28053"/>
                </a:lnTo>
                <a:lnTo>
                  <a:pt x="26755" y="18327"/>
                </a:lnTo>
                <a:lnTo>
                  <a:pt x="26755" y="5610"/>
                </a:lnTo>
                <a:lnTo>
                  <a:pt x="68853" y="5610"/>
                </a:lnTo>
                <a:lnTo>
                  <a:pt x="70163" y="0"/>
                </a:lnTo>
                <a:close/>
              </a:path>
              <a:path w="71754" h="90170">
                <a:moveTo>
                  <a:pt x="71660" y="68823"/>
                </a:moveTo>
                <a:lnTo>
                  <a:pt x="67356" y="68823"/>
                </a:lnTo>
                <a:lnTo>
                  <a:pt x="67356" y="74434"/>
                </a:lnTo>
                <a:lnTo>
                  <a:pt x="66047" y="78548"/>
                </a:lnTo>
                <a:lnTo>
                  <a:pt x="64550" y="82849"/>
                </a:lnTo>
                <a:lnTo>
                  <a:pt x="61743" y="82849"/>
                </a:lnTo>
                <a:lnTo>
                  <a:pt x="60434" y="84159"/>
                </a:lnTo>
                <a:lnTo>
                  <a:pt x="70163" y="84159"/>
                </a:lnTo>
                <a:lnTo>
                  <a:pt x="71660" y="77239"/>
                </a:lnTo>
                <a:lnTo>
                  <a:pt x="71660" y="68823"/>
                </a:lnTo>
                <a:close/>
              </a:path>
              <a:path w="71754" h="90170">
                <a:moveTo>
                  <a:pt x="60434" y="46381"/>
                </a:moveTo>
                <a:lnTo>
                  <a:pt x="52014" y="46381"/>
                </a:lnTo>
                <a:lnTo>
                  <a:pt x="53324" y="47690"/>
                </a:lnTo>
                <a:lnTo>
                  <a:pt x="56130" y="49186"/>
                </a:lnTo>
                <a:lnTo>
                  <a:pt x="56130" y="58911"/>
                </a:lnTo>
                <a:lnTo>
                  <a:pt x="60434" y="58911"/>
                </a:lnTo>
                <a:lnTo>
                  <a:pt x="60434" y="46381"/>
                </a:lnTo>
                <a:close/>
              </a:path>
              <a:path w="71754" h="90170">
                <a:moveTo>
                  <a:pt x="60434" y="29549"/>
                </a:moveTo>
                <a:lnTo>
                  <a:pt x="56130" y="29549"/>
                </a:lnTo>
                <a:lnTo>
                  <a:pt x="56130" y="39274"/>
                </a:lnTo>
                <a:lnTo>
                  <a:pt x="54821" y="39274"/>
                </a:lnTo>
                <a:lnTo>
                  <a:pt x="53324" y="40770"/>
                </a:lnTo>
                <a:lnTo>
                  <a:pt x="60434" y="40770"/>
                </a:lnTo>
                <a:lnTo>
                  <a:pt x="60434" y="29549"/>
                </a:lnTo>
                <a:close/>
              </a:path>
              <a:path w="71754" h="90170">
                <a:moveTo>
                  <a:pt x="68853" y="5610"/>
                </a:moveTo>
                <a:lnTo>
                  <a:pt x="57627" y="5610"/>
                </a:lnTo>
                <a:lnTo>
                  <a:pt x="63240" y="8415"/>
                </a:lnTo>
                <a:lnTo>
                  <a:pt x="63240" y="19637"/>
                </a:lnTo>
                <a:lnTo>
                  <a:pt x="67356" y="19637"/>
                </a:lnTo>
                <a:lnTo>
                  <a:pt x="68853" y="11221"/>
                </a:lnTo>
                <a:lnTo>
                  <a:pt x="68853" y="5610"/>
                </a:lnTo>
                <a:close/>
              </a:path>
            </a:pathLst>
          </a:custGeom>
          <a:solidFill>
            <a:srgbClr val="000000"/>
          </a:solidFill>
        </p:spPr>
        <p:txBody>
          <a:bodyPr wrap="square" lIns="0" tIns="0" rIns="0" bIns="0" rtlCol="0"/>
          <a:lstStyle/>
          <a:p>
            <a:endParaRPr/>
          </a:p>
        </p:txBody>
      </p:sp>
      <p:sp>
        <p:nvSpPr>
          <p:cNvPr id="112" name="object 112"/>
          <p:cNvSpPr/>
          <p:nvPr/>
        </p:nvSpPr>
        <p:spPr>
          <a:xfrm>
            <a:off x="4856272" y="3220647"/>
            <a:ext cx="95885" cy="91440"/>
          </a:xfrm>
          <a:custGeom>
            <a:avLst/>
            <a:gdLst/>
            <a:ahLst/>
            <a:cxnLst/>
            <a:rect l="l" t="t" r="r" b="b"/>
            <a:pathLst>
              <a:path w="95885" h="91439">
                <a:moveTo>
                  <a:pt x="29562" y="87151"/>
                </a:moveTo>
                <a:lnTo>
                  <a:pt x="0" y="87151"/>
                </a:lnTo>
                <a:lnTo>
                  <a:pt x="0" y="91265"/>
                </a:lnTo>
                <a:lnTo>
                  <a:pt x="29562" y="91265"/>
                </a:lnTo>
                <a:lnTo>
                  <a:pt x="29562" y="87151"/>
                </a:lnTo>
                <a:close/>
              </a:path>
              <a:path w="95885" h="91439">
                <a:moveTo>
                  <a:pt x="95422" y="87151"/>
                </a:moveTo>
                <a:lnTo>
                  <a:pt x="61743" y="87151"/>
                </a:lnTo>
                <a:lnTo>
                  <a:pt x="61743" y="91265"/>
                </a:lnTo>
                <a:lnTo>
                  <a:pt x="95422" y="91265"/>
                </a:lnTo>
                <a:lnTo>
                  <a:pt x="95422" y="87151"/>
                </a:lnTo>
                <a:close/>
              </a:path>
              <a:path w="95885" h="91439">
                <a:moveTo>
                  <a:pt x="50517" y="0"/>
                </a:moveTo>
                <a:lnTo>
                  <a:pt x="46401" y="0"/>
                </a:lnTo>
                <a:lnTo>
                  <a:pt x="44904" y="4301"/>
                </a:lnTo>
                <a:lnTo>
                  <a:pt x="40788" y="12717"/>
                </a:lnTo>
                <a:lnTo>
                  <a:pt x="36484" y="22629"/>
                </a:lnTo>
                <a:lnTo>
                  <a:pt x="19645" y="63212"/>
                </a:lnTo>
                <a:lnTo>
                  <a:pt x="15529" y="70319"/>
                </a:lnTo>
                <a:lnTo>
                  <a:pt x="12535" y="75930"/>
                </a:lnTo>
                <a:lnTo>
                  <a:pt x="9729" y="82849"/>
                </a:lnTo>
                <a:lnTo>
                  <a:pt x="8419" y="84346"/>
                </a:lnTo>
                <a:lnTo>
                  <a:pt x="8419" y="85655"/>
                </a:lnTo>
                <a:lnTo>
                  <a:pt x="6922" y="87151"/>
                </a:lnTo>
                <a:lnTo>
                  <a:pt x="21142" y="87151"/>
                </a:lnTo>
                <a:lnTo>
                  <a:pt x="19645" y="85655"/>
                </a:lnTo>
                <a:lnTo>
                  <a:pt x="18336" y="85655"/>
                </a:lnTo>
                <a:lnTo>
                  <a:pt x="18336" y="82849"/>
                </a:lnTo>
                <a:lnTo>
                  <a:pt x="19645" y="78735"/>
                </a:lnTo>
                <a:lnTo>
                  <a:pt x="22452" y="71628"/>
                </a:lnTo>
                <a:lnTo>
                  <a:pt x="26755" y="60407"/>
                </a:lnTo>
                <a:lnTo>
                  <a:pt x="76269" y="60407"/>
                </a:lnTo>
                <a:lnTo>
                  <a:pt x="74515" y="56293"/>
                </a:lnTo>
                <a:lnTo>
                  <a:pt x="29562" y="56293"/>
                </a:lnTo>
                <a:lnTo>
                  <a:pt x="44904" y="17018"/>
                </a:lnTo>
                <a:lnTo>
                  <a:pt x="57772" y="17018"/>
                </a:lnTo>
                <a:lnTo>
                  <a:pt x="50517" y="0"/>
                </a:lnTo>
                <a:close/>
              </a:path>
              <a:path w="95885" h="91439">
                <a:moveTo>
                  <a:pt x="76269" y="60407"/>
                </a:moveTo>
                <a:lnTo>
                  <a:pt x="64550" y="60407"/>
                </a:lnTo>
                <a:lnTo>
                  <a:pt x="71660" y="78735"/>
                </a:lnTo>
                <a:lnTo>
                  <a:pt x="71660" y="81540"/>
                </a:lnTo>
                <a:lnTo>
                  <a:pt x="72969" y="84346"/>
                </a:lnTo>
                <a:lnTo>
                  <a:pt x="72969" y="85655"/>
                </a:lnTo>
                <a:lnTo>
                  <a:pt x="71660" y="87151"/>
                </a:lnTo>
                <a:lnTo>
                  <a:pt x="89809" y="87151"/>
                </a:lnTo>
                <a:lnTo>
                  <a:pt x="88499" y="85655"/>
                </a:lnTo>
                <a:lnTo>
                  <a:pt x="87002" y="84346"/>
                </a:lnTo>
                <a:lnTo>
                  <a:pt x="87002" y="82849"/>
                </a:lnTo>
                <a:lnTo>
                  <a:pt x="85692" y="80044"/>
                </a:lnTo>
                <a:lnTo>
                  <a:pt x="82886" y="75930"/>
                </a:lnTo>
                <a:lnTo>
                  <a:pt x="76269" y="60407"/>
                </a:lnTo>
                <a:close/>
              </a:path>
              <a:path w="95885" h="91439">
                <a:moveTo>
                  <a:pt x="57772" y="17018"/>
                </a:moveTo>
                <a:lnTo>
                  <a:pt x="44904" y="17018"/>
                </a:lnTo>
                <a:lnTo>
                  <a:pt x="61743" y="56293"/>
                </a:lnTo>
                <a:lnTo>
                  <a:pt x="74515" y="56293"/>
                </a:lnTo>
                <a:lnTo>
                  <a:pt x="57772" y="17018"/>
                </a:lnTo>
                <a:close/>
              </a:path>
            </a:pathLst>
          </a:custGeom>
          <a:solidFill>
            <a:srgbClr val="000000"/>
          </a:solidFill>
        </p:spPr>
        <p:txBody>
          <a:bodyPr wrap="square" lIns="0" tIns="0" rIns="0" bIns="0" rtlCol="0"/>
          <a:lstStyle/>
          <a:p>
            <a:endParaRPr/>
          </a:p>
        </p:txBody>
      </p:sp>
      <p:sp>
        <p:nvSpPr>
          <p:cNvPr id="113" name="object 113"/>
          <p:cNvSpPr/>
          <p:nvPr/>
        </p:nvSpPr>
        <p:spPr>
          <a:xfrm>
            <a:off x="4958804" y="3222142"/>
            <a:ext cx="116839" cy="91440"/>
          </a:xfrm>
          <a:custGeom>
            <a:avLst/>
            <a:gdLst/>
            <a:ahLst/>
            <a:cxnLst/>
            <a:rect l="l" t="t" r="r" b="b"/>
            <a:pathLst>
              <a:path w="116839" h="91439">
                <a:moveTo>
                  <a:pt x="31298" y="15522"/>
                </a:moveTo>
                <a:lnTo>
                  <a:pt x="18148" y="15522"/>
                </a:lnTo>
                <a:lnTo>
                  <a:pt x="40601" y="61716"/>
                </a:lnTo>
                <a:lnTo>
                  <a:pt x="45378" y="72277"/>
                </a:lnTo>
                <a:lnTo>
                  <a:pt x="49067" y="80699"/>
                </a:lnTo>
                <a:lnTo>
                  <a:pt x="51704" y="87017"/>
                </a:lnTo>
                <a:lnTo>
                  <a:pt x="53324" y="91265"/>
                </a:lnTo>
                <a:lnTo>
                  <a:pt x="56130" y="91265"/>
                </a:lnTo>
                <a:lnTo>
                  <a:pt x="60360" y="82551"/>
                </a:lnTo>
                <a:lnTo>
                  <a:pt x="65410" y="71628"/>
                </a:lnTo>
                <a:lnTo>
                  <a:pt x="58937" y="71628"/>
                </a:lnTo>
                <a:lnTo>
                  <a:pt x="42098" y="36468"/>
                </a:lnTo>
                <a:lnTo>
                  <a:pt x="37022" y="27062"/>
                </a:lnTo>
                <a:lnTo>
                  <a:pt x="32368" y="17743"/>
                </a:lnTo>
                <a:lnTo>
                  <a:pt x="31298" y="15522"/>
                </a:lnTo>
                <a:close/>
              </a:path>
              <a:path w="116839" h="91439">
                <a:moveTo>
                  <a:pt x="29375" y="85655"/>
                </a:moveTo>
                <a:lnTo>
                  <a:pt x="0" y="85655"/>
                </a:lnTo>
                <a:lnTo>
                  <a:pt x="0" y="89769"/>
                </a:lnTo>
                <a:lnTo>
                  <a:pt x="29375" y="89769"/>
                </a:lnTo>
                <a:lnTo>
                  <a:pt x="29375" y="85655"/>
                </a:lnTo>
                <a:close/>
              </a:path>
              <a:path w="116839" h="91439">
                <a:moveTo>
                  <a:pt x="116377" y="85655"/>
                </a:moveTo>
                <a:lnTo>
                  <a:pt x="81389" y="85655"/>
                </a:lnTo>
                <a:lnTo>
                  <a:pt x="81389" y="89769"/>
                </a:lnTo>
                <a:lnTo>
                  <a:pt x="116377" y="89769"/>
                </a:lnTo>
                <a:lnTo>
                  <a:pt x="116377" y="85655"/>
                </a:lnTo>
                <a:close/>
              </a:path>
              <a:path w="116839" h="91439">
                <a:moveTo>
                  <a:pt x="23762" y="0"/>
                </a:moveTo>
                <a:lnTo>
                  <a:pt x="0" y="0"/>
                </a:lnTo>
                <a:lnTo>
                  <a:pt x="0" y="2805"/>
                </a:lnTo>
                <a:lnTo>
                  <a:pt x="5613" y="2805"/>
                </a:lnTo>
                <a:lnTo>
                  <a:pt x="8419" y="4301"/>
                </a:lnTo>
                <a:lnTo>
                  <a:pt x="9729" y="4301"/>
                </a:lnTo>
                <a:lnTo>
                  <a:pt x="9729" y="5610"/>
                </a:lnTo>
                <a:lnTo>
                  <a:pt x="11226" y="7106"/>
                </a:lnTo>
                <a:lnTo>
                  <a:pt x="11226" y="82849"/>
                </a:lnTo>
                <a:lnTo>
                  <a:pt x="9729" y="84159"/>
                </a:lnTo>
                <a:lnTo>
                  <a:pt x="8419" y="85655"/>
                </a:lnTo>
                <a:lnTo>
                  <a:pt x="19645" y="85655"/>
                </a:lnTo>
                <a:lnTo>
                  <a:pt x="19645" y="84159"/>
                </a:lnTo>
                <a:lnTo>
                  <a:pt x="18148" y="82849"/>
                </a:lnTo>
                <a:lnTo>
                  <a:pt x="18148" y="15522"/>
                </a:lnTo>
                <a:lnTo>
                  <a:pt x="31298" y="15522"/>
                </a:lnTo>
                <a:lnTo>
                  <a:pt x="27995" y="8670"/>
                </a:lnTo>
                <a:lnTo>
                  <a:pt x="23762" y="0"/>
                </a:lnTo>
                <a:close/>
              </a:path>
              <a:path w="116839" h="91439">
                <a:moveTo>
                  <a:pt x="105151" y="12717"/>
                </a:moveTo>
                <a:lnTo>
                  <a:pt x="92615" y="12717"/>
                </a:lnTo>
                <a:lnTo>
                  <a:pt x="92615" y="82849"/>
                </a:lnTo>
                <a:lnTo>
                  <a:pt x="91118" y="84159"/>
                </a:lnTo>
                <a:lnTo>
                  <a:pt x="91118" y="85655"/>
                </a:lnTo>
                <a:lnTo>
                  <a:pt x="106648" y="85655"/>
                </a:lnTo>
                <a:lnTo>
                  <a:pt x="106648" y="84159"/>
                </a:lnTo>
                <a:lnTo>
                  <a:pt x="105151" y="82849"/>
                </a:lnTo>
                <a:lnTo>
                  <a:pt x="105151" y="12717"/>
                </a:lnTo>
                <a:close/>
              </a:path>
              <a:path w="116839" h="91439">
                <a:moveTo>
                  <a:pt x="116377" y="0"/>
                </a:moveTo>
                <a:lnTo>
                  <a:pt x="92615" y="0"/>
                </a:lnTo>
                <a:lnTo>
                  <a:pt x="87356" y="11107"/>
                </a:lnTo>
                <a:lnTo>
                  <a:pt x="82395" y="21250"/>
                </a:lnTo>
                <a:lnTo>
                  <a:pt x="77960" y="30586"/>
                </a:lnTo>
                <a:lnTo>
                  <a:pt x="74279" y="39274"/>
                </a:lnTo>
                <a:lnTo>
                  <a:pt x="58937" y="71628"/>
                </a:lnTo>
                <a:lnTo>
                  <a:pt x="65410" y="71628"/>
                </a:lnTo>
                <a:lnTo>
                  <a:pt x="74279" y="51991"/>
                </a:lnTo>
                <a:lnTo>
                  <a:pt x="92615" y="12717"/>
                </a:lnTo>
                <a:lnTo>
                  <a:pt x="105151" y="12717"/>
                </a:lnTo>
                <a:lnTo>
                  <a:pt x="105151" y="7106"/>
                </a:lnTo>
                <a:lnTo>
                  <a:pt x="106648" y="5610"/>
                </a:lnTo>
                <a:lnTo>
                  <a:pt x="106648" y="4301"/>
                </a:lnTo>
                <a:lnTo>
                  <a:pt x="109454" y="2805"/>
                </a:lnTo>
                <a:lnTo>
                  <a:pt x="116377" y="2805"/>
                </a:lnTo>
                <a:lnTo>
                  <a:pt x="116377" y="0"/>
                </a:lnTo>
                <a:close/>
              </a:path>
            </a:pathLst>
          </a:custGeom>
          <a:solidFill>
            <a:srgbClr val="000000"/>
          </a:solidFill>
        </p:spPr>
        <p:txBody>
          <a:bodyPr wrap="square" lIns="0" tIns="0" rIns="0" bIns="0" rtlCol="0"/>
          <a:lstStyle/>
          <a:p>
            <a:endParaRPr/>
          </a:p>
        </p:txBody>
      </p:sp>
      <p:sp>
        <p:nvSpPr>
          <p:cNvPr id="114" name="object 114"/>
          <p:cNvSpPr/>
          <p:nvPr/>
        </p:nvSpPr>
        <p:spPr>
          <a:xfrm>
            <a:off x="5747489" y="3220646"/>
            <a:ext cx="57785" cy="93345"/>
          </a:xfrm>
          <a:custGeom>
            <a:avLst/>
            <a:gdLst/>
            <a:ahLst/>
            <a:cxnLst/>
            <a:rect l="l" t="t" r="r" b="b"/>
            <a:pathLst>
              <a:path w="57785" h="93345">
                <a:moveTo>
                  <a:pt x="36436" y="0"/>
                </a:moveTo>
                <a:lnTo>
                  <a:pt x="21094" y="0"/>
                </a:lnTo>
                <a:lnTo>
                  <a:pt x="13984" y="2992"/>
                </a:lnTo>
                <a:lnTo>
                  <a:pt x="11" y="45071"/>
                </a:lnTo>
                <a:lnTo>
                  <a:pt x="0" y="47877"/>
                </a:lnTo>
                <a:lnTo>
                  <a:pt x="206" y="54270"/>
                </a:lnTo>
                <a:lnTo>
                  <a:pt x="11177" y="87151"/>
                </a:lnTo>
                <a:lnTo>
                  <a:pt x="15481" y="91265"/>
                </a:lnTo>
                <a:lnTo>
                  <a:pt x="21094" y="92762"/>
                </a:lnTo>
                <a:lnTo>
                  <a:pt x="36436" y="92762"/>
                </a:lnTo>
                <a:lnTo>
                  <a:pt x="43546" y="88460"/>
                </a:lnTo>
                <a:lnTo>
                  <a:pt x="23900" y="88460"/>
                </a:lnTo>
                <a:lnTo>
                  <a:pt x="19597" y="85655"/>
                </a:lnTo>
                <a:lnTo>
                  <a:pt x="11248" y="47877"/>
                </a:lnTo>
                <a:lnTo>
                  <a:pt x="11455" y="33520"/>
                </a:lnTo>
                <a:lnTo>
                  <a:pt x="22404" y="4301"/>
                </a:lnTo>
                <a:lnTo>
                  <a:pt x="44856" y="4301"/>
                </a:lnTo>
                <a:lnTo>
                  <a:pt x="40740" y="1496"/>
                </a:lnTo>
                <a:lnTo>
                  <a:pt x="36436" y="0"/>
                </a:lnTo>
                <a:close/>
              </a:path>
              <a:path w="57785" h="93345">
                <a:moveTo>
                  <a:pt x="44856" y="4301"/>
                </a:moveTo>
                <a:lnTo>
                  <a:pt x="33630" y="4301"/>
                </a:lnTo>
                <a:lnTo>
                  <a:pt x="37933" y="7106"/>
                </a:lnTo>
                <a:lnTo>
                  <a:pt x="40740" y="12717"/>
                </a:lnTo>
                <a:lnTo>
                  <a:pt x="46176" y="54241"/>
                </a:lnTo>
                <a:lnTo>
                  <a:pt x="46054" y="58607"/>
                </a:lnTo>
                <a:lnTo>
                  <a:pt x="33630" y="88460"/>
                </a:lnTo>
                <a:lnTo>
                  <a:pt x="43546" y="88460"/>
                </a:lnTo>
                <a:lnTo>
                  <a:pt x="57411" y="45071"/>
                </a:lnTo>
                <a:lnTo>
                  <a:pt x="57579" y="31045"/>
                </a:lnTo>
                <a:lnTo>
                  <a:pt x="56082" y="22629"/>
                </a:lnTo>
                <a:lnTo>
                  <a:pt x="53275" y="17018"/>
                </a:lnTo>
                <a:lnTo>
                  <a:pt x="51966" y="11408"/>
                </a:lnTo>
                <a:lnTo>
                  <a:pt x="49159" y="7106"/>
                </a:lnTo>
                <a:lnTo>
                  <a:pt x="44856" y="4301"/>
                </a:lnTo>
                <a:close/>
              </a:path>
            </a:pathLst>
          </a:custGeom>
          <a:solidFill>
            <a:srgbClr val="000000"/>
          </a:solidFill>
        </p:spPr>
        <p:txBody>
          <a:bodyPr wrap="square" lIns="0" tIns="0" rIns="0" bIns="0" rtlCol="0"/>
          <a:lstStyle/>
          <a:p>
            <a:endParaRPr/>
          </a:p>
        </p:txBody>
      </p:sp>
      <p:sp>
        <p:nvSpPr>
          <p:cNvPr id="115" name="object 115"/>
          <p:cNvSpPr/>
          <p:nvPr/>
        </p:nvSpPr>
        <p:spPr>
          <a:xfrm>
            <a:off x="6612039" y="3220646"/>
            <a:ext cx="57785" cy="93345"/>
          </a:xfrm>
          <a:custGeom>
            <a:avLst/>
            <a:gdLst/>
            <a:ahLst/>
            <a:cxnLst/>
            <a:rect l="l" t="t" r="r" b="b"/>
            <a:pathLst>
              <a:path w="57784" h="93345">
                <a:moveTo>
                  <a:pt x="37794" y="0"/>
                </a:moveTo>
                <a:lnTo>
                  <a:pt x="22452" y="0"/>
                </a:lnTo>
                <a:lnTo>
                  <a:pt x="15342" y="1496"/>
                </a:lnTo>
                <a:lnTo>
                  <a:pt x="11226" y="5797"/>
                </a:lnTo>
                <a:lnTo>
                  <a:pt x="5613" y="11408"/>
                </a:lnTo>
                <a:lnTo>
                  <a:pt x="2806" y="17018"/>
                </a:lnTo>
                <a:lnTo>
                  <a:pt x="2806" y="28240"/>
                </a:lnTo>
                <a:lnTo>
                  <a:pt x="4116" y="32354"/>
                </a:lnTo>
                <a:lnTo>
                  <a:pt x="6922" y="36655"/>
                </a:lnTo>
                <a:lnTo>
                  <a:pt x="12535" y="42266"/>
                </a:lnTo>
                <a:lnTo>
                  <a:pt x="18148" y="45071"/>
                </a:lnTo>
                <a:lnTo>
                  <a:pt x="10024" y="49782"/>
                </a:lnTo>
                <a:lnTo>
                  <a:pt x="4373" y="55404"/>
                </a:lnTo>
                <a:lnTo>
                  <a:pt x="1072" y="61798"/>
                </a:lnTo>
                <a:lnTo>
                  <a:pt x="0" y="68823"/>
                </a:lnTo>
                <a:lnTo>
                  <a:pt x="0" y="75930"/>
                </a:lnTo>
                <a:lnTo>
                  <a:pt x="2806" y="81540"/>
                </a:lnTo>
                <a:lnTo>
                  <a:pt x="12535" y="91265"/>
                </a:lnTo>
                <a:lnTo>
                  <a:pt x="18148" y="92762"/>
                </a:lnTo>
                <a:lnTo>
                  <a:pt x="34988" y="92762"/>
                </a:lnTo>
                <a:lnTo>
                  <a:pt x="42098" y="89956"/>
                </a:lnTo>
                <a:lnTo>
                  <a:pt x="43594" y="88460"/>
                </a:lnTo>
                <a:lnTo>
                  <a:pt x="22452" y="88460"/>
                </a:lnTo>
                <a:lnTo>
                  <a:pt x="18148" y="87151"/>
                </a:lnTo>
                <a:lnTo>
                  <a:pt x="14032" y="82849"/>
                </a:lnTo>
                <a:lnTo>
                  <a:pt x="11226" y="80044"/>
                </a:lnTo>
                <a:lnTo>
                  <a:pt x="9729" y="74434"/>
                </a:lnTo>
                <a:lnTo>
                  <a:pt x="9729" y="63212"/>
                </a:lnTo>
                <a:lnTo>
                  <a:pt x="11226" y="59098"/>
                </a:lnTo>
                <a:lnTo>
                  <a:pt x="12535" y="54796"/>
                </a:lnTo>
                <a:lnTo>
                  <a:pt x="18148" y="49186"/>
                </a:lnTo>
                <a:lnTo>
                  <a:pt x="22452" y="46381"/>
                </a:lnTo>
                <a:lnTo>
                  <a:pt x="48565" y="46381"/>
                </a:lnTo>
                <a:lnTo>
                  <a:pt x="44904" y="43575"/>
                </a:lnTo>
                <a:lnTo>
                  <a:pt x="37794" y="40770"/>
                </a:lnTo>
                <a:lnTo>
                  <a:pt x="37794" y="39461"/>
                </a:lnTo>
                <a:lnTo>
                  <a:pt x="40788" y="37965"/>
                </a:lnTo>
                <a:lnTo>
                  <a:pt x="32181" y="37965"/>
                </a:lnTo>
                <a:lnTo>
                  <a:pt x="25258" y="35159"/>
                </a:lnTo>
                <a:lnTo>
                  <a:pt x="19645" y="31045"/>
                </a:lnTo>
                <a:lnTo>
                  <a:pt x="14032" y="25434"/>
                </a:lnTo>
                <a:lnTo>
                  <a:pt x="12535" y="22629"/>
                </a:lnTo>
                <a:lnTo>
                  <a:pt x="12535" y="14213"/>
                </a:lnTo>
                <a:lnTo>
                  <a:pt x="14032" y="11408"/>
                </a:lnTo>
                <a:lnTo>
                  <a:pt x="18148" y="8602"/>
                </a:lnTo>
                <a:lnTo>
                  <a:pt x="20955" y="5797"/>
                </a:lnTo>
                <a:lnTo>
                  <a:pt x="23762" y="4301"/>
                </a:lnTo>
                <a:lnTo>
                  <a:pt x="47711" y="4301"/>
                </a:lnTo>
                <a:lnTo>
                  <a:pt x="43407" y="1496"/>
                </a:lnTo>
                <a:lnTo>
                  <a:pt x="37794" y="0"/>
                </a:lnTo>
                <a:close/>
              </a:path>
              <a:path w="57784" h="93345">
                <a:moveTo>
                  <a:pt x="48565" y="46381"/>
                </a:moveTo>
                <a:lnTo>
                  <a:pt x="22452" y="46381"/>
                </a:lnTo>
                <a:lnTo>
                  <a:pt x="32181" y="50682"/>
                </a:lnTo>
                <a:lnTo>
                  <a:pt x="39291" y="54796"/>
                </a:lnTo>
                <a:lnTo>
                  <a:pt x="44904" y="60407"/>
                </a:lnTo>
                <a:lnTo>
                  <a:pt x="46214" y="64709"/>
                </a:lnTo>
                <a:lnTo>
                  <a:pt x="46214" y="74434"/>
                </a:lnTo>
                <a:lnTo>
                  <a:pt x="44904" y="80044"/>
                </a:lnTo>
                <a:lnTo>
                  <a:pt x="37794" y="87151"/>
                </a:lnTo>
                <a:lnTo>
                  <a:pt x="33678" y="88460"/>
                </a:lnTo>
                <a:lnTo>
                  <a:pt x="43594" y="88460"/>
                </a:lnTo>
                <a:lnTo>
                  <a:pt x="53324" y="78735"/>
                </a:lnTo>
                <a:lnTo>
                  <a:pt x="57440" y="71628"/>
                </a:lnTo>
                <a:lnTo>
                  <a:pt x="57440" y="59098"/>
                </a:lnTo>
                <a:lnTo>
                  <a:pt x="56130" y="54796"/>
                </a:lnTo>
                <a:lnTo>
                  <a:pt x="53324" y="50682"/>
                </a:lnTo>
                <a:lnTo>
                  <a:pt x="50517" y="47877"/>
                </a:lnTo>
                <a:lnTo>
                  <a:pt x="48565" y="46381"/>
                </a:lnTo>
                <a:close/>
              </a:path>
              <a:path w="57784" h="93345">
                <a:moveTo>
                  <a:pt x="47711" y="4301"/>
                </a:moveTo>
                <a:lnTo>
                  <a:pt x="33678" y="4301"/>
                </a:lnTo>
                <a:lnTo>
                  <a:pt x="37794" y="5797"/>
                </a:lnTo>
                <a:lnTo>
                  <a:pt x="43407" y="11408"/>
                </a:lnTo>
                <a:lnTo>
                  <a:pt x="44904" y="15522"/>
                </a:lnTo>
                <a:lnTo>
                  <a:pt x="44904" y="23938"/>
                </a:lnTo>
                <a:lnTo>
                  <a:pt x="43407" y="26743"/>
                </a:lnTo>
                <a:lnTo>
                  <a:pt x="42098" y="31045"/>
                </a:lnTo>
                <a:lnTo>
                  <a:pt x="39291" y="33850"/>
                </a:lnTo>
                <a:lnTo>
                  <a:pt x="36484" y="35159"/>
                </a:lnTo>
                <a:lnTo>
                  <a:pt x="32181" y="37965"/>
                </a:lnTo>
                <a:lnTo>
                  <a:pt x="40788" y="37965"/>
                </a:lnTo>
                <a:lnTo>
                  <a:pt x="43407" y="36655"/>
                </a:lnTo>
                <a:lnTo>
                  <a:pt x="50517" y="29549"/>
                </a:lnTo>
                <a:lnTo>
                  <a:pt x="51827" y="25434"/>
                </a:lnTo>
                <a:lnTo>
                  <a:pt x="53324" y="22629"/>
                </a:lnTo>
                <a:lnTo>
                  <a:pt x="53324" y="12717"/>
                </a:lnTo>
                <a:lnTo>
                  <a:pt x="51827" y="8602"/>
                </a:lnTo>
                <a:lnTo>
                  <a:pt x="47711" y="4301"/>
                </a:lnTo>
                <a:close/>
              </a:path>
            </a:pathLst>
          </a:custGeom>
          <a:solidFill>
            <a:srgbClr val="000000"/>
          </a:solidFill>
        </p:spPr>
        <p:txBody>
          <a:bodyPr wrap="square" lIns="0" tIns="0" rIns="0" bIns="0" rtlCol="0"/>
          <a:lstStyle/>
          <a:p>
            <a:endParaRPr/>
          </a:p>
        </p:txBody>
      </p:sp>
      <p:sp>
        <p:nvSpPr>
          <p:cNvPr id="116" name="object 116"/>
          <p:cNvSpPr/>
          <p:nvPr/>
        </p:nvSpPr>
        <p:spPr>
          <a:xfrm>
            <a:off x="6676589" y="3220647"/>
            <a:ext cx="60960" cy="91440"/>
          </a:xfrm>
          <a:custGeom>
            <a:avLst/>
            <a:gdLst/>
            <a:ahLst/>
            <a:cxnLst/>
            <a:rect l="l" t="t" r="r" b="b"/>
            <a:pathLst>
              <a:path w="60959" h="91439">
                <a:moveTo>
                  <a:pt x="51371" y="9912"/>
                </a:moveTo>
                <a:lnTo>
                  <a:pt x="30871" y="9912"/>
                </a:lnTo>
                <a:lnTo>
                  <a:pt x="35175" y="11408"/>
                </a:lnTo>
                <a:lnTo>
                  <a:pt x="37981" y="15522"/>
                </a:lnTo>
                <a:lnTo>
                  <a:pt x="42098" y="18327"/>
                </a:lnTo>
                <a:lnTo>
                  <a:pt x="43594" y="22629"/>
                </a:lnTo>
                <a:lnTo>
                  <a:pt x="43594" y="33850"/>
                </a:lnTo>
                <a:lnTo>
                  <a:pt x="22452" y="64709"/>
                </a:lnTo>
                <a:lnTo>
                  <a:pt x="0" y="88460"/>
                </a:lnTo>
                <a:lnTo>
                  <a:pt x="0" y="91265"/>
                </a:lnTo>
                <a:lnTo>
                  <a:pt x="60434" y="91265"/>
                </a:lnTo>
                <a:lnTo>
                  <a:pt x="60434" y="80044"/>
                </a:lnTo>
                <a:lnTo>
                  <a:pt x="14032" y="80044"/>
                </a:lnTo>
                <a:lnTo>
                  <a:pt x="26755" y="67514"/>
                </a:lnTo>
                <a:lnTo>
                  <a:pt x="33763" y="61222"/>
                </a:lnTo>
                <a:lnTo>
                  <a:pt x="40016" y="55054"/>
                </a:lnTo>
                <a:lnTo>
                  <a:pt x="45252" y="49130"/>
                </a:lnTo>
                <a:lnTo>
                  <a:pt x="49207" y="43575"/>
                </a:lnTo>
                <a:lnTo>
                  <a:pt x="53324" y="37965"/>
                </a:lnTo>
                <a:lnTo>
                  <a:pt x="56130" y="31045"/>
                </a:lnTo>
                <a:lnTo>
                  <a:pt x="56130" y="17018"/>
                </a:lnTo>
                <a:lnTo>
                  <a:pt x="53324" y="11408"/>
                </a:lnTo>
                <a:lnTo>
                  <a:pt x="51371" y="9912"/>
                </a:lnTo>
                <a:close/>
              </a:path>
              <a:path w="60959" h="91439">
                <a:moveTo>
                  <a:pt x="36484" y="0"/>
                </a:moveTo>
                <a:lnTo>
                  <a:pt x="19645" y="0"/>
                </a:lnTo>
                <a:lnTo>
                  <a:pt x="15342" y="1496"/>
                </a:lnTo>
                <a:lnTo>
                  <a:pt x="12535" y="2992"/>
                </a:lnTo>
                <a:lnTo>
                  <a:pt x="8419" y="5797"/>
                </a:lnTo>
                <a:lnTo>
                  <a:pt x="5613" y="9912"/>
                </a:lnTo>
                <a:lnTo>
                  <a:pt x="5613" y="12717"/>
                </a:lnTo>
                <a:lnTo>
                  <a:pt x="4116" y="18327"/>
                </a:lnTo>
                <a:lnTo>
                  <a:pt x="2806" y="26743"/>
                </a:lnTo>
                <a:lnTo>
                  <a:pt x="6922" y="26743"/>
                </a:lnTo>
                <a:lnTo>
                  <a:pt x="8419" y="21133"/>
                </a:lnTo>
                <a:lnTo>
                  <a:pt x="9729" y="17018"/>
                </a:lnTo>
                <a:lnTo>
                  <a:pt x="15342" y="11408"/>
                </a:lnTo>
                <a:lnTo>
                  <a:pt x="18148" y="9912"/>
                </a:lnTo>
                <a:lnTo>
                  <a:pt x="51371" y="9912"/>
                </a:lnTo>
                <a:lnTo>
                  <a:pt x="47711" y="7106"/>
                </a:lnTo>
                <a:lnTo>
                  <a:pt x="43594" y="1496"/>
                </a:lnTo>
                <a:lnTo>
                  <a:pt x="36484" y="0"/>
                </a:lnTo>
                <a:close/>
              </a:path>
            </a:pathLst>
          </a:custGeom>
          <a:solidFill>
            <a:srgbClr val="000000"/>
          </a:solidFill>
        </p:spPr>
        <p:txBody>
          <a:bodyPr wrap="square" lIns="0" tIns="0" rIns="0" bIns="0" rtlCol="0"/>
          <a:lstStyle/>
          <a:p>
            <a:endParaRPr/>
          </a:p>
        </p:txBody>
      </p:sp>
      <p:sp>
        <p:nvSpPr>
          <p:cNvPr id="117" name="object 117"/>
          <p:cNvSpPr/>
          <p:nvPr/>
        </p:nvSpPr>
        <p:spPr>
          <a:xfrm>
            <a:off x="7454188" y="3220646"/>
            <a:ext cx="56515" cy="93345"/>
          </a:xfrm>
          <a:custGeom>
            <a:avLst/>
            <a:gdLst/>
            <a:ahLst/>
            <a:cxnLst/>
            <a:rect l="l" t="t" r="r" b="b"/>
            <a:pathLst>
              <a:path w="56515" h="93345">
                <a:moveTo>
                  <a:pt x="36484" y="0"/>
                </a:moveTo>
                <a:lnTo>
                  <a:pt x="20955" y="0"/>
                </a:lnTo>
                <a:lnTo>
                  <a:pt x="15342" y="1496"/>
                </a:lnTo>
                <a:lnTo>
                  <a:pt x="9729" y="5797"/>
                </a:lnTo>
                <a:lnTo>
                  <a:pt x="5613" y="11408"/>
                </a:lnTo>
                <a:lnTo>
                  <a:pt x="2806" y="17018"/>
                </a:lnTo>
                <a:lnTo>
                  <a:pt x="2806" y="28240"/>
                </a:lnTo>
                <a:lnTo>
                  <a:pt x="4116" y="32354"/>
                </a:lnTo>
                <a:lnTo>
                  <a:pt x="6922" y="36655"/>
                </a:lnTo>
                <a:lnTo>
                  <a:pt x="8419" y="39461"/>
                </a:lnTo>
                <a:lnTo>
                  <a:pt x="12535" y="42266"/>
                </a:lnTo>
                <a:lnTo>
                  <a:pt x="16839" y="45071"/>
                </a:lnTo>
                <a:lnTo>
                  <a:pt x="9472" y="49782"/>
                </a:lnTo>
                <a:lnTo>
                  <a:pt x="4209" y="55404"/>
                </a:lnTo>
                <a:lnTo>
                  <a:pt x="1052" y="61798"/>
                </a:lnTo>
                <a:lnTo>
                  <a:pt x="0" y="68823"/>
                </a:lnTo>
                <a:lnTo>
                  <a:pt x="0" y="75930"/>
                </a:lnTo>
                <a:lnTo>
                  <a:pt x="1309" y="81540"/>
                </a:lnTo>
                <a:lnTo>
                  <a:pt x="6922" y="85655"/>
                </a:lnTo>
                <a:lnTo>
                  <a:pt x="11226" y="91265"/>
                </a:lnTo>
                <a:lnTo>
                  <a:pt x="18148" y="92762"/>
                </a:lnTo>
                <a:lnTo>
                  <a:pt x="33678" y="92762"/>
                </a:lnTo>
                <a:lnTo>
                  <a:pt x="42098" y="89956"/>
                </a:lnTo>
                <a:lnTo>
                  <a:pt x="43594" y="88460"/>
                </a:lnTo>
                <a:lnTo>
                  <a:pt x="22452" y="88460"/>
                </a:lnTo>
                <a:lnTo>
                  <a:pt x="16839" y="87151"/>
                </a:lnTo>
                <a:lnTo>
                  <a:pt x="14032" y="82849"/>
                </a:lnTo>
                <a:lnTo>
                  <a:pt x="11226" y="80044"/>
                </a:lnTo>
                <a:lnTo>
                  <a:pt x="8419" y="74434"/>
                </a:lnTo>
                <a:lnTo>
                  <a:pt x="8419" y="63212"/>
                </a:lnTo>
                <a:lnTo>
                  <a:pt x="9729" y="59098"/>
                </a:lnTo>
                <a:lnTo>
                  <a:pt x="12535" y="54796"/>
                </a:lnTo>
                <a:lnTo>
                  <a:pt x="14032" y="51991"/>
                </a:lnTo>
                <a:lnTo>
                  <a:pt x="18148" y="49186"/>
                </a:lnTo>
                <a:lnTo>
                  <a:pt x="22452" y="46381"/>
                </a:lnTo>
                <a:lnTo>
                  <a:pt x="48565" y="46381"/>
                </a:lnTo>
                <a:lnTo>
                  <a:pt x="44904" y="43575"/>
                </a:lnTo>
                <a:lnTo>
                  <a:pt x="37794" y="40770"/>
                </a:lnTo>
                <a:lnTo>
                  <a:pt x="37794" y="39461"/>
                </a:lnTo>
                <a:lnTo>
                  <a:pt x="40788" y="37965"/>
                </a:lnTo>
                <a:lnTo>
                  <a:pt x="32181" y="37965"/>
                </a:lnTo>
                <a:lnTo>
                  <a:pt x="23762" y="35159"/>
                </a:lnTo>
                <a:lnTo>
                  <a:pt x="18148" y="31045"/>
                </a:lnTo>
                <a:lnTo>
                  <a:pt x="16839" y="28240"/>
                </a:lnTo>
                <a:lnTo>
                  <a:pt x="14032" y="25434"/>
                </a:lnTo>
                <a:lnTo>
                  <a:pt x="12535" y="22629"/>
                </a:lnTo>
                <a:lnTo>
                  <a:pt x="12535" y="14213"/>
                </a:lnTo>
                <a:lnTo>
                  <a:pt x="14032" y="11408"/>
                </a:lnTo>
                <a:lnTo>
                  <a:pt x="19645" y="5797"/>
                </a:lnTo>
                <a:lnTo>
                  <a:pt x="23762" y="4301"/>
                </a:lnTo>
                <a:lnTo>
                  <a:pt x="46214" y="4301"/>
                </a:lnTo>
                <a:lnTo>
                  <a:pt x="42098" y="1496"/>
                </a:lnTo>
                <a:lnTo>
                  <a:pt x="36484" y="0"/>
                </a:lnTo>
                <a:close/>
              </a:path>
              <a:path w="56515" h="93345">
                <a:moveTo>
                  <a:pt x="48565" y="46381"/>
                </a:moveTo>
                <a:lnTo>
                  <a:pt x="22452" y="46381"/>
                </a:lnTo>
                <a:lnTo>
                  <a:pt x="32181" y="50682"/>
                </a:lnTo>
                <a:lnTo>
                  <a:pt x="39291" y="54796"/>
                </a:lnTo>
                <a:lnTo>
                  <a:pt x="44904" y="60407"/>
                </a:lnTo>
                <a:lnTo>
                  <a:pt x="46214" y="64709"/>
                </a:lnTo>
                <a:lnTo>
                  <a:pt x="46214" y="74434"/>
                </a:lnTo>
                <a:lnTo>
                  <a:pt x="44904" y="80044"/>
                </a:lnTo>
                <a:lnTo>
                  <a:pt x="40601" y="82849"/>
                </a:lnTo>
                <a:lnTo>
                  <a:pt x="37794" y="87151"/>
                </a:lnTo>
                <a:lnTo>
                  <a:pt x="33678" y="88460"/>
                </a:lnTo>
                <a:lnTo>
                  <a:pt x="43594" y="88460"/>
                </a:lnTo>
                <a:lnTo>
                  <a:pt x="53324" y="78735"/>
                </a:lnTo>
                <a:lnTo>
                  <a:pt x="56130" y="71628"/>
                </a:lnTo>
                <a:lnTo>
                  <a:pt x="56130" y="59098"/>
                </a:lnTo>
                <a:lnTo>
                  <a:pt x="54633" y="54796"/>
                </a:lnTo>
                <a:lnTo>
                  <a:pt x="53324" y="50682"/>
                </a:lnTo>
                <a:lnTo>
                  <a:pt x="50517" y="47877"/>
                </a:lnTo>
                <a:lnTo>
                  <a:pt x="48565" y="46381"/>
                </a:lnTo>
                <a:close/>
              </a:path>
              <a:path w="56515" h="93345">
                <a:moveTo>
                  <a:pt x="46214" y="4301"/>
                </a:moveTo>
                <a:lnTo>
                  <a:pt x="33678" y="4301"/>
                </a:lnTo>
                <a:lnTo>
                  <a:pt x="36484" y="5797"/>
                </a:lnTo>
                <a:lnTo>
                  <a:pt x="42098" y="11408"/>
                </a:lnTo>
                <a:lnTo>
                  <a:pt x="43407" y="15522"/>
                </a:lnTo>
                <a:lnTo>
                  <a:pt x="43407" y="26743"/>
                </a:lnTo>
                <a:lnTo>
                  <a:pt x="40601" y="31045"/>
                </a:lnTo>
                <a:lnTo>
                  <a:pt x="39291" y="33850"/>
                </a:lnTo>
                <a:lnTo>
                  <a:pt x="36484" y="35159"/>
                </a:lnTo>
                <a:lnTo>
                  <a:pt x="32181" y="37965"/>
                </a:lnTo>
                <a:lnTo>
                  <a:pt x="40788" y="37965"/>
                </a:lnTo>
                <a:lnTo>
                  <a:pt x="43407" y="36655"/>
                </a:lnTo>
                <a:lnTo>
                  <a:pt x="47711" y="32354"/>
                </a:lnTo>
                <a:lnTo>
                  <a:pt x="49020" y="29549"/>
                </a:lnTo>
                <a:lnTo>
                  <a:pt x="51827" y="25434"/>
                </a:lnTo>
                <a:lnTo>
                  <a:pt x="53324" y="22629"/>
                </a:lnTo>
                <a:lnTo>
                  <a:pt x="53324" y="12717"/>
                </a:lnTo>
                <a:lnTo>
                  <a:pt x="50517" y="8602"/>
                </a:lnTo>
                <a:lnTo>
                  <a:pt x="46214" y="4301"/>
                </a:lnTo>
                <a:close/>
              </a:path>
            </a:pathLst>
          </a:custGeom>
          <a:solidFill>
            <a:srgbClr val="000000"/>
          </a:solidFill>
        </p:spPr>
        <p:txBody>
          <a:bodyPr wrap="square" lIns="0" tIns="0" rIns="0" bIns="0" rtlCol="0"/>
          <a:lstStyle/>
          <a:p>
            <a:endParaRPr/>
          </a:p>
        </p:txBody>
      </p:sp>
      <p:sp>
        <p:nvSpPr>
          <p:cNvPr id="118" name="object 118"/>
          <p:cNvSpPr/>
          <p:nvPr/>
        </p:nvSpPr>
        <p:spPr>
          <a:xfrm>
            <a:off x="7520049" y="3220647"/>
            <a:ext cx="52069" cy="91440"/>
          </a:xfrm>
          <a:custGeom>
            <a:avLst/>
            <a:gdLst/>
            <a:ahLst/>
            <a:cxnLst/>
            <a:rect l="l" t="t" r="r" b="b"/>
            <a:pathLst>
              <a:path w="52070" h="91439">
                <a:moveTo>
                  <a:pt x="52014" y="87151"/>
                </a:moveTo>
                <a:lnTo>
                  <a:pt x="7109" y="87151"/>
                </a:lnTo>
                <a:lnTo>
                  <a:pt x="7109" y="91265"/>
                </a:lnTo>
                <a:lnTo>
                  <a:pt x="52014" y="91265"/>
                </a:lnTo>
                <a:lnTo>
                  <a:pt x="52014" y="87151"/>
                </a:lnTo>
                <a:close/>
              </a:path>
              <a:path w="52070" h="91439">
                <a:moveTo>
                  <a:pt x="36384" y="11408"/>
                </a:moveTo>
                <a:lnTo>
                  <a:pt x="23949" y="11408"/>
                </a:lnTo>
                <a:lnTo>
                  <a:pt x="23949" y="82849"/>
                </a:lnTo>
                <a:lnTo>
                  <a:pt x="21142" y="85655"/>
                </a:lnTo>
                <a:lnTo>
                  <a:pt x="16839" y="87151"/>
                </a:lnTo>
                <a:lnTo>
                  <a:pt x="39291" y="87151"/>
                </a:lnTo>
                <a:lnTo>
                  <a:pt x="37981" y="85655"/>
                </a:lnTo>
                <a:lnTo>
                  <a:pt x="36484" y="85655"/>
                </a:lnTo>
                <a:lnTo>
                  <a:pt x="36484" y="84346"/>
                </a:lnTo>
                <a:lnTo>
                  <a:pt x="35175" y="82849"/>
                </a:lnTo>
                <a:lnTo>
                  <a:pt x="35175" y="45071"/>
                </a:lnTo>
                <a:lnTo>
                  <a:pt x="36384" y="11408"/>
                </a:lnTo>
                <a:close/>
              </a:path>
              <a:path w="52070" h="91439">
                <a:moveTo>
                  <a:pt x="33678" y="0"/>
                </a:moveTo>
                <a:lnTo>
                  <a:pt x="26837" y="4061"/>
                </a:lnTo>
                <a:lnTo>
                  <a:pt x="18944" y="7667"/>
                </a:lnTo>
                <a:lnTo>
                  <a:pt x="9998" y="10993"/>
                </a:lnTo>
                <a:lnTo>
                  <a:pt x="0" y="14213"/>
                </a:lnTo>
                <a:lnTo>
                  <a:pt x="0" y="19824"/>
                </a:lnTo>
                <a:lnTo>
                  <a:pt x="1496" y="21133"/>
                </a:lnTo>
                <a:lnTo>
                  <a:pt x="2806" y="21133"/>
                </a:lnTo>
                <a:lnTo>
                  <a:pt x="4303" y="19824"/>
                </a:lnTo>
                <a:lnTo>
                  <a:pt x="7109" y="18327"/>
                </a:lnTo>
                <a:lnTo>
                  <a:pt x="12722" y="15522"/>
                </a:lnTo>
                <a:lnTo>
                  <a:pt x="19645" y="12717"/>
                </a:lnTo>
                <a:lnTo>
                  <a:pt x="21142" y="11408"/>
                </a:lnTo>
                <a:lnTo>
                  <a:pt x="36384" y="11408"/>
                </a:lnTo>
                <a:lnTo>
                  <a:pt x="36484" y="1496"/>
                </a:lnTo>
                <a:lnTo>
                  <a:pt x="33678" y="0"/>
                </a:lnTo>
                <a:close/>
              </a:path>
            </a:pathLst>
          </a:custGeom>
          <a:solidFill>
            <a:srgbClr val="000000"/>
          </a:solidFill>
        </p:spPr>
        <p:txBody>
          <a:bodyPr wrap="square" lIns="0" tIns="0" rIns="0" bIns="0" rtlCol="0"/>
          <a:lstStyle/>
          <a:p>
            <a:endParaRPr/>
          </a:p>
        </p:txBody>
      </p:sp>
      <p:sp>
        <p:nvSpPr>
          <p:cNvPr id="119" name="object 119"/>
          <p:cNvSpPr/>
          <p:nvPr/>
        </p:nvSpPr>
        <p:spPr>
          <a:xfrm>
            <a:off x="8426747" y="3220647"/>
            <a:ext cx="52069" cy="91440"/>
          </a:xfrm>
          <a:custGeom>
            <a:avLst/>
            <a:gdLst/>
            <a:ahLst/>
            <a:cxnLst/>
            <a:rect l="l" t="t" r="r" b="b"/>
            <a:pathLst>
              <a:path w="52070" h="91439">
                <a:moveTo>
                  <a:pt x="51827" y="87151"/>
                </a:moveTo>
                <a:lnTo>
                  <a:pt x="6922" y="87151"/>
                </a:lnTo>
                <a:lnTo>
                  <a:pt x="6922" y="91265"/>
                </a:lnTo>
                <a:lnTo>
                  <a:pt x="51827" y="91265"/>
                </a:lnTo>
                <a:lnTo>
                  <a:pt x="51827" y="87151"/>
                </a:lnTo>
                <a:close/>
              </a:path>
              <a:path w="52070" h="91439">
                <a:moveTo>
                  <a:pt x="36369" y="11408"/>
                </a:moveTo>
                <a:lnTo>
                  <a:pt x="23762" y="11408"/>
                </a:lnTo>
                <a:lnTo>
                  <a:pt x="23762" y="82849"/>
                </a:lnTo>
                <a:lnTo>
                  <a:pt x="22452" y="84346"/>
                </a:lnTo>
                <a:lnTo>
                  <a:pt x="20955" y="85655"/>
                </a:lnTo>
                <a:lnTo>
                  <a:pt x="18148" y="87151"/>
                </a:lnTo>
                <a:lnTo>
                  <a:pt x="39291" y="87151"/>
                </a:lnTo>
                <a:lnTo>
                  <a:pt x="37794" y="85655"/>
                </a:lnTo>
                <a:lnTo>
                  <a:pt x="36484" y="85655"/>
                </a:lnTo>
                <a:lnTo>
                  <a:pt x="36484" y="84346"/>
                </a:lnTo>
                <a:lnTo>
                  <a:pt x="34988" y="82849"/>
                </a:lnTo>
                <a:lnTo>
                  <a:pt x="34988" y="45071"/>
                </a:lnTo>
                <a:lnTo>
                  <a:pt x="36369" y="11408"/>
                </a:lnTo>
                <a:close/>
              </a:path>
              <a:path w="52070" h="91439">
                <a:moveTo>
                  <a:pt x="34988" y="0"/>
                </a:moveTo>
                <a:lnTo>
                  <a:pt x="27390" y="4061"/>
                </a:lnTo>
                <a:lnTo>
                  <a:pt x="19107" y="7667"/>
                </a:lnTo>
                <a:lnTo>
                  <a:pt x="10018" y="10993"/>
                </a:lnTo>
                <a:lnTo>
                  <a:pt x="0" y="14213"/>
                </a:lnTo>
                <a:lnTo>
                  <a:pt x="1309" y="19824"/>
                </a:lnTo>
                <a:lnTo>
                  <a:pt x="1309" y="21133"/>
                </a:lnTo>
                <a:lnTo>
                  <a:pt x="2806" y="21133"/>
                </a:lnTo>
                <a:lnTo>
                  <a:pt x="5613" y="19824"/>
                </a:lnTo>
                <a:lnTo>
                  <a:pt x="6922" y="18327"/>
                </a:lnTo>
                <a:lnTo>
                  <a:pt x="12535" y="15522"/>
                </a:lnTo>
                <a:lnTo>
                  <a:pt x="19645" y="12717"/>
                </a:lnTo>
                <a:lnTo>
                  <a:pt x="20955" y="11408"/>
                </a:lnTo>
                <a:lnTo>
                  <a:pt x="36369" y="11408"/>
                </a:lnTo>
                <a:lnTo>
                  <a:pt x="36484" y="1496"/>
                </a:lnTo>
                <a:lnTo>
                  <a:pt x="34988" y="0"/>
                </a:lnTo>
                <a:close/>
              </a:path>
            </a:pathLst>
          </a:custGeom>
          <a:solidFill>
            <a:srgbClr val="000000"/>
          </a:solidFill>
        </p:spPr>
        <p:txBody>
          <a:bodyPr wrap="square" lIns="0" tIns="0" rIns="0" bIns="0" rtlCol="0"/>
          <a:lstStyle/>
          <a:p>
            <a:endParaRPr/>
          </a:p>
        </p:txBody>
      </p:sp>
      <p:sp>
        <p:nvSpPr>
          <p:cNvPr id="120" name="object 120"/>
          <p:cNvSpPr/>
          <p:nvPr/>
        </p:nvSpPr>
        <p:spPr>
          <a:xfrm>
            <a:off x="8491297" y="3220646"/>
            <a:ext cx="57785" cy="93345"/>
          </a:xfrm>
          <a:custGeom>
            <a:avLst/>
            <a:gdLst/>
            <a:ahLst/>
            <a:cxnLst/>
            <a:rect l="l" t="t" r="r" b="b"/>
            <a:pathLst>
              <a:path w="57784" h="93345">
                <a:moveTo>
                  <a:pt x="37794" y="0"/>
                </a:moveTo>
                <a:lnTo>
                  <a:pt x="22452" y="0"/>
                </a:lnTo>
                <a:lnTo>
                  <a:pt x="15342" y="1496"/>
                </a:lnTo>
                <a:lnTo>
                  <a:pt x="11226" y="5797"/>
                </a:lnTo>
                <a:lnTo>
                  <a:pt x="5613" y="11408"/>
                </a:lnTo>
                <a:lnTo>
                  <a:pt x="2806" y="17018"/>
                </a:lnTo>
                <a:lnTo>
                  <a:pt x="2806" y="28240"/>
                </a:lnTo>
                <a:lnTo>
                  <a:pt x="4116" y="32354"/>
                </a:lnTo>
                <a:lnTo>
                  <a:pt x="6922" y="36655"/>
                </a:lnTo>
                <a:lnTo>
                  <a:pt x="12535" y="42266"/>
                </a:lnTo>
                <a:lnTo>
                  <a:pt x="18148" y="45071"/>
                </a:lnTo>
                <a:lnTo>
                  <a:pt x="10024" y="49782"/>
                </a:lnTo>
                <a:lnTo>
                  <a:pt x="4373" y="55404"/>
                </a:lnTo>
                <a:lnTo>
                  <a:pt x="1072" y="61798"/>
                </a:lnTo>
                <a:lnTo>
                  <a:pt x="0" y="68823"/>
                </a:lnTo>
                <a:lnTo>
                  <a:pt x="0" y="75930"/>
                </a:lnTo>
                <a:lnTo>
                  <a:pt x="2806" y="81540"/>
                </a:lnTo>
                <a:lnTo>
                  <a:pt x="12535" y="91265"/>
                </a:lnTo>
                <a:lnTo>
                  <a:pt x="18148" y="92762"/>
                </a:lnTo>
                <a:lnTo>
                  <a:pt x="34988" y="92762"/>
                </a:lnTo>
                <a:lnTo>
                  <a:pt x="42098" y="89956"/>
                </a:lnTo>
                <a:lnTo>
                  <a:pt x="43594" y="88460"/>
                </a:lnTo>
                <a:lnTo>
                  <a:pt x="22452" y="88460"/>
                </a:lnTo>
                <a:lnTo>
                  <a:pt x="18148" y="87151"/>
                </a:lnTo>
                <a:lnTo>
                  <a:pt x="14032" y="82849"/>
                </a:lnTo>
                <a:lnTo>
                  <a:pt x="11226" y="80044"/>
                </a:lnTo>
                <a:lnTo>
                  <a:pt x="9729" y="74434"/>
                </a:lnTo>
                <a:lnTo>
                  <a:pt x="9729" y="63212"/>
                </a:lnTo>
                <a:lnTo>
                  <a:pt x="11226" y="59098"/>
                </a:lnTo>
                <a:lnTo>
                  <a:pt x="14032" y="54796"/>
                </a:lnTo>
                <a:lnTo>
                  <a:pt x="15342" y="51991"/>
                </a:lnTo>
                <a:lnTo>
                  <a:pt x="18148" y="49186"/>
                </a:lnTo>
                <a:lnTo>
                  <a:pt x="22452" y="46381"/>
                </a:lnTo>
                <a:lnTo>
                  <a:pt x="49085" y="46381"/>
                </a:lnTo>
                <a:lnTo>
                  <a:pt x="46401" y="43575"/>
                </a:lnTo>
                <a:lnTo>
                  <a:pt x="37794" y="40770"/>
                </a:lnTo>
                <a:lnTo>
                  <a:pt x="37794" y="39461"/>
                </a:lnTo>
                <a:lnTo>
                  <a:pt x="40788" y="37965"/>
                </a:lnTo>
                <a:lnTo>
                  <a:pt x="33678" y="37965"/>
                </a:lnTo>
                <a:lnTo>
                  <a:pt x="25258" y="35159"/>
                </a:lnTo>
                <a:lnTo>
                  <a:pt x="19645" y="31045"/>
                </a:lnTo>
                <a:lnTo>
                  <a:pt x="14032" y="25434"/>
                </a:lnTo>
                <a:lnTo>
                  <a:pt x="14032" y="14213"/>
                </a:lnTo>
                <a:lnTo>
                  <a:pt x="15342" y="11408"/>
                </a:lnTo>
                <a:lnTo>
                  <a:pt x="20955" y="5797"/>
                </a:lnTo>
                <a:lnTo>
                  <a:pt x="23762" y="4301"/>
                </a:lnTo>
                <a:lnTo>
                  <a:pt x="47711" y="4301"/>
                </a:lnTo>
                <a:lnTo>
                  <a:pt x="43407" y="1496"/>
                </a:lnTo>
                <a:lnTo>
                  <a:pt x="37794" y="0"/>
                </a:lnTo>
                <a:close/>
              </a:path>
              <a:path w="57784" h="93345">
                <a:moveTo>
                  <a:pt x="49085" y="46381"/>
                </a:moveTo>
                <a:lnTo>
                  <a:pt x="22452" y="46381"/>
                </a:lnTo>
                <a:lnTo>
                  <a:pt x="32181" y="50682"/>
                </a:lnTo>
                <a:lnTo>
                  <a:pt x="39291" y="54796"/>
                </a:lnTo>
                <a:lnTo>
                  <a:pt x="44904" y="60407"/>
                </a:lnTo>
                <a:lnTo>
                  <a:pt x="47711" y="64709"/>
                </a:lnTo>
                <a:lnTo>
                  <a:pt x="47711" y="74434"/>
                </a:lnTo>
                <a:lnTo>
                  <a:pt x="44904" y="80044"/>
                </a:lnTo>
                <a:lnTo>
                  <a:pt x="37794" y="87151"/>
                </a:lnTo>
                <a:lnTo>
                  <a:pt x="33678" y="88460"/>
                </a:lnTo>
                <a:lnTo>
                  <a:pt x="43594" y="88460"/>
                </a:lnTo>
                <a:lnTo>
                  <a:pt x="47711" y="84346"/>
                </a:lnTo>
                <a:lnTo>
                  <a:pt x="54821" y="78735"/>
                </a:lnTo>
                <a:lnTo>
                  <a:pt x="57627" y="71628"/>
                </a:lnTo>
                <a:lnTo>
                  <a:pt x="57627" y="59098"/>
                </a:lnTo>
                <a:lnTo>
                  <a:pt x="56130" y="54796"/>
                </a:lnTo>
                <a:lnTo>
                  <a:pt x="53324" y="50682"/>
                </a:lnTo>
                <a:lnTo>
                  <a:pt x="50517" y="47877"/>
                </a:lnTo>
                <a:lnTo>
                  <a:pt x="49085" y="46381"/>
                </a:lnTo>
                <a:close/>
              </a:path>
              <a:path w="57784" h="93345">
                <a:moveTo>
                  <a:pt x="47711" y="4301"/>
                </a:moveTo>
                <a:lnTo>
                  <a:pt x="33678" y="4301"/>
                </a:lnTo>
                <a:lnTo>
                  <a:pt x="37794" y="5797"/>
                </a:lnTo>
                <a:lnTo>
                  <a:pt x="43407" y="11408"/>
                </a:lnTo>
                <a:lnTo>
                  <a:pt x="44904" y="15522"/>
                </a:lnTo>
                <a:lnTo>
                  <a:pt x="44904" y="23938"/>
                </a:lnTo>
                <a:lnTo>
                  <a:pt x="43407" y="26743"/>
                </a:lnTo>
                <a:lnTo>
                  <a:pt x="42098" y="31045"/>
                </a:lnTo>
                <a:lnTo>
                  <a:pt x="40601" y="33850"/>
                </a:lnTo>
                <a:lnTo>
                  <a:pt x="36484" y="35159"/>
                </a:lnTo>
                <a:lnTo>
                  <a:pt x="33678" y="37965"/>
                </a:lnTo>
                <a:lnTo>
                  <a:pt x="40788" y="37965"/>
                </a:lnTo>
                <a:lnTo>
                  <a:pt x="43407" y="36655"/>
                </a:lnTo>
                <a:lnTo>
                  <a:pt x="50517" y="29549"/>
                </a:lnTo>
                <a:lnTo>
                  <a:pt x="52014" y="25434"/>
                </a:lnTo>
                <a:lnTo>
                  <a:pt x="53324" y="22629"/>
                </a:lnTo>
                <a:lnTo>
                  <a:pt x="53324" y="12717"/>
                </a:lnTo>
                <a:lnTo>
                  <a:pt x="52014" y="8602"/>
                </a:lnTo>
                <a:lnTo>
                  <a:pt x="47711" y="4301"/>
                </a:lnTo>
                <a:close/>
              </a:path>
            </a:pathLst>
          </a:custGeom>
          <a:solidFill>
            <a:srgbClr val="000000"/>
          </a:solidFill>
        </p:spPr>
        <p:txBody>
          <a:bodyPr wrap="square" lIns="0" tIns="0" rIns="0" bIns="0" rtlCol="0"/>
          <a:lstStyle/>
          <a:p>
            <a:endParaRPr/>
          </a:p>
        </p:txBody>
      </p:sp>
      <p:sp>
        <p:nvSpPr>
          <p:cNvPr id="121" name="object 121"/>
          <p:cNvSpPr/>
          <p:nvPr/>
        </p:nvSpPr>
        <p:spPr>
          <a:xfrm>
            <a:off x="1573523" y="3404486"/>
            <a:ext cx="59055" cy="91440"/>
          </a:xfrm>
          <a:custGeom>
            <a:avLst/>
            <a:gdLst/>
            <a:ahLst/>
            <a:cxnLst/>
            <a:rect l="l" t="t" r="r" b="b"/>
            <a:pathLst>
              <a:path w="59055" h="91439">
                <a:moveTo>
                  <a:pt x="50581" y="9912"/>
                </a:moveTo>
                <a:lnTo>
                  <a:pt x="29468" y="9912"/>
                </a:lnTo>
                <a:lnTo>
                  <a:pt x="33678" y="11221"/>
                </a:lnTo>
                <a:lnTo>
                  <a:pt x="37888" y="15522"/>
                </a:lnTo>
                <a:lnTo>
                  <a:pt x="40694" y="18327"/>
                </a:lnTo>
                <a:lnTo>
                  <a:pt x="42098" y="23938"/>
                </a:lnTo>
                <a:lnTo>
                  <a:pt x="42098" y="33850"/>
                </a:lnTo>
                <a:lnTo>
                  <a:pt x="40694" y="39461"/>
                </a:lnTo>
                <a:lnTo>
                  <a:pt x="37888" y="43575"/>
                </a:lnTo>
                <a:lnTo>
                  <a:pt x="35257" y="48061"/>
                </a:lnTo>
                <a:lnTo>
                  <a:pt x="31573" y="53090"/>
                </a:lnTo>
                <a:lnTo>
                  <a:pt x="26837" y="58645"/>
                </a:lnTo>
                <a:lnTo>
                  <a:pt x="21049" y="64709"/>
                </a:lnTo>
                <a:lnTo>
                  <a:pt x="0" y="88460"/>
                </a:lnTo>
                <a:lnTo>
                  <a:pt x="0" y="91265"/>
                </a:lnTo>
                <a:lnTo>
                  <a:pt x="58955" y="91265"/>
                </a:lnTo>
                <a:lnTo>
                  <a:pt x="58955" y="80044"/>
                </a:lnTo>
                <a:lnTo>
                  <a:pt x="14032" y="80044"/>
                </a:lnTo>
                <a:lnTo>
                  <a:pt x="25258" y="67514"/>
                </a:lnTo>
                <a:lnTo>
                  <a:pt x="51920" y="37965"/>
                </a:lnTo>
                <a:lnTo>
                  <a:pt x="54727" y="31045"/>
                </a:lnTo>
                <a:lnTo>
                  <a:pt x="54727" y="16831"/>
                </a:lnTo>
                <a:lnTo>
                  <a:pt x="51920" y="11221"/>
                </a:lnTo>
                <a:lnTo>
                  <a:pt x="50581" y="9912"/>
                </a:lnTo>
                <a:close/>
              </a:path>
              <a:path w="59055" h="91439">
                <a:moveTo>
                  <a:pt x="35081" y="0"/>
                </a:moveTo>
                <a:lnTo>
                  <a:pt x="18242" y="0"/>
                </a:lnTo>
                <a:lnTo>
                  <a:pt x="15435" y="1496"/>
                </a:lnTo>
                <a:lnTo>
                  <a:pt x="11226" y="4301"/>
                </a:lnTo>
                <a:lnTo>
                  <a:pt x="8419" y="5610"/>
                </a:lnTo>
                <a:lnTo>
                  <a:pt x="4209" y="9912"/>
                </a:lnTo>
                <a:lnTo>
                  <a:pt x="4209" y="19824"/>
                </a:lnTo>
                <a:lnTo>
                  <a:pt x="2806" y="26743"/>
                </a:lnTo>
                <a:lnTo>
                  <a:pt x="7016" y="26743"/>
                </a:lnTo>
                <a:lnTo>
                  <a:pt x="8419" y="21133"/>
                </a:lnTo>
                <a:lnTo>
                  <a:pt x="9822" y="16831"/>
                </a:lnTo>
                <a:lnTo>
                  <a:pt x="9822" y="15522"/>
                </a:lnTo>
                <a:lnTo>
                  <a:pt x="11226" y="14026"/>
                </a:lnTo>
                <a:lnTo>
                  <a:pt x="12629" y="12717"/>
                </a:lnTo>
                <a:lnTo>
                  <a:pt x="15435" y="12717"/>
                </a:lnTo>
                <a:lnTo>
                  <a:pt x="18242" y="11221"/>
                </a:lnTo>
                <a:lnTo>
                  <a:pt x="21049" y="9912"/>
                </a:lnTo>
                <a:lnTo>
                  <a:pt x="50581" y="9912"/>
                </a:lnTo>
                <a:lnTo>
                  <a:pt x="47711" y="7106"/>
                </a:lnTo>
                <a:lnTo>
                  <a:pt x="42098" y="1496"/>
                </a:lnTo>
                <a:lnTo>
                  <a:pt x="35081" y="0"/>
                </a:lnTo>
                <a:close/>
              </a:path>
            </a:pathLst>
          </a:custGeom>
          <a:solidFill>
            <a:srgbClr val="000000"/>
          </a:solidFill>
        </p:spPr>
        <p:txBody>
          <a:bodyPr wrap="square" lIns="0" tIns="0" rIns="0" bIns="0" rtlCol="0"/>
          <a:lstStyle/>
          <a:p>
            <a:endParaRPr/>
          </a:p>
        </p:txBody>
      </p:sp>
      <p:sp>
        <p:nvSpPr>
          <p:cNvPr id="122" name="object 122"/>
          <p:cNvSpPr/>
          <p:nvPr/>
        </p:nvSpPr>
        <p:spPr>
          <a:xfrm>
            <a:off x="1639538" y="3404487"/>
            <a:ext cx="57785" cy="93345"/>
          </a:xfrm>
          <a:custGeom>
            <a:avLst/>
            <a:gdLst/>
            <a:ahLst/>
            <a:cxnLst/>
            <a:rect l="l" t="t" r="r" b="b"/>
            <a:pathLst>
              <a:path w="57785" h="93345">
                <a:moveTo>
                  <a:pt x="36440" y="0"/>
                </a:moveTo>
                <a:lnTo>
                  <a:pt x="21004" y="0"/>
                </a:lnTo>
                <a:lnTo>
                  <a:pt x="13988" y="2805"/>
                </a:lnTo>
                <a:lnTo>
                  <a:pt x="14" y="45071"/>
                </a:lnTo>
                <a:lnTo>
                  <a:pt x="0" y="47877"/>
                </a:lnTo>
                <a:lnTo>
                  <a:pt x="196" y="54481"/>
                </a:lnTo>
                <a:lnTo>
                  <a:pt x="832" y="61669"/>
                </a:lnTo>
                <a:lnTo>
                  <a:pt x="1614" y="66766"/>
                </a:lnTo>
                <a:lnTo>
                  <a:pt x="1798" y="67794"/>
                </a:lnTo>
                <a:lnTo>
                  <a:pt x="2761" y="71628"/>
                </a:lnTo>
                <a:lnTo>
                  <a:pt x="4165" y="78735"/>
                </a:lnTo>
                <a:lnTo>
                  <a:pt x="8375" y="84346"/>
                </a:lnTo>
                <a:lnTo>
                  <a:pt x="12584" y="87151"/>
                </a:lnTo>
                <a:lnTo>
                  <a:pt x="15391" y="91265"/>
                </a:lnTo>
                <a:lnTo>
                  <a:pt x="21004" y="92762"/>
                </a:lnTo>
                <a:lnTo>
                  <a:pt x="36440" y="92762"/>
                </a:lnTo>
                <a:lnTo>
                  <a:pt x="43456" y="88460"/>
                </a:lnTo>
                <a:lnTo>
                  <a:pt x="23811" y="88460"/>
                </a:lnTo>
                <a:lnTo>
                  <a:pt x="19601" y="85655"/>
                </a:lnTo>
                <a:lnTo>
                  <a:pt x="11296" y="47877"/>
                </a:lnTo>
                <a:lnTo>
                  <a:pt x="11444" y="33494"/>
                </a:lnTo>
                <a:lnTo>
                  <a:pt x="22407" y="4301"/>
                </a:lnTo>
                <a:lnTo>
                  <a:pt x="44860" y="4301"/>
                </a:lnTo>
                <a:lnTo>
                  <a:pt x="40650" y="1496"/>
                </a:lnTo>
                <a:lnTo>
                  <a:pt x="36440" y="0"/>
                </a:lnTo>
                <a:close/>
              </a:path>
              <a:path w="57785" h="93345">
                <a:moveTo>
                  <a:pt x="44860" y="4301"/>
                </a:moveTo>
                <a:lnTo>
                  <a:pt x="33633" y="4301"/>
                </a:lnTo>
                <a:lnTo>
                  <a:pt x="37843" y="7106"/>
                </a:lnTo>
                <a:lnTo>
                  <a:pt x="40650" y="12717"/>
                </a:lnTo>
                <a:lnTo>
                  <a:pt x="43303" y="18211"/>
                </a:lnTo>
                <a:lnTo>
                  <a:pt x="45035" y="26089"/>
                </a:lnTo>
                <a:lnTo>
                  <a:pt x="45978" y="36071"/>
                </a:lnTo>
                <a:lnTo>
                  <a:pt x="46094" y="54241"/>
                </a:lnTo>
                <a:lnTo>
                  <a:pt x="45978" y="58607"/>
                </a:lnTo>
                <a:lnTo>
                  <a:pt x="45035" y="67794"/>
                </a:lnTo>
                <a:lnTo>
                  <a:pt x="43303" y="75439"/>
                </a:lnTo>
                <a:lnTo>
                  <a:pt x="40650" y="81540"/>
                </a:lnTo>
                <a:lnTo>
                  <a:pt x="39246" y="85655"/>
                </a:lnTo>
                <a:lnTo>
                  <a:pt x="35037" y="88460"/>
                </a:lnTo>
                <a:lnTo>
                  <a:pt x="43456" y="88460"/>
                </a:lnTo>
                <a:lnTo>
                  <a:pt x="57321" y="45071"/>
                </a:lnTo>
                <a:lnTo>
                  <a:pt x="57489" y="31045"/>
                </a:lnTo>
                <a:lnTo>
                  <a:pt x="56086" y="22629"/>
                </a:lnTo>
                <a:lnTo>
                  <a:pt x="54682" y="16831"/>
                </a:lnTo>
                <a:lnTo>
                  <a:pt x="51876" y="11221"/>
                </a:lnTo>
                <a:lnTo>
                  <a:pt x="49069" y="7106"/>
                </a:lnTo>
                <a:lnTo>
                  <a:pt x="44860" y="4301"/>
                </a:lnTo>
                <a:close/>
              </a:path>
            </a:pathLst>
          </a:custGeom>
          <a:solidFill>
            <a:srgbClr val="000000"/>
          </a:solidFill>
        </p:spPr>
        <p:txBody>
          <a:bodyPr wrap="square" lIns="0" tIns="0" rIns="0" bIns="0" rtlCol="0"/>
          <a:lstStyle/>
          <a:p>
            <a:endParaRPr/>
          </a:p>
        </p:txBody>
      </p:sp>
      <p:sp>
        <p:nvSpPr>
          <p:cNvPr id="123" name="object 123"/>
          <p:cNvSpPr/>
          <p:nvPr/>
        </p:nvSpPr>
        <p:spPr>
          <a:xfrm>
            <a:off x="1705447" y="3404486"/>
            <a:ext cx="52069" cy="91440"/>
          </a:xfrm>
          <a:custGeom>
            <a:avLst/>
            <a:gdLst/>
            <a:ahLst/>
            <a:cxnLst/>
            <a:rect l="l" t="t" r="r" b="b"/>
            <a:pathLst>
              <a:path w="52069" h="91439">
                <a:moveTo>
                  <a:pt x="51939" y="87151"/>
                </a:moveTo>
                <a:lnTo>
                  <a:pt x="7016" y="87151"/>
                </a:lnTo>
                <a:lnTo>
                  <a:pt x="7016" y="91265"/>
                </a:lnTo>
                <a:lnTo>
                  <a:pt x="51939" y="91265"/>
                </a:lnTo>
                <a:lnTo>
                  <a:pt x="51939" y="87151"/>
                </a:lnTo>
                <a:close/>
              </a:path>
              <a:path w="52069" h="91439">
                <a:moveTo>
                  <a:pt x="36377" y="11221"/>
                </a:moveTo>
                <a:lnTo>
                  <a:pt x="23855" y="11221"/>
                </a:lnTo>
                <a:lnTo>
                  <a:pt x="23855" y="77239"/>
                </a:lnTo>
                <a:lnTo>
                  <a:pt x="22452" y="82849"/>
                </a:lnTo>
                <a:lnTo>
                  <a:pt x="22452" y="84346"/>
                </a:lnTo>
                <a:lnTo>
                  <a:pt x="21049" y="87151"/>
                </a:lnTo>
                <a:lnTo>
                  <a:pt x="39291" y="87151"/>
                </a:lnTo>
                <a:lnTo>
                  <a:pt x="37888" y="85655"/>
                </a:lnTo>
                <a:lnTo>
                  <a:pt x="36484" y="85655"/>
                </a:lnTo>
                <a:lnTo>
                  <a:pt x="36484" y="84346"/>
                </a:lnTo>
                <a:lnTo>
                  <a:pt x="35081" y="82849"/>
                </a:lnTo>
                <a:lnTo>
                  <a:pt x="35081" y="45071"/>
                </a:lnTo>
                <a:lnTo>
                  <a:pt x="36377" y="11221"/>
                </a:lnTo>
                <a:close/>
              </a:path>
              <a:path w="52069" h="91439">
                <a:moveTo>
                  <a:pt x="33678" y="0"/>
                </a:moveTo>
                <a:lnTo>
                  <a:pt x="26837" y="3980"/>
                </a:lnTo>
                <a:lnTo>
                  <a:pt x="18944" y="7574"/>
                </a:lnTo>
                <a:lnTo>
                  <a:pt x="9998" y="10888"/>
                </a:lnTo>
                <a:lnTo>
                  <a:pt x="0" y="14026"/>
                </a:lnTo>
                <a:lnTo>
                  <a:pt x="0" y="21133"/>
                </a:lnTo>
                <a:lnTo>
                  <a:pt x="2806" y="21133"/>
                </a:lnTo>
                <a:lnTo>
                  <a:pt x="4209" y="19824"/>
                </a:lnTo>
                <a:lnTo>
                  <a:pt x="7016" y="18327"/>
                </a:lnTo>
                <a:lnTo>
                  <a:pt x="12629" y="15522"/>
                </a:lnTo>
                <a:lnTo>
                  <a:pt x="19645" y="12717"/>
                </a:lnTo>
                <a:lnTo>
                  <a:pt x="21049" y="11221"/>
                </a:lnTo>
                <a:lnTo>
                  <a:pt x="36377" y="11221"/>
                </a:lnTo>
                <a:lnTo>
                  <a:pt x="36484" y="1496"/>
                </a:lnTo>
                <a:lnTo>
                  <a:pt x="33678" y="0"/>
                </a:lnTo>
                <a:close/>
              </a:path>
            </a:pathLst>
          </a:custGeom>
          <a:solidFill>
            <a:srgbClr val="000000"/>
          </a:solidFill>
        </p:spPr>
        <p:txBody>
          <a:bodyPr wrap="square" lIns="0" tIns="0" rIns="0" bIns="0" rtlCol="0"/>
          <a:lstStyle/>
          <a:p>
            <a:endParaRPr/>
          </a:p>
        </p:txBody>
      </p:sp>
      <p:sp>
        <p:nvSpPr>
          <p:cNvPr id="124" name="object 124"/>
          <p:cNvSpPr/>
          <p:nvPr/>
        </p:nvSpPr>
        <p:spPr>
          <a:xfrm>
            <a:off x="1767211" y="3404486"/>
            <a:ext cx="62230" cy="91440"/>
          </a:xfrm>
          <a:custGeom>
            <a:avLst/>
            <a:gdLst/>
            <a:ahLst/>
            <a:cxnLst/>
            <a:rect l="l" t="t" r="r" b="b"/>
            <a:pathLst>
              <a:path w="62230" h="91439">
                <a:moveTo>
                  <a:pt x="54727" y="87151"/>
                </a:moveTo>
                <a:lnTo>
                  <a:pt x="26662" y="87151"/>
                </a:lnTo>
                <a:lnTo>
                  <a:pt x="19645" y="88460"/>
                </a:lnTo>
                <a:lnTo>
                  <a:pt x="19645" y="91265"/>
                </a:lnTo>
                <a:lnTo>
                  <a:pt x="61743" y="91265"/>
                </a:lnTo>
                <a:lnTo>
                  <a:pt x="61743" y="88460"/>
                </a:lnTo>
                <a:lnTo>
                  <a:pt x="54727" y="87151"/>
                </a:lnTo>
                <a:close/>
              </a:path>
              <a:path w="62230" h="91439">
                <a:moveTo>
                  <a:pt x="46307" y="67514"/>
                </a:moveTo>
                <a:lnTo>
                  <a:pt x="36484" y="67514"/>
                </a:lnTo>
                <a:lnTo>
                  <a:pt x="36484" y="77239"/>
                </a:lnTo>
                <a:lnTo>
                  <a:pt x="35081" y="81540"/>
                </a:lnTo>
                <a:lnTo>
                  <a:pt x="35081" y="85655"/>
                </a:lnTo>
                <a:lnTo>
                  <a:pt x="33678" y="85655"/>
                </a:lnTo>
                <a:lnTo>
                  <a:pt x="33678" y="87151"/>
                </a:lnTo>
                <a:lnTo>
                  <a:pt x="49114" y="87151"/>
                </a:lnTo>
                <a:lnTo>
                  <a:pt x="47711" y="85655"/>
                </a:lnTo>
                <a:lnTo>
                  <a:pt x="47711" y="84346"/>
                </a:lnTo>
                <a:lnTo>
                  <a:pt x="46307" y="78735"/>
                </a:lnTo>
                <a:lnTo>
                  <a:pt x="46307" y="67514"/>
                </a:lnTo>
                <a:close/>
              </a:path>
              <a:path w="62230" h="91439">
                <a:moveTo>
                  <a:pt x="46307" y="0"/>
                </a:moveTo>
                <a:lnTo>
                  <a:pt x="42098" y="2805"/>
                </a:lnTo>
                <a:lnTo>
                  <a:pt x="39291" y="2805"/>
                </a:lnTo>
                <a:lnTo>
                  <a:pt x="36484" y="4301"/>
                </a:lnTo>
                <a:lnTo>
                  <a:pt x="30455" y="14274"/>
                </a:lnTo>
                <a:lnTo>
                  <a:pt x="20500" y="30574"/>
                </a:lnTo>
                <a:lnTo>
                  <a:pt x="16839" y="36655"/>
                </a:lnTo>
                <a:lnTo>
                  <a:pt x="9472" y="48508"/>
                </a:lnTo>
                <a:lnTo>
                  <a:pt x="4999" y="55933"/>
                </a:lnTo>
                <a:lnTo>
                  <a:pt x="0" y="64709"/>
                </a:lnTo>
                <a:lnTo>
                  <a:pt x="1403" y="68823"/>
                </a:lnTo>
                <a:lnTo>
                  <a:pt x="7476" y="68066"/>
                </a:lnTo>
                <a:lnTo>
                  <a:pt x="15260" y="67677"/>
                </a:lnTo>
                <a:lnTo>
                  <a:pt x="24886" y="67534"/>
                </a:lnTo>
                <a:lnTo>
                  <a:pt x="61088" y="67514"/>
                </a:lnTo>
                <a:lnTo>
                  <a:pt x="60340" y="66018"/>
                </a:lnTo>
                <a:lnTo>
                  <a:pt x="60340" y="60407"/>
                </a:lnTo>
                <a:lnTo>
                  <a:pt x="8419" y="60407"/>
                </a:lnTo>
                <a:lnTo>
                  <a:pt x="14975" y="48058"/>
                </a:lnTo>
                <a:lnTo>
                  <a:pt x="21926" y="36235"/>
                </a:lnTo>
                <a:lnTo>
                  <a:pt x="29139" y="24902"/>
                </a:lnTo>
                <a:lnTo>
                  <a:pt x="36484" y="14026"/>
                </a:lnTo>
                <a:lnTo>
                  <a:pt x="46307" y="14026"/>
                </a:lnTo>
                <a:lnTo>
                  <a:pt x="47711" y="5610"/>
                </a:lnTo>
                <a:lnTo>
                  <a:pt x="47711" y="1496"/>
                </a:lnTo>
                <a:lnTo>
                  <a:pt x="46307" y="0"/>
                </a:lnTo>
                <a:close/>
              </a:path>
              <a:path w="62230" h="91439">
                <a:moveTo>
                  <a:pt x="61088" y="67514"/>
                </a:moveTo>
                <a:lnTo>
                  <a:pt x="56130" y="67514"/>
                </a:lnTo>
                <a:lnTo>
                  <a:pt x="61743" y="68823"/>
                </a:lnTo>
                <a:lnTo>
                  <a:pt x="61088" y="67514"/>
                </a:lnTo>
                <a:close/>
              </a:path>
              <a:path w="62230" h="91439">
                <a:moveTo>
                  <a:pt x="46307" y="14026"/>
                </a:moveTo>
                <a:lnTo>
                  <a:pt x="36484" y="14026"/>
                </a:lnTo>
                <a:lnTo>
                  <a:pt x="36484" y="60407"/>
                </a:lnTo>
                <a:lnTo>
                  <a:pt x="46307" y="60407"/>
                </a:lnTo>
                <a:lnTo>
                  <a:pt x="46307" y="14026"/>
                </a:lnTo>
                <a:close/>
              </a:path>
              <a:path w="62230" h="91439">
                <a:moveTo>
                  <a:pt x="61743" y="59098"/>
                </a:moveTo>
                <a:lnTo>
                  <a:pt x="57533" y="59098"/>
                </a:lnTo>
                <a:lnTo>
                  <a:pt x="51920" y="60407"/>
                </a:lnTo>
                <a:lnTo>
                  <a:pt x="60340" y="60407"/>
                </a:lnTo>
                <a:lnTo>
                  <a:pt x="61743" y="59098"/>
                </a:lnTo>
                <a:close/>
              </a:path>
            </a:pathLst>
          </a:custGeom>
          <a:solidFill>
            <a:srgbClr val="000000"/>
          </a:solidFill>
        </p:spPr>
        <p:txBody>
          <a:bodyPr wrap="square" lIns="0" tIns="0" rIns="0" bIns="0" rtlCol="0"/>
          <a:lstStyle/>
          <a:p>
            <a:endParaRPr/>
          </a:p>
        </p:txBody>
      </p:sp>
      <p:sp>
        <p:nvSpPr>
          <p:cNvPr id="125" name="object 125"/>
          <p:cNvSpPr/>
          <p:nvPr/>
        </p:nvSpPr>
        <p:spPr>
          <a:xfrm>
            <a:off x="2483063" y="3404486"/>
            <a:ext cx="62230" cy="91440"/>
          </a:xfrm>
          <a:custGeom>
            <a:avLst/>
            <a:gdLst/>
            <a:ahLst/>
            <a:cxnLst/>
            <a:rect l="l" t="t" r="r" b="b"/>
            <a:pathLst>
              <a:path w="62230" h="91439">
                <a:moveTo>
                  <a:pt x="54633" y="87151"/>
                </a:moveTo>
                <a:lnTo>
                  <a:pt x="26568" y="87151"/>
                </a:lnTo>
                <a:lnTo>
                  <a:pt x="20955" y="88460"/>
                </a:lnTo>
                <a:lnTo>
                  <a:pt x="20955" y="91265"/>
                </a:lnTo>
                <a:lnTo>
                  <a:pt x="61743" y="91265"/>
                </a:lnTo>
                <a:lnTo>
                  <a:pt x="61743" y="88460"/>
                </a:lnTo>
                <a:lnTo>
                  <a:pt x="54633" y="87151"/>
                </a:lnTo>
                <a:close/>
              </a:path>
              <a:path w="62230" h="91439">
                <a:moveTo>
                  <a:pt x="47711" y="67514"/>
                </a:moveTo>
                <a:lnTo>
                  <a:pt x="36484" y="67514"/>
                </a:lnTo>
                <a:lnTo>
                  <a:pt x="36484" y="81540"/>
                </a:lnTo>
                <a:lnTo>
                  <a:pt x="34988" y="84346"/>
                </a:lnTo>
                <a:lnTo>
                  <a:pt x="34988" y="85655"/>
                </a:lnTo>
                <a:lnTo>
                  <a:pt x="33678" y="87151"/>
                </a:lnTo>
                <a:lnTo>
                  <a:pt x="49020" y="87151"/>
                </a:lnTo>
                <a:lnTo>
                  <a:pt x="49020" y="85655"/>
                </a:lnTo>
                <a:lnTo>
                  <a:pt x="47711" y="84346"/>
                </a:lnTo>
                <a:lnTo>
                  <a:pt x="47711" y="67514"/>
                </a:lnTo>
                <a:close/>
              </a:path>
              <a:path w="62230" h="91439">
                <a:moveTo>
                  <a:pt x="46214" y="0"/>
                </a:moveTo>
                <a:lnTo>
                  <a:pt x="42098" y="2805"/>
                </a:lnTo>
                <a:lnTo>
                  <a:pt x="39291" y="2805"/>
                </a:lnTo>
                <a:lnTo>
                  <a:pt x="37794" y="4301"/>
                </a:lnTo>
                <a:lnTo>
                  <a:pt x="30994" y="14274"/>
                </a:lnTo>
                <a:lnTo>
                  <a:pt x="25212" y="23073"/>
                </a:lnTo>
                <a:lnTo>
                  <a:pt x="20481" y="30574"/>
                </a:lnTo>
                <a:lnTo>
                  <a:pt x="16839" y="36655"/>
                </a:lnTo>
                <a:lnTo>
                  <a:pt x="9401" y="48508"/>
                </a:lnTo>
                <a:lnTo>
                  <a:pt x="4946" y="55933"/>
                </a:lnTo>
                <a:lnTo>
                  <a:pt x="0" y="64709"/>
                </a:lnTo>
                <a:lnTo>
                  <a:pt x="1309" y="68823"/>
                </a:lnTo>
                <a:lnTo>
                  <a:pt x="7437" y="68066"/>
                </a:lnTo>
                <a:lnTo>
                  <a:pt x="15248" y="67677"/>
                </a:lnTo>
                <a:lnTo>
                  <a:pt x="24884" y="67534"/>
                </a:lnTo>
                <a:lnTo>
                  <a:pt x="61743" y="67514"/>
                </a:lnTo>
                <a:lnTo>
                  <a:pt x="61743" y="60407"/>
                </a:lnTo>
                <a:lnTo>
                  <a:pt x="8419" y="60407"/>
                </a:lnTo>
                <a:lnTo>
                  <a:pt x="15514" y="48058"/>
                </a:lnTo>
                <a:lnTo>
                  <a:pt x="22382" y="36235"/>
                </a:lnTo>
                <a:lnTo>
                  <a:pt x="29284" y="24902"/>
                </a:lnTo>
                <a:lnTo>
                  <a:pt x="36484" y="14026"/>
                </a:lnTo>
                <a:lnTo>
                  <a:pt x="47711" y="14026"/>
                </a:lnTo>
                <a:lnTo>
                  <a:pt x="47711" y="1496"/>
                </a:lnTo>
                <a:lnTo>
                  <a:pt x="46214" y="0"/>
                </a:lnTo>
                <a:close/>
              </a:path>
              <a:path w="62230" h="91439">
                <a:moveTo>
                  <a:pt x="61743" y="67514"/>
                </a:moveTo>
                <a:lnTo>
                  <a:pt x="57440" y="67514"/>
                </a:lnTo>
                <a:lnTo>
                  <a:pt x="61743" y="68823"/>
                </a:lnTo>
                <a:lnTo>
                  <a:pt x="61743" y="67514"/>
                </a:lnTo>
                <a:close/>
              </a:path>
              <a:path w="62230" h="91439">
                <a:moveTo>
                  <a:pt x="47711" y="14026"/>
                </a:moveTo>
                <a:lnTo>
                  <a:pt x="36484" y="14026"/>
                </a:lnTo>
                <a:lnTo>
                  <a:pt x="36484" y="60407"/>
                </a:lnTo>
                <a:lnTo>
                  <a:pt x="47711" y="60407"/>
                </a:lnTo>
                <a:lnTo>
                  <a:pt x="47711" y="14026"/>
                </a:lnTo>
                <a:close/>
              </a:path>
              <a:path w="62230" h="91439">
                <a:moveTo>
                  <a:pt x="61743" y="59098"/>
                </a:moveTo>
                <a:lnTo>
                  <a:pt x="57440" y="59098"/>
                </a:lnTo>
                <a:lnTo>
                  <a:pt x="53324" y="60407"/>
                </a:lnTo>
                <a:lnTo>
                  <a:pt x="61743" y="60407"/>
                </a:lnTo>
                <a:lnTo>
                  <a:pt x="61743" y="59098"/>
                </a:lnTo>
                <a:close/>
              </a:path>
            </a:pathLst>
          </a:custGeom>
          <a:solidFill>
            <a:srgbClr val="000000"/>
          </a:solidFill>
        </p:spPr>
        <p:txBody>
          <a:bodyPr wrap="square" lIns="0" tIns="0" rIns="0" bIns="0" rtlCol="0"/>
          <a:lstStyle/>
          <a:p>
            <a:endParaRPr/>
          </a:p>
        </p:txBody>
      </p:sp>
      <p:sp>
        <p:nvSpPr>
          <p:cNvPr id="126" name="object 126"/>
          <p:cNvSpPr/>
          <p:nvPr/>
        </p:nvSpPr>
        <p:spPr>
          <a:xfrm>
            <a:off x="2550421" y="3404487"/>
            <a:ext cx="59055" cy="93345"/>
          </a:xfrm>
          <a:custGeom>
            <a:avLst/>
            <a:gdLst/>
            <a:ahLst/>
            <a:cxnLst/>
            <a:rect l="l" t="t" r="r" b="b"/>
            <a:pathLst>
              <a:path w="59055" h="93345">
                <a:moveTo>
                  <a:pt x="4116" y="68823"/>
                </a:moveTo>
                <a:lnTo>
                  <a:pt x="0" y="70319"/>
                </a:lnTo>
                <a:lnTo>
                  <a:pt x="2806" y="78735"/>
                </a:lnTo>
                <a:lnTo>
                  <a:pt x="4116" y="84346"/>
                </a:lnTo>
                <a:lnTo>
                  <a:pt x="5613" y="89956"/>
                </a:lnTo>
                <a:lnTo>
                  <a:pt x="8419" y="91265"/>
                </a:lnTo>
                <a:lnTo>
                  <a:pt x="9729" y="91265"/>
                </a:lnTo>
                <a:lnTo>
                  <a:pt x="12535" y="92762"/>
                </a:lnTo>
                <a:lnTo>
                  <a:pt x="20955" y="92762"/>
                </a:lnTo>
                <a:lnTo>
                  <a:pt x="28135" y="92212"/>
                </a:lnTo>
                <a:lnTo>
                  <a:pt x="34894" y="90471"/>
                </a:lnTo>
                <a:lnTo>
                  <a:pt x="41373" y="87396"/>
                </a:lnTo>
                <a:lnTo>
                  <a:pt x="41715" y="87151"/>
                </a:lnTo>
                <a:lnTo>
                  <a:pt x="19645" y="87151"/>
                </a:lnTo>
                <a:lnTo>
                  <a:pt x="16839" y="85655"/>
                </a:lnTo>
                <a:lnTo>
                  <a:pt x="6922" y="75930"/>
                </a:lnTo>
                <a:lnTo>
                  <a:pt x="4116" y="68823"/>
                </a:lnTo>
                <a:close/>
              </a:path>
              <a:path w="59055" h="93345">
                <a:moveTo>
                  <a:pt x="53324" y="46381"/>
                </a:moveTo>
                <a:lnTo>
                  <a:pt x="34988" y="46381"/>
                </a:lnTo>
                <a:lnTo>
                  <a:pt x="39291" y="47877"/>
                </a:lnTo>
                <a:lnTo>
                  <a:pt x="42098" y="50682"/>
                </a:lnTo>
                <a:lnTo>
                  <a:pt x="44904" y="54796"/>
                </a:lnTo>
                <a:lnTo>
                  <a:pt x="46214" y="59098"/>
                </a:lnTo>
                <a:lnTo>
                  <a:pt x="46214" y="71628"/>
                </a:lnTo>
                <a:lnTo>
                  <a:pt x="44904" y="77239"/>
                </a:lnTo>
                <a:lnTo>
                  <a:pt x="40601" y="81540"/>
                </a:lnTo>
                <a:lnTo>
                  <a:pt x="37794" y="85655"/>
                </a:lnTo>
                <a:lnTo>
                  <a:pt x="32181" y="87151"/>
                </a:lnTo>
                <a:lnTo>
                  <a:pt x="41715" y="87151"/>
                </a:lnTo>
                <a:lnTo>
                  <a:pt x="47711" y="82849"/>
                </a:lnTo>
                <a:lnTo>
                  <a:pt x="54633" y="75930"/>
                </a:lnTo>
                <a:lnTo>
                  <a:pt x="58937" y="68823"/>
                </a:lnTo>
                <a:lnTo>
                  <a:pt x="58937" y="56293"/>
                </a:lnTo>
                <a:lnTo>
                  <a:pt x="57440" y="51991"/>
                </a:lnTo>
                <a:lnTo>
                  <a:pt x="54633" y="49186"/>
                </a:lnTo>
                <a:lnTo>
                  <a:pt x="53324" y="46381"/>
                </a:lnTo>
                <a:close/>
              </a:path>
              <a:path w="59055" h="93345">
                <a:moveTo>
                  <a:pt x="49020" y="8415"/>
                </a:moveTo>
                <a:lnTo>
                  <a:pt x="29375" y="8415"/>
                </a:lnTo>
                <a:lnTo>
                  <a:pt x="33678" y="9912"/>
                </a:lnTo>
                <a:lnTo>
                  <a:pt x="39291" y="15522"/>
                </a:lnTo>
                <a:lnTo>
                  <a:pt x="40601" y="19824"/>
                </a:lnTo>
                <a:lnTo>
                  <a:pt x="40601" y="29549"/>
                </a:lnTo>
                <a:lnTo>
                  <a:pt x="39291" y="33850"/>
                </a:lnTo>
                <a:lnTo>
                  <a:pt x="34988" y="36655"/>
                </a:lnTo>
                <a:lnTo>
                  <a:pt x="32181" y="40770"/>
                </a:lnTo>
                <a:lnTo>
                  <a:pt x="28065" y="42266"/>
                </a:lnTo>
                <a:lnTo>
                  <a:pt x="18148" y="42266"/>
                </a:lnTo>
                <a:lnTo>
                  <a:pt x="16839" y="49186"/>
                </a:lnTo>
                <a:lnTo>
                  <a:pt x="18148" y="49186"/>
                </a:lnTo>
                <a:lnTo>
                  <a:pt x="22452" y="47877"/>
                </a:lnTo>
                <a:lnTo>
                  <a:pt x="26568" y="46381"/>
                </a:lnTo>
                <a:lnTo>
                  <a:pt x="53324" y="46381"/>
                </a:lnTo>
                <a:lnTo>
                  <a:pt x="50517" y="43575"/>
                </a:lnTo>
                <a:lnTo>
                  <a:pt x="46214" y="42266"/>
                </a:lnTo>
                <a:lnTo>
                  <a:pt x="43407" y="40770"/>
                </a:lnTo>
                <a:lnTo>
                  <a:pt x="37794" y="40770"/>
                </a:lnTo>
                <a:lnTo>
                  <a:pt x="43407" y="36655"/>
                </a:lnTo>
                <a:lnTo>
                  <a:pt x="46214" y="32354"/>
                </a:lnTo>
                <a:lnTo>
                  <a:pt x="49020" y="29549"/>
                </a:lnTo>
                <a:lnTo>
                  <a:pt x="50517" y="26743"/>
                </a:lnTo>
                <a:lnTo>
                  <a:pt x="51827" y="22629"/>
                </a:lnTo>
                <a:lnTo>
                  <a:pt x="51827" y="14026"/>
                </a:lnTo>
                <a:lnTo>
                  <a:pt x="49020" y="8415"/>
                </a:lnTo>
                <a:close/>
              </a:path>
              <a:path w="59055" h="93345">
                <a:moveTo>
                  <a:pt x="34988" y="0"/>
                </a:moveTo>
                <a:lnTo>
                  <a:pt x="19645" y="0"/>
                </a:lnTo>
                <a:lnTo>
                  <a:pt x="15342" y="1496"/>
                </a:lnTo>
                <a:lnTo>
                  <a:pt x="11226" y="4301"/>
                </a:lnTo>
                <a:lnTo>
                  <a:pt x="8419" y="5610"/>
                </a:lnTo>
                <a:lnTo>
                  <a:pt x="5613" y="9912"/>
                </a:lnTo>
                <a:lnTo>
                  <a:pt x="2806" y="25434"/>
                </a:lnTo>
                <a:lnTo>
                  <a:pt x="6922" y="25434"/>
                </a:lnTo>
                <a:lnTo>
                  <a:pt x="8419" y="19824"/>
                </a:lnTo>
                <a:lnTo>
                  <a:pt x="8419" y="18327"/>
                </a:lnTo>
                <a:lnTo>
                  <a:pt x="9729" y="15522"/>
                </a:lnTo>
                <a:lnTo>
                  <a:pt x="11226" y="14026"/>
                </a:lnTo>
                <a:lnTo>
                  <a:pt x="14032" y="12717"/>
                </a:lnTo>
                <a:lnTo>
                  <a:pt x="16839" y="11221"/>
                </a:lnTo>
                <a:lnTo>
                  <a:pt x="19645" y="9912"/>
                </a:lnTo>
                <a:lnTo>
                  <a:pt x="22452" y="8415"/>
                </a:lnTo>
                <a:lnTo>
                  <a:pt x="49020" y="8415"/>
                </a:lnTo>
                <a:lnTo>
                  <a:pt x="44904" y="5610"/>
                </a:lnTo>
                <a:lnTo>
                  <a:pt x="40601" y="1496"/>
                </a:lnTo>
                <a:lnTo>
                  <a:pt x="34988" y="0"/>
                </a:lnTo>
                <a:close/>
              </a:path>
            </a:pathLst>
          </a:custGeom>
          <a:solidFill>
            <a:srgbClr val="000000"/>
          </a:solidFill>
        </p:spPr>
        <p:txBody>
          <a:bodyPr wrap="square" lIns="0" tIns="0" rIns="0" bIns="0" rtlCol="0"/>
          <a:lstStyle/>
          <a:p>
            <a:endParaRPr/>
          </a:p>
        </p:txBody>
      </p:sp>
      <p:sp>
        <p:nvSpPr>
          <p:cNvPr id="127" name="object 127"/>
          <p:cNvSpPr/>
          <p:nvPr/>
        </p:nvSpPr>
        <p:spPr>
          <a:xfrm>
            <a:off x="4634554" y="3405983"/>
            <a:ext cx="70485" cy="90170"/>
          </a:xfrm>
          <a:custGeom>
            <a:avLst/>
            <a:gdLst/>
            <a:ahLst/>
            <a:cxnLst/>
            <a:rect l="l" t="t" r="r" b="b"/>
            <a:pathLst>
              <a:path w="70485" h="90170">
                <a:moveTo>
                  <a:pt x="30871" y="4114"/>
                </a:moveTo>
                <a:lnTo>
                  <a:pt x="9729" y="4114"/>
                </a:lnTo>
                <a:lnTo>
                  <a:pt x="11226" y="5610"/>
                </a:lnTo>
                <a:lnTo>
                  <a:pt x="11226" y="84159"/>
                </a:lnTo>
                <a:lnTo>
                  <a:pt x="9729" y="85655"/>
                </a:lnTo>
                <a:lnTo>
                  <a:pt x="8419" y="85655"/>
                </a:lnTo>
                <a:lnTo>
                  <a:pt x="5613" y="86964"/>
                </a:lnTo>
                <a:lnTo>
                  <a:pt x="5613" y="89769"/>
                </a:lnTo>
                <a:lnTo>
                  <a:pt x="34988" y="89769"/>
                </a:lnTo>
                <a:lnTo>
                  <a:pt x="42144" y="89243"/>
                </a:lnTo>
                <a:lnTo>
                  <a:pt x="48740" y="87665"/>
                </a:lnTo>
                <a:lnTo>
                  <a:pt x="54774" y="85035"/>
                </a:lnTo>
                <a:lnTo>
                  <a:pt x="56077" y="84159"/>
                </a:lnTo>
                <a:lnTo>
                  <a:pt x="23762" y="84159"/>
                </a:lnTo>
                <a:lnTo>
                  <a:pt x="23762" y="42079"/>
                </a:lnTo>
                <a:lnTo>
                  <a:pt x="60246" y="42079"/>
                </a:lnTo>
                <a:lnTo>
                  <a:pt x="54633" y="39274"/>
                </a:lnTo>
                <a:lnTo>
                  <a:pt x="44904" y="39274"/>
                </a:lnTo>
                <a:lnTo>
                  <a:pt x="48833" y="37965"/>
                </a:lnTo>
                <a:lnTo>
                  <a:pt x="26568" y="37965"/>
                </a:lnTo>
                <a:lnTo>
                  <a:pt x="23762" y="36468"/>
                </a:lnTo>
                <a:lnTo>
                  <a:pt x="23762" y="5610"/>
                </a:lnTo>
                <a:lnTo>
                  <a:pt x="28065" y="5610"/>
                </a:lnTo>
                <a:lnTo>
                  <a:pt x="30871" y="4114"/>
                </a:lnTo>
                <a:close/>
              </a:path>
              <a:path w="70485" h="90170">
                <a:moveTo>
                  <a:pt x="60246" y="42079"/>
                </a:moveTo>
                <a:lnTo>
                  <a:pt x="37794" y="42079"/>
                </a:lnTo>
                <a:lnTo>
                  <a:pt x="43407" y="43575"/>
                </a:lnTo>
                <a:lnTo>
                  <a:pt x="46214" y="44884"/>
                </a:lnTo>
                <a:lnTo>
                  <a:pt x="50517" y="46381"/>
                </a:lnTo>
                <a:lnTo>
                  <a:pt x="53324" y="47690"/>
                </a:lnTo>
                <a:lnTo>
                  <a:pt x="54633" y="50495"/>
                </a:lnTo>
                <a:lnTo>
                  <a:pt x="56130" y="53300"/>
                </a:lnTo>
                <a:lnTo>
                  <a:pt x="57440" y="57602"/>
                </a:lnTo>
                <a:lnTo>
                  <a:pt x="57440" y="68823"/>
                </a:lnTo>
                <a:lnTo>
                  <a:pt x="54633" y="74434"/>
                </a:lnTo>
                <a:lnTo>
                  <a:pt x="50517" y="78548"/>
                </a:lnTo>
                <a:lnTo>
                  <a:pt x="47711" y="82849"/>
                </a:lnTo>
                <a:lnTo>
                  <a:pt x="40601" y="84159"/>
                </a:lnTo>
                <a:lnTo>
                  <a:pt x="56077" y="84159"/>
                </a:lnTo>
                <a:lnTo>
                  <a:pt x="60246" y="81353"/>
                </a:lnTo>
                <a:lnTo>
                  <a:pt x="67356" y="75743"/>
                </a:lnTo>
                <a:lnTo>
                  <a:pt x="70163" y="68823"/>
                </a:lnTo>
                <a:lnTo>
                  <a:pt x="70163" y="53300"/>
                </a:lnTo>
                <a:lnTo>
                  <a:pt x="68666" y="49186"/>
                </a:lnTo>
                <a:lnTo>
                  <a:pt x="64550" y="44884"/>
                </a:lnTo>
                <a:lnTo>
                  <a:pt x="60246" y="42079"/>
                </a:lnTo>
                <a:close/>
              </a:path>
              <a:path w="70485" h="90170">
                <a:moveTo>
                  <a:pt x="50517" y="0"/>
                </a:moveTo>
                <a:lnTo>
                  <a:pt x="0" y="0"/>
                </a:lnTo>
                <a:lnTo>
                  <a:pt x="0" y="4114"/>
                </a:lnTo>
                <a:lnTo>
                  <a:pt x="40601" y="4114"/>
                </a:lnTo>
                <a:lnTo>
                  <a:pt x="46214" y="5610"/>
                </a:lnTo>
                <a:lnTo>
                  <a:pt x="51827" y="11221"/>
                </a:lnTo>
                <a:lnTo>
                  <a:pt x="53324" y="15335"/>
                </a:lnTo>
                <a:lnTo>
                  <a:pt x="53324" y="25247"/>
                </a:lnTo>
                <a:lnTo>
                  <a:pt x="51827" y="29549"/>
                </a:lnTo>
                <a:lnTo>
                  <a:pt x="47711" y="32354"/>
                </a:lnTo>
                <a:lnTo>
                  <a:pt x="44904" y="36468"/>
                </a:lnTo>
                <a:lnTo>
                  <a:pt x="37794" y="37965"/>
                </a:lnTo>
                <a:lnTo>
                  <a:pt x="48833" y="37965"/>
                </a:lnTo>
                <a:lnTo>
                  <a:pt x="53324" y="36468"/>
                </a:lnTo>
                <a:lnTo>
                  <a:pt x="58937" y="33663"/>
                </a:lnTo>
                <a:lnTo>
                  <a:pt x="61743" y="29549"/>
                </a:lnTo>
                <a:lnTo>
                  <a:pt x="64550" y="26743"/>
                </a:lnTo>
                <a:lnTo>
                  <a:pt x="65860" y="22442"/>
                </a:lnTo>
                <a:lnTo>
                  <a:pt x="65860" y="11221"/>
                </a:lnTo>
                <a:lnTo>
                  <a:pt x="64550" y="6919"/>
                </a:lnTo>
                <a:lnTo>
                  <a:pt x="58937" y="2805"/>
                </a:lnTo>
                <a:lnTo>
                  <a:pt x="56130" y="1309"/>
                </a:lnTo>
                <a:lnTo>
                  <a:pt x="50517" y="0"/>
                </a:lnTo>
                <a:close/>
              </a:path>
            </a:pathLst>
          </a:custGeom>
          <a:solidFill>
            <a:srgbClr val="000000"/>
          </a:solidFill>
        </p:spPr>
        <p:txBody>
          <a:bodyPr wrap="square" lIns="0" tIns="0" rIns="0" bIns="0" rtlCol="0"/>
          <a:lstStyle/>
          <a:p>
            <a:endParaRPr/>
          </a:p>
        </p:txBody>
      </p:sp>
      <p:sp>
        <p:nvSpPr>
          <p:cNvPr id="128" name="object 128"/>
          <p:cNvSpPr/>
          <p:nvPr/>
        </p:nvSpPr>
        <p:spPr>
          <a:xfrm>
            <a:off x="4714448" y="3434036"/>
            <a:ext cx="55244" cy="63500"/>
          </a:xfrm>
          <a:custGeom>
            <a:avLst/>
            <a:gdLst/>
            <a:ahLst/>
            <a:cxnLst/>
            <a:rect l="l" t="t" r="r" b="b"/>
            <a:pathLst>
              <a:path w="55245" h="63500">
                <a:moveTo>
                  <a:pt x="37981" y="0"/>
                </a:moveTo>
                <a:lnTo>
                  <a:pt x="25258" y="0"/>
                </a:lnTo>
                <a:lnTo>
                  <a:pt x="19645" y="1496"/>
                </a:lnTo>
                <a:lnTo>
                  <a:pt x="15529" y="5610"/>
                </a:lnTo>
                <a:lnTo>
                  <a:pt x="9916" y="8415"/>
                </a:lnTo>
                <a:lnTo>
                  <a:pt x="5613" y="11221"/>
                </a:lnTo>
                <a:lnTo>
                  <a:pt x="4303" y="14026"/>
                </a:lnTo>
                <a:lnTo>
                  <a:pt x="1496" y="19637"/>
                </a:lnTo>
                <a:lnTo>
                  <a:pt x="0" y="25247"/>
                </a:lnTo>
                <a:lnTo>
                  <a:pt x="0" y="42079"/>
                </a:lnTo>
                <a:lnTo>
                  <a:pt x="2806" y="50495"/>
                </a:lnTo>
                <a:lnTo>
                  <a:pt x="12722" y="60407"/>
                </a:lnTo>
                <a:lnTo>
                  <a:pt x="19645" y="63212"/>
                </a:lnTo>
                <a:lnTo>
                  <a:pt x="36484" y="63212"/>
                </a:lnTo>
                <a:lnTo>
                  <a:pt x="39291" y="61716"/>
                </a:lnTo>
                <a:lnTo>
                  <a:pt x="43594" y="60407"/>
                </a:lnTo>
                <a:lnTo>
                  <a:pt x="47711" y="58911"/>
                </a:lnTo>
                <a:lnTo>
                  <a:pt x="50517" y="57602"/>
                </a:lnTo>
                <a:lnTo>
                  <a:pt x="28065" y="57602"/>
                </a:lnTo>
                <a:lnTo>
                  <a:pt x="22452" y="54796"/>
                </a:lnTo>
                <a:lnTo>
                  <a:pt x="18336" y="50495"/>
                </a:lnTo>
                <a:lnTo>
                  <a:pt x="14032" y="46381"/>
                </a:lnTo>
                <a:lnTo>
                  <a:pt x="12722" y="39274"/>
                </a:lnTo>
                <a:lnTo>
                  <a:pt x="11226" y="30858"/>
                </a:lnTo>
                <a:lnTo>
                  <a:pt x="52014" y="30858"/>
                </a:lnTo>
                <a:lnTo>
                  <a:pt x="54821" y="29549"/>
                </a:lnTo>
                <a:lnTo>
                  <a:pt x="54821" y="26743"/>
                </a:lnTo>
                <a:lnTo>
                  <a:pt x="12722" y="26743"/>
                </a:lnTo>
                <a:lnTo>
                  <a:pt x="12722" y="19637"/>
                </a:lnTo>
                <a:lnTo>
                  <a:pt x="14032" y="14026"/>
                </a:lnTo>
                <a:lnTo>
                  <a:pt x="16839" y="9912"/>
                </a:lnTo>
                <a:lnTo>
                  <a:pt x="19645" y="7106"/>
                </a:lnTo>
                <a:lnTo>
                  <a:pt x="22452" y="5610"/>
                </a:lnTo>
                <a:lnTo>
                  <a:pt x="46279" y="5610"/>
                </a:lnTo>
                <a:lnTo>
                  <a:pt x="43594" y="2805"/>
                </a:lnTo>
                <a:lnTo>
                  <a:pt x="37981" y="0"/>
                </a:lnTo>
                <a:close/>
              </a:path>
              <a:path w="55245" h="63500">
                <a:moveTo>
                  <a:pt x="52014" y="50495"/>
                </a:moveTo>
                <a:lnTo>
                  <a:pt x="49207" y="53300"/>
                </a:lnTo>
                <a:lnTo>
                  <a:pt x="46401" y="54796"/>
                </a:lnTo>
                <a:lnTo>
                  <a:pt x="43594" y="54796"/>
                </a:lnTo>
                <a:lnTo>
                  <a:pt x="40788" y="56106"/>
                </a:lnTo>
                <a:lnTo>
                  <a:pt x="37981" y="57602"/>
                </a:lnTo>
                <a:lnTo>
                  <a:pt x="50517" y="57602"/>
                </a:lnTo>
                <a:lnTo>
                  <a:pt x="53324" y="51991"/>
                </a:lnTo>
                <a:lnTo>
                  <a:pt x="52014" y="50495"/>
                </a:lnTo>
                <a:close/>
              </a:path>
              <a:path w="55245" h="63500">
                <a:moveTo>
                  <a:pt x="46279" y="5610"/>
                </a:moveTo>
                <a:lnTo>
                  <a:pt x="33678" y="5610"/>
                </a:lnTo>
                <a:lnTo>
                  <a:pt x="36484" y="7106"/>
                </a:lnTo>
                <a:lnTo>
                  <a:pt x="37981" y="8415"/>
                </a:lnTo>
                <a:lnTo>
                  <a:pt x="39291" y="9912"/>
                </a:lnTo>
                <a:lnTo>
                  <a:pt x="40788" y="12717"/>
                </a:lnTo>
                <a:lnTo>
                  <a:pt x="42098" y="15522"/>
                </a:lnTo>
                <a:lnTo>
                  <a:pt x="43594" y="19637"/>
                </a:lnTo>
                <a:lnTo>
                  <a:pt x="43594" y="26743"/>
                </a:lnTo>
                <a:lnTo>
                  <a:pt x="54821" y="26743"/>
                </a:lnTo>
                <a:lnTo>
                  <a:pt x="54821" y="18327"/>
                </a:lnTo>
                <a:lnTo>
                  <a:pt x="52014" y="11221"/>
                </a:lnTo>
                <a:lnTo>
                  <a:pt x="47711" y="7106"/>
                </a:lnTo>
                <a:lnTo>
                  <a:pt x="46279" y="5610"/>
                </a:lnTo>
                <a:close/>
              </a:path>
            </a:pathLst>
          </a:custGeom>
          <a:solidFill>
            <a:srgbClr val="000000"/>
          </a:solidFill>
        </p:spPr>
        <p:txBody>
          <a:bodyPr wrap="square" lIns="0" tIns="0" rIns="0" bIns="0" rtlCol="0"/>
          <a:lstStyle/>
          <a:p>
            <a:endParaRPr/>
          </a:p>
        </p:txBody>
      </p:sp>
      <p:sp>
        <p:nvSpPr>
          <p:cNvPr id="129" name="object 129"/>
          <p:cNvSpPr/>
          <p:nvPr/>
        </p:nvSpPr>
        <p:spPr>
          <a:xfrm>
            <a:off x="4776192" y="3405983"/>
            <a:ext cx="71755" cy="90170"/>
          </a:xfrm>
          <a:custGeom>
            <a:avLst/>
            <a:gdLst/>
            <a:ahLst/>
            <a:cxnLst/>
            <a:rect l="l" t="t" r="r" b="b"/>
            <a:pathLst>
              <a:path w="71754" h="90170">
                <a:moveTo>
                  <a:pt x="70163" y="0"/>
                </a:moveTo>
                <a:lnTo>
                  <a:pt x="0" y="0"/>
                </a:lnTo>
                <a:lnTo>
                  <a:pt x="0" y="4114"/>
                </a:lnTo>
                <a:lnTo>
                  <a:pt x="9916" y="4114"/>
                </a:lnTo>
                <a:lnTo>
                  <a:pt x="11226" y="5610"/>
                </a:lnTo>
                <a:lnTo>
                  <a:pt x="12722" y="6919"/>
                </a:lnTo>
                <a:lnTo>
                  <a:pt x="12722" y="16831"/>
                </a:lnTo>
                <a:lnTo>
                  <a:pt x="14032" y="21133"/>
                </a:lnTo>
                <a:lnTo>
                  <a:pt x="14032" y="71628"/>
                </a:lnTo>
                <a:lnTo>
                  <a:pt x="12722" y="77239"/>
                </a:lnTo>
                <a:lnTo>
                  <a:pt x="12722" y="84159"/>
                </a:lnTo>
                <a:lnTo>
                  <a:pt x="11226" y="85655"/>
                </a:lnTo>
                <a:lnTo>
                  <a:pt x="1496" y="85655"/>
                </a:lnTo>
                <a:lnTo>
                  <a:pt x="1496" y="89769"/>
                </a:lnTo>
                <a:lnTo>
                  <a:pt x="70163" y="89769"/>
                </a:lnTo>
                <a:lnTo>
                  <a:pt x="70163" y="84159"/>
                </a:lnTo>
                <a:lnTo>
                  <a:pt x="26755" y="84159"/>
                </a:lnTo>
                <a:lnTo>
                  <a:pt x="26755" y="71628"/>
                </a:lnTo>
                <a:lnTo>
                  <a:pt x="25258" y="63212"/>
                </a:lnTo>
                <a:lnTo>
                  <a:pt x="25258" y="46381"/>
                </a:lnTo>
                <a:lnTo>
                  <a:pt x="60434" y="46381"/>
                </a:lnTo>
                <a:lnTo>
                  <a:pt x="60434" y="40770"/>
                </a:lnTo>
                <a:lnTo>
                  <a:pt x="25258" y="40770"/>
                </a:lnTo>
                <a:lnTo>
                  <a:pt x="25258" y="28053"/>
                </a:lnTo>
                <a:lnTo>
                  <a:pt x="26755" y="18327"/>
                </a:lnTo>
                <a:lnTo>
                  <a:pt x="26755" y="5610"/>
                </a:lnTo>
                <a:lnTo>
                  <a:pt x="68853" y="5610"/>
                </a:lnTo>
                <a:lnTo>
                  <a:pt x="70163" y="0"/>
                </a:lnTo>
                <a:close/>
              </a:path>
              <a:path w="71754" h="90170">
                <a:moveTo>
                  <a:pt x="71660" y="68823"/>
                </a:moveTo>
                <a:lnTo>
                  <a:pt x="67356" y="68823"/>
                </a:lnTo>
                <a:lnTo>
                  <a:pt x="67356" y="74434"/>
                </a:lnTo>
                <a:lnTo>
                  <a:pt x="66047" y="78548"/>
                </a:lnTo>
                <a:lnTo>
                  <a:pt x="64550" y="82849"/>
                </a:lnTo>
                <a:lnTo>
                  <a:pt x="61743" y="82849"/>
                </a:lnTo>
                <a:lnTo>
                  <a:pt x="60434" y="84159"/>
                </a:lnTo>
                <a:lnTo>
                  <a:pt x="70163" y="84159"/>
                </a:lnTo>
                <a:lnTo>
                  <a:pt x="71660" y="77239"/>
                </a:lnTo>
                <a:lnTo>
                  <a:pt x="71660" y="68823"/>
                </a:lnTo>
                <a:close/>
              </a:path>
              <a:path w="71754" h="90170">
                <a:moveTo>
                  <a:pt x="60434" y="46381"/>
                </a:moveTo>
                <a:lnTo>
                  <a:pt x="52014" y="46381"/>
                </a:lnTo>
                <a:lnTo>
                  <a:pt x="53324" y="47690"/>
                </a:lnTo>
                <a:lnTo>
                  <a:pt x="56130" y="49186"/>
                </a:lnTo>
                <a:lnTo>
                  <a:pt x="56130" y="58911"/>
                </a:lnTo>
                <a:lnTo>
                  <a:pt x="60434" y="58911"/>
                </a:lnTo>
                <a:lnTo>
                  <a:pt x="60434" y="46381"/>
                </a:lnTo>
                <a:close/>
              </a:path>
              <a:path w="71754" h="90170">
                <a:moveTo>
                  <a:pt x="60434" y="29549"/>
                </a:moveTo>
                <a:lnTo>
                  <a:pt x="56130" y="29549"/>
                </a:lnTo>
                <a:lnTo>
                  <a:pt x="56130" y="39274"/>
                </a:lnTo>
                <a:lnTo>
                  <a:pt x="54821" y="40770"/>
                </a:lnTo>
                <a:lnTo>
                  <a:pt x="60434" y="40770"/>
                </a:lnTo>
                <a:lnTo>
                  <a:pt x="60434" y="29549"/>
                </a:lnTo>
                <a:close/>
              </a:path>
              <a:path w="71754" h="90170">
                <a:moveTo>
                  <a:pt x="68853" y="5610"/>
                </a:moveTo>
                <a:lnTo>
                  <a:pt x="57627" y="5610"/>
                </a:lnTo>
                <a:lnTo>
                  <a:pt x="63240" y="8415"/>
                </a:lnTo>
                <a:lnTo>
                  <a:pt x="63240" y="19637"/>
                </a:lnTo>
                <a:lnTo>
                  <a:pt x="67356" y="19637"/>
                </a:lnTo>
                <a:lnTo>
                  <a:pt x="68853" y="11221"/>
                </a:lnTo>
                <a:lnTo>
                  <a:pt x="68853" y="5610"/>
                </a:lnTo>
                <a:close/>
              </a:path>
            </a:pathLst>
          </a:custGeom>
          <a:solidFill>
            <a:srgbClr val="000000"/>
          </a:solidFill>
        </p:spPr>
        <p:txBody>
          <a:bodyPr wrap="square" lIns="0" tIns="0" rIns="0" bIns="0" rtlCol="0"/>
          <a:lstStyle/>
          <a:p>
            <a:endParaRPr/>
          </a:p>
        </p:txBody>
      </p:sp>
      <p:sp>
        <p:nvSpPr>
          <p:cNvPr id="130" name="object 130"/>
          <p:cNvSpPr/>
          <p:nvPr/>
        </p:nvSpPr>
        <p:spPr>
          <a:xfrm>
            <a:off x="4856272" y="3404486"/>
            <a:ext cx="95885" cy="91440"/>
          </a:xfrm>
          <a:custGeom>
            <a:avLst/>
            <a:gdLst/>
            <a:ahLst/>
            <a:cxnLst/>
            <a:rect l="l" t="t" r="r" b="b"/>
            <a:pathLst>
              <a:path w="95885" h="91439">
                <a:moveTo>
                  <a:pt x="29562" y="87151"/>
                </a:moveTo>
                <a:lnTo>
                  <a:pt x="0" y="87151"/>
                </a:lnTo>
                <a:lnTo>
                  <a:pt x="0" y="91265"/>
                </a:lnTo>
                <a:lnTo>
                  <a:pt x="29562" y="91265"/>
                </a:lnTo>
                <a:lnTo>
                  <a:pt x="29562" y="87151"/>
                </a:lnTo>
                <a:close/>
              </a:path>
              <a:path w="95885" h="91439">
                <a:moveTo>
                  <a:pt x="95422" y="87151"/>
                </a:moveTo>
                <a:lnTo>
                  <a:pt x="61743" y="87151"/>
                </a:lnTo>
                <a:lnTo>
                  <a:pt x="61743" y="91265"/>
                </a:lnTo>
                <a:lnTo>
                  <a:pt x="95422" y="91265"/>
                </a:lnTo>
                <a:lnTo>
                  <a:pt x="95422" y="87151"/>
                </a:lnTo>
                <a:close/>
              </a:path>
              <a:path w="95885" h="91439">
                <a:moveTo>
                  <a:pt x="50517" y="0"/>
                </a:moveTo>
                <a:lnTo>
                  <a:pt x="46401" y="0"/>
                </a:lnTo>
                <a:lnTo>
                  <a:pt x="44825" y="4529"/>
                </a:lnTo>
                <a:lnTo>
                  <a:pt x="42495" y="9865"/>
                </a:lnTo>
                <a:lnTo>
                  <a:pt x="39639" y="16253"/>
                </a:lnTo>
                <a:lnTo>
                  <a:pt x="36484" y="23938"/>
                </a:lnTo>
                <a:lnTo>
                  <a:pt x="19645" y="63212"/>
                </a:lnTo>
                <a:lnTo>
                  <a:pt x="15529" y="70319"/>
                </a:lnTo>
                <a:lnTo>
                  <a:pt x="12535" y="77239"/>
                </a:lnTo>
                <a:lnTo>
                  <a:pt x="9729" y="82849"/>
                </a:lnTo>
                <a:lnTo>
                  <a:pt x="8419" y="84346"/>
                </a:lnTo>
                <a:lnTo>
                  <a:pt x="8419" y="85655"/>
                </a:lnTo>
                <a:lnTo>
                  <a:pt x="6922" y="87151"/>
                </a:lnTo>
                <a:lnTo>
                  <a:pt x="19645" y="87151"/>
                </a:lnTo>
                <a:lnTo>
                  <a:pt x="19645" y="85655"/>
                </a:lnTo>
                <a:lnTo>
                  <a:pt x="18336" y="85655"/>
                </a:lnTo>
                <a:lnTo>
                  <a:pt x="18336" y="82849"/>
                </a:lnTo>
                <a:lnTo>
                  <a:pt x="19645" y="78735"/>
                </a:lnTo>
                <a:lnTo>
                  <a:pt x="22452" y="71628"/>
                </a:lnTo>
                <a:lnTo>
                  <a:pt x="26755" y="61903"/>
                </a:lnTo>
                <a:lnTo>
                  <a:pt x="76906" y="61903"/>
                </a:lnTo>
                <a:lnTo>
                  <a:pt x="74515" y="56293"/>
                </a:lnTo>
                <a:lnTo>
                  <a:pt x="29562" y="56293"/>
                </a:lnTo>
                <a:lnTo>
                  <a:pt x="44904" y="16831"/>
                </a:lnTo>
                <a:lnTo>
                  <a:pt x="57692" y="16831"/>
                </a:lnTo>
                <a:lnTo>
                  <a:pt x="50517" y="0"/>
                </a:lnTo>
                <a:close/>
              </a:path>
              <a:path w="95885" h="91439">
                <a:moveTo>
                  <a:pt x="76906" y="61903"/>
                </a:moveTo>
                <a:lnTo>
                  <a:pt x="64550" y="61903"/>
                </a:lnTo>
                <a:lnTo>
                  <a:pt x="71660" y="78735"/>
                </a:lnTo>
                <a:lnTo>
                  <a:pt x="71660" y="81540"/>
                </a:lnTo>
                <a:lnTo>
                  <a:pt x="72969" y="84346"/>
                </a:lnTo>
                <a:lnTo>
                  <a:pt x="72969" y="85655"/>
                </a:lnTo>
                <a:lnTo>
                  <a:pt x="71660" y="87151"/>
                </a:lnTo>
                <a:lnTo>
                  <a:pt x="89809" y="87151"/>
                </a:lnTo>
                <a:lnTo>
                  <a:pt x="88499" y="85655"/>
                </a:lnTo>
                <a:lnTo>
                  <a:pt x="87002" y="84346"/>
                </a:lnTo>
                <a:lnTo>
                  <a:pt x="87002" y="82849"/>
                </a:lnTo>
                <a:lnTo>
                  <a:pt x="85692" y="80044"/>
                </a:lnTo>
                <a:lnTo>
                  <a:pt x="82886" y="75930"/>
                </a:lnTo>
                <a:lnTo>
                  <a:pt x="76906" y="61903"/>
                </a:lnTo>
                <a:close/>
              </a:path>
              <a:path w="95885" h="91439">
                <a:moveTo>
                  <a:pt x="57692" y="16831"/>
                </a:moveTo>
                <a:lnTo>
                  <a:pt x="44904" y="16831"/>
                </a:lnTo>
                <a:lnTo>
                  <a:pt x="61743" y="56293"/>
                </a:lnTo>
                <a:lnTo>
                  <a:pt x="74515" y="56293"/>
                </a:lnTo>
                <a:lnTo>
                  <a:pt x="57692" y="16831"/>
                </a:lnTo>
                <a:close/>
              </a:path>
            </a:pathLst>
          </a:custGeom>
          <a:solidFill>
            <a:srgbClr val="000000"/>
          </a:solidFill>
        </p:spPr>
        <p:txBody>
          <a:bodyPr wrap="square" lIns="0" tIns="0" rIns="0" bIns="0" rtlCol="0"/>
          <a:lstStyle/>
          <a:p>
            <a:endParaRPr/>
          </a:p>
        </p:txBody>
      </p:sp>
      <p:sp>
        <p:nvSpPr>
          <p:cNvPr id="131" name="object 131"/>
          <p:cNvSpPr/>
          <p:nvPr/>
        </p:nvSpPr>
        <p:spPr>
          <a:xfrm>
            <a:off x="4958804" y="3405985"/>
            <a:ext cx="116839" cy="91440"/>
          </a:xfrm>
          <a:custGeom>
            <a:avLst/>
            <a:gdLst/>
            <a:ahLst/>
            <a:cxnLst/>
            <a:rect l="l" t="t" r="r" b="b"/>
            <a:pathLst>
              <a:path w="116839" h="91439">
                <a:moveTo>
                  <a:pt x="31151" y="15335"/>
                </a:moveTo>
                <a:lnTo>
                  <a:pt x="18148" y="15335"/>
                </a:lnTo>
                <a:lnTo>
                  <a:pt x="40601" y="61716"/>
                </a:lnTo>
                <a:lnTo>
                  <a:pt x="45378" y="72829"/>
                </a:lnTo>
                <a:lnTo>
                  <a:pt x="51704" y="87201"/>
                </a:lnTo>
                <a:lnTo>
                  <a:pt x="53324" y="91265"/>
                </a:lnTo>
                <a:lnTo>
                  <a:pt x="56130" y="91265"/>
                </a:lnTo>
                <a:lnTo>
                  <a:pt x="60360" y="82572"/>
                </a:lnTo>
                <a:lnTo>
                  <a:pt x="65516" y="71628"/>
                </a:lnTo>
                <a:lnTo>
                  <a:pt x="58937" y="71628"/>
                </a:lnTo>
                <a:lnTo>
                  <a:pt x="42098" y="37965"/>
                </a:lnTo>
                <a:lnTo>
                  <a:pt x="37022" y="27693"/>
                </a:lnTo>
                <a:lnTo>
                  <a:pt x="31151" y="15335"/>
                </a:lnTo>
                <a:close/>
              </a:path>
              <a:path w="116839" h="91439">
                <a:moveTo>
                  <a:pt x="29375" y="85655"/>
                </a:moveTo>
                <a:lnTo>
                  <a:pt x="0" y="85655"/>
                </a:lnTo>
                <a:lnTo>
                  <a:pt x="0" y="89769"/>
                </a:lnTo>
                <a:lnTo>
                  <a:pt x="29375" y="89769"/>
                </a:lnTo>
                <a:lnTo>
                  <a:pt x="29375" y="85655"/>
                </a:lnTo>
                <a:close/>
              </a:path>
              <a:path w="116839" h="91439">
                <a:moveTo>
                  <a:pt x="116377" y="85655"/>
                </a:moveTo>
                <a:lnTo>
                  <a:pt x="81389" y="85655"/>
                </a:lnTo>
                <a:lnTo>
                  <a:pt x="81389" y="89769"/>
                </a:lnTo>
                <a:lnTo>
                  <a:pt x="116377" y="89769"/>
                </a:lnTo>
                <a:lnTo>
                  <a:pt x="116377" y="85655"/>
                </a:lnTo>
                <a:close/>
              </a:path>
              <a:path w="116839" h="91439">
                <a:moveTo>
                  <a:pt x="23762" y="0"/>
                </a:moveTo>
                <a:lnTo>
                  <a:pt x="0" y="0"/>
                </a:lnTo>
                <a:lnTo>
                  <a:pt x="0" y="4114"/>
                </a:lnTo>
                <a:lnTo>
                  <a:pt x="9729" y="4114"/>
                </a:lnTo>
                <a:lnTo>
                  <a:pt x="9729" y="5610"/>
                </a:lnTo>
                <a:lnTo>
                  <a:pt x="11226" y="6919"/>
                </a:lnTo>
                <a:lnTo>
                  <a:pt x="11226" y="82849"/>
                </a:lnTo>
                <a:lnTo>
                  <a:pt x="9729" y="84159"/>
                </a:lnTo>
                <a:lnTo>
                  <a:pt x="9729" y="85655"/>
                </a:lnTo>
                <a:lnTo>
                  <a:pt x="19645" y="85655"/>
                </a:lnTo>
                <a:lnTo>
                  <a:pt x="19645" y="84159"/>
                </a:lnTo>
                <a:lnTo>
                  <a:pt x="18148" y="82849"/>
                </a:lnTo>
                <a:lnTo>
                  <a:pt x="18148" y="15335"/>
                </a:lnTo>
                <a:lnTo>
                  <a:pt x="31151" y="15335"/>
                </a:lnTo>
                <a:lnTo>
                  <a:pt x="27995" y="8693"/>
                </a:lnTo>
                <a:lnTo>
                  <a:pt x="23762" y="0"/>
                </a:lnTo>
                <a:close/>
              </a:path>
              <a:path w="116839" h="91439">
                <a:moveTo>
                  <a:pt x="105151" y="12530"/>
                </a:moveTo>
                <a:lnTo>
                  <a:pt x="92615" y="12530"/>
                </a:lnTo>
                <a:lnTo>
                  <a:pt x="92615" y="82849"/>
                </a:lnTo>
                <a:lnTo>
                  <a:pt x="91118" y="84159"/>
                </a:lnTo>
                <a:lnTo>
                  <a:pt x="91118" y="85655"/>
                </a:lnTo>
                <a:lnTo>
                  <a:pt x="106648" y="85655"/>
                </a:lnTo>
                <a:lnTo>
                  <a:pt x="106648" y="84159"/>
                </a:lnTo>
                <a:lnTo>
                  <a:pt x="105151" y="82849"/>
                </a:lnTo>
                <a:lnTo>
                  <a:pt x="105151" y="12530"/>
                </a:lnTo>
                <a:close/>
              </a:path>
              <a:path w="116839" h="91439">
                <a:moveTo>
                  <a:pt x="116377" y="0"/>
                </a:moveTo>
                <a:lnTo>
                  <a:pt x="92615" y="0"/>
                </a:lnTo>
                <a:lnTo>
                  <a:pt x="87356" y="11028"/>
                </a:lnTo>
                <a:lnTo>
                  <a:pt x="82395" y="21180"/>
                </a:lnTo>
                <a:lnTo>
                  <a:pt x="77960" y="30560"/>
                </a:lnTo>
                <a:lnTo>
                  <a:pt x="74279" y="39274"/>
                </a:lnTo>
                <a:lnTo>
                  <a:pt x="58937" y="71628"/>
                </a:lnTo>
                <a:lnTo>
                  <a:pt x="65516" y="71628"/>
                </a:lnTo>
                <a:lnTo>
                  <a:pt x="69312" y="63572"/>
                </a:lnTo>
                <a:lnTo>
                  <a:pt x="74279" y="53300"/>
                </a:lnTo>
                <a:lnTo>
                  <a:pt x="92615" y="12530"/>
                </a:lnTo>
                <a:lnTo>
                  <a:pt x="105151" y="12530"/>
                </a:lnTo>
                <a:lnTo>
                  <a:pt x="105151" y="6919"/>
                </a:lnTo>
                <a:lnTo>
                  <a:pt x="106648" y="5610"/>
                </a:lnTo>
                <a:lnTo>
                  <a:pt x="106648" y="4114"/>
                </a:lnTo>
                <a:lnTo>
                  <a:pt x="116377" y="4114"/>
                </a:lnTo>
                <a:lnTo>
                  <a:pt x="116377" y="0"/>
                </a:lnTo>
                <a:close/>
              </a:path>
            </a:pathLst>
          </a:custGeom>
          <a:solidFill>
            <a:srgbClr val="000000"/>
          </a:solidFill>
        </p:spPr>
        <p:txBody>
          <a:bodyPr wrap="square" lIns="0" tIns="0" rIns="0" bIns="0" rtlCol="0"/>
          <a:lstStyle/>
          <a:p>
            <a:endParaRPr/>
          </a:p>
        </p:txBody>
      </p:sp>
      <p:sp>
        <p:nvSpPr>
          <p:cNvPr id="132" name="object 132"/>
          <p:cNvSpPr/>
          <p:nvPr/>
        </p:nvSpPr>
        <p:spPr>
          <a:xfrm>
            <a:off x="5747486" y="3404487"/>
            <a:ext cx="57785" cy="93345"/>
          </a:xfrm>
          <a:custGeom>
            <a:avLst/>
            <a:gdLst/>
            <a:ahLst/>
            <a:cxnLst/>
            <a:rect l="l" t="t" r="r" b="b"/>
            <a:pathLst>
              <a:path w="57785" h="93345">
                <a:moveTo>
                  <a:pt x="36437" y="0"/>
                </a:moveTo>
                <a:lnTo>
                  <a:pt x="21095" y="0"/>
                </a:lnTo>
                <a:lnTo>
                  <a:pt x="13985" y="2805"/>
                </a:lnTo>
                <a:lnTo>
                  <a:pt x="12" y="45071"/>
                </a:lnTo>
                <a:lnTo>
                  <a:pt x="0" y="47877"/>
                </a:lnTo>
                <a:lnTo>
                  <a:pt x="207" y="54481"/>
                </a:lnTo>
                <a:lnTo>
                  <a:pt x="865" y="61669"/>
                </a:lnTo>
                <a:lnTo>
                  <a:pt x="1651" y="66766"/>
                </a:lnTo>
                <a:lnTo>
                  <a:pt x="1833" y="67794"/>
                </a:lnTo>
                <a:lnTo>
                  <a:pt x="2759" y="71628"/>
                </a:lnTo>
                <a:lnTo>
                  <a:pt x="4256" y="78735"/>
                </a:lnTo>
                <a:lnTo>
                  <a:pt x="7062" y="84346"/>
                </a:lnTo>
                <a:lnTo>
                  <a:pt x="11179" y="87151"/>
                </a:lnTo>
                <a:lnTo>
                  <a:pt x="15482" y="91265"/>
                </a:lnTo>
                <a:lnTo>
                  <a:pt x="21095" y="92762"/>
                </a:lnTo>
                <a:lnTo>
                  <a:pt x="36437" y="92762"/>
                </a:lnTo>
                <a:lnTo>
                  <a:pt x="43547" y="88460"/>
                </a:lnTo>
                <a:lnTo>
                  <a:pt x="23902" y="88460"/>
                </a:lnTo>
                <a:lnTo>
                  <a:pt x="19598" y="85655"/>
                </a:lnTo>
                <a:lnTo>
                  <a:pt x="11250" y="47877"/>
                </a:lnTo>
                <a:lnTo>
                  <a:pt x="11456" y="33494"/>
                </a:lnTo>
                <a:lnTo>
                  <a:pt x="22405" y="4301"/>
                </a:lnTo>
                <a:lnTo>
                  <a:pt x="44857" y="4301"/>
                </a:lnTo>
                <a:lnTo>
                  <a:pt x="40741" y="1496"/>
                </a:lnTo>
                <a:lnTo>
                  <a:pt x="36437" y="0"/>
                </a:lnTo>
                <a:close/>
              </a:path>
              <a:path w="57785" h="93345">
                <a:moveTo>
                  <a:pt x="44857" y="4301"/>
                </a:moveTo>
                <a:lnTo>
                  <a:pt x="33631" y="4301"/>
                </a:lnTo>
                <a:lnTo>
                  <a:pt x="37934" y="7106"/>
                </a:lnTo>
                <a:lnTo>
                  <a:pt x="40741" y="12717"/>
                </a:lnTo>
                <a:lnTo>
                  <a:pt x="46177" y="54241"/>
                </a:lnTo>
                <a:lnTo>
                  <a:pt x="46056" y="58607"/>
                </a:lnTo>
                <a:lnTo>
                  <a:pt x="33631" y="88460"/>
                </a:lnTo>
                <a:lnTo>
                  <a:pt x="43547" y="88460"/>
                </a:lnTo>
                <a:lnTo>
                  <a:pt x="57412" y="45071"/>
                </a:lnTo>
                <a:lnTo>
                  <a:pt x="57580" y="31045"/>
                </a:lnTo>
                <a:lnTo>
                  <a:pt x="56083" y="22629"/>
                </a:lnTo>
                <a:lnTo>
                  <a:pt x="53277" y="16831"/>
                </a:lnTo>
                <a:lnTo>
                  <a:pt x="51967" y="11221"/>
                </a:lnTo>
                <a:lnTo>
                  <a:pt x="49160" y="7106"/>
                </a:lnTo>
                <a:lnTo>
                  <a:pt x="44857" y="4301"/>
                </a:lnTo>
                <a:close/>
              </a:path>
            </a:pathLst>
          </a:custGeom>
          <a:solidFill>
            <a:srgbClr val="000000"/>
          </a:solidFill>
        </p:spPr>
        <p:txBody>
          <a:bodyPr wrap="square" lIns="0" tIns="0" rIns="0" bIns="0" rtlCol="0"/>
          <a:lstStyle/>
          <a:p>
            <a:endParaRPr/>
          </a:p>
        </p:txBody>
      </p:sp>
      <p:sp>
        <p:nvSpPr>
          <p:cNvPr id="133" name="object 133"/>
          <p:cNvSpPr/>
          <p:nvPr/>
        </p:nvSpPr>
        <p:spPr>
          <a:xfrm>
            <a:off x="6614845" y="3404486"/>
            <a:ext cx="59055" cy="91440"/>
          </a:xfrm>
          <a:custGeom>
            <a:avLst/>
            <a:gdLst/>
            <a:ahLst/>
            <a:cxnLst/>
            <a:rect l="l" t="t" r="r" b="b"/>
            <a:pathLst>
              <a:path w="59054" h="91439">
                <a:moveTo>
                  <a:pt x="55187" y="11221"/>
                </a:moveTo>
                <a:lnTo>
                  <a:pt x="47711" y="11221"/>
                </a:lnTo>
                <a:lnTo>
                  <a:pt x="47711" y="12717"/>
                </a:lnTo>
                <a:lnTo>
                  <a:pt x="44468" y="18520"/>
                </a:lnTo>
                <a:lnTo>
                  <a:pt x="40998" y="25200"/>
                </a:lnTo>
                <a:lnTo>
                  <a:pt x="37002" y="32652"/>
                </a:lnTo>
                <a:lnTo>
                  <a:pt x="32181" y="40770"/>
                </a:lnTo>
                <a:lnTo>
                  <a:pt x="14336" y="71184"/>
                </a:lnTo>
                <a:lnTo>
                  <a:pt x="7791" y="82087"/>
                </a:lnTo>
                <a:lnTo>
                  <a:pt x="2806" y="89956"/>
                </a:lnTo>
                <a:lnTo>
                  <a:pt x="2806" y="91265"/>
                </a:lnTo>
                <a:lnTo>
                  <a:pt x="15342" y="91265"/>
                </a:lnTo>
                <a:lnTo>
                  <a:pt x="22732" y="74732"/>
                </a:lnTo>
                <a:lnTo>
                  <a:pt x="32368" y="54656"/>
                </a:lnTo>
                <a:lnTo>
                  <a:pt x="44390" y="31144"/>
                </a:lnTo>
                <a:lnTo>
                  <a:pt x="55187" y="11221"/>
                </a:lnTo>
                <a:close/>
              </a:path>
              <a:path w="59054" h="91439">
                <a:moveTo>
                  <a:pt x="1309" y="0"/>
                </a:moveTo>
                <a:lnTo>
                  <a:pt x="163" y="1309"/>
                </a:lnTo>
                <a:lnTo>
                  <a:pt x="0" y="29549"/>
                </a:lnTo>
                <a:lnTo>
                  <a:pt x="4116" y="29549"/>
                </a:lnTo>
                <a:lnTo>
                  <a:pt x="4116" y="19824"/>
                </a:lnTo>
                <a:lnTo>
                  <a:pt x="5613" y="16831"/>
                </a:lnTo>
                <a:lnTo>
                  <a:pt x="5613" y="14026"/>
                </a:lnTo>
                <a:lnTo>
                  <a:pt x="6922" y="12717"/>
                </a:lnTo>
                <a:lnTo>
                  <a:pt x="16839" y="12717"/>
                </a:lnTo>
                <a:lnTo>
                  <a:pt x="25700" y="11852"/>
                </a:lnTo>
                <a:lnTo>
                  <a:pt x="33280" y="11408"/>
                </a:lnTo>
                <a:lnTo>
                  <a:pt x="39282" y="11244"/>
                </a:lnTo>
                <a:lnTo>
                  <a:pt x="55187" y="11221"/>
                </a:lnTo>
                <a:lnTo>
                  <a:pt x="58937" y="4301"/>
                </a:lnTo>
                <a:lnTo>
                  <a:pt x="58937" y="1496"/>
                </a:lnTo>
                <a:lnTo>
                  <a:pt x="6922" y="1496"/>
                </a:lnTo>
                <a:lnTo>
                  <a:pt x="1309" y="0"/>
                </a:lnTo>
                <a:close/>
              </a:path>
              <a:path w="59054" h="91439">
                <a:moveTo>
                  <a:pt x="58937" y="0"/>
                </a:moveTo>
                <a:lnTo>
                  <a:pt x="52625" y="864"/>
                </a:lnTo>
                <a:lnTo>
                  <a:pt x="44506" y="1309"/>
                </a:lnTo>
                <a:lnTo>
                  <a:pt x="34809" y="1472"/>
                </a:lnTo>
                <a:lnTo>
                  <a:pt x="6922" y="1496"/>
                </a:lnTo>
                <a:lnTo>
                  <a:pt x="58937" y="1496"/>
                </a:lnTo>
                <a:lnTo>
                  <a:pt x="58937" y="0"/>
                </a:lnTo>
                <a:close/>
              </a:path>
            </a:pathLst>
          </a:custGeom>
          <a:solidFill>
            <a:srgbClr val="000000"/>
          </a:solidFill>
        </p:spPr>
        <p:txBody>
          <a:bodyPr wrap="square" lIns="0" tIns="0" rIns="0" bIns="0" rtlCol="0"/>
          <a:lstStyle/>
          <a:p>
            <a:endParaRPr/>
          </a:p>
        </p:txBody>
      </p:sp>
      <p:sp>
        <p:nvSpPr>
          <p:cNvPr id="134" name="object 134"/>
          <p:cNvSpPr/>
          <p:nvPr/>
        </p:nvSpPr>
        <p:spPr>
          <a:xfrm>
            <a:off x="6676589" y="3404486"/>
            <a:ext cx="60960" cy="91440"/>
          </a:xfrm>
          <a:custGeom>
            <a:avLst/>
            <a:gdLst/>
            <a:ahLst/>
            <a:cxnLst/>
            <a:rect l="l" t="t" r="r" b="b"/>
            <a:pathLst>
              <a:path w="60959" h="91439">
                <a:moveTo>
                  <a:pt x="51538" y="9912"/>
                </a:moveTo>
                <a:lnTo>
                  <a:pt x="30871" y="9912"/>
                </a:lnTo>
                <a:lnTo>
                  <a:pt x="35175" y="11221"/>
                </a:lnTo>
                <a:lnTo>
                  <a:pt x="37981" y="15522"/>
                </a:lnTo>
                <a:lnTo>
                  <a:pt x="42098" y="18327"/>
                </a:lnTo>
                <a:lnTo>
                  <a:pt x="43594" y="23938"/>
                </a:lnTo>
                <a:lnTo>
                  <a:pt x="43594" y="33850"/>
                </a:lnTo>
                <a:lnTo>
                  <a:pt x="42098" y="39461"/>
                </a:lnTo>
                <a:lnTo>
                  <a:pt x="39291" y="43575"/>
                </a:lnTo>
                <a:lnTo>
                  <a:pt x="36660" y="48061"/>
                </a:lnTo>
                <a:lnTo>
                  <a:pt x="32976" y="53090"/>
                </a:lnTo>
                <a:lnTo>
                  <a:pt x="28240" y="58645"/>
                </a:lnTo>
                <a:lnTo>
                  <a:pt x="22452" y="64709"/>
                </a:lnTo>
                <a:lnTo>
                  <a:pt x="0" y="88460"/>
                </a:lnTo>
                <a:lnTo>
                  <a:pt x="0" y="91265"/>
                </a:lnTo>
                <a:lnTo>
                  <a:pt x="60434" y="91265"/>
                </a:lnTo>
                <a:lnTo>
                  <a:pt x="60434" y="80044"/>
                </a:lnTo>
                <a:lnTo>
                  <a:pt x="14032" y="80044"/>
                </a:lnTo>
                <a:lnTo>
                  <a:pt x="26755" y="67514"/>
                </a:lnTo>
                <a:lnTo>
                  <a:pt x="53324" y="37965"/>
                </a:lnTo>
                <a:lnTo>
                  <a:pt x="56130" y="31045"/>
                </a:lnTo>
                <a:lnTo>
                  <a:pt x="56130" y="16831"/>
                </a:lnTo>
                <a:lnTo>
                  <a:pt x="53324" y="11221"/>
                </a:lnTo>
                <a:lnTo>
                  <a:pt x="51538" y="9912"/>
                </a:lnTo>
                <a:close/>
              </a:path>
              <a:path w="60959" h="91439">
                <a:moveTo>
                  <a:pt x="36484" y="0"/>
                </a:moveTo>
                <a:lnTo>
                  <a:pt x="19645" y="0"/>
                </a:lnTo>
                <a:lnTo>
                  <a:pt x="15342" y="1496"/>
                </a:lnTo>
                <a:lnTo>
                  <a:pt x="12535" y="4301"/>
                </a:lnTo>
                <a:lnTo>
                  <a:pt x="8419" y="5610"/>
                </a:lnTo>
                <a:lnTo>
                  <a:pt x="5613" y="9912"/>
                </a:lnTo>
                <a:lnTo>
                  <a:pt x="5613" y="12717"/>
                </a:lnTo>
                <a:lnTo>
                  <a:pt x="4116" y="19824"/>
                </a:lnTo>
                <a:lnTo>
                  <a:pt x="2806" y="26743"/>
                </a:lnTo>
                <a:lnTo>
                  <a:pt x="6922" y="26743"/>
                </a:lnTo>
                <a:lnTo>
                  <a:pt x="8419" y="21133"/>
                </a:lnTo>
                <a:lnTo>
                  <a:pt x="9729" y="16831"/>
                </a:lnTo>
                <a:lnTo>
                  <a:pt x="11226" y="15522"/>
                </a:lnTo>
                <a:lnTo>
                  <a:pt x="12535" y="14026"/>
                </a:lnTo>
                <a:lnTo>
                  <a:pt x="14032" y="12717"/>
                </a:lnTo>
                <a:lnTo>
                  <a:pt x="15342" y="12717"/>
                </a:lnTo>
                <a:lnTo>
                  <a:pt x="18148" y="11221"/>
                </a:lnTo>
                <a:lnTo>
                  <a:pt x="22452" y="9912"/>
                </a:lnTo>
                <a:lnTo>
                  <a:pt x="51538" y="9912"/>
                </a:lnTo>
                <a:lnTo>
                  <a:pt x="47711" y="7106"/>
                </a:lnTo>
                <a:lnTo>
                  <a:pt x="43594" y="1496"/>
                </a:lnTo>
                <a:lnTo>
                  <a:pt x="36484" y="0"/>
                </a:lnTo>
                <a:close/>
              </a:path>
            </a:pathLst>
          </a:custGeom>
          <a:solidFill>
            <a:srgbClr val="000000"/>
          </a:solidFill>
        </p:spPr>
        <p:txBody>
          <a:bodyPr wrap="square" lIns="0" tIns="0" rIns="0" bIns="0" rtlCol="0"/>
          <a:lstStyle/>
          <a:p>
            <a:endParaRPr/>
          </a:p>
        </p:txBody>
      </p:sp>
      <p:sp>
        <p:nvSpPr>
          <p:cNvPr id="135" name="object 135"/>
          <p:cNvSpPr/>
          <p:nvPr/>
        </p:nvSpPr>
        <p:spPr>
          <a:xfrm>
            <a:off x="7454188" y="3404487"/>
            <a:ext cx="56515" cy="93345"/>
          </a:xfrm>
          <a:custGeom>
            <a:avLst/>
            <a:gdLst/>
            <a:ahLst/>
            <a:cxnLst/>
            <a:rect l="l" t="t" r="r" b="b"/>
            <a:pathLst>
              <a:path w="56515" h="93345">
                <a:moveTo>
                  <a:pt x="36484" y="0"/>
                </a:moveTo>
                <a:lnTo>
                  <a:pt x="20955" y="0"/>
                </a:lnTo>
                <a:lnTo>
                  <a:pt x="15342" y="1496"/>
                </a:lnTo>
                <a:lnTo>
                  <a:pt x="5613" y="11221"/>
                </a:lnTo>
                <a:lnTo>
                  <a:pt x="2806" y="16831"/>
                </a:lnTo>
                <a:lnTo>
                  <a:pt x="2806" y="28240"/>
                </a:lnTo>
                <a:lnTo>
                  <a:pt x="4116" y="32354"/>
                </a:lnTo>
                <a:lnTo>
                  <a:pt x="6922" y="36655"/>
                </a:lnTo>
                <a:lnTo>
                  <a:pt x="8419" y="39461"/>
                </a:lnTo>
                <a:lnTo>
                  <a:pt x="12535" y="42266"/>
                </a:lnTo>
                <a:lnTo>
                  <a:pt x="16839" y="45071"/>
                </a:lnTo>
                <a:lnTo>
                  <a:pt x="9472" y="49805"/>
                </a:lnTo>
                <a:lnTo>
                  <a:pt x="4209" y="55591"/>
                </a:lnTo>
                <a:lnTo>
                  <a:pt x="1052" y="62429"/>
                </a:lnTo>
                <a:lnTo>
                  <a:pt x="0" y="70319"/>
                </a:lnTo>
                <a:lnTo>
                  <a:pt x="0" y="75930"/>
                </a:lnTo>
                <a:lnTo>
                  <a:pt x="1309" y="81540"/>
                </a:lnTo>
                <a:lnTo>
                  <a:pt x="6922" y="85655"/>
                </a:lnTo>
                <a:lnTo>
                  <a:pt x="11226" y="91265"/>
                </a:lnTo>
                <a:lnTo>
                  <a:pt x="18148" y="92762"/>
                </a:lnTo>
                <a:lnTo>
                  <a:pt x="33678" y="92762"/>
                </a:lnTo>
                <a:lnTo>
                  <a:pt x="42098" y="89956"/>
                </a:lnTo>
                <a:lnTo>
                  <a:pt x="43594" y="88460"/>
                </a:lnTo>
                <a:lnTo>
                  <a:pt x="22452" y="88460"/>
                </a:lnTo>
                <a:lnTo>
                  <a:pt x="16839" y="87151"/>
                </a:lnTo>
                <a:lnTo>
                  <a:pt x="14032" y="82849"/>
                </a:lnTo>
                <a:lnTo>
                  <a:pt x="11226" y="80044"/>
                </a:lnTo>
                <a:lnTo>
                  <a:pt x="8419" y="74434"/>
                </a:lnTo>
                <a:lnTo>
                  <a:pt x="8419" y="63212"/>
                </a:lnTo>
                <a:lnTo>
                  <a:pt x="9729" y="59098"/>
                </a:lnTo>
                <a:lnTo>
                  <a:pt x="12535" y="54796"/>
                </a:lnTo>
                <a:lnTo>
                  <a:pt x="14032" y="51991"/>
                </a:lnTo>
                <a:lnTo>
                  <a:pt x="18148" y="49186"/>
                </a:lnTo>
                <a:lnTo>
                  <a:pt x="22452" y="46381"/>
                </a:lnTo>
                <a:lnTo>
                  <a:pt x="48565" y="46381"/>
                </a:lnTo>
                <a:lnTo>
                  <a:pt x="44904" y="43575"/>
                </a:lnTo>
                <a:lnTo>
                  <a:pt x="37794" y="40770"/>
                </a:lnTo>
                <a:lnTo>
                  <a:pt x="37794" y="39461"/>
                </a:lnTo>
                <a:lnTo>
                  <a:pt x="40788" y="37965"/>
                </a:lnTo>
                <a:lnTo>
                  <a:pt x="32181" y="37965"/>
                </a:lnTo>
                <a:lnTo>
                  <a:pt x="23762" y="35159"/>
                </a:lnTo>
                <a:lnTo>
                  <a:pt x="18148" y="31045"/>
                </a:lnTo>
                <a:lnTo>
                  <a:pt x="16839" y="28240"/>
                </a:lnTo>
                <a:lnTo>
                  <a:pt x="14032" y="25434"/>
                </a:lnTo>
                <a:lnTo>
                  <a:pt x="12535" y="22629"/>
                </a:lnTo>
                <a:lnTo>
                  <a:pt x="12535" y="14026"/>
                </a:lnTo>
                <a:lnTo>
                  <a:pt x="14032" y="11221"/>
                </a:lnTo>
                <a:lnTo>
                  <a:pt x="19645" y="5610"/>
                </a:lnTo>
                <a:lnTo>
                  <a:pt x="23762" y="4301"/>
                </a:lnTo>
                <a:lnTo>
                  <a:pt x="44904" y="4301"/>
                </a:lnTo>
                <a:lnTo>
                  <a:pt x="42098" y="1496"/>
                </a:lnTo>
                <a:lnTo>
                  <a:pt x="36484" y="0"/>
                </a:lnTo>
                <a:close/>
              </a:path>
              <a:path w="56515" h="93345">
                <a:moveTo>
                  <a:pt x="48565" y="46381"/>
                </a:moveTo>
                <a:lnTo>
                  <a:pt x="22452" y="46381"/>
                </a:lnTo>
                <a:lnTo>
                  <a:pt x="32181" y="50682"/>
                </a:lnTo>
                <a:lnTo>
                  <a:pt x="39291" y="54796"/>
                </a:lnTo>
                <a:lnTo>
                  <a:pt x="44904" y="60407"/>
                </a:lnTo>
                <a:lnTo>
                  <a:pt x="46214" y="64709"/>
                </a:lnTo>
                <a:lnTo>
                  <a:pt x="46214" y="75930"/>
                </a:lnTo>
                <a:lnTo>
                  <a:pt x="44904" y="80044"/>
                </a:lnTo>
                <a:lnTo>
                  <a:pt x="40601" y="82849"/>
                </a:lnTo>
                <a:lnTo>
                  <a:pt x="37794" y="87151"/>
                </a:lnTo>
                <a:lnTo>
                  <a:pt x="33678" y="88460"/>
                </a:lnTo>
                <a:lnTo>
                  <a:pt x="43594" y="88460"/>
                </a:lnTo>
                <a:lnTo>
                  <a:pt x="53324" y="78735"/>
                </a:lnTo>
                <a:lnTo>
                  <a:pt x="56130" y="71628"/>
                </a:lnTo>
                <a:lnTo>
                  <a:pt x="56130" y="59098"/>
                </a:lnTo>
                <a:lnTo>
                  <a:pt x="54633" y="54796"/>
                </a:lnTo>
                <a:lnTo>
                  <a:pt x="53324" y="50682"/>
                </a:lnTo>
                <a:lnTo>
                  <a:pt x="50517" y="47877"/>
                </a:lnTo>
                <a:lnTo>
                  <a:pt x="48565" y="46381"/>
                </a:lnTo>
                <a:close/>
              </a:path>
              <a:path w="56515" h="93345">
                <a:moveTo>
                  <a:pt x="44904" y="4301"/>
                </a:moveTo>
                <a:lnTo>
                  <a:pt x="33678" y="4301"/>
                </a:lnTo>
                <a:lnTo>
                  <a:pt x="36484" y="5610"/>
                </a:lnTo>
                <a:lnTo>
                  <a:pt x="42098" y="11221"/>
                </a:lnTo>
                <a:lnTo>
                  <a:pt x="43407" y="15522"/>
                </a:lnTo>
                <a:lnTo>
                  <a:pt x="43407" y="28240"/>
                </a:lnTo>
                <a:lnTo>
                  <a:pt x="40601" y="31045"/>
                </a:lnTo>
                <a:lnTo>
                  <a:pt x="39291" y="33850"/>
                </a:lnTo>
                <a:lnTo>
                  <a:pt x="36484" y="36655"/>
                </a:lnTo>
                <a:lnTo>
                  <a:pt x="32181" y="37965"/>
                </a:lnTo>
                <a:lnTo>
                  <a:pt x="40788" y="37965"/>
                </a:lnTo>
                <a:lnTo>
                  <a:pt x="43407" y="36655"/>
                </a:lnTo>
                <a:lnTo>
                  <a:pt x="47711" y="32354"/>
                </a:lnTo>
                <a:lnTo>
                  <a:pt x="49020" y="29549"/>
                </a:lnTo>
                <a:lnTo>
                  <a:pt x="51827" y="25434"/>
                </a:lnTo>
                <a:lnTo>
                  <a:pt x="53324" y="22629"/>
                </a:lnTo>
                <a:lnTo>
                  <a:pt x="53324" y="12717"/>
                </a:lnTo>
                <a:lnTo>
                  <a:pt x="50517" y="8415"/>
                </a:lnTo>
                <a:lnTo>
                  <a:pt x="46214" y="5610"/>
                </a:lnTo>
                <a:lnTo>
                  <a:pt x="44904" y="4301"/>
                </a:lnTo>
                <a:close/>
              </a:path>
            </a:pathLst>
          </a:custGeom>
          <a:solidFill>
            <a:srgbClr val="000000"/>
          </a:solidFill>
        </p:spPr>
        <p:txBody>
          <a:bodyPr wrap="square" lIns="0" tIns="0" rIns="0" bIns="0" rtlCol="0"/>
          <a:lstStyle/>
          <a:p>
            <a:endParaRPr/>
          </a:p>
        </p:txBody>
      </p:sp>
      <p:sp>
        <p:nvSpPr>
          <p:cNvPr id="136" name="object 136"/>
          <p:cNvSpPr/>
          <p:nvPr/>
        </p:nvSpPr>
        <p:spPr>
          <a:xfrm>
            <a:off x="7518738" y="3404487"/>
            <a:ext cx="57785" cy="93345"/>
          </a:xfrm>
          <a:custGeom>
            <a:avLst/>
            <a:gdLst/>
            <a:ahLst/>
            <a:cxnLst/>
            <a:rect l="l" t="t" r="r" b="b"/>
            <a:pathLst>
              <a:path w="57784" h="93345">
                <a:moveTo>
                  <a:pt x="37794" y="0"/>
                </a:moveTo>
                <a:lnTo>
                  <a:pt x="22452" y="0"/>
                </a:lnTo>
                <a:lnTo>
                  <a:pt x="15342" y="1496"/>
                </a:lnTo>
                <a:lnTo>
                  <a:pt x="11226" y="7106"/>
                </a:lnTo>
                <a:lnTo>
                  <a:pt x="5613" y="11221"/>
                </a:lnTo>
                <a:lnTo>
                  <a:pt x="4116" y="16831"/>
                </a:lnTo>
                <a:lnTo>
                  <a:pt x="4116" y="28240"/>
                </a:lnTo>
                <a:lnTo>
                  <a:pt x="5613" y="32354"/>
                </a:lnTo>
                <a:lnTo>
                  <a:pt x="8419" y="36655"/>
                </a:lnTo>
                <a:lnTo>
                  <a:pt x="9729" y="39461"/>
                </a:lnTo>
                <a:lnTo>
                  <a:pt x="12535" y="42266"/>
                </a:lnTo>
                <a:lnTo>
                  <a:pt x="18148" y="45071"/>
                </a:lnTo>
                <a:lnTo>
                  <a:pt x="10577" y="49805"/>
                </a:lnTo>
                <a:lnTo>
                  <a:pt x="4864" y="55591"/>
                </a:lnTo>
                <a:lnTo>
                  <a:pt x="1257" y="62429"/>
                </a:lnTo>
                <a:lnTo>
                  <a:pt x="0" y="70319"/>
                </a:lnTo>
                <a:lnTo>
                  <a:pt x="0" y="75930"/>
                </a:lnTo>
                <a:lnTo>
                  <a:pt x="2806" y="81540"/>
                </a:lnTo>
                <a:lnTo>
                  <a:pt x="8419" y="85655"/>
                </a:lnTo>
                <a:lnTo>
                  <a:pt x="12535" y="91265"/>
                </a:lnTo>
                <a:lnTo>
                  <a:pt x="18148" y="92762"/>
                </a:lnTo>
                <a:lnTo>
                  <a:pt x="34988" y="92762"/>
                </a:lnTo>
                <a:lnTo>
                  <a:pt x="42098" y="89956"/>
                </a:lnTo>
                <a:lnTo>
                  <a:pt x="43944" y="88460"/>
                </a:lnTo>
                <a:lnTo>
                  <a:pt x="22452" y="88460"/>
                </a:lnTo>
                <a:lnTo>
                  <a:pt x="18148" y="87151"/>
                </a:lnTo>
                <a:lnTo>
                  <a:pt x="15342" y="82849"/>
                </a:lnTo>
                <a:lnTo>
                  <a:pt x="11226" y="80044"/>
                </a:lnTo>
                <a:lnTo>
                  <a:pt x="9729" y="74434"/>
                </a:lnTo>
                <a:lnTo>
                  <a:pt x="9729" y="63212"/>
                </a:lnTo>
                <a:lnTo>
                  <a:pt x="11226" y="59098"/>
                </a:lnTo>
                <a:lnTo>
                  <a:pt x="14032" y="54796"/>
                </a:lnTo>
                <a:lnTo>
                  <a:pt x="15342" y="51991"/>
                </a:lnTo>
                <a:lnTo>
                  <a:pt x="18148" y="49186"/>
                </a:lnTo>
                <a:lnTo>
                  <a:pt x="23762" y="46381"/>
                </a:lnTo>
                <a:lnTo>
                  <a:pt x="49020" y="46381"/>
                </a:lnTo>
                <a:lnTo>
                  <a:pt x="46214" y="43575"/>
                </a:lnTo>
                <a:lnTo>
                  <a:pt x="37794" y="40770"/>
                </a:lnTo>
                <a:lnTo>
                  <a:pt x="37794" y="39461"/>
                </a:lnTo>
                <a:lnTo>
                  <a:pt x="41586" y="37965"/>
                </a:lnTo>
                <a:lnTo>
                  <a:pt x="33678" y="37965"/>
                </a:lnTo>
                <a:lnTo>
                  <a:pt x="14032" y="22629"/>
                </a:lnTo>
                <a:lnTo>
                  <a:pt x="14032" y="14026"/>
                </a:lnTo>
                <a:lnTo>
                  <a:pt x="15342" y="11221"/>
                </a:lnTo>
                <a:lnTo>
                  <a:pt x="20955" y="5610"/>
                </a:lnTo>
                <a:lnTo>
                  <a:pt x="25258" y="4301"/>
                </a:lnTo>
                <a:lnTo>
                  <a:pt x="46341" y="4301"/>
                </a:lnTo>
                <a:lnTo>
                  <a:pt x="43407" y="1496"/>
                </a:lnTo>
                <a:lnTo>
                  <a:pt x="37794" y="0"/>
                </a:lnTo>
                <a:close/>
              </a:path>
              <a:path w="57784" h="93345">
                <a:moveTo>
                  <a:pt x="49020" y="46381"/>
                </a:moveTo>
                <a:lnTo>
                  <a:pt x="23762" y="46381"/>
                </a:lnTo>
                <a:lnTo>
                  <a:pt x="33678" y="50682"/>
                </a:lnTo>
                <a:lnTo>
                  <a:pt x="39291" y="54796"/>
                </a:lnTo>
                <a:lnTo>
                  <a:pt x="42098" y="57602"/>
                </a:lnTo>
                <a:lnTo>
                  <a:pt x="46214" y="60407"/>
                </a:lnTo>
                <a:lnTo>
                  <a:pt x="47711" y="64709"/>
                </a:lnTo>
                <a:lnTo>
                  <a:pt x="47711" y="75930"/>
                </a:lnTo>
                <a:lnTo>
                  <a:pt x="46214" y="80044"/>
                </a:lnTo>
                <a:lnTo>
                  <a:pt x="42098" y="82849"/>
                </a:lnTo>
                <a:lnTo>
                  <a:pt x="39291" y="87151"/>
                </a:lnTo>
                <a:lnTo>
                  <a:pt x="33678" y="88460"/>
                </a:lnTo>
                <a:lnTo>
                  <a:pt x="43944" y="88460"/>
                </a:lnTo>
                <a:lnTo>
                  <a:pt x="49020" y="84346"/>
                </a:lnTo>
                <a:lnTo>
                  <a:pt x="54633" y="78735"/>
                </a:lnTo>
                <a:lnTo>
                  <a:pt x="57440" y="71628"/>
                </a:lnTo>
                <a:lnTo>
                  <a:pt x="57440" y="59098"/>
                </a:lnTo>
                <a:lnTo>
                  <a:pt x="56130" y="54796"/>
                </a:lnTo>
                <a:lnTo>
                  <a:pt x="53324" y="50682"/>
                </a:lnTo>
                <a:lnTo>
                  <a:pt x="49020" y="46381"/>
                </a:lnTo>
                <a:close/>
              </a:path>
              <a:path w="57784" h="93345">
                <a:moveTo>
                  <a:pt x="46341" y="4301"/>
                </a:moveTo>
                <a:lnTo>
                  <a:pt x="33678" y="4301"/>
                </a:lnTo>
                <a:lnTo>
                  <a:pt x="37794" y="5610"/>
                </a:lnTo>
                <a:lnTo>
                  <a:pt x="43407" y="11221"/>
                </a:lnTo>
                <a:lnTo>
                  <a:pt x="44904" y="15522"/>
                </a:lnTo>
                <a:lnTo>
                  <a:pt x="44904" y="23938"/>
                </a:lnTo>
                <a:lnTo>
                  <a:pt x="33678" y="37965"/>
                </a:lnTo>
                <a:lnTo>
                  <a:pt x="41586" y="37965"/>
                </a:lnTo>
                <a:lnTo>
                  <a:pt x="44904" y="36655"/>
                </a:lnTo>
                <a:lnTo>
                  <a:pt x="49020" y="32354"/>
                </a:lnTo>
                <a:lnTo>
                  <a:pt x="50517" y="29549"/>
                </a:lnTo>
                <a:lnTo>
                  <a:pt x="53324" y="25434"/>
                </a:lnTo>
                <a:lnTo>
                  <a:pt x="54633" y="22629"/>
                </a:lnTo>
                <a:lnTo>
                  <a:pt x="54633" y="12717"/>
                </a:lnTo>
                <a:lnTo>
                  <a:pt x="51827" y="8415"/>
                </a:lnTo>
                <a:lnTo>
                  <a:pt x="47711" y="5610"/>
                </a:lnTo>
                <a:lnTo>
                  <a:pt x="46341" y="4301"/>
                </a:lnTo>
                <a:close/>
              </a:path>
            </a:pathLst>
          </a:custGeom>
          <a:solidFill>
            <a:srgbClr val="000000"/>
          </a:solidFill>
        </p:spPr>
        <p:txBody>
          <a:bodyPr wrap="square" lIns="0" tIns="0" rIns="0" bIns="0" rtlCol="0"/>
          <a:lstStyle/>
          <a:p>
            <a:endParaRPr/>
          </a:p>
        </p:txBody>
      </p:sp>
      <p:sp>
        <p:nvSpPr>
          <p:cNvPr id="137" name="object 137"/>
          <p:cNvSpPr/>
          <p:nvPr/>
        </p:nvSpPr>
        <p:spPr>
          <a:xfrm>
            <a:off x="8422443" y="3404486"/>
            <a:ext cx="62230" cy="91440"/>
          </a:xfrm>
          <a:custGeom>
            <a:avLst/>
            <a:gdLst/>
            <a:ahLst/>
            <a:cxnLst/>
            <a:rect l="l" t="t" r="r" b="b"/>
            <a:pathLst>
              <a:path w="62229" h="91439">
                <a:moveTo>
                  <a:pt x="54821" y="87151"/>
                </a:moveTo>
                <a:lnTo>
                  <a:pt x="28065" y="87151"/>
                </a:lnTo>
                <a:lnTo>
                  <a:pt x="21142" y="88460"/>
                </a:lnTo>
                <a:lnTo>
                  <a:pt x="21142" y="91265"/>
                </a:lnTo>
                <a:lnTo>
                  <a:pt x="61743" y="91265"/>
                </a:lnTo>
                <a:lnTo>
                  <a:pt x="61743" y="88460"/>
                </a:lnTo>
                <a:lnTo>
                  <a:pt x="54821" y="87151"/>
                </a:lnTo>
                <a:close/>
              </a:path>
              <a:path w="62229" h="91439">
                <a:moveTo>
                  <a:pt x="47711" y="67514"/>
                </a:moveTo>
                <a:lnTo>
                  <a:pt x="36484" y="67514"/>
                </a:lnTo>
                <a:lnTo>
                  <a:pt x="36484" y="81540"/>
                </a:lnTo>
                <a:lnTo>
                  <a:pt x="35175" y="84346"/>
                </a:lnTo>
                <a:lnTo>
                  <a:pt x="35175" y="85655"/>
                </a:lnTo>
                <a:lnTo>
                  <a:pt x="33678" y="87151"/>
                </a:lnTo>
                <a:lnTo>
                  <a:pt x="49207" y="87151"/>
                </a:lnTo>
                <a:lnTo>
                  <a:pt x="49207" y="85655"/>
                </a:lnTo>
                <a:lnTo>
                  <a:pt x="47711" y="84346"/>
                </a:lnTo>
                <a:lnTo>
                  <a:pt x="47711" y="67514"/>
                </a:lnTo>
                <a:close/>
              </a:path>
              <a:path w="62229" h="91439">
                <a:moveTo>
                  <a:pt x="46401" y="0"/>
                </a:moveTo>
                <a:lnTo>
                  <a:pt x="42098" y="2805"/>
                </a:lnTo>
                <a:lnTo>
                  <a:pt x="39291" y="2805"/>
                </a:lnTo>
                <a:lnTo>
                  <a:pt x="37981" y="4301"/>
                </a:lnTo>
                <a:lnTo>
                  <a:pt x="31099" y="14274"/>
                </a:lnTo>
                <a:lnTo>
                  <a:pt x="25305" y="23073"/>
                </a:lnTo>
                <a:lnTo>
                  <a:pt x="20563" y="30574"/>
                </a:lnTo>
                <a:lnTo>
                  <a:pt x="13471" y="42170"/>
                </a:lnTo>
                <a:lnTo>
                  <a:pt x="9542" y="48508"/>
                </a:lnTo>
                <a:lnTo>
                  <a:pt x="5051" y="55933"/>
                </a:lnTo>
                <a:lnTo>
                  <a:pt x="0" y="64709"/>
                </a:lnTo>
                <a:lnTo>
                  <a:pt x="1496" y="68823"/>
                </a:lnTo>
                <a:lnTo>
                  <a:pt x="7516" y="68066"/>
                </a:lnTo>
                <a:lnTo>
                  <a:pt x="15272" y="67677"/>
                </a:lnTo>
                <a:lnTo>
                  <a:pt x="24887" y="67534"/>
                </a:lnTo>
                <a:lnTo>
                  <a:pt x="61743" y="67514"/>
                </a:lnTo>
                <a:lnTo>
                  <a:pt x="61743" y="60407"/>
                </a:lnTo>
                <a:lnTo>
                  <a:pt x="8419" y="60407"/>
                </a:lnTo>
                <a:lnTo>
                  <a:pt x="22522" y="36235"/>
                </a:lnTo>
                <a:lnTo>
                  <a:pt x="29389" y="24902"/>
                </a:lnTo>
                <a:lnTo>
                  <a:pt x="36484" y="14026"/>
                </a:lnTo>
                <a:lnTo>
                  <a:pt x="47711" y="14026"/>
                </a:lnTo>
                <a:lnTo>
                  <a:pt x="47711" y="1496"/>
                </a:lnTo>
                <a:lnTo>
                  <a:pt x="46401" y="0"/>
                </a:lnTo>
                <a:close/>
              </a:path>
              <a:path w="62229" h="91439">
                <a:moveTo>
                  <a:pt x="61743" y="67514"/>
                </a:moveTo>
                <a:lnTo>
                  <a:pt x="57627" y="67514"/>
                </a:lnTo>
                <a:lnTo>
                  <a:pt x="61743" y="68823"/>
                </a:lnTo>
                <a:lnTo>
                  <a:pt x="61743" y="67514"/>
                </a:lnTo>
                <a:close/>
              </a:path>
              <a:path w="62229" h="91439">
                <a:moveTo>
                  <a:pt x="47711" y="14026"/>
                </a:moveTo>
                <a:lnTo>
                  <a:pt x="36484" y="14026"/>
                </a:lnTo>
                <a:lnTo>
                  <a:pt x="36484" y="60407"/>
                </a:lnTo>
                <a:lnTo>
                  <a:pt x="47711" y="60407"/>
                </a:lnTo>
                <a:lnTo>
                  <a:pt x="47711" y="14026"/>
                </a:lnTo>
                <a:close/>
              </a:path>
              <a:path w="62229" h="91439">
                <a:moveTo>
                  <a:pt x="61743" y="59098"/>
                </a:moveTo>
                <a:lnTo>
                  <a:pt x="57627" y="59098"/>
                </a:lnTo>
                <a:lnTo>
                  <a:pt x="53324" y="60407"/>
                </a:lnTo>
                <a:lnTo>
                  <a:pt x="61743" y="60407"/>
                </a:lnTo>
                <a:lnTo>
                  <a:pt x="61743" y="59098"/>
                </a:lnTo>
                <a:close/>
              </a:path>
            </a:pathLst>
          </a:custGeom>
          <a:solidFill>
            <a:srgbClr val="000000"/>
          </a:solidFill>
        </p:spPr>
        <p:txBody>
          <a:bodyPr wrap="square" lIns="0" tIns="0" rIns="0" bIns="0" rtlCol="0"/>
          <a:lstStyle/>
          <a:p>
            <a:endParaRPr/>
          </a:p>
        </p:txBody>
      </p:sp>
      <p:sp>
        <p:nvSpPr>
          <p:cNvPr id="138" name="object 138"/>
          <p:cNvSpPr/>
          <p:nvPr/>
        </p:nvSpPr>
        <p:spPr>
          <a:xfrm>
            <a:off x="8492605" y="3404486"/>
            <a:ext cx="52069" cy="91440"/>
          </a:xfrm>
          <a:custGeom>
            <a:avLst/>
            <a:gdLst/>
            <a:ahLst/>
            <a:cxnLst/>
            <a:rect l="l" t="t" r="r" b="b"/>
            <a:pathLst>
              <a:path w="52070" h="91439">
                <a:moveTo>
                  <a:pt x="52014" y="87151"/>
                </a:moveTo>
                <a:lnTo>
                  <a:pt x="7109" y="87151"/>
                </a:lnTo>
                <a:lnTo>
                  <a:pt x="7109" y="91265"/>
                </a:lnTo>
                <a:lnTo>
                  <a:pt x="52014" y="91265"/>
                </a:lnTo>
                <a:lnTo>
                  <a:pt x="52014" y="87151"/>
                </a:lnTo>
                <a:close/>
              </a:path>
              <a:path w="52070" h="91439">
                <a:moveTo>
                  <a:pt x="35175" y="11221"/>
                </a:moveTo>
                <a:lnTo>
                  <a:pt x="23949" y="11221"/>
                </a:lnTo>
                <a:lnTo>
                  <a:pt x="23949" y="77239"/>
                </a:lnTo>
                <a:lnTo>
                  <a:pt x="22452" y="82849"/>
                </a:lnTo>
                <a:lnTo>
                  <a:pt x="21142" y="84346"/>
                </a:lnTo>
                <a:lnTo>
                  <a:pt x="21142" y="87151"/>
                </a:lnTo>
                <a:lnTo>
                  <a:pt x="39291" y="87151"/>
                </a:lnTo>
                <a:lnTo>
                  <a:pt x="37981" y="85655"/>
                </a:lnTo>
                <a:lnTo>
                  <a:pt x="36484" y="85655"/>
                </a:lnTo>
                <a:lnTo>
                  <a:pt x="36484" y="84346"/>
                </a:lnTo>
                <a:lnTo>
                  <a:pt x="35175" y="82849"/>
                </a:lnTo>
                <a:lnTo>
                  <a:pt x="35175" y="11221"/>
                </a:lnTo>
                <a:close/>
              </a:path>
              <a:path w="52070" h="91439">
                <a:moveTo>
                  <a:pt x="33678" y="0"/>
                </a:moveTo>
                <a:lnTo>
                  <a:pt x="26653" y="3980"/>
                </a:lnTo>
                <a:lnTo>
                  <a:pt x="18452" y="7574"/>
                </a:lnTo>
                <a:lnTo>
                  <a:pt x="9445" y="10888"/>
                </a:lnTo>
                <a:lnTo>
                  <a:pt x="0" y="14026"/>
                </a:lnTo>
                <a:lnTo>
                  <a:pt x="0" y="21133"/>
                </a:lnTo>
                <a:lnTo>
                  <a:pt x="2806" y="21133"/>
                </a:lnTo>
                <a:lnTo>
                  <a:pt x="4303" y="19824"/>
                </a:lnTo>
                <a:lnTo>
                  <a:pt x="7109" y="18327"/>
                </a:lnTo>
                <a:lnTo>
                  <a:pt x="12722" y="15522"/>
                </a:lnTo>
                <a:lnTo>
                  <a:pt x="19645" y="12717"/>
                </a:lnTo>
                <a:lnTo>
                  <a:pt x="21142" y="11221"/>
                </a:lnTo>
                <a:lnTo>
                  <a:pt x="35175" y="11221"/>
                </a:lnTo>
                <a:lnTo>
                  <a:pt x="35334" y="7574"/>
                </a:lnTo>
                <a:lnTo>
                  <a:pt x="36484" y="1496"/>
                </a:lnTo>
                <a:lnTo>
                  <a:pt x="33678" y="0"/>
                </a:lnTo>
                <a:close/>
              </a:path>
            </a:pathLst>
          </a:custGeom>
          <a:solidFill>
            <a:srgbClr val="000000"/>
          </a:solidFill>
        </p:spPr>
        <p:txBody>
          <a:bodyPr wrap="square" lIns="0" tIns="0" rIns="0" bIns="0" rtlCol="0"/>
          <a:lstStyle/>
          <a:p>
            <a:endParaRPr/>
          </a:p>
        </p:txBody>
      </p:sp>
      <p:sp>
        <p:nvSpPr>
          <p:cNvPr id="139" name="object 139"/>
          <p:cNvSpPr/>
          <p:nvPr/>
        </p:nvSpPr>
        <p:spPr>
          <a:xfrm>
            <a:off x="1573523" y="3588404"/>
            <a:ext cx="59055" cy="91440"/>
          </a:xfrm>
          <a:custGeom>
            <a:avLst/>
            <a:gdLst/>
            <a:ahLst/>
            <a:cxnLst/>
            <a:rect l="l" t="t" r="r" b="b"/>
            <a:pathLst>
              <a:path w="59055" h="91439">
                <a:moveTo>
                  <a:pt x="50517" y="9818"/>
                </a:moveTo>
                <a:lnTo>
                  <a:pt x="29468" y="9818"/>
                </a:lnTo>
                <a:lnTo>
                  <a:pt x="33678" y="11221"/>
                </a:lnTo>
                <a:lnTo>
                  <a:pt x="40694" y="18253"/>
                </a:lnTo>
                <a:lnTo>
                  <a:pt x="42098" y="23863"/>
                </a:lnTo>
                <a:lnTo>
                  <a:pt x="42098" y="33682"/>
                </a:lnTo>
                <a:lnTo>
                  <a:pt x="40694" y="39292"/>
                </a:lnTo>
                <a:lnTo>
                  <a:pt x="37888" y="43500"/>
                </a:lnTo>
                <a:lnTo>
                  <a:pt x="35257" y="47996"/>
                </a:lnTo>
                <a:lnTo>
                  <a:pt x="31573" y="53153"/>
                </a:lnTo>
                <a:lnTo>
                  <a:pt x="26837" y="59099"/>
                </a:lnTo>
                <a:lnTo>
                  <a:pt x="21049" y="65962"/>
                </a:lnTo>
                <a:lnTo>
                  <a:pt x="0" y="88404"/>
                </a:lnTo>
                <a:lnTo>
                  <a:pt x="0" y="91209"/>
                </a:lnTo>
                <a:lnTo>
                  <a:pt x="58955" y="91209"/>
                </a:lnTo>
                <a:lnTo>
                  <a:pt x="58955" y="81391"/>
                </a:lnTo>
                <a:lnTo>
                  <a:pt x="14032" y="81391"/>
                </a:lnTo>
                <a:lnTo>
                  <a:pt x="25258" y="68767"/>
                </a:lnTo>
                <a:lnTo>
                  <a:pt x="51920" y="37890"/>
                </a:lnTo>
                <a:lnTo>
                  <a:pt x="54727" y="32279"/>
                </a:lnTo>
                <a:lnTo>
                  <a:pt x="54727" y="18253"/>
                </a:lnTo>
                <a:lnTo>
                  <a:pt x="51920" y="11221"/>
                </a:lnTo>
                <a:lnTo>
                  <a:pt x="50517" y="9818"/>
                </a:lnTo>
                <a:close/>
              </a:path>
              <a:path w="59055" h="91439">
                <a:moveTo>
                  <a:pt x="58955" y="79988"/>
                </a:moveTo>
                <a:lnTo>
                  <a:pt x="53324" y="79988"/>
                </a:lnTo>
                <a:lnTo>
                  <a:pt x="46307" y="81391"/>
                </a:lnTo>
                <a:lnTo>
                  <a:pt x="58955" y="81391"/>
                </a:lnTo>
                <a:lnTo>
                  <a:pt x="58955" y="79988"/>
                </a:lnTo>
                <a:close/>
              </a:path>
              <a:path w="59055" h="91439">
                <a:moveTo>
                  <a:pt x="35081" y="0"/>
                </a:moveTo>
                <a:lnTo>
                  <a:pt x="18242" y="0"/>
                </a:lnTo>
                <a:lnTo>
                  <a:pt x="15435" y="2805"/>
                </a:lnTo>
                <a:lnTo>
                  <a:pt x="11226" y="4207"/>
                </a:lnTo>
                <a:lnTo>
                  <a:pt x="8419" y="5610"/>
                </a:lnTo>
                <a:lnTo>
                  <a:pt x="4209" y="9818"/>
                </a:lnTo>
                <a:lnTo>
                  <a:pt x="4209" y="19655"/>
                </a:lnTo>
                <a:lnTo>
                  <a:pt x="2806" y="28071"/>
                </a:lnTo>
                <a:lnTo>
                  <a:pt x="7016" y="28071"/>
                </a:lnTo>
                <a:lnTo>
                  <a:pt x="8419" y="21058"/>
                </a:lnTo>
                <a:lnTo>
                  <a:pt x="9822" y="16850"/>
                </a:lnTo>
                <a:lnTo>
                  <a:pt x="9822" y="15447"/>
                </a:lnTo>
                <a:lnTo>
                  <a:pt x="12629" y="12623"/>
                </a:lnTo>
                <a:lnTo>
                  <a:pt x="15435" y="12623"/>
                </a:lnTo>
                <a:lnTo>
                  <a:pt x="21049" y="9818"/>
                </a:lnTo>
                <a:lnTo>
                  <a:pt x="50517" y="9818"/>
                </a:lnTo>
                <a:lnTo>
                  <a:pt x="47711" y="7013"/>
                </a:lnTo>
                <a:lnTo>
                  <a:pt x="42098" y="2805"/>
                </a:lnTo>
                <a:lnTo>
                  <a:pt x="35081" y="0"/>
                </a:lnTo>
                <a:close/>
              </a:path>
            </a:pathLst>
          </a:custGeom>
          <a:solidFill>
            <a:srgbClr val="000000"/>
          </a:solidFill>
        </p:spPr>
        <p:txBody>
          <a:bodyPr wrap="square" lIns="0" tIns="0" rIns="0" bIns="0" rtlCol="0"/>
          <a:lstStyle/>
          <a:p>
            <a:endParaRPr/>
          </a:p>
        </p:txBody>
      </p:sp>
      <p:sp>
        <p:nvSpPr>
          <p:cNvPr id="140" name="object 140"/>
          <p:cNvSpPr/>
          <p:nvPr/>
        </p:nvSpPr>
        <p:spPr>
          <a:xfrm>
            <a:off x="1639532" y="3588402"/>
            <a:ext cx="57785" cy="92710"/>
          </a:xfrm>
          <a:custGeom>
            <a:avLst/>
            <a:gdLst/>
            <a:ahLst/>
            <a:cxnLst/>
            <a:rect l="l" t="t" r="r" b="b"/>
            <a:pathLst>
              <a:path w="57785" h="92710">
                <a:moveTo>
                  <a:pt x="36446" y="0"/>
                </a:moveTo>
                <a:lnTo>
                  <a:pt x="21010" y="0"/>
                </a:lnTo>
                <a:lnTo>
                  <a:pt x="13993" y="4207"/>
                </a:lnTo>
                <a:lnTo>
                  <a:pt x="162" y="42098"/>
                </a:lnTo>
                <a:lnTo>
                  <a:pt x="0" y="47708"/>
                </a:lnTo>
                <a:lnTo>
                  <a:pt x="201" y="54952"/>
                </a:lnTo>
                <a:lnTo>
                  <a:pt x="838" y="62102"/>
                </a:lnTo>
                <a:lnTo>
                  <a:pt x="1737" y="67627"/>
                </a:lnTo>
                <a:lnTo>
                  <a:pt x="2767" y="71572"/>
                </a:lnTo>
                <a:lnTo>
                  <a:pt x="4170" y="78585"/>
                </a:lnTo>
                <a:lnTo>
                  <a:pt x="8380" y="84196"/>
                </a:lnTo>
                <a:lnTo>
                  <a:pt x="12590" y="87001"/>
                </a:lnTo>
                <a:lnTo>
                  <a:pt x="15397" y="91209"/>
                </a:lnTo>
                <a:lnTo>
                  <a:pt x="21010" y="92612"/>
                </a:lnTo>
                <a:lnTo>
                  <a:pt x="36446" y="92612"/>
                </a:lnTo>
                <a:lnTo>
                  <a:pt x="43462" y="89807"/>
                </a:lnTo>
                <a:lnTo>
                  <a:pt x="44397" y="88404"/>
                </a:lnTo>
                <a:lnTo>
                  <a:pt x="23816" y="88404"/>
                </a:lnTo>
                <a:lnTo>
                  <a:pt x="19606" y="85599"/>
                </a:lnTo>
                <a:lnTo>
                  <a:pt x="11301" y="47708"/>
                </a:lnTo>
                <a:lnTo>
                  <a:pt x="11450" y="33550"/>
                </a:lnTo>
                <a:lnTo>
                  <a:pt x="22413" y="4207"/>
                </a:lnTo>
                <a:lnTo>
                  <a:pt x="44865" y="4207"/>
                </a:lnTo>
                <a:lnTo>
                  <a:pt x="40655" y="1402"/>
                </a:lnTo>
                <a:lnTo>
                  <a:pt x="36446" y="0"/>
                </a:lnTo>
                <a:close/>
              </a:path>
              <a:path w="57785" h="92710">
                <a:moveTo>
                  <a:pt x="44865" y="4207"/>
                </a:moveTo>
                <a:lnTo>
                  <a:pt x="33639" y="4207"/>
                </a:lnTo>
                <a:lnTo>
                  <a:pt x="37849" y="7013"/>
                </a:lnTo>
                <a:lnTo>
                  <a:pt x="40655" y="12623"/>
                </a:lnTo>
                <a:lnTo>
                  <a:pt x="43308" y="18113"/>
                </a:lnTo>
                <a:lnTo>
                  <a:pt x="45041" y="25965"/>
                </a:lnTo>
                <a:lnTo>
                  <a:pt x="45925" y="35303"/>
                </a:lnTo>
                <a:lnTo>
                  <a:pt x="46090" y="54952"/>
                </a:lnTo>
                <a:lnTo>
                  <a:pt x="45983" y="59291"/>
                </a:lnTo>
                <a:lnTo>
                  <a:pt x="45041" y="68765"/>
                </a:lnTo>
                <a:lnTo>
                  <a:pt x="43308" y="76130"/>
                </a:lnTo>
                <a:lnTo>
                  <a:pt x="40655" y="81391"/>
                </a:lnTo>
                <a:lnTo>
                  <a:pt x="39252" y="85599"/>
                </a:lnTo>
                <a:lnTo>
                  <a:pt x="35042" y="88404"/>
                </a:lnTo>
                <a:lnTo>
                  <a:pt x="44397" y="88404"/>
                </a:lnTo>
                <a:lnTo>
                  <a:pt x="57495" y="42098"/>
                </a:lnTo>
                <a:lnTo>
                  <a:pt x="57306" y="35917"/>
                </a:lnTo>
                <a:lnTo>
                  <a:pt x="49075" y="7013"/>
                </a:lnTo>
                <a:lnTo>
                  <a:pt x="44865" y="4207"/>
                </a:lnTo>
                <a:close/>
              </a:path>
            </a:pathLst>
          </a:custGeom>
          <a:solidFill>
            <a:srgbClr val="000000"/>
          </a:solidFill>
        </p:spPr>
        <p:txBody>
          <a:bodyPr wrap="square" lIns="0" tIns="0" rIns="0" bIns="0" rtlCol="0"/>
          <a:lstStyle/>
          <a:p>
            <a:endParaRPr/>
          </a:p>
        </p:txBody>
      </p:sp>
      <p:sp>
        <p:nvSpPr>
          <p:cNvPr id="141" name="object 141"/>
          <p:cNvSpPr/>
          <p:nvPr/>
        </p:nvSpPr>
        <p:spPr>
          <a:xfrm>
            <a:off x="1705447" y="3588404"/>
            <a:ext cx="52069" cy="91440"/>
          </a:xfrm>
          <a:custGeom>
            <a:avLst/>
            <a:gdLst/>
            <a:ahLst/>
            <a:cxnLst/>
            <a:rect l="l" t="t" r="r" b="b"/>
            <a:pathLst>
              <a:path w="52069" h="91439">
                <a:moveTo>
                  <a:pt x="51939" y="87001"/>
                </a:moveTo>
                <a:lnTo>
                  <a:pt x="7016" y="87001"/>
                </a:lnTo>
                <a:lnTo>
                  <a:pt x="7016" y="91209"/>
                </a:lnTo>
                <a:lnTo>
                  <a:pt x="51939" y="91209"/>
                </a:lnTo>
                <a:lnTo>
                  <a:pt x="51939" y="87001"/>
                </a:lnTo>
                <a:close/>
              </a:path>
              <a:path w="52069" h="91439">
                <a:moveTo>
                  <a:pt x="36377" y="11221"/>
                </a:moveTo>
                <a:lnTo>
                  <a:pt x="23855" y="11221"/>
                </a:lnTo>
                <a:lnTo>
                  <a:pt x="23855" y="77183"/>
                </a:lnTo>
                <a:lnTo>
                  <a:pt x="22452" y="84196"/>
                </a:lnTo>
                <a:lnTo>
                  <a:pt x="22452" y="85599"/>
                </a:lnTo>
                <a:lnTo>
                  <a:pt x="21049" y="87001"/>
                </a:lnTo>
                <a:lnTo>
                  <a:pt x="37888" y="87001"/>
                </a:lnTo>
                <a:lnTo>
                  <a:pt x="36484" y="85599"/>
                </a:lnTo>
                <a:lnTo>
                  <a:pt x="36484" y="84196"/>
                </a:lnTo>
                <a:lnTo>
                  <a:pt x="35081" y="82793"/>
                </a:lnTo>
                <a:lnTo>
                  <a:pt x="35081" y="44903"/>
                </a:lnTo>
                <a:lnTo>
                  <a:pt x="36377" y="11221"/>
                </a:lnTo>
                <a:close/>
              </a:path>
              <a:path w="52069" h="91439">
                <a:moveTo>
                  <a:pt x="33678" y="0"/>
                </a:moveTo>
                <a:lnTo>
                  <a:pt x="26837" y="3966"/>
                </a:lnTo>
                <a:lnTo>
                  <a:pt x="18944" y="7539"/>
                </a:lnTo>
                <a:lnTo>
                  <a:pt x="9998" y="10848"/>
                </a:lnTo>
                <a:lnTo>
                  <a:pt x="0" y="14026"/>
                </a:lnTo>
                <a:lnTo>
                  <a:pt x="0" y="21058"/>
                </a:lnTo>
                <a:lnTo>
                  <a:pt x="2806" y="21058"/>
                </a:lnTo>
                <a:lnTo>
                  <a:pt x="4209" y="19655"/>
                </a:lnTo>
                <a:lnTo>
                  <a:pt x="12629" y="15447"/>
                </a:lnTo>
                <a:lnTo>
                  <a:pt x="19645" y="12623"/>
                </a:lnTo>
                <a:lnTo>
                  <a:pt x="21049" y="11221"/>
                </a:lnTo>
                <a:lnTo>
                  <a:pt x="36377" y="11221"/>
                </a:lnTo>
                <a:lnTo>
                  <a:pt x="36484" y="1402"/>
                </a:lnTo>
                <a:lnTo>
                  <a:pt x="33678" y="0"/>
                </a:lnTo>
                <a:close/>
              </a:path>
            </a:pathLst>
          </a:custGeom>
          <a:solidFill>
            <a:srgbClr val="000000"/>
          </a:solidFill>
        </p:spPr>
        <p:txBody>
          <a:bodyPr wrap="square" lIns="0" tIns="0" rIns="0" bIns="0" rtlCol="0"/>
          <a:lstStyle/>
          <a:p>
            <a:endParaRPr/>
          </a:p>
        </p:txBody>
      </p:sp>
      <p:sp>
        <p:nvSpPr>
          <p:cNvPr id="142" name="object 142"/>
          <p:cNvSpPr/>
          <p:nvPr/>
        </p:nvSpPr>
        <p:spPr>
          <a:xfrm>
            <a:off x="1767211" y="3588404"/>
            <a:ext cx="62230" cy="91440"/>
          </a:xfrm>
          <a:custGeom>
            <a:avLst/>
            <a:gdLst/>
            <a:ahLst/>
            <a:cxnLst/>
            <a:rect l="l" t="t" r="r" b="b"/>
            <a:pathLst>
              <a:path w="62230" h="91439">
                <a:moveTo>
                  <a:pt x="54727" y="87001"/>
                </a:moveTo>
                <a:lnTo>
                  <a:pt x="26662" y="87001"/>
                </a:lnTo>
                <a:lnTo>
                  <a:pt x="19645" y="88404"/>
                </a:lnTo>
                <a:lnTo>
                  <a:pt x="19645" y="91209"/>
                </a:lnTo>
                <a:lnTo>
                  <a:pt x="61743" y="91209"/>
                </a:lnTo>
                <a:lnTo>
                  <a:pt x="61743" y="88404"/>
                </a:lnTo>
                <a:lnTo>
                  <a:pt x="54727" y="87001"/>
                </a:lnTo>
                <a:close/>
              </a:path>
              <a:path w="62230" h="91439">
                <a:moveTo>
                  <a:pt x="46307" y="67364"/>
                </a:moveTo>
                <a:lnTo>
                  <a:pt x="36484" y="67364"/>
                </a:lnTo>
                <a:lnTo>
                  <a:pt x="36484" y="77183"/>
                </a:lnTo>
                <a:lnTo>
                  <a:pt x="35081" y="81391"/>
                </a:lnTo>
                <a:lnTo>
                  <a:pt x="35081" y="85599"/>
                </a:lnTo>
                <a:lnTo>
                  <a:pt x="33678" y="85599"/>
                </a:lnTo>
                <a:lnTo>
                  <a:pt x="33678" y="87001"/>
                </a:lnTo>
                <a:lnTo>
                  <a:pt x="49114" y="87001"/>
                </a:lnTo>
                <a:lnTo>
                  <a:pt x="47711" y="85599"/>
                </a:lnTo>
                <a:lnTo>
                  <a:pt x="47711" y="84196"/>
                </a:lnTo>
                <a:lnTo>
                  <a:pt x="46307" y="78585"/>
                </a:lnTo>
                <a:lnTo>
                  <a:pt x="46307" y="67364"/>
                </a:lnTo>
                <a:close/>
              </a:path>
              <a:path w="62230" h="91439">
                <a:moveTo>
                  <a:pt x="46307" y="0"/>
                </a:moveTo>
                <a:lnTo>
                  <a:pt x="42098" y="2805"/>
                </a:lnTo>
                <a:lnTo>
                  <a:pt x="39291" y="2805"/>
                </a:lnTo>
                <a:lnTo>
                  <a:pt x="36484" y="4207"/>
                </a:lnTo>
                <a:lnTo>
                  <a:pt x="30455" y="14190"/>
                </a:lnTo>
                <a:lnTo>
                  <a:pt x="16839" y="36487"/>
                </a:lnTo>
                <a:lnTo>
                  <a:pt x="9472" y="48412"/>
                </a:lnTo>
                <a:lnTo>
                  <a:pt x="4999" y="55825"/>
                </a:lnTo>
                <a:lnTo>
                  <a:pt x="0" y="64559"/>
                </a:lnTo>
                <a:lnTo>
                  <a:pt x="1403" y="68767"/>
                </a:lnTo>
                <a:lnTo>
                  <a:pt x="7476" y="68548"/>
                </a:lnTo>
                <a:lnTo>
                  <a:pt x="15260" y="68066"/>
                </a:lnTo>
                <a:lnTo>
                  <a:pt x="24886" y="67583"/>
                </a:lnTo>
                <a:lnTo>
                  <a:pt x="36484" y="67364"/>
                </a:lnTo>
                <a:lnTo>
                  <a:pt x="61042" y="67364"/>
                </a:lnTo>
                <a:lnTo>
                  <a:pt x="60340" y="65962"/>
                </a:lnTo>
                <a:lnTo>
                  <a:pt x="60340" y="61754"/>
                </a:lnTo>
                <a:lnTo>
                  <a:pt x="61042" y="60351"/>
                </a:lnTo>
                <a:lnTo>
                  <a:pt x="8419" y="60351"/>
                </a:lnTo>
                <a:lnTo>
                  <a:pt x="14975" y="47979"/>
                </a:lnTo>
                <a:lnTo>
                  <a:pt x="21926" y="36136"/>
                </a:lnTo>
                <a:lnTo>
                  <a:pt x="29139" y="24820"/>
                </a:lnTo>
                <a:lnTo>
                  <a:pt x="36484" y="14026"/>
                </a:lnTo>
                <a:lnTo>
                  <a:pt x="46510" y="14026"/>
                </a:lnTo>
                <a:lnTo>
                  <a:pt x="47711" y="5610"/>
                </a:lnTo>
                <a:lnTo>
                  <a:pt x="47711" y="1402"/>
                </a:lnTo>
                <a:lnTo>
                  <a:pt x="46307" y="0"/>
                </a:lnTo>
                <a:close/>
              </a:path>
              <a:path w="62230" h="91439">
                <a:moveTo>
                  <a:pt x="61042" y="67364"/>
                </a:moveTo>
                <a:lnTo>
                  <a:pt x="51920" y="67364"/>
                </a:lnTo>
                <a:lnTo>
                  <a:pt x="56130" y="68767"/>
                </a:lnTo>
                <a:lnTo>
                  <a:pt x="61743" y="68767"/>
                </a:lnTo>
                <a:lnTo>
                  <a:pt x="61042" y="67364"/>
                </a:lnTo>
                <a:close/>
              </a:path>
              <a:path w="62230" h="91439">
                <a:moveTo>
                  <a:pt x="46510" y="14026"/>
                </a:moveTo>
                <a:lnTo>
                  <a:pt x="36484" y="14026"/>
                </a:lnTo>
                <a:lnTo>
                  <a:pt x="36484" y="60351"/>
                </a:lnTo>
                <a:lnTo>
                  <a:pt x="46307" y="60351"/>
                </a:lnTo>
                <a:lnTo>
                  <a:pt x="46487" y="14190"/>
                </a:lnTo>
                <a:lnTo>
                  <a:pt x="46510" y="14026"/>
                </a:lnTo>
                <a:close/>
              </a:path>
              <a:path w="62230" h="91439">
                <a:moveTo>
                  <a:pt x="61743" y="58948"/>
                </a:moveTo>
                <a:lnTo>
                  <a:pt x="57533" y="58948"/>
                </a:lnTo>
                <a:lnTo>
                  <a:pt x="51920" y="60351"/>
                </a:lnTo>
                <a:lnTo>
                  <a:pt x="61042" y="60351"/>
                </a:lnTo>
                <a:lnTo>
                  <a:pt x="61743" y="58948"/>
                </a:lnTo>
                <a:close/>
              </a:path>
            </a:pathLst>
          </a:custGeom>
          <a:solidFill>
            <a:srgbClr val="000000"/>
          </a:solidFill>
        </p:spPr>
        <p:txBody>
          <a:bodyPr wrap="square" lIns="0" tIns="0" rIns="0" bIns="0" rtlCol="0"/>
          <a:lstStyle/>
          <a:p>
            <a:endParaRPr/>
          </a:p>
        </p:txBody>
      </p:sp>
      <p:sp>
        <p:nvSpPr>
          <p:cNvPr id="143" name="object 143"/>
          <p:cNvSpPr/>
          <p:nvPr/>
        </p:nvSpPr>
        <p:spPr>
          <a:xfrm>
            <a:off x="2484375" y="3588402"/>
            <a:ext cx="59055" cy="92710"/>
          </a:xfrm>
          <a:custGeom>
            <a:avLst/>
            <a:gdLst/>
            <a:ahLst/>
            <a:cxnLst/>
            <a:rect l="l" t="t" r="r" b="b"/>
            <a:pathLst>
              <a:path w="59055" h="92710">
                <a:moveTo>
                  <a:pt x="4303" y="68767"/>
                </a:moveTo>
                <a:lnTo>
                  <a:pt x="0" y="70170"/>
                </a:lnTo>
                <a:lnTo>
                  <a:pt x="2806" y="78585"/>
                </a:lnTo>
                <a:lnTo>
                  <a:pt x="5613" y="84196"/>
                </a:lnTo>
                <a:lnTo>
                  <a:pt x="5613" y="89807"/>
                </a:lnTo>
                <a:lnTo>
                  <a:pt x="8419" y="91209"/>
                </a:lnTo>
                <a:lnTo>
                  <a:pt x="11226" y="91209"/>
                </a:lnTo>
                <a:lnTo>
                  <a:pt x="14032" y="92612"/>
                </a:lnTo>
                <a:lnTo>
                  <a:pt x="21142" y="92612"/>
                </a:lnTo>
                <a:lnTo>
                  <a:pt x="29056" y="92064"/>
                </a:lnTo>
                <a:lnTo>
                  <a:pt x="36040" y="90333"/>
                </a:lnTo>
                <a:lnTo>
                  <a:pt x="42217" y="87286"/>
                </a:lnTo>
                <a:lnTo>
                  <a:pt x="42566" y="87001"/>
                </a:lnTo>
                <a:lnTo>
                  <a:pt x="19645" y="87001"/>
                </a:lnTo>
                <a:lnTo>
                  <a:pt x="14032" y="84196"/>
                </a:lnTo>
                <a:lnTo>
                  <a:pt x="12722" y="82793"/>
                </a:lnTo>
                <a:lnTo>
                  <a:pt x="11226" y="81391"/>
                </a:lnTo>
                <a:lnTo>
                  <a:pt x="8419" y="79988"/>
                </a:lnTo>
                <a:lnTo>
                  <a:pt x="7109" y="75780"/>
                </a:lnTo>
                <a:lnTo>
                  <a:pt x="4303" y="68767"/>
                </a:lnTo>
                <a:close/>
              </a:path>
              <a:path w="59055" h="92710">
                <a:moveTo>
                  <a:pt x="53324" y="46306"/>
                </a:moveTo>
                <a:lnTo>
                  <a:pt x="35175" y="46306"/>
                </a:lnTo>
                <a:lnTo>
                  <a:pt x="39291" y="47708"/>
                </a:lnTo>
                <a:lnTo>
                  <a:pt x="42098" y="51916"/>
                </a:lnTo>
                <a:lnTo>
                  <a:pt x="44904" y="54722"/>
                </a:lnTo>
                <a:lnTo>
                  <a:pt x="46401" y="58948"/>
                </a:lnTo>
                <a:lnTo>
                  <a:pt x="46401" y="72975"/>
                </a:lnTo>
                <a:lnTo>
                  <a:pt x="44904" y="77183"/>
                </a:lnTo>
                <a:lnTo>
                  <a:pt x="42098" y="81391"/>
                </a:lnTo>
                <a:lnTo>
                  <a:pt x="37981" y="85599"/>
                </a:lnTo>
                <a:lnTo>
                  <a:pt x="32368" y="87001"/>
                </a:lnTo>
                <a:lnTo>
                  <a:pt x="42566" y="87001"/>
                </a:lnTo>
                <a:lnTo>
                  <a:pt x="47711" y="82793"/>
                </a:lnTo>
                <a:lnTo>
                  <a:pt x="54821" y="75780"/>
                </a:lnTo>
                <a:lnTo>
                  <a:pt x="58937" y="68767"/>
                </a:lnTo>
                <a:lnTo>
                  <a:pt x="58937" y="56143"/>
                </a:lnTo>
                <a:lnTo>
                  <a:pt x="57627" y="51916"/>
                </a:lnTo>
                <a:lnTo>
                  <a:pt x="56130" y="49111"/>
                </a:lnTo>
                <a:lnTo>
                  <a:pt x="53324" y="46306"/>
                </a:lnTo>
                <a:close/>
              </a:path>
              <a:path w="59055" h="92710">
                <a:moveTo>
                  <a:pt x="46401" y="42098"/>
                </a:moveTo>
                <a:lnTo>
                  <a:pt x="18336" y="42098"/>
                </a:lnTo>
                <a:lnTo>
                  <a:pt x="16839" y="49111"/>
                </a:lnTo>
                <a:lnTo>
                  <a:pt x="18336" y="49111"/>
                </a:lnTo>
                <a:lnTo>
                  <a:pt x="22452" y="47708"/>
                </a:lnTo>
                <a:lnTo>
                  <a:pt x="26755" y="46306"/>
                </a:lnTo>
                <a:lnTo>
                  <a:pt x="53324" y="46306"/>
                </a:lnTo>
                <a:lnTo>
                  <a:pt x="50517" y="43500"/>
                </a:lnTo>
                <a:lnTo>
                  <a:pt x="46401" y="42098"/>
                </a:lnTo>
                <a:close/>
              </a:path>
              <a:path w="59055" h="92710">
                <a:moveTo>
                  <a:pt x="49207" y="8415"/>
                </a:moveTo>
                <a:lnTo>
                  <a:pt x="30871" y="8415"/>
                </a:lnTo>
                <a:lnTo>
                  <a:pt x="33678" y="9818"/>
                </a:lnTo>
                <a:lnTo>
                  <a:pt x="39291" y="15447"/>
                </a:lnTo>
                <a:lnTo>
                  <a:pt x="40788" y="19655"/>
                </a:lnTo>
                <a:lnTo>
                  <a:pt x="40788" y="29474"/>
                </a:lnTo>
                <a:lnTo>
                  <a:pt x="39291" y="33682"/>
                </a:lnTo>
                <a:lnTo>
                  <a:pt x="36484" y="37890"/>
                </a:lnTo>
                <a:lnTo>
                  <a:pt x="32368" y="40695"/>
                </a:lnTo>
                <a:lnTo>
                  <a:pt x="28065" y="42098"/>
                </a:lnTo>
                <a:lnTo>
                  <a:pt x="43594" y="42098"/>
                </a:lnTo>
                <a:lnTo>
                  <a:pt x="40788" y="40695"/>
                </a:lnTo>
                <a:lnTo>
                  <a:pt x="37981" y="40695"/>
                </a:lnTo>
                <a:lnTo>
                  <a:pt x="43594" y="36487"/>
                </a:lnTo>
                <a:lnTo>
                  <a:pt x="47711" y="32279"/>
                </a:lnTo>
                <a:lnTo>
                  <a:pt x="49207" y="29474"/>
                </a:lnTo>
                <a:lnTo>
                  <a:pt x="50517" y="26669"/>
                </a:lnTo>
                <a:lnTo>
                  <a:pt x="52014" y="22461"/>
                </a:lnTo>
                <a:lnTo>
                  <a:pt x="52014" y="14026"/>
                </a:lnTo>
                <a:lnTo>
                  <a:pt x="49207" y="8415"/>
                </a:lnTo>
                <a:close/>
              </a:path>
              <a:path w="59055" h="92710">
                <a:moveTo>
                  <a:pt x="35175" y="0"/>
                </a:moveTo>
                <a:lnTo>
                  <a:pt x="19645" y="0"/>
                </a:lnTo>
                <a:lnTo>
                  <a:pt x="15529" y="2805"/>
                </a:lnTo>
                <a:lnTo>
                  <a:pt x="12722" y="4207"/>
                </a:lnTo>
                <a:lnTo>
                  <a:pt x="8419" y="5610"/>
                </a:lnTo>
                <a:lnTo>
                  <a:pt x="7109" y="9818"/>
                </a:lnTo>
                <a:lnTo>
                  <a:pt x="2806" y="25266"/>
                </a:lnTo>
                <a:lnTo>
                  <a:pt x="7109" y="25266"/>
                </a:lnTo>
                <a:lnTo>
                  <a:pt x="8419" y="21058"/>
                </a:lnTo>
                <a:lnTo>
                  <a:pt x="9916" y="18253"/>
                </a:lnTo>
                <a:lnTo>
                  <a:pt x="9916" y="15447"/>
                </a:lnTo>
                <a:lnTo>
                  <a:pt x="11226" y="14026"/>
                </a:lnTo>
                <a:lnTo>
                  <a:pt x="22452" y="8415"/>
                </a:lnTo>
                <a:lnTo>
                  <a:pt x="49207"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144" name="object 144"/>
          <p:cNvSpPr/>
          <p:nvPr/>
        </p:nvSpPr>
        <p:spPr>
          <a:xfrm>
            <a:off x="2554536" y="3588404"/>
            <a:ext cx="59055" cy="91440"/>
          </a:xfrm>
          <a:custGeom>
            <a:avLst/>
            <a:gdLst/>
            <a:ahLst/>
            <a:cxnLst/>
            <a:rect l="l" t="t" r="r" b="b"/>
            <a:pathLst>
              <a:path w="59055" h="91439">
                <a:moveTo>
                  <a:pt x="55161" y="11221"/>
                </a:moveTo>
                <a:lnTo>
                  <a:pt x="47711" y="11221"/>
                </a:lnTo>
                <a:lnTo>
                  <a:pt x="47711" y="12623"/>
                </a:lnTo>
                <a:lnTo>
                  <a:pt x="44550" y="18398"/>
                </a:lnTo>
                <a:lnTo>
                  <a:pt x="22618" y="57253"/>
                </a:lnTo>
                <a:lnTo>
                  <a:pt x="2806" y="89807"/>
                </a:lnTo>
                <a:lnTo>
                  <a:pt x="4303" y="91209"/>
                </a:lnTo>
                <a:lnTo>
                  <a:pt x="15529" y="91209"/>
                </a:lnTo>
                <a:lnTo>
                  <a:pt x="22917" y="74659"/>
                </a:lnTo>
                <a:lnTo>
                  <a:pt x="32532" y="54553"/>
                </a:lnTo>
                <a:lnTo>
                  <a:pt x="44498" y="31025"/>
                </a:lnTo>
                <a:lnTo>
                  <a:pt x="55161" y="11221"/>
                </a:lnTo>
                <a:close/>
              </a:path>
              <a:path w="59055" h="91439">
                <a:moveTo>
                  <a:pt x="58937" y="0"/>
                </a:moveTo>
                <a:lnTo>
                  <a:pt x="52727" y="810"/>
                </a:lnTo>
                <a:lnTo>
                  <a:pt x="44764" y="1227"/>
                </a:lnTo>
                <a:lnTo>
                  <a:pt x="35467" y="1380"/>
                </a:lnTo>
                <a:lnTo>
                  <a:pt x="0" y="1402"/>
                </a:lnTo>
                <a:lnTo>
                  <a:pt x="0" y="29474"/>
                </a:lnTo>
                <a:lnTo>
                  <a:pt x="4303" y="29474"/>
                </a:lnTo>
                <a:lnTo>
                  <a:pt x="4344" y="25088"/>
                </a:lnTo>
                <a:lnTo>
                  <a:pt x="5613" y="19655"/>
                </a:lnTo>
                <a:lnTo>
                  <a:pt x="5613" y="14026"/>
                </a:lnTo>
                <a:lnTo>
                  <a:pt x="7109" y="14026"/>
                </a:lnTo>
                <a:lnTo>
                  <a:pt x="7109" y="12623"/>
                </a:lnTo>
                <a:lnTo>
                  <a:pt x="16839" y="12623"/>
                </a:lnTo>
                <a:lnTo>
                  <a:pt x="25782" y="11812"/>
                </a:lnTo>
                <a:lnTo>
                  <a:pt x="33374" y="11396"/>
                </a:lnTo>
                <a:lnTo>
                  <a:pt x="39387" y="11243"/>
                </a:lnTo>
                <a:lnTo>
                  <a:pt x="55161" y="11221"/>
                </a:lnTo>
                <a:lnTo>
                  <a:pt x="58937" y="4207"/>
                </a:lnTo>
                <a:lnTo>
                  <a:pt x="58937" y="0"/>
                </a:lnTo>
                <a:close/>
              </a:path>
            </a:pathLst>
          </a:custGeom>
          <a:solidFill>
            <a:srgbClr val="000000"/>
          </a:solidFill>
        </p:spPr>
        <p:txBody>
          <a:bodyPr wrap="square" lIns="0" tIns="0" rIns="0" bIns="0" rtlCol="0"/>
          <a:lstStyle/>
          <a:p>
            <a:endParaRPr/>
          </a:p>
        </p:txBody>
      </p:sp>
      <p:sp>
        <p:nvSpPr>
          <p:cNvPr id="145" name="object 145"/>
          <p:cNvSpPr/>
          <p:nvPr/>
        </p:nvSpPr>
        <p:spPr>
          <a:xfrm>
            <a:off x="4634554" y="3589805"/>
            <a:ext cx="70485" cy="90170"/>
          </a:xfrm>
          <a:custGeom>
            <a:avLst/>
            <a:gdLst/>
            <a:ahLst/>
            <a:cxnLst/>
            <a:rect l="l" t="t" r="r" b="b"/>
            <a:pathLst>
              <a:path w="70485" h="90170">
                <a:moveTo>
                  <a:pt x="30871" y="4207"/>
                </a:moveTo>
                <a:lnTo>
                  <a:pt x="9729" y="4207"/>
                </a:lnTo>
                <a:lnTo>
                  <a:pt x="11226" y="5610"/>
                </a:lnTo>
                <a:lnTo>
                  <a:pt x="11226" y="84196"/>
                </a:lnTo>
                <a:lnTo>
                  <a:pt x="9729" y="85599"/>
                </a:lnTo>
                <a:lnTo>
                  <a:pt x="8419" y="85599"/>
                </a:lnTo>
                <a:lnTo>
                  <a:pt x="5613" y="87001"/>
                </a:lnTo>
                <a:lnTo>
                  <a:pt x="5613" y="89807"/>
                </a:lnTo>
                <a:lnTo>
                  <a:pt x="34988" y="89807"/>
                </a:lnTo>
                <a:lnTo>
                  <a:pt x="42144" y="89281"/>
                </a:lnTo>
                <a:lnTo>
                  <a:pt x="48740" y="87703"/>
                </a:lnTo>
                <a:lnTo>
                  <a:pt x="54774" y="85073"/>
                </a:lnTo>
                <a:lnTo>
                  <a:pt x="56077" y="84196"/>
                </a:lnTo>
                <a:lnTo>
                  <a:pt x="23762" y="84196"/>
                </a:lnTo>
                <a:lnTo>
                  <a:pt x="23762" y="42098"/>
                </a:lnTo>
                <a:lnTo>
                  <a:pt x="60246" y="42098"/>
                </a:lnTo>
                <a:lnTo>
                  <a:pt x="54633" y="39292"/>
                </a:lnTo>
                <a:lnTo>
                  <a:pt x="44904" y="39292"/>
                </a:lnTo>
                <a:lnTo>
                  <a:pt x="49114" y="37890"/>
                </a:lnTo>
                <a:lnTo>
                  <a:pt x="23762" y="37890"/>
                </a:lnTo>
                <a:lnTo>
                  <a:pt x="23762" y="5610"/>
                </a:lnTo>
                <a:lnTo>
                  <a:pt x="28065" y="5610"/>
                </a:lnTo>
                <a:lnTo>
                  <a:pt x="30871" y="4207"/>
                </a:lnTo>
                <a:close/>
              </a:path>
              <a:path w="70485" h="90170">
                <a:moveTo>
                  <a:pt x="60246" y="42098"/>
                </a:moveTo>
                <a:lnTo>
                  <a:pt x="37794" y="42098"/>
                </a:lnTo>
                <a:lnTo>
                  <a:pt x="43407" y="43500"/>
                </a:lnTo>
                <a:lnTo>
                  <a:pt x="46214" y="44903"/>
                </a:lnTo>
                <a:lnTo>
                  <a:pt x="50517" y="46306"/>
                </a:lnTo>
                <a:lnTo>
                  <a:pt x="53324" y="47708"/>
                </a:lnTo>
                <a:lnTo>
                  <a:pt x="54633" y="50514"/>
                </a:lnTo>
                <a:lnTo>
                  <a:pt x="56130" y="54740"/>
                </a:lnTo>
                <a:lnTo>
                  <a:pt x="57440" y="57546"/>
                </a:lnTo>
                <a:lnTo>
                  <a:pt x="57440" y="68767"/>
                </a:lnTo>
                <a:lnTo>
                  <a:pt x="54633" y="74377"/>
                </a:lnTo>
                <a:lnTo>
                  <a:pt x="50517" y="78585"/>
                </a:lnTo>
                <a:lnTo>
                  <a:pt x="47711" y="82793"/>
                </a:lnTo>
                <a:lnTo>
                  <a:pt x="40601" y="84196"/>
                </a:lnTo>
                <a:lnTo>
                  <a:pt x="56077" y="84196"/>
                </a:lnTo>
                <a:lnTo>
                  <a:pt x="60246" y="81391"/>
                </a:lnTo>
                <a:lnTo>
                  <a:pt x="67356" y="75780"/>
                </a:lnTo>
                <a:lnTo>
                  <a:pt x="70163" y="68767"/>
                </a:lnTo>
                <a:lnTo>
                  <a:pt x="70163" y="54740"/>
                </a:lnTo>
                <a:lnTo>
                  <a:pt x="68666" y="49111"/>
                </a:lnTo>
                <a:lnTo>
                  <a:pt x="64550" y="44903"/>
                </a:lnTo>
                <a:lnTo>
                  <a:pt x="60246" y="42098"/>
                </a:lnTo>
                <a:close/>
              </a:path>
              <a:path w="70485" h="90170">
                <a:moveTo>
                  <a:pt x="50517" y="0"/>
                </a:moveTo>
                <a:lnTo>
                  <a:pt x="0" y="0"/>
                </a:lnTo>
                <a:lnTo>
                  <a:pt x="0" y="4207"/>
                </a:lnTo>
                <a:lnTo>
                  <a:pt x="40601" y="4207"/>
                </a:lnTo>
                <a:lnTo>
                  <a:pt x="46214" y="5610"/>
                </a:lnTo>
                <a:lnTo>
                  <a:pt x="51827" y="11221"/>
                </a:lnTo>
                <a:lnTo>
                  <a:pt x="53324" y="15447"/>
                </a:lnTo>
                <a:lnTo>
                  <a:pt x="53324" y="25266"/>
                </a:lnTo>
                <a:lnTo>
                  <a:pt x="51827" y="29474"/>
                </a:lnTo>
                <a:lnTo>
                  <a:pt x="47711" y="33682"/>
                </a:lnTo>
                <a:lnTo>
                  <a:pt x="44904" y="36487"/>
                </a:lnTo>
                <a:lnTo>
                  <a:pt x="37794" y="37890"/>
                </a:lnTo>
                <a:lnTo>
                  <a:pt x="49114" y="37890"/>
                </a:lnTo>
                <a:lnTo>
                  <a:pt x="53324" y="36487"/>
                </a:lnTo>
                <a:lnTo>
                  <a:pt x="58937" y="33682"/>
                </a:lnTo>
                <a:lnTo>
                  <a:pt x="61743" y="29474"/>
                </a:lnTo>
                <a:lnTo>
                  <a:pt x="64550" y="26669"/>
                </a:lnTo>
                <a:lnTo>
                  <a:pt x="65860" y="22461"/>
                </a:lnTo>
                <a:lnTo>
                  <a:pt x="65860" y="11221"/>
                </a:lnTo>
                <a:lnTo>
                  <a:pt x="64550" y="7013"/>
                </a:lnTo>
                <a:lnTo>
                  <a:pt x="58937" y="2805"/>
                </a:lnTo>
                <a:lnTo>
                  <a:pt x="56130" y="1402"/>
                </a:lnTo>
                <a:lnTo>
                  <a:pt x="50517" y="0"/>
                </a:lnTo>
                <a:close/>
              </a:path>
            </a:pathLst>
          </a:custGeom>
          <a:solidFill>
            <a:srgbClr val="000000"/>
          </a:solidFill>
        </p:spPr>
        <p:txBody>
          <a:bodyPr wrap="square" lIns="0" tIns="0" rIns="0" bIns="0" rtlCol="0"/>
          <a:lstStyle/>
          <a:p>
            <a:endParaRPr/>
          </a:p>
        </p:txBody>
      </p:sp>
      <p:sp>
        <p:nvSpPr>
          <p:cNvPr id="146" name="object 146"/>
          <p:cNvSpPr/>
          <p:nvPr/>
        </p:nvSpPr>
        <p:spPr>
          <a:xfrm>
            <a:off x="4714448" y="3619279"/>
            <a:ext cx="55244" cy="62230"/>
          </a:xfrm>
          <a:custGeom>
            <a:avLst/>
            <a:gdLst/>
            <a:ahLst/>
            <a:cxnLst/>
            <a:rect l="l" t="t" r="r" b="b"/>
            <a:pathLst>
              <a:path w="55245" h="62229">
                <a:moveTo>
                  <a:pt x="37981" y="0"/>
                </a:moveTo>
                <a:lnTo>
                  <a:pt x="25258" y="0"/>
                </a:lnTo>
                <a:lnTo>
                  <a:pt x="19645" y="1402"/>
                </a:lnTo>
                <a:lnTo>
                  <a:pt x="15529" y="4207"/>
                </a:lnTo>
                <a:lnTo>
                  <a:pt x="9916" y="7013"/>
                </a:lnTo>
                <a:lnTo>
                  <a:pt x="5613" y="9818"/>
                </a:lnTo>
                <a:lnTo>
                  <a:pt x="4303" y="12623"/>
                </a:lnTo>
                <a:lnTo>
                  <a:pt x="1496" y="18234"/>
                </a:lnTo>
                <a:lnTo>
                  <a:pt x="0" y="25266"/>
                </a:lnTo>
                <a:lnTo>
                  <a:pt x="0" y="40695"/>
                </a:lnTo>
                <a:lnTo>
                  <a:pt x="2806" y="49111"/>
                </a:lnTo>
                <a:lnTo>
                  <a:pt x="7109" y="54722"/>
                </a:lnTo>
                <a:lnTo>
                  <a:pt x="12722" y="58930"/>
                </a:lnTo>
                <a:lnTo>
                  <a:pt x="19645" y="61735"/>
                </a:lnTo>
                <a:lnTo>
                  <a:pt x="36484" y="61735"/>
                </a:lnTo>
                <a:lnTo>
                  <a:pt x="39291" y="60332"/>
                </a:lnTo>
                <a:lnTo>
                  <a:pt x="43594" y="60332"/>
                </a:lnTo>
                <a:lnTo>
                  <a:pt x="47711" y="57527"/>
                </a:lnTo>
                <a:lnTo>
                  <a:pt x="50517" y="56124"/>
                </a:lnTo>
                <a:lnTo>
                  <a:pt x="28065" y="56124"/>
                </a:lnTo>
                <a:lnTo>
                  <a:pt x="22452" y="53319"/>
                </a:lnTo>
                <a:lnTo>
                  <a:pt x="18336" y="49111"/>
                </a:lnTo>
                <a:lnTo>
                  <a:pt x="14032" y="44903"/>
                </a:lnTo>
                <a:lnTo>
                  <a:pt x="12722" y="37890"/>
                </a:lnTo>
                <a:lnTo>
                  <a:pt x="11226" y="29474"/>
                </a:lnTo>
                <a:lnTo>
                  <a:pt x="52014" y="29474"/>
                </a:lnTo>
                <a:lnTo>
                  <a:pt x="54821" y="28071"/>
                </a:lnTo>
                <a:lnTo>
                  <a:pt x="54821" y="25266"/>
                </a:lnTo>
                <a:lnTo>
                  <a:pt x="12722" y="25266"/>
                </a:lnTo>
                <a:lnTo>
                  <a:pt x="12722" y="18234"/>
                </a:lnTo>
                <a:lnTo>
                  <a:pt x="14032" y="12623"/>
                </a:lnTo>
                <a:lnTo>
                  <a:pt x="16839" y="8415"/>
                </a:lnTo>
                <a:lnTo>
                  <a:pt x="19645" y="5610"/>
                </a:lnTo>
                <a:lnTo>
                  <a:pt x="22452" y="4207"/>
                </a:lnTo>
                <a:lnTo>
                  <a:pt x="46339" y="4207"/>
                </a:lnTo>
                <a:lnTo>
                  <a:pt x="43594" y="1402"/>
                </a:lnTo>
                <a:lnTo>
                  <a:pt x="37981" y="0"/>
                </a:lnTo>
                <a:close/>
              </a:path>
              <a:path w="55245" h="62229">
                <a:moveTo>
                  <a:pt x="52014" y="49111"/>
                </a:moveTo>
                <a:lnTo>
                  <a:pt x="49207" y="51916"/>
                </a:lnTo>
                <a:lnTo>
                  <a:pt x="43594" y="54722"/>
                </a:lnTo>
                <a:lnTo>
                  <a:pt x="40788" y="54722"/>
                </a:lnTo>
                <a:lnTo>
                  <a:pt x="37981" y="56124"/>
                </a:lnTo>
                <a:lnTo>
                  <a:pt x="50517" y="56124"/>
                </a:lnTo>
                <a:lnTo>
                  <a:pt x="53324" y="50514"/>
                </a:lnTo>
                <a:lnTo>
                  <a:pt x="52014" y="49111"/>
                </a:lnTo>
                <a:close/>
              </a:path>
              <a:path w="55245" h="62229">
                <a:moveTo>
                  <a:pt x="46339" y="4207"/>
                </a:moveTo>
                <a:lnTo>
                  <a:pt x="33678" y="4207"/>
                </a:lnTo>
                <a:lnTo>
                  <a:pt x="36484" y="5610"/>
                </a:lnTo>
                <a:lnTo>
                  <a:pt x="37981" y="7013"/>
                </a:lnTo>
                <a:lnTo>
                  <a:pt x="39291" y="8415"/>
                </a:lnTo>
                <a:lnTo>
                  <a:pt x="40788" y="11221"/>
                </a:lnTo>
                <a:lnTo>
                  <a:pt x="42098" y="14026"/>
                </a:lnTo>
                <a:lnTo>
                  <a:pt x="43594" y="18234"/>
                </a:lnTo>
                <a:lnTo>
                  <a:pt x="43594" y="25266"/>
                </a:lnTo>
                <a:lnTo>
                  <a:pt x="54821" y="25266"/>
                </a:lnTo>
                <a:lnTo>
                  <a:pt x="54821" y="16831"/>
                </a:lnTo>
                <a:lnTo>
                  <a:pt x="52014" y="9818"/>
                </a:lnTo>
                <a:lnTo>
                  <a:pt x="47711" y="5610"/>
                </a:lnTo>
                <a:lnTo>
                  <a:pt x="46339" y="4207"/>
                </a:lnTo>
                <a:close/>
              </a:path>
            </a:pathLst>
          </a:custGeom>
          <a:solidFill>
            <a:srgbClr val="000000"/>
          </a:solidFill>
        </p:spPr>
        <p:txBody>
          <a:bodyPr wrap="square" lIns="0" tIns="0" rIns="0" bIns="0" rtlCol="0"/>
          <a:lstStyle/>
          <a:p>
            <a:endParaRPr/>
          </a:p>
        </p:txBody>
      </p:sp>
      <p:sp>
        <p:nvSpPr>
          <p:cNvPr id="147" name="object 147"/>
          <p:cNvSpPr/>
          <p:nvPr/>
        </p:nvSpPr>
        <p:spPr>
          <a:xfrm>
            <a:off x="4776192" y="3589805"/>
            <a:ext cx="71755" cy="91440"/>
          </a:xfrm>
          <a:custGeom>
            <a:avLst/>
            <a:gdLst/>
            <a:ahLst/>
            <a:cxnLst/>
            <a:rect l="l" t="t" r="r" b="b"/>
            <a:pathLst>
              <a:path w="71754" h="91439">
                <a:moveTo>
                  <a:pt x="66047" y="89807"/>
                </a:moveTo>
                <a:lnTo>
                  <a:pt x="46401" y="89807"/>
                </a:lnTo>
                <a:lnTo>
                  <a:pt x="56130" y="91209"/>
                </a:lnTo>
                <a:lnTo>
                  <a:pt x="60434" y="91209"/>
                </a:lnTo>
                <a:lnTo>
                  <a:pt x="66047" y="89807"/>
                </a:lnTo>
                <a:close/>
              </a:path>
              <a:path w="71754" h="91439">
                <a:moveTo>
                  <a:pt x="70163" y="0"/>
                </a:moveTo>
                <a:lnTo>
                  <a:pt x="0" y="0"/>
                </a:lnTo>
                <a:lnTo>
                  <a:pt x="0" y="4207"/>
                </a:lnTo>
                <a:lnTo>
                  <a:pt x="9916" y="4207"/>
                </a:lnTo>
                <a:lnTo>
                  <a:pt x="11226" y="5610"/>
                </a:lnTo>
                <a:lnTo>
                  <a:pt x="12722" y="7013"/>
                </a:lnTo>
                <a:lnTo>
                  <a:pt x="12722" y="16850"/>
                </a:lnTo>
                <a:lnTo>
                  <a:pt x="14032" y="22461"/>
                </a:lnTo>
                <a:lnTo>
                  <a:pt x="14032" y="71572"/>
                </a:lnTo>
                <a:lnTo>
                  <a:pt x="12722" y="77183"/>
                </a:lnTo>
                <a:lnTo>
                  <a:pt x="12722" y="84196"/>
                </a:lnTo>
                <a:lnTo>
                  <a:pt x="11226" y="85599"/>
                </a:lnTo>
                <a:lnTo>
                  <a:pt x="9916" y="85599"/>
                </a:lnTo>
                <a:lnTo>
                  <a:pt x="8419" y="87001"/>
                </a:lnTo>
                <a:lnTo>
                  <a:pt x="1496" y="87001"/>
                </a:lnTo>
                <a:lnTo>
                  <a:pt x="1496" y="89807"/>
                </a:lnTo>
                <a:lnTo>
                  <a:pt x="70163" y="89807"/>
                </a:lnTo>
                <a:lnTo>
                  <a:pt x="70163" y="84196"/>
                </a:lnTo>
                <a:lnTo>
                  <a:pt x="26755" y="84196"/>
                </a:lnTo>
                <a:lnTo>
                  <a:pt x="26755" y="71572"/>
                </a:lnTo>
                <a:lnTo>
                  <a:pt x="25258" y="63156"/>
                </a:lnTo>
                <a:lnTo>
                  <a:pt x="25258" y="47708"/>
                </a:lnTo>
                <a:lnTo>
                  <a:pt x="29562" y="46306"/>
                </a:lnTo>
                <a:lnTo>
                  <a:pt x="60434" y="46306"/>
                </a:lnTo>
                <a:lnTo>
                  <a:pt x="60434" y="40695"/>
                </a:lnTo>
                <a:lnTo>
                  <a:pt x="25258" y="40695"/>
                </a:lnTo>
                <a:lnTo>
                  <a:pt x="25258" y="28071"/>
                </a:lnTo>
                <a:lnTo>
                  <a:pt x="26755" y="18253"/>
                </a:lnTo>
                <a:lnTo>
                  <a:pt x="26755" y="5610"/>
                </a:lnTo>
                <a:lnTo>
                  <a:pt x="68853" y="5610"/>
                </a:lnTo>
                <a:lnTo>
                  <a:pt x="70163" y="0"/>
                </a:lnTo>
                <a:close/>
              </a:path>
              <a:path w="71754" h="91439">
                <a:moveTo>
                  <a:pt x="71660" y="68767"/>
                </a:moveTo>
                <a:lnTo>
                  <a:pt x="67356" y="68767"/>
                </a:lnTo>
                <a:lnTo>
                  <a:pt x="67356" y="74377"/>
                </a:lnTo>
                <a:lnTo>
                  <a:pt x="66047" y="78585"/>
                </a:lnTo>
                <a:lnTo>
                  <a:pt x="64550" y="82793"/>
                </a:lnTo>
                <a:lnTo>
                  <a:pt x="61743" y="82793"/>
                </a:lnTo>
                <a:lnTo>
                  <a:pt x="60434" y="84196"/>
                </a:lnTo>
                <a:lnTo>
                  <a:pt x="70163" y="84196"/>
                </a:lnTo>
                <a:lnTo>
                  <a:pt x="71660" y="77183"/>
                </a:lnTo>
                <a:lnTo>
                  <a:pt x="71660" y="68767"/>
                </a:lnTo>
                <a:close/>
              </a:path>
              <a:path w="71754" h="91439">
                <a:moveTo>
                  <a:pt x="60434" y="46306"/>
                </a:moveTo>
                <a:lnTo>
                  <a:pt x="46401" y="46306"/>
                </a:lnTo>
                <a:lnTo>
                  <a:pt x="52014" y="47708"/>
                </a:lnTo>
                <a:lnTo>
                  <a:pt x="53324" y="47708"/>
                </a:lnTo>
                <a:lnTo>
                  <a:pt x="56130" y="49111"/>
                </a:lnTo>
                <a:lnTo>
                  <a:pt x="56130" y="58948"/>
                </a:lnTo>
                <a:lnTo>
                  <a:pt x="60434" y="58948"/>
                </a:lnTo>
                <a:lnTo>
                  <a:pt x="60434" y="46306"/>
                </a:lnTo>
                <a:close/>
              </a:path>
              <a:path w="71754" h="91439">
                <a:moveTo>
                  <a:pt x="60434" y="29474"/>
                </a:moveTo>
                <a:lnTo>
                  <a:pt x="56130" y="29474"/>
                </a:lnTo>
                <a:lnTo>
                  <a:pt x="56130" y="39292"/>
                </a:lnTo>
                <a:lnTo>
                  <a:pt x="54821" y="40695"/>
                </a:lnTo>
                <a:lnTo>
                  <a:pt x="60434" y="40695"/>
                </a:lnTo>
                <a:lnTo>
                  <a:pt x="60434" y="29474"/>
                </a:lnTo>
                <a:close/>
              </a:path>
              <a:path w="71754" h="91439">
                <a:moveTo>
                  <a:pt x="68853" y="5610"/>
                </a:moveTo>
                <a:lnTo>
                  <a:pt x="52014" y="5610"/>
                </a:lnTo>
                <a:lnTo>
                  <a:pt x="63240" y="8415"/>
                </a:lnTo>
                <a:lnTo>
                  <a:pt x="63240" y="19655"/>
                </a:lnTo>
                <a:lnTo>
                  <a:pt x="67356" y="19655"/>
                </a:lnTo>
                <a:lnTo>
                  <a:pt x="68853" y="11221"/>
                </a:lnTo>
                <a:lnTo>
                  <a:pt x="68853" y="5610"/>
                </a:lnTo>
                <a:close/>
              </a:path>
            </a:pathLst>
          </a:custGeom>
          <a:solidFill>
            <a:srgbClr val="000000"/>
          </a:solidFill>
        </p:spPr>
        <p:txBody>
          <a:bodyPr wrap="square" lIns="0" tIns="0" rIns="0" bIns="0" rtlCol="0"/>
          <a:lstStyle/>
          <a:p>
            <a:endParaRPr/>
          </a:p>
        </p:txBody>
      </p:sp>
      <p:sp>
        <p:nvSpPr>
          <p:cNvPr id="148" name="object 148"/>
          <p:cNvSpPr/>
          <p:nvPr/>
        </p:nvSpPr>
        <p:spPr>
          <a:xfrm>
            <a:off x="4856272" y="3588404"/>
            <a:ext cx="95885" cy="91440"/>
          </a:xfrm>
          <a:custGeom>
            <a:avLst/>
            <a:gdLst/>
            <a:ahLst/>
            <a:cxnLst/>
            <a:rect l="l" t="t" r="r" b="b"/>
            <a:pathLst>
              <a:path w="95885" h="91439">
                <a:moveTo>
                  <a:pt x="23949" y="87001"/>
                </a:moveTo>
                <a:lnTo>
                  <a:pt x="4116" y="87001"/>
                </a:lnTo>
                <a:lnTo>
                  <a:pt x="1309" y="88404"/>
                </a:lnTo>
                <a:lnTo>
                  <a:pt x="0" y="88404"/>
                </a:lnTo>
                <a:lnTo>
                  <a:pt x="0" y="91209"/>
                </a:lnTo>
                <a:lnTo>
                  <a:pt x="29562" y="91209"/>
                </a:lnTo>
                <a:lnTo>
                  <a:pt x="29562" y="88404"/>
                </a:lnTo>
                <a:lnTo>
                  <a:pt x="23949" y="87001"/>
                </a:lnTo>
                <a:close/>
              </a:path>
              <a:path w="95885" h="91439">
                <a:moveTo>
                  <a:pt x="92615" y="87001"/>
                </a:moveTo>
                <a:lnTo>
                  <a:pt x="67356" y="87001"/>
                </a:lnTo>
                <a:lnTo>
                  <a:pt x="61743" y="88404"/>
                </a:lnTo>
                <a:lnTo>
                  <a:pt x="61743" y="91209"/>
                </a:lnTo>
                <a:lnTo>
                  <a:pt x="95422" y="91209"/>
                </a:lnTo>
                <a:lnTo>
                  <a:pt x="95422" y="88404"/>
                </a:lnTo>
                <a:lnTo>
                  <a:pt x="92615" y="87001"/>
                </a:lnTo>
                <a:close/>
              </a:path>
              <a:path w="95885" h="91439">
                <a:moveTo>
                  <a:pt x="50517" y="0"/>
                </a:moveTo>
                <a:lnTo>
                  <a:pt x="46401" y="0"/>
                </a:lnTo>
                <a:lnTo>
                  <a:pt x="44825" y="4515"/>
                </a:lnTo>
                <a:lnTo>
                  <a:pt x="42495" y="9820"/>
                </a:lnTo>
                <a:lnTo>
                  <a:pt x="39639" y="16182"/>
                </a:lnTo>
                <a:lnTo>
                  <a:pt x="36484" y="23863"/>
                </a:lnTo>
                <a:lnTo>
                  <a:pt x="19645" y="63156"/>
                </a:lnTo>
                <a:lnTo>
                  <a:pt x="15529" y="70170"/>
                </a:lnTo>
                <a:lnTo>
                  <a:pt x="12535" y="77183"/>
                </a:lnTo>
                <a:lnTo>
                  <a:pt x="9729" y="82793"/>
                </a:lnTo>
                <a:lnTo>
                  <a:pt x="8419" y="85599"/>
                </a:lnTo>
                <a:lnTo>
                  <a:pt x="8419" y="87001"/>
                </a:lnTo>
                <a:lnTo>
                  <a:pt x="19645" y="87001"/>
                </a:lnTo>
                <a:lnTo>
                  <a:pt x="19645" y="85599"/>
                </a:lnTo>
                <a:lnTo>
                  <a:pt x="18336" y="85599"/>
                </a:lnTo>
                <a:lnTo>
                  <a:pt x="18336" y="82793"/>
                </a:lnTo>
                <a:lnTo>
                  <a:pt x="19645" y="78585"/>
                </a:lnTo>
                <a:lnTo>
                  <a:pt x="22452" y="71572"/>
                </a:lnTo>
                <a:lnTo>
                  <a:pt x="26755" y="61754"/>
                </a:lnTo>
                <a:lnTo>
                  <a:pt x="76895" y="61754"/>
                </a:lnTo>
                <a:lnTo>
                  <a:pt x="74498" y="56143"/>
                </a:lnTo>
                <a:lnTo>
                  <a:pt x="29562" y="56143"/>
                </a:lnTo>
                <a:lnTo>
                  <a:pt x="44904" y="18253"/>
                </a:lnTo>
                <a:lnTo>
                  <a:pt x="58314" y="18253"/>
                </a:lnTo>
                <a:lnTo>
                  <a:pt x="50517" y="0"/>
                </a:lnTo>
                <a:close/>
              </a:path>
              <a:path w="95885" h="91439">
                <a:moveTo>
                  <a:pt x="76895" y="61754"/>
                </a:moveTo>
                <a:lnTo>
                  <a:pt x="64550" y="61754"/>
                </a:lnTo>
                <a:lnTo>
                  <a:pt x="71660" y="78585"/>
                </a:lnTo>
                <a:lnTo>
                  <a:pt x="71660" y="82793"/>
                </a:lnTo>
                <a:lnTo>
                  <a:pt x="72969" y="84196"/>
                </a:lnTo>
                <a:lnTo>
                  <a:pt x="72969" y="85599"/>
                </a:lnTo>
                <a:lnTo>
                  <a:pt x="71660" y="87001"/>
                </a:lnTo>
                <a:lnTo>
                  <a:pt x="88499" y="87001"/>
                </a:lnTo>
                <a:lnTo>
                  <a:pt x="88499" y="85599"/>
                </a:lnTo>
                <a:lnTo>
                  <a:pt x="87002" y="84196"/>
                </a:lnTo>
                <a:lnTo>
                  <a:pt x="85692" y="79988"/>
                </a:lnTo>
                <a:lnTo>
                  <a:pt x="82886" y="75780"/>
                </a:lnTo>
                <a:lnTo>
                  <a:pt x="76895" y="61754"/>
                </a:lnTo>
                <a:close/>
              </a:path>
              <a:path w="95885" h="91439">
                <a:moveTo>
                  <a:pt x="58314" y="18253"/>
                </a:moveTo>
                <a:lnTo>
                  <a:pt x="44904" y="18253"/>
                </a:lnTo>
                <a:lnTo>
                  <a:pt x="61743" y="56143"/>
                </a:lnTo>
                <a:lnTo>
                  <a:pt x="74498" y="56143"/>
                </a:lnTo>
                <a:lnTo>
                  <a:pt x="58314" y="18253"/>
                </a:lnTo>
                <a:close/>
              </a:path>
            </a:pathLst>
          </a:custGeom>
          <a:solidFill>
            <a:srgbClr val="000000"/>
          </a:solidFill>
        </p:spPr>
        <p:txBody>
          <a:bodyPr wrap="square" lIns="0" tIns="0" rIns="0" bIns="0" rtlCol="0"/>
          <a:lstStyle/>
          <a:p>
            <a:endParaRPr/>
          </a:p>
        </p:txBody>
      </p:sp>
      <p:sp>
        <p:nvSpPr>
          <p:cNvPr id="149" name="object 149"/>
          <p:cNvSpPr/>
          <p:nvPr/>
        </p:nvSpPr>
        <p:spPr>
          <a:xfrm>
            <a:off x="4958804" y="3589805"/>
            <a:ext cx="116839" cy="91440"/>
          </a:xfrm>
          <a:custGeom>
            <a:avLst/>
            <a:gdLst/>
            <a:ahLst/>
            <a:cxnLst/>
            <a:rect l="l" t="t" r="r" b="b"/>
            <a:pathLst>
              <a:path w="116839" h="91439">
                <a:moveTo>
                  <a:pt x="31218" y="15447"/>
                </a:moveTo>
                <a:lnTo>
                  <a:pt x="18148" y="15447"/>
                </a:lnTo>
                <a:lnTo>
                  <a:pt x="40601" y="63156"/>
                </a:lnTo>
                <a:lnTo>
                  <a:pt x="45378" y="73654"/>
                </a:lnTo>
                <a:lnTo>
                  <a:pt x="51704" y="87812"/>
                </a:lnTo>
                <a:lnTo>
                  <a:pt x="53324" y="91209"/>
                </a:lnTo>
                <a:lnTo>
                  <a:pt x="56130" y="91209"/>
                </a:lnTo>
                <a:lnTo>
                  <a:pt x="60360" y="82530"/>
                </a:lnTo>
                <a:lnTo>
                  <a:pt x="65539" y="71572"/>
                </a:lnTo>
                <a:lnTo>
                  <a:pt x="58937" y="71572"/>
                </a:lnTo>
                <a:lnTo>
                  <a:pt x="42098" y="37890"/>
                </a:lnTo>
                <a:lnTo>
                  <a:pt x="37022" y="27630"/>
                </a:lnTo>
                <a:lnTo>
                  <a:pt x="31218" y="15447"/>
                </a:lnTo>
                <a:close/>
              </a:path>
              <a:path w="116839" h="91439">
                <a:moveTo>
                  <a:pt x="29375" y="87001"/>
                </a:moveTo>
                <a:lnTo>
                  <a:pt x="0" y="87001"/>
                </a:lnTo>
                <a:lnTo>
                  <a:pt x="0" y="89807"/>
                </a:lnTo>
                <a:lnTo>
                  <a:pt x="29375" y="89807"/>
                </a:lnTo>
                <a:lnTo>
                  <a:pt x="29375" y="87001"/>
                </a:lnTo>
                <a:close/>
              </a:path>
              <a:path w="116839" h="91439">
                <a:moveTo>
                  <a:pt x="116377" y="87001"/>
                </a:moveTo>
                <a:lnTo>
                  <a:pt x="81389" y="87001"/>
                </a:lnTo>
                <a:lnTo>
                  <a:pt x="81389" y="89807"/>
                </a:lnTo>
                <a:lnTo>
                  <a:pt x="116377" y="89807"/>
                </a:lnTo>
                <a:lnTo>
                  <a:pt x="116377" y="87001"/>
                </a:lnTo>
                <a:close/>
              </a:path>
              <a:path w="116839" h="91439">
                <a:moveTo>
                  <a:pt x="23762" y="0"/>
                </a:moveTo>
                <a:lnTo>
                  <a:pt x="0" y="0"/>
                </a:lnTo>
                <a:lnTo>
                  <a:pt x="0" y="4207"/>
                </a:lnTo>
                <a:lnTo>
                  <a:pt x="9729" y="4207"/>
                </a:lnTo>
                <a:lnTo>
                  <a:pt x="9729" y="5610"/>
                </a:lnTo>
                <a:lnTo>
                  <a:pt x="11226" y="7013"/>
                </a:lnTo>
                <a:lnTo>
                  <a:pt x="11226" y="82793"/>
                </a:lnTo>
                <a:lnTo>
                  <a:pt x="9729" y="84196"/>
                </a:lnTo>
                <a:lnTo>
                  <a:pt x="9729" y="85599"/>
                </a:lnTo>
                <a:lnTo>
                  <a:pt x="8419" y="85599"/>
                </a:lnTo>
                <a:lnTo>
                  <a:pt x="6922" y="87001"/>
                </a:lnTo>
                <a:lnTo>
                  <a:pt x="22452" y="87001"/>
                </a:lnTo>
                <a:lnTo>
                  <a:pt x="19645" y="85599"/>
                </a:lnTo>
                <a:lnTo>
                  <a:pt x="19645" y="84196"/>
                </a:lnTo>
                <a:lnTo>
                  <a:pt x="18148" y="82793"/>
                </a:lnTo>
                <a:lnTo>
                  <a:pt x="18148" y="15447"/>
                </a:lnTo>
                <a:lnTo>
                  <a:pt x="31218" y="15447"/>
                </a:lnTo>
                <a:lnTo>
                  <a:pt x="27995" y="8681"/>
                </a:lnTo>
                <a:lnTo>
                  <a:pt x="23762" y="0"/>
                </a:lnTo>
                <a:close/>
              </a:path>
              <a:path w="116839" h="91439">
                <a:moveTo>
                  <a:pt x="105151" y="14045"/>
                </a:moveTo>
                <a:lnTo>
                  <a:pt x="92615" y="14045"/>
                </a:lnTo>
                <a:lnTo>
                  <a:pt x="92615" y="82793"/>
                </a:lnTo>
                <a:lnTo>
                  <a:pt x="91118" y="84196"/>
                </a:lnTo>
                <a:lnTo>
                  <a:pt x="91118" y="85599"/>
                </a:lnTo>
                <a:lnTo>
                  <a:pt x="88312" y="87001"/>
                </a:lnTo>
                <a:lnTo>
                  <a:pt x="109454" y="87001"/>
                </a:lnTo>
                <a:lnTo>
                  <a:pt x="106648" y="85599"/>
                </a:lnTo>
                <a:lnTo>
                  <a:pt x="106648" y="84196"/>
                </a:lnTo>
                <a:lnTo>
                  <a:pt x="105151" y="82793"/>
                </a:lnTo>
                <a:lnTo>
                  <a:pt x="105151" y="14045"/>
                </a:lnTo>
                <a:close/>
              </a:path>
              <a:path w="116839" h="91439">
                <a:moveTo>
                  <a:pt x="116377" y="0"/>
                </a:moveTo>
                <a:lnTo>
                  <a:pt x="92615" y="0"/>
                </a:lnTo>
                <a:lnTo>
                  <a:pt x="82395" y="21932"/>
                </a:lnTo>
                <a:lnTo>
                  <a:pt x="77960" y="31775"/>
                </a:lnTo>
                <a:lnTo>
                  <a:pt x="74279" y="40695"/>
                </a:lnTo>
                <a:lnTo>
                  <a:pt x="58937" y="71572"/>
                </a:lnTo>
                <a:lnTo>
                  <a:pt x="65539" y="71572"/>
                </a:lnTo>
                <a:lnTo>
                  <a:pt x="69312" y="63587"/>
                </a:lnTo>
                <a:lnTo>
                  <a:pt x="74279" y="53319"/>
                </a:lnTo>
                <a:lnTo>
                  <a:pt x="92615" y="14045"/>
                </a:lnTo>
                <a:lnTo>
                  <a:pt x="105151" y="14045"/>
                </a:lnTo>
                <a:lnTo>
                  <a:pt x="105151" y="7013"/>
                </a:lnTo>
                <a:lnTo>
                  <a:pt x="106648" y="5610"/>
                </a:lnTo>
                <a:lnTo>
                  <a:pt x="106648" y="4207"/>
                </a:lnTo>
                <a:lnTo>
                  <a:pt x="116377" y="4207"/>
                </a:lnTo>
                <a:lnTo>
                  <a:pt x="116377" y="0"/>
                </a:lnTo>
                <a:close/>
              </a:path>
            </a:pathLst>
          </a:custGeom>
          <a:solidFill>
            <a:srgbClr val="000000"/>
          </a:solidFill>
        </p:spPr>
        <p:txBody>
          <a:bodyPr wrap="square" lIns="0" tIns="0" rIns="0" bIns="0" rtlCol="0"/>
          <a:lstStyle/>
          <a:p>
            <a:endParaRPr/>
          </a:p>
        </p:txBody>
      </p:sp>
      <p:sp>
        <p:nvSpPr>
          <p:cNvPr id="150" name="object 150"/>
          <p:cNvSpPr/>
          <p:nvPr/>
        </p:nvSpPr>
        <p:spPr>
          <a:xfrm>
            <a:off x="5746131" y="3588404"/>
            <a:ext cx="60325" cy="91440"/>
          </a:xfrm>
          <a:custGeom>
            <a:avLst/>
            <a:gdLst/>
            <a:ahLst/>
            <a:cxnLst/>
            <a:rect l="l" t="t" r="r" b="b"/>
            <a:pathLst>
              <a:path w="60325" h="91439">
                <a:moveTo>
                  <a:pt x="50455" y="9818"/>
                </a:moveTo>
                <a:lnTo>
                  <a:pt x="30871" y="9818"/>
                </a:lnTo>
                <a:lnTo>
                  <a:pt x="34988" y="11221"/>
                </a:lnTo>
                <a:lnTo>
                  <a:pt x="37794" y="15447"/>
                </a:lnTo>
                <a:lnTo>
                  <a:pt x="40601" y="18253"/>
                </a:lnTo>
                <a:lnTo>
                  <a:pt x="43407" y="23863"/>
                </a:lnTo>
                <a:lnTo>
                  <a:pt x="43407" y="33682"/>
                </a:lnTo>
                <a:lnTo>
                  <a:pt x="42098" y="39292"/>
                </a:lnTo>
                <a:lnTo>
                  <a:pt x="39291" y="43500"/>
                </a:lnTo>
                <a:lnTo>
                  <a:pt x="36660" y="47996"/>
                </a:lnTo>
                <a:lnTo>
                  <a:pt x="32976" y="53153"/>
                </a:lnTo>
                <a:lnTo>
                  <a:pt x="28240" y="59099"/>
                </a:lnTo>
                <a:lnTo>
                  <a:pt x="22452" y="65962"/>
                </a:lnTo>
                <a:lnTo>
                  <a:pt x="0" y="88404"/>
                </a:lnTo>
                <a:lnTo>
                  <a:pt x="0" y="91209"/>
                </a:lnTo>
                <a:lnTo>
                  <a:pt x="60246" y="91209"/>
                </a:lnTo>
                <a:lnTo>
                  <a:pt x="60246" y="88404"/>
                </a:lnTo>
                <a:lnTo>
                  <a:pt x="58937" y="87001"/>
                </a:lnTo>
                <a:lnTo>
                  <a:pt x="58937" y="84196"/>
                </a:lnTo>
                <a:lnTo>
                  <a:pt x="60246" y="82793"/>
                </a:lnTo>
                <a:lnTo>
                  <a:pt x="60246" y="81391"/>
                </a:lnTo>
                <a:lnTo>
                  <a:pt x="14032" y="81391"/>
                </a:lnTo>
                <a:lnTo>
                  <a:pt x="26568" y="68767"/>
                </a:lnTo>
                <a:lnTo>
                  <a:pt x="33470" y="61685"/>
                </a:lnTo>
                <a:lnTo>
                  <a:pt x="39408" y="55257"/>
                </a:lnTo>
                <a:lnTo>
                  <a:pt x="44539" y="49618"/>
                </a:lnTo>
                <a:lnTo>
                  <a:pt x="49020" y="44903"/>
                </a:lnTo>
                <a:lnTo>
                  <a:pt x="53324" y="37890"/>
                </a:lnTo>
                <a:lnTo>
                  <a:pt x="54633" y="32279"/>
                </a:lnTo>
                <a:lnTo>
                  <a:pt x="54633" y="18253"/>
                </a:lnTo>
                <a:lnTo>
                  <a:pt x="51827" y="11221"/>
                </a:lnTo>
                <a:lnTo>
                  <a:pt x="50455" y="9818"/>
                </a:lnTo>
                <a:close/>
              </a:path>
              <a:path w="60325" h="91439">
                <a:moveTo>
                  <a:pt x="60246" y="79988"/>
                </a:moveTo>
                <a:lnTo>
                  <a:pt x="54633" y="79988"/>
                </a:lnTo>
                <a:lnTo>
                  <a:pt x="47711" y="81391"/>
                </a:lnTo>
                <a:lnTo>
                  <a:pt x="60246" y="81391"/>
                </a:lnTo>
                <a:lnTo>
                  <a:pt x="60246" y="79988"/>
                </a:lnTo>
                <a:close/>
              </a:path>
              <a:path w="60325" h="91439">
                <a:moveTo>
                  <a:pt x="36484" y="0"/>
                </a:moveTo>
                <a:lnTo>
                  <a:pt x="19645" y="0"/>
                </a:lnTo>
                <a:lnTo>
                  <a:pt x="15342" y="2805"/>
                </a:lnTo>
                <a:lnTo>
                  <a:pt x="11226" y="4207"/>
                </a:lnTo>
                <a:lnTo>
                  <a:pt x="8419" y="5610"/>
                </a:lnTo>
                <a:lnTo>
                  <a:pt x="5613" y="9818"/>
                </a:lnTo>
                <a:lnTo>
                  <a:pt x="5613" y="12623"/>
                </a:lnTo>
                <a:lnTo>
                  <a:pt x="4116" y="19655"/>
                </a:lnTo>
                <a:lnTo>
                  <a:pt x="2806" y="28071"/>
                </a:lnTo>
                <a:lnTo>
                  <a:pt x="6922" y="28071"/>
                </a:lnTo>
                <a:lnTo>
                  <a:pt x="8419" y="21058"/>
                </a:lnTo>
                <a:lnTo>
                  <a:pt x="9729" y="16850"/>
                </a:lnTo>
                <a:lnTo>
                  <a:pt x="11226" y="15447"/>
                </a:lnTo>
                <a:lnTo>
                  <a:pt x="11226" y="14026"/>
                </a:lnTo>
                <a:lnTo>
                  <a:pt x="12535" y="12623"/>
                </a:lnTo>
                <a:lnTo>
                  <a:pt x="15342" y="12623"/>
                </a:lnTo>
                <a:lnTo>
                  <a:pt x="20955" y="9818"/>
                </a:lnTo>
                <a:lnTo>
                  <a:pt x="50455" y="9818"/>
                </a:lnTo>
                <a:lnTo>
                  <a:pt x="47711" y="7013"/>
                </a:lnTo>
                <a:lnTo>
                  <a:pt x="43407" y="2805"/>
                </a:lnTo>
                <a:lnTo>
                  <a:pt x="36484" y="0"/>
                </a:lnTo>
                <a:close/>
              </a:path>
            </a:pathLst>
          </a:custGeom>
          <a:solidFill>
            <a:srgbClr val="000000"/>
          </a:solidFill>
        </p:spPr>
        <p:txBody>
          <a:bodyPr wrap="square" lIns="0" tIns="0" rIns="0" bIns="0" rtlCol="0"/>
          <a:lstStyle/>
          <a:p>
            <a:endParaRPr/>
          </a:p>
        </p:txBody>
      </p:sp>
      <p:sp>
        <p:nvSpPr>
          <p:cNvPr id="151" name="object 151"/>
          <p:cNvSpPr/>
          <p:nvPr/>
        </p:nvSpPr>
        <p:spPr>
          <a:xfrm>
            <a:off x="5817604" y="3666990"/>
            <a:ext cx="15875" cy="14604"/>
          </a:xfrm>
          <a:custGeom>
            <a:avLst/>
            <a:gdLst/>
            <a:ahLst/>
            <a:cxnLst/>
            <a:rect l="l" t="t" r="r" b="b"/>
            <a:pathLst>
              <a:path w="15875" h="14604">
                <a:moveTo>
                  <a:pt x="11226" y="0"/>
                </a:moveTo>
                <a:lnTo>
                  <a:pt x="4303" y="0"/>
                </a:lnTo>
                <a:lnTo>
                  <a:pt x="2806" y="1402"/>
                </a:lnTo>
                <a:lnTo>
                  <a:pt x="1496" y="2805"/>
                </a:lnTo>
                <a:lnTo>
                  <a:pt x="0" y="5610"/>
                </a:lnTo>
                <a:lnTo>
                  <a:pt x="0" y="8415"/>
                </a:lnTo>
                <a:lnTo>
                  <a:pt x="1496" y="11221"/>
                </a:lnTo>
                <a:lnTo>
                  <a:pt x="2806" y="12623"/>
                </a:lnTo>
                <a:lnTo>
                  <a:pt x="4303" y="14026"/>
                </a:lnTo>
                <a:lnTo>
                  <a:pt x="11226" y="14026"/>
                </a:lnTo>
                <a:lnTo>
                  <a:pt x="12722" y="12623"/>
                </a:lnTo>
                <a:lnTo>
                  <a:pt x="14032" y="11221"/>
                </a:lnTo>
                <a:lnTo>
                  <a:pt x="15529" y="8415"/>
                </a:lnTo>
                <a:lnTo>
                  <a:pt x="15529" y="5610"/>
                </a:lnTo>
                <a:lnTo>
                  <a:pt x="14032" y="2805"/>
                </a:lnTo>
                <a:lnTo>
                  <a:pt x="12722" y="1402"/>
                </a:lnTo>
                <a:lnTo>
                  <a:pt x="11226" y="0"/>
                </a:lnTo>
                <a:close/>
              </a:path>
            </a:pathLst>
          </a:custGeom>
          <a:solidFill>
            <a:srgbClr val="000000"/>
          </a:solidFill>
        </p:spPr>
        <p:txBody>
          <a:bodyPr wrap="square" lIns="0" tIns="0" rIns="0" bIns="0" rtlCol="0"/>
          <a:lstStyle/>
          <a:p>
            <a:endParaRPr/>
          </a:p>
        </p:txBody>
      </p:sp>
      <p:sp>
        <p:nvSpPr>
          <p:cNvPr id="152" name="object 152"/>
          <p:cNvSpPr/>
          <p:nvPr/>
        </p:nvSpPr>
        <p:spPr>
          <a:xfrm>
            <a:off x="5847166" y="3588404"/>
            <a:ext cx="59055" cy="91440"/>
          </a:xfrm>
          <a:custGeom>
            <a:avLst/>
            <a:gdLst/>
            <a:ahLst/>
            <a:cxnLst/>
            <a:rect l="l" t="t" r="r" b="b"/>
            <a:pathLst>
              <a:path w="59054" h="91439">
                <a:moveTo>
                  <a:pt x="55139" y="11221"/>
                </a:moveTo>
                <a:lnTo>
                  <a:pt x="47711" y="11221"/>
                </a:lnTo>
                <a:lnTo>
                  <a:pt x="49020" y="12623"/>
                </a:lnTo>
                <a:lnTo>
                  <a:pt x="41617" y="25266"/>
                </a:lnTo>
                <a:lnTo>
                  <a:pt x="37233" y="32564"/>
                </a:lnTo>
                <a:lnTo>
                  <a:pt x="32181" y="40695"/>
                </a:lnTo>
                <a:lnTo>
                  <a:pt x="14336" y="71044"/>
                </a:lnTo>
                <a:lnTo>
                  <a:pt x="7791" y="81938"/>
                </a:lnTo>
                <a:lnTo>
                  <a:pt x="2806" y="89807"/>
                </a:lnTo>
                <a:lnTo>
                  <a:pt x="4116" y="91209"/>
                </a:lnTo>
                <a:lnTo>
                  <a:pt x="16839" y="91209"/>
                </a:lnTo>
                <a:lnTo>
                  <a:pt x="23364" y="74659"/>
                </a:lnTo>
                <a:lnTo>
                  <a:pt x="32555" y="54553"/>
                </a:lnTo>
                <a:lnTo>
                  <a:pt x="44413" y="31025"/>
                </a:lnTo>
                <a:lnTo>
                  <a:pt x="55139" y="11221"/>
                </a:lnTo>
                <a:close/>
              </a:path>
              <a:path w="59054" h="91439">
                <a:moveTo>
                  <a:pt x="58937" y="0"/>
                </a:moveTo>
                <a:lnTo>
                  <a:pt x="52833" y="810"/>
                </a:lnTo>
                <a:lnTo>
                  <a:pt x="45185" y="1227"/>
                </a:lnTo>
                <a:lnTo>
                  <a:pt x="35993" y="1380"/>
                </a:lnTo>
                <a:lnTo>
                  <a:pt x="0" y="1402"/>
                </a:lnTo>
                <a:lnTo>
                  <a:pt x="0" y="5610"/>
                </a:lnTo>
                <a:lnTo>
                  <a:pt x="1309" y="9818"/>
                </a:lnTo>
                <a:lnTo>
                  <a:pt x="1309" y="23863"/>
                </a:lnTo>
                <a:lnTo>
                  <a:pt x="0" y="29474"/>
                </a:lnTo>
                <a:lnTo>
                  <a:pt x="4116" y="29474"/>
                </a:lnTo>
                <a:lnTo>
                  <a:pt x="4163" y="25088"/>
                </a:lnTo>
                <a:lnTo>
                  <a:pt x="5613" y="19655"/>
                </a:lnTo>
                <a:lnTo>
                  <a:pt x="5613" y="15447"/>
                </a:lnTo>
                <a:lnTo>
                  <a:pt x="6922" y="14026"/>
                </a:lnTo>
                <a:lnTo>
                  <a:pt x="8419" y="12623"/>
                </a:lnTo>
                <a:lnTo>
                  <a:pt x="16839" y="12623"/>
                </a:lnTo>
                <a:lnTo>
                  <a:pt x="26331" y="11812"/>
                </a:lnTo>
                <a:lnTo>
                  <a:pt x="33842" y="11396"/>
                </a:lnTo>
                <a:lnTo>
                  <a:pt x="39493" y="11243"/>
                </a:lnTo>
                <a:lnTo>
                  <a:pt x="55139" y="11221"/>
                </a:lnTo>
                <a:lnTo>
                  <a:pt x="58937" y="4207"/>
                </a:lnTo>
                <a:lnTo>
                  <a:pt x="58937" y="0"/>
                </a:lnTo>
                <a:close/>
              </a:path>
            </a:pathLst>
          </a:custGeom>
          <a:solidFill>
            <a:srgbClr val="000000"/>
          </a:solidFill>
        </p:spPr>
        <p:txBody>
          <a:bodyPr wrap="square" lIns="0" tIns="0" rIns="0" bIns="0" rtlCol="0"/>
          <a:lstStyle/>
          <a:p>
            <a:endParaRPr/>
          </a:p>
        </p:txBody>
      </p:sp>
      <p:sp>
        <p:nvSpPr>
          <p:cNvPr id="153" name="object 153"/>
          <p:cNvSpPr/>
          <p:nvPr/>
        </p:nvSpPr>
        <p:spPr>
          <a:xfrm>
            <a:off x="6612039" y="3588402"/>
            <a:ext cx="57785" cy="92710"/>
          </a:xfrm>
          <a:custGeom>
            <a:avLst/>
            <a:gdLst/>
            <a:ahLst/>
            <a:cxnLst/>
            <a:rect l="l" t="t" r="r" b="b"/>
            <a:pathLst>
              <a:path w="57784" h="92710">
                <a:moveTo>
                  <a:pt x="37794" y="0"/>
                </a:moveTo>
                <a:lnTo>
                  <a:pt x="22452" y="0"/>
                </a:lnTo>
                <a:lnTo>
                  <a:pt x="15342" y="2805"/>
                </a:lnTo>
                <a:lnTo>
                  <a:pt x="11226" y="7013"/>
                </a:lnTo>
                <a:lnTo>
                  <a:pt x="5613" y="11221"/>
                </a:lnTo>
                <a:lnTo>
                  <a:pt x="2806" y="16850"/>
                </a:lnTo>
                <a:lnTo>
                  <a:pt x="2806" y="28071"/>
                </a:lnTo>
                <a:lnTo>
                  <a:pt x="4116" y="32279"/>
                </a:lnTo>
                <a:lnTo>
                  <a:pt x="6922" y="36487"/>
                </a:lnTo>
                <a:lnTo>
                  <a:pt x="12535" y="42098"/>
                </a:lnTo>
                <a:lnTo>
                  <a:pt x="18148" y="44903"/>
                </a:lnTo>
                <a:lnTo>
                  <a:pt x="10024" y="49640"/>
                </a:lnTo>
                <a:lnTo>
                  <a:pt x="4373" y="55432"/>
                </a:lnTo>
                <a:lnTo>
                  <a:pt x="1072" y="62277"/>
                </a:lnTo>
                <a:lnTo>
                  <a:pt x="0" y="70170"/>
                </a:lnTo>
                <a:lnTo>
                  <a:pt x="0" y="75780"/>
                </a:lnTo>
                <a:lnTo>
                  <a:pt x="2806" y="81391"/>
                </a:lnTo>
                <a:lnTo>
                  <a:pt x="6922" y="87001"/>
                </a:lnTo>
                <a:lnTo>
                  <a:pt x="12535" y="91209"/>
                </a:lnTo>
                <a:lnTo>
                  <a:pt x="18148" y="92612"/>
                </a:lnTo>
                <a:lnTo>
                  <a:pt x="34988" y="92612"/>
                </a:lnTo>
                <a:lnTo>
                  <a:pt x="42098" y="89807"/>
                </a:lnTo>
                <a:lnTo>
                  <a:pt x="43501" y="88404"/>
                </a:lnTo>
                <a:lnTo>
                  <a:pt x="22452" y="88404"/>
                </a:lnTo>
                <a:lnTo>
                  <a:pt x="18148" y="87001"/>
                </a:lnTo>
                <a:lnTo>
                  <a:pt x="14032" y="82793"/>
                </a:lnTo>
                <a:lnTo>
                  <a:pt x="11226" y="79988"/>
                </a:lnTo>
                <a:lnTo>
                  <a:pt x="9729" y="74377"/>
                </a:lnTo>
                <a:lnTo>
                  <a:pt x="9729" y="63156"/>
                </a:lnTo>
                <a:lnTo>
                  <a:pt x="11226" y="58948"/>
                </a:lnTo>
                <a:lnTo>
                  <a:pt x="12535" y="54722"/>
                </a:lnTo>
                <a:lnTo>
                  <a:pt x="18148" y="49111"/>
                </a:lnTo>
                <a:lnTo>
                  <a:pt x="22452" y="47708"/>
                </a:lnTo>
                <a:lnTo>
                  <a:pt x="50517" y="47708"/>
                </a:lnTo>
                <a:lnTo>
                  <a:pt x="44904" y="44903"/>
                </a:lnTo>
                <a:lnTo>
                  <a:pt x="37794" y="40695"/>
                </a:lnTo>
                <a:lnTo>
                  <a:pt x="41536" y="37890"/>
                </a:lnTo>
                <a:lnTo>
                  <a:pt x="32181" y="37890"/>
                </a:lnTo>
                <a:lnTo>
                  <a:pt x="25258" y="35085"/>
                </a:lnTo>
                <a:lnTo>
                  <a:pt x="19645" y="30877"/>
                </a:lnTo>
                <a:lnTo>
                  <a:pt x="16839" y="29474"/>
                </a:lnTo>
                <a:lnTo>
                  <a:pt x="14032" y="26669"/>
                </a:lnTo>
                <a:lnTo>
                  <a:pt x="12535" y="22461"/>
                </a:lnTo>
                <a:lnTo>
                  <a:pt x="12535" y="14026"/>
                </a:lnTo>
                <a:lnTo>
                  <a:pt x="14032" y="11221"/>
                </a:lnTo>
                <a:lnTo>
                  <a:pt x="18148" y="8415"/>
                </a:lnTo>
                <a:lnTo>
                  <a:pt x="20955" y="5610"/>
                </a:lnTo>
                <a:lnTo>
                  <a:pt x="23762" y="4207"/>
                </a:lnTo>
                <a:lnTo>
                  <a:pt x="46276" y="4207"/>
                </a:lnTo>
                <a:lnTo>
                  <a:pt x="43407" y="1402"/>
                </a:lnTo>
                <a:lnTo>
                  <a:pt x="37794" y="0"/>
                </a:lnTo>
                <a:close/>
              </a:path>
              <a:path w="57784" h="92710">
                <a:moveTo>
                  <a:pt x="50517" y="47708"/>
                </a:moveTo>
                <a:lnTo>
                  <a:pt x="22452" y="47708"/>
                </a:lnTo>
                <a:lnTo>
                  <a:pt x="32181" y="51916"/>
                </a:lnTo>
                <a:lnTo>
                  <a:pt x="39291" y="54722"/>
                </a:lnTo>
                <a:lnTo>
                  <a:pt x="44904" y="60351"/>
                </a:lnTo>
                <a:lnTo>
                  <a:pt x="46214" y="64559"/>
                </a:lnTo>
                <a:lnTo>
                  <a:pt x="46214" y="75780"/>
                </a:lnTo>
                <a:lnTo>
                  <a:pt x="44904" y="79988"/>
                </a:lnTo>
                <a:lnTo>
                  <a:pt x="42098" y="82793"/>
                </a:lnTo>
                <a:lnTo>
                  <a:pt x="37794" y="87001"/>
                </a:lnTo>
                <a:lnTo>
                  <a:pt x="33678" y="88404"/>
                </a:lnTo>
                <a:lnTo>
                  <a:pt x="43501" y="88404"/>
                </a:lnTo>
                <a:lnTo>
                  <a:pt x="53324" y="78585"/>
                </a:lnTo>
                <a:lnTo>
                  <a:pt x="57440" y="71572"/>
                </a:lnTo>
                <a:lnTo>
                  <a:pt x="57440" y="58948"/>
                </a:lnTo>
                <a:lnTo>
                  <a:pt x="56130" y="54722"/>
                </a:lnTo>
                <a:lnTo>
                  <a:pt x="53324" y="50514"/>
                </a:lnTo>
                <a:lnTo>
                  <a:pt x="50517" y="47708"/>
                </a:lnTo>
                <a:close/>
              </a:path>
              <a:path w="57784" h="92710">
                <a:moveTo>
                  <a:pt x="46276" y="4207"/>
                </a:moveTo>
                <a:lnTo>
                  <a:pt x="33678" y="4207"/>
                </a:lnTo>
                <a:lnTo>
                  <a:pt x="37794" y="5610"/>
                </a:lnTo>
                <a:lnTo>
                  <a:pt x="43407" y="11221"/>
                </a:lnTo>
                <a:lnTo>
                  <a:pt x="44904" y="15447"/>
                </a:lnTo>
                <a:lnTo>
                  <a:pt x="44904" y="23863"/>
                </a:lnTo>
                <a:lnTo>
                  <a:pt x="43407" y="28071"/>
                </a:lnTo>
                <a:lnTo>
                  <a:pt x="42098" y="30877"/>
                </a:lnTo>
                <a:lnTo>
                  <a:pt x="36484" y="36487"/>
                </a:lnTo>
                <a:lnTo>
                  <a:pt x="32181" y="37890"/>
                </a:lnTo>
                <a:lnTo>
                  <a:pt x="41536" y="37890"/>
                </a:lnTo>
                <a:lnTo>
                  <a:pt x="53324" y="22461"/>
                </a:lnTo>
                <a:lnTo>
                  <a:pt x="53324" y="12623"/>
                </a:lnTo>
                <a:lnTo>
                  <a:pt x="51827" y="8415"/>
                </a:lnTo>
                <a:lnTo>
                  <a:pt x="47711" y="5610"/>
                </a:lnTo>
                <a:lnTo>
                  <a:pt x="46276" y="4207"/>
                </a:lnTo>
                <a:close/>
              </a:path>
            </a:pathLst>
          </a:custGeom>
          <a:solidFill>
            <a:srgbClr val="000000"/>
          </a:solidFill>
        </p:spPr>
        <p:txBody>
          <a:bodyPr wrap="square" lIns="0" tIns="0" rIns="0" bIns="0" rtlCol="0"/>
          <a:lstStyle/>
          <a:p>
            <a:endParaRPr/>
          </a:p>
        </p:txBody>
      </p:sp>
      <p:sp>
        <p:nvSpPr>
          <p:cNvPr id="154" name="object 154"/>
          <p:cNvSpPr/>
          <p:nvPr/>
        </p:nvSpPr>
        <p:spPr>
          <a:xfrm>
            <a:off x="6677901" y="3588402"/>
            <a:ext cx="56515" cy="92710"/>
          </a:xfrm>
          <a:custGeom>
            <a:avLst/>
            <a:gdLst/>
            <a:ahLst/>
            <a:cxnLst/>
            <a:rect l="l" t="t" r="r" b="b"/>
            <a:pathLst>
              <a:path w="56515" h="92710">
                <a:moveTo>
                  <a:pt x="36672" y="0"/>
                </a:moveTo>
                <a:lnTo>
                  <a:pt x="21142" y="0"/>
                </a:lnTo>
                <a:lnTo>
                  <a:pt x="15529" y="2805"/>
                </a:lnTo>
                <a:lnTo>
                  <a:pt x="9916" y="7013"/>
                </a:lnTo>
                <a:lnTo>
                  <a:pt x="5613" y="11221"/>
                </a:lnTo>
                <a:lnTo>
                  <a:pt x="2806" y="16850"/>
                </a:lnTo>
                <a:lnTo>
                  <a:pt x="2806" y="28071"/>
                </a:lnTo>
                <a:lnTo>
                  <a:pt x="4303" y="32279"/>
                </a:lnTo>
                <a:lnTo>
                  <a:pt x="7109" y="36487"/>
                </a:lnTo>
                <a:lnTo>
                  <a:pt x="8419" y="39292"/>
                </a:lnTo>
                <a:lnTo>
                  <a:pt x="12722" y="42098"/>
                </a:lnTo>
                <a:lnTo>
                  <a:pt x="16839" y="44903"/>
                </a:lnTo>
                <a:lnTo>
                  <a:pt x="9472" y="49640"/>
                </a:lnTo>
                <a:lnTo>
                  <a:pt x="4209" y="55432"/>
                </a:lnTo>
                <a:lnTo>
                  <a:pt x="1052" y="62277"/>
                </a:lnTo>
                <a:lnTo>
                  <a:pt x="0" y="70170"/>
                </a:lnTo>
                <a:lnTo>
                  <a:pt x="0" y="75780"/>
                </a:lnTo>
                <a:lnTo>
                  <a:pt x="1496" y="81391"/>
                </a:lnTo>
                <a:lnTo>
                  <a:pt x="7109" y="87001"/>
                </a:lnTo>
                <a:lnTo>
                  <a:pt x="11226" y="91209"/>
                </a:lnTo>
                <a:lnTo>
                  <a:pt x="18336" y="92612"/>
                </a:lnTo>
                <a:lnTo>
                  <a:pt x="33865" y="92612"/>
                </a:lnTo>
                <a:lnTo>
                  <a:pt x="42285" y="89807"/>
                </a:lnTo>
                <a:lnTo>
                  <a:pt x="43688" y="88404"/>
                </a:lnTo>
                <a:lnTo>
                  <a:pt x="22452" y="88404"/>
                </a:lnTo>
                <a:lnTo>
                  <a:pt x="16839" y="87001"/>
                </a:lnTo>
                <a:lnTo>
                  <a:pt x="14032" y="82793"/>
                </a:lnTo>
                <a:lnTo>
                  <a:pt x="9916" y="79988"/>
                </a:lnTo>
                <a:lnTo>
                  <a:pt x="8419" y="74377"/>
                </a:lnTo>
                <a:lnTo>
                  <a:pt x="8419" y="63156"/>
                </a:lnTo>
                <a:lnTo>
                  <a:pt x="9916" y="58948"/>
                </a:lnTo>
                <a:lnTo>
                  <a:pt x="12722" y="54722"/>
                </a:lnTo>
                <a:lnTo>
                  <a:pt x="14032" y="51916"/>
                </a:lnTo>
                <a:lnTo>
                  <a:pt x="18336" y="49111"/>
                </a:lnTo>
                <a:lnTo>
                  <a:pt x="22452" y="47708"/>
                </a:lnTo>
                <a:lnTo>
                  <a:pt x="50704" y="47708"/>
                </a:lnTo>
                <a:lnTo>
                  <a:pt x="45091" y="44903"/>
                </a:lnTo>
                <a:lnTo>
                  <a:pt x="37981" y="40695"/>
                </a:lnTo>
                <a:lnTo>
                  <a:pt x="41723" y="37890"/>
                </a:lnTo>
                <a:lnTo>
                  <a:pt x="32368" y="37890"/>
                </a:lnTo>
                <a:lnTo>
                  <a:pt x="12722" y="22461"/>
                </a:lnTo>
                <a:lnTo>
                  <a:pt x="12722" y="14026"/>
                </a:lnTo>
                <a:lnTo>
                  <a:pt x="14032" y="11221"/>
                </a:lnTo>
                <a:lnTo>
                  <a:pt x="19645" y="5610"/>
                </a:lnTo>
                <a:lnTo>
                  <a:pt x="23949" y="4207"/>
                </a:lnTo>
                <a:lnTo>
                  <a:pt x="45029" y="4207"/>
                </a:lnTo>
                <a:lnTo>
                  <a:pt x="42285" y="1402"/>
                </a:lnTo>
                <a:lnTo>
                  <a:pt x="36672" y="0"/>
                </a:lnTo>
                <a:close/>
              </a:path>
              <a:path w="56515" h="92710">
                <a:moveTo>
                  <a:pt x="50704" y="47708"/>
                </a:moveTo>
                <a:lnTo>
                  <a:pt x="22452" y="47708"/>
                </a:lnTo>
                <a:lnTo>
                  <a:pt x="32368" y="51916"/>
                </a:lnTo>
                <a:lnTo>
                  <a:pt x="37981" y="54722"/>
                </a:lnTo>
                <a:lnTo>
                  <a:pt x="42285" y="57546"/>
                </a:lnTo>
                <a:lnTo>
                  <a:pt x="45091" y="60351"/>
                </a:lnTo>
                <a:lnTo>
                  <a:pt x="46401" y="64559"/>
                </a:lnTo>
                <a:lnTo>
                  <a:pt x="46401" y="75780"/>
                </a:lnTo>
                <a:lnTo>
                  <a:pt x="45091" y="79988"/>
                </a:lnTo>
                <a:lnTo>
                  <a:pt x="40788" y="82793"/>
                </a:lnTo>
                <a:lnTo>
                  <a:pt x="37981" y="87001"/>
                </a:lnTo>
                <a:lnTo>
                  <a:pt x="33865" y="88404"/>
                </a:lnTo>
                <a:lnTo>
                  <a:pt x="43688" y="88404"/>
                </a:lnTo>
                <a:lnTo>
                  <a:pt x="53511" y="78585"/>
                </a:lnTo>
                <a:lnTo>
                  <a:pt x="56317" y="71572"/>
                </a:lnTo>
                <a:lnTo>
                  <a:pt x="56317" y="58948"/>
                </a:lnTo>
                <a:lnTo>
                  <a:pt x="54821" y="54722"/>
                </a:lnTo>
                <a:lnTo>
                  <a:pt x="53511" y="50514"/>
                </a:lnTo>
                <a:lnTo>
                  <a:pt x="50704" y="47708"/>
                </a:lnTo>
                <a:close/>
              </a:path>
              <a:path w="56515" h="92710">
                <a:moveTo>
                  <a:pt x="45029" y="4207"/>
                </a:moveTo>
                <a:lnTo>
                  <a:pt x="33865" y="4207"/>
                </a:lnTo>
                <a:lnTo>
                  <a:pt x="36672" y="5610"/>
                </a:lnTo>
                <a:lnTo>
                  <a:pt x="42285" y="11221"/>
                </a:lnTo>
                <a:lnTo>
                  <a:pt x="43594" y="15447"/>
                </a:lnTo>
                <a:lnTo>
                  <a:pt x="43594" y="28071"/>
                </a:lnTo>
                <a:lnTo>
                  <a:pt x="40788" y="30877"/>
                </a:lnTo>
                <a:lnTo>
                  <a:pt x="39478" y="33682"/>
                </a:lnTo>
                <a:lnTo>
                  <a:pt x="36672" y="36487"/>
                </a:lnTo>
                <a:lnTo>
                  <a:pt x="32368" y="37890"/>
                </a:lnTo>
                <a:lnTo>
                  <a:pt x="41723" y="37890"/>
                </a:lnTo>
                <a:lnTo>
                  <a:pt x="43594" y="36487"/>
                </a:lnTo>
                <a:lnTo>
                  <a:pt x="47898" y="32279"/>
                </a:lnTo>
                <a:lnTo>
                  <a:pt x="49207" y="29474"/>
                </a:lnTo>
                <a:lnTo>
                  <a:pt x="52014" y="26669"/>
                </a:lnTo>
                <a:lnTo>
                  <a:pt x="53511" y="22461"/>
                </a:lnTo>
                <a:lnTo>
                  <a:pt x="53511" y="12623"/>
                </a:lnTo>
                <a:lnTo>
                  <a:pt x="50704" y="8415"/>
                </a:lnTo>
                <a:lnTo>
                  <a:pt x="46401" y="5610"/>
                </a:lnTo>
                <a:lnTo>
                  <a:pt x="45029" y="4207"/>
                </a:lnTo>
                <a:close/>
              </a:path>
            </a:pathLst>
          </a:custGeom>
          <a:solidFill>
            <a:srgbClr val="000000"/>
          </a:solidFill>
        </p:spPr>
        <p:txBody>
          <a:bodyPr wrap="square" lIns="0" tIns="0" rIns="0" bIns="0" rtlCol="0"/>
          <a:lstStyle/>
          <a:p>
            <a:endParaRPr/>
          </a:p>
        </p:txBody>
      </p:sp>
      <p:sp>
        <p:nvSpPr>
          <p:cNvPr id="155" name="object 155"/>
          <p:cNvSpPr/>
          <p:nvPr/>
        </p:nvSpPr>
        <p:spPr>
          <a:xfrm>
            <a:off x="7454186" y="3588404"/>
            <a:ext cx="57785" cy="94615"/>
          </a:xfrm>
          <a:custGeom>
            <a:avLst/>
            <a:gdLst/>
            <a:ahLst/>
            <a:cxnLst/>
            <a:rect l="l" t="t" r="r" b="b"/>
            <a:pathLst>
              <a:path w="57784" h="94614">
                <a:moveTo>
                  <a:pt x="57003" y="46306"/>
                </a:moveTo>
                <a:lnTo>
                  <a:pt x="44904" y="46306"/>
                </a:lnTo>
                <a:lnTo>
                  <a:pt x="44904" y="54722"/>
                </a:lnTo>
                <a:lnTo>
                  <a:pt x="42098" y="61754"/>
                </a:lnTo>
                <a:lnTo>
                  <a:pt x="39291" y="67364"/>
                </a:lnTo>
                <a:lnTo>
                  <a:pt x="34988" y="72975"/>
                </a:lnTo>
                <a:lnTo>
                  <a:pt x="30871" y="77183"/>
                </a:lnTo>
                <a:lnTo>
                  <a:pt x="25258" y="81391"/>
                </a:lnTo>
                <a:lnTo>
                  <a:pt x="20955" y="85599"/>
                </a:lnTo>
                <a:lnTo>
                  <a:pt x="14032" y="88404"/>
                </a:lnTo>
                <a:lnTo>
                  <a:pt x="5613" y="89807"/>
                </a:lnTo>
                <a:lnTo>
                  <a:pt x="5613" y="91209"/>
                </a:lnTo>
                <a:lnTo>
                  <a:pt x="9729" y="94015"/>
                </a:lnTo>
                <a:lnTo>
                  <a:pt x="15342" y="92612"/>
                </a:lnTo>
                <a:lnTo>
                  <a:pt x="19645" y="91209"/>
                </a:lnTo>
                <a:lnTo>
                  <a:pt x="23762" y="88404"/>
                </a:lnTo>
                <a:lnTo>
                  <a:pt x="30871" y="85599"/>
                </a:lnTo>
                <a:lnTo>
                  <a:pt x="56130" y="51916"/>
                </a:lnTo>
                <a:lnTo>
                  <a:pt x="57003" y="46306"/>
                </a:lnTo>
                <a:close/>
              </a:path>
              <a:path w="57784" h="94614">
                <a:moveTo>
                  <a:pt x="37794" y="0"/>
                </a:moveTo>
                <a:lnTo>
                  <a:pt x="20955" y="0"/>
                </a:lnTo>
                <a:lnTo>
                  <a:pt x="14032" y="2805"/>
                </a:lnTo>
                <a:lnTo>
                  <a:pt x="2806" y="14026"/>
                </a:lnTo>
                <a:lnTo>
                  <a:pt x="0" y="21058"/>
                </a:lnTo>
                <a:lnTo>
                  <a:pt x="0" y="39292"/>
                </a:lnTo>
                <a:lnTo>
                  <a:pt x="2806" y="44903"/>
                </a:lnTo>
                <a:lnTo>
                  <a:pt x="6922" y="50514"/>
                </a:lnTo>
                <a:lnTo>
                  <a:pt x="11226" y="54722"/>
                </a:lnTo>
                <a:lnTo>
                  <a:pt x="16839" y="57546"/>
                </a:lnTo>
                <a:lnTo>
                  <a:pt x="26568" y="57546"/>
                </a:lnTo>
                <a:lnTo>
                  <a:pt x="29375" y="56143"/>
                </a:lnTo>
                <a:lnTo>
                  <a:pt x="30871" y="56143"/>
                </a:lnTo>
                <a:lnTo>
                  <a:pt x="39291" y="51916"/>
                </a:lnTo>
                <a:lnTo>
                  <a:pt x="42098" y="49111"/>
                </a:lnTo>
                <a:lnTo>
                  <a:pt x="23762" y="49111"/>
                </a:lnTo>
                <a:lnTo>
                  <a:pt x="19645" y="47708"/>
                </a:lnTo>
                <a:lnTo>
                  <a:pt x="16839" y="43500"/>
                </a:lnTo>
                <a:lnTo>
                  <a:pt x="12535" y="39292"/>
                </a:lnTo>
                <a:lnTo>
                  <a:pt x="11226" y="33682"/>
                </a:lnTo>
                <a:lnTo>
                  <a:pt x="11226" y="22461"/>
                </a:lnTo>
                <a:lnTo>
                  <a:pt x="12535" y="18253"/>
                </a:lnTo>
                <a:lnTo>
                  <a:pt x="14058" y="13971"/>
                </a:lnTo>
                <a:lnTo>
                  <a:pt x="15342" y="11221"/>
                </a:lnTo>
                <a:lnTo>
                  <a:pt x="16839" y="8415"/>
                </a:lnTo>
                <a:lnTo>
                  <a:pt x="25258" y="4207"/>
                </a:lnTo>
                <a:lnTo>
                  <a:pt x="46307" y="4207"/>
                </a:lnTo>
                <a:lnTo>
                  <a:pt x="44904" y="2805"/>
                </a:lnTo>
                <a:lnTo>
                  <a:pt x="37794" y="0"/>
                </a:lnTo>
                <a:close/>
              </a:path>
              <a:path w="57784" h="94614">
                <a:moveTo>
                  <a:pt x="46307" y="4207"/>
                </a:moveTo>
                <a:lnTo>
                  <a:pt x="33678" y="4207"/>
                </a:lnTo>
                <a:lnTo>
                  <a:pt x="37794" y="7013"/>
                </a:lnTo>
                <a:lnTo>
                  <a:pt x="40601" y="11221"/>
                </a:lnTo>
                <a:lnTo>
                  <a:pt x="44904" y="15447"/>
                </a:lnTo>
                <a:lnTo>
                  <a:pt x="46214" y="21058"/>
                </a:lnTo>
                <a:lnTo>
                  <a:pt x="46214" y="36487"/>
                </a:lnTo>
                <a:lnTo>
                  <a:pt x="44904" y="40695"/>
                </a:lnTo>
                <a:lnTo>
                  <a:pt x="40601" y="44903"/>
                </a:lnTo>
                <a:lnTo>
                  <a:pt x="37794" y="47708"/>
                </a:lnTo>
                <a:lnTo>
                  <a:pt x="33678" y="49111"/>
                </a:lnTo>
                <a:lnTo>
                  <a:pt x="42098" y="49111"/>
                </a:lnTo>
                <a:lnTo>
                  <a:pt x="44904" y="46306"/>
                </a:lnTo>
                <a:lnTo>
                  <a:pt x="57003" y="46306"/>
                </a:lnTo>
                <a:lnTo>
                  <a:pt x="57440" y="43500"/>
                </a:lnTo>
                <a:lnTo>
                  <a:pt x="57351" y="33682"/>
                </a:lnTo>
                <a:lnTo>
                  <a:pt x="56937" y="27172"/>
                </a:lnTo>
                <a:lnTo>
                  <a:pt x="55522" y="20179"/>
                </a:lnTo>
                <a:lnTo>
                  <a:pt x="53335" y="13971"/>
                </a:lnTo>
                <a:lnTo>
                  <a:pt x="50517" y="8415"/>
                </a:lnTo>
                <a:lnTo>
                  <a:pt x="46307" y="4207"/>
                </a:lnTo>
                <a:close/>
              </a:path>
            </a:pathLst>
          </a:custGeom>
          <a:solidFill>
            <a:srgbClr val="000000"/>
          </a:solidFill>
        </p:spPr>
        <p:txBody>
          <a:bodyPr wrap="square" lIns="0" tIns="0" rIns="0" bIns="0" rtlCol="0"/>
          <a:lstStyle/>
          <a:p>
            <a:endParaRPr/>
          </a:p>
        </p:txBody>
      </p:sp>
      <p:sp>
        <p:nvSpPr>
          <p:cNvPr id="156" name="object 156"/>
          <p:cNvSpPr/>
          <p:nvPr/>
        </p:nvSpPr>
        <p:spPr>
          <a:xfrm>
            <a:off x="7515933" y="3588404"/>
            <a:ext cx="62230" cy="91440"/>
          </a:xfrm>
          <a:custGeom>
            <a:avLst/>
            <a:gdLst/>
            <a:ahLst/>
            <a:cxnLst/>
            <a:rect l="l" t="t" r="r" b="b"/>
            <a:pathLst>
              <a:path w="62229" h="91439">
                <a:moveTo>
                  <a:pt x="54633" y="87001"/>
                </a:moveTo>
                <a:lnTo>
                  <a:pt x="26568" y="87001"/>
                </a:lnTo>
                <a:lnTo>
                  <a:pt x="20955" y="88404"/>
                </a:lnTo>
                <a:lnTo>
                  <a:pt x="20955" y="91209"/>
                </a:lnTo>
                <a:lnTo>
                  <a:pt x="61743" y="91209"/>
                </a:lnTo>
                <a:lnTo>
                  <a:pt x="61743" y="88404"/>
                </a:lnTo>
                <a:lnTo>
                  <a:pt x="54633" y="87001"/>
                </a:lnTo>
                <a:close/>
              </a:path>
              <a:path w="62229" h="91439">
                <a:moveTo>
                  <a:pt x="47711" y="67364"/>
                </a:moveTo>
                <a:lnTo>
                  <a:pt x="36484" y="67364"/>
                </a:lnTo>
                <a:lnTo>
                  <a:pt x="36484" y="81391"/>
                </a:lnTo>
                <a:lnTo>
                  <a:pt x="34988" y="84196"/>
                </a:lnTo>
                <a:lnTo>
                  <a:pt x="34988" y="85599"/>
                </a:lnTo>
                <a:lnTo>
                  <a:pt x="33678" y="87001"/>
                </a:lnTo>
                <a:lnTo>
                  <a:pt x="49020" y="87001"/>
                </a:lnTo>
                <a:lnTo>
                  <a:pt x="49020" y="85599"/>
                </a:lnTo>
                <a:lnTo>
                  <a:pt x="47711" y="84196"/>
                </a:lnTo>
                <a:lnTo>
                  <a:pt x="47711" y="67364"/>
                </a:lnTo>
                <a:close/>
              </a:path>
              <a:path w="62229" h="91439">
                <a:moveTo>
                  <a:pt x="46214" y="0"/>
                </a:moveTo>
                <a:lnTo>
                  <a:pt x="42098" y="2805"/>
                </a:lnTo>
                <a:lnTo>
                  <a:pt x="39291" y="2805"/>
                </a:lnTo>
                <a:lnTo>
                  <a:pt x="37794" y="4207"/>
                </a:lnTo>
                <a:lnTo>
                  <a:pt x="30994" y="14190"/>
                </a:lnTo>
                <a:lnTo>
                  <a:pt x="25212" y="22984"/>
                </a:lnTo>
                <a:lnTo>
                  <a:pt x="20481" y="30460"/>
                </a:lnTo>
                <a:lnTo>
                  <a:pt x="16839" y="36487"/>
                </a:lnTo>
                <a:lnTo>
                  <a:pt x="9401" y="48412"/>
                </a:lnTo>
                <a:lnTo>
                  <a:pt x="4946" y="55825"/>
                </a:lnTo>
                <a:lnTo>
                  <a:pt x="0" y="64559"/>
                </a:lnTo>
                <a:lnTo>
                  <a:pt x="1309" y="68767"/>
                </a:lnTo>
                <a:lnTo>
                  <a:pt x="7437" y="68548"/>
                </a:lnTo>
                <a:lnTo>
                  <a:pt x="15248" y="68066"/>
                </a:lnTo>
                <a:lnTo>
                  <a:pt x="24884" y="67583"/>
                </a:lnTo>
                <a:lnTo>
                  <a:pt x="36484" y="67364"/>
                </a:lnTo>
                <a:lnTo>
                  <a:pt x="61743" y="67364"/>
                </a:lnTo>
                <a:lnTo>
                  <a:pt x="61743" y="60351"/>
                </a:lnTo>
                <a:lnTo>
                  <a:pt x="8419" y="60351"/>
                </a:lnTo>
                <a:lnTo>
                  <a:pt x="15514" y="47979"/>
                </a:lnTo>
                <a:lnTo>
                  <a:pt x="22382" y="36136"/>
                </a:lnTo>
                <a:lnTo>
                  <a:pt x="29284" y="24820"/>
                </a:lnTo>
                <a:lnTo>
                  <a:pt x="36484" y="14026"/>
                </a:lnTo>
                <a:lnTo>
                  <a:pt x="47711" y="14026"/>
                </a:lnTo>
                <a:lnTo>
                  <a:pt x="47711" y="1402"/>
                </a:lnTo>
                <a:lnTo>
                  <a:pt x="46214" y="0"/>
                </a:lnTo>
                <a:close/>
              </a:path>
              <a:path w="62229" h="91439">
                <a:moveTo>
                  <a:pt x="61743" y="67364"/>
                </a:moveTo>
                <a:lnTo>
                  <a:pt x="51827" y="67364"/>
                </a:lnTo>
                <a:lnTo>
                  <a:pt x="57440" y="68767"/>
                </a:lnTo>
                <a:lnTo>
                  <a:pt x="61743" y="68767"/>
                </a:lnTo>
                <a:lnTo>
                  <a:pt x="61743" y="67364"/>
                </a:lnTo>
                <a:close/>
              </a:path>
              <a:path w="62229" h="91439">
                <a:moveTo>
                  <a:pt x="47711" y="14026"/>
                </a:moveTo>
                <a:lnTo>
                  <a:pt x="36484" y="14026"/>
                </a:lnTo>
                <a:lnTo>
                  <a:pt x="36484" y="60351"/>
                </a:lnTo>
                <a:lnTo>
                  <a:pt x="47711" y="60351"/>
                </a:lnTo>
                <a:lnTo>
                  <a:pt x="47711" y="14026"/>
                </a:lnTo>
                <a:close/>
              </a:path>
              <a:path w="62229" h="91439">
                <a:moveTo>
                  <a:pt x="61743" y="58948"/>
                </a:moveTo>
                <a:lnTo>
                  <a:pt x="57440" y="58948"/>
                </a:lnTo>
                <a:lnTo>
                  <a:pt x="53324" y="60351"/>
                </a:lnTo>
                <a:lnTo>
                  <a:pt x="61743" y="60351"/>
                </a:lnTo>
                <a:lnTo>
                  <a:pt x="61743" y="58948"/>
                </a:lnTo>
                <a:close/>
              </a:path>
            </a:pathLst>
          </a:custGeom>
          <a:solidFill>
            <a:srgbClr val="000000"/>
          </a:solidFill>
        </p:spPr>
        <p:txBody>
          <a:bodyPr wrap="square" lIns="0" tIns="0" rIns="0" bIns="0" rtlCol="0"/>
          <a:lstStyle/>
          <a:p>
            <a:endParaRPr/>
          </a:p>
        </p:txBody>
      </p:sp>
      <p:sp>
        <p:nvSpPr>
          <p:cNvPr id="157" name="object 157"/>
          <p:cNvSpPr/>
          <p:nvPr/>
        </p:nvSpPr>
        <p:spPr>
          <a:xfrm>
            <a:off x="8492605" y="3588404"/>
            <a:ext cx="57785" cy="94615"/>
          </a:xfrm>
          <a:custGeom>
            <a:avLst/>
            <a:gdLst/>
            <a:ahLst/>
            <a:cxnLst/>
            <a:rect l="l" t="t" r="r" b="b"/>
            <a:pathLst>
              <a:path w="57784" h="94614">
                <a:moveTo>
                  <a:pt x="57190" y="46306"/>
                </a:moveTo>
                <a:lnTo>
                  <a:pt x="45091" y="46306"/>
                </a:lnTo>
                <a:lnTo>
                  <a:pt x="43594" y="54722"/>
                </a:lnTo>
                <a:lnTo>
                  <a:pt x="42098" y="61754"/>
                </a:lnTo>
                <a:lnTo>
                  <a:pt x="37981" y="67364"/>
                </a:lnTo>
                <a:lnTo>
                  <a:pt x="35175" y="72975"/>
                </a:lnTo>
                <a:lnTo>
                  <a:pt x="30871" y="77183"/>
                </a:lnTo>
                <a:lnTo>
                  <a:pt x="19645" y="85599"/>
                </a:lnTo>
                <a:lnTo>
                  <a:pt x="12722" y="88404"/>
                </a:lnTo>
                <a:lnTo>
                  <a:pt x="4303" y="89807"/>
                </a:lnTo>
                <a:lnTo>
                  <a:pt x="4303" y="91209"/>
                </a:lnTo>
                <a:lnTo>
                  <a:pt x="8419" y="94015"/>
                </a:lnTo>
                <a:lnTo>
                  <a:pt x="19645" y="91209"/>
                </a:lnTo>
                <a:lnTo>
                  <a:pt x="23949" y="88404"/>
                </a:lnTo>
                <a:lnTo>
                  <a:pt x="30871" y="85599"/>
                </a:lnTo>
                <a:lnTo>
                  <a:pt x="36484" y="81391"/>
                </a:lnTo>
                <a:lnTo>
                  <a:pt x="42098" y="75780"/>
                </a:lnTo>
                <a:lnTo>
                  <a:pt x="50704" y="64559"/>
                </a:lnTo>
                <a:lnTo>
                  <a:pt x="53511" y="57546"/>
                </a:lnTo>
                <a:lnTo>
                  <a:pt x="56317" y="51916"/>
                </a:lnTo>
                <a:lnTo>
                  <a:pt x="57190" y="46306"/>
                </a:lnTo>
                <a:close/>
              </a:path>
              <a:path w="57784" h="94614">
                <a:moveTo>
                  <a:pt x="37981" y="0"/>
                </a:moveTo>
                <a:lnTo>
                  <a:pt x="19645" y="0"/>
                </a:lnTo>
                <a:lnTo>
                  <a:pt x="12722" y="2805"/>
                </a:lnTo>
                <a:lnTo>
                  <a:pt x="7109" y="8415"/>
                </a:lnTo>
                <a:lnTo>
                  <a:pt x="2806" y="14026"/>
                </a:lnTo>
                <a:lnTo>
                  <a:pt x="0" y="21058"/>
                </a:lnTo>
                <a:lnTo>
                  <a:pt x="0" y="39292"/>
                </a:lnTo>
                <a:lnTo>
                  <a:pt x="1496" y="44903"/>
                </a:lnTo>
                <a:lnTo>
                  <a:pt x="5613" y="50514"/>
                </a:lnTo>
                <a:lnTo>
                  <a:pt x="9916" y="54722"/>
                </a:lnTo>
                <a:lnTo>
                  <a:pt x="15529" y="57546"/>
                </a:lnTo>
                <a:lnTo>
                  <a:pt x="26755" y="57546"/>
                </a:lnTo>
                <a:lnTo>
                  <a:pt x="28065" y="56143"/>
                </a:lnTo>
                <a:lnTo>
                  <a:pt x="30871" y="56143"/>
                </a:lnTo>
                <a:lnTo>
                  <a:pt x="32368" y="54722"/>
                </a:lnTo>
                <a:lnTo>
                  <a:pt x="37981" y="51916"/>
                </a:lnTo>
                <a:lnTo>
                  <a:pt x="41536" y="49111"/>
                </a:lnTo>
                <a:lnTo>
                  <a:pt x="22452" y="49111"/>
                </a:lnTo>
                <a:lnTo>
                  <a:pt x="18336" y="47708"/>
                </a:lnTo>
                <a:lnTo>
                  <a:pt x="12722" y="39292"/>
                </a:lnTo>
                <a:lnTo>
                  <a:pt x="9916" y="33682"/>
                </a:lnTo>
                <a:lnTo>
                  <a:pt x="9916" y="22461"/>
                </a:lnTo>
                <a:lnTo>
                  <a:pt x="19645" y="7013"/>
                </a:lnTo>
                <a:lnTo>
                  <a:pt x="21142" y="5610"/>
                </a:lnTo>
                <a:lnTo>
                  <a:pt x="23949" y="4207"/>
                </a:lnTo>
                <a:lnTo>
                  <a:pt x="46120" y="4207"/>
                </a:lnTo>
                <a:lnTo>
                  <a:pt x="45091" y="2805"/>
                </a:lnTo>
                <a:lnTo>
                  <a:pt x="37981" y="0"/>
                </a:lnTo>
                <a:close/>
              </a:path>
              <a:path w="57784" h="94614">
                <a:moveTo>
                  <a:pt x="46120" y="4207"/>
                </a:moveTo>
                <a:lnTo>
                  <a:pt x="32368" y="4207"/>
                </a:lnTo>
                <a:lnTo>
                  <a:pt x="36484" y="7013"/>
                </a:lnTo>
                <a:lnTo>
                  <a:pt x="40788" y="11221"/>
                </a:lnTo>
                <a:lnTo>
                  <a:pt x="43594" y="15447"/>
                </a:lnTo>
                <a:lnTo>
                  <a:pt x="45091" y="21058"/>
                </a:lnTo>
                <a:lnTo>
                  <a:pt x="45091" y="36487"/>
                </a:lnTo>
                <a:lnTo>
                  <a:pt x="43594" y="40695"/>
                </a:lnTo>
                <a:lnTo>
                  <a:pt x="40788" y="44903"/>
                </a:lnTo>
                <a:lnTo>
                  <a:pt x="37981" y="47708"/>
                </a:lnTo>
                <a:lnTo>
                  <a:pt x="33678" y="49111"/>
                </a:lnTo>
                <a:lnTo>
                  <a:pt x="41536" y="49111"/>
                </a:lnTo>
                <a:lnTo>
                  <a:pt x="45091" y="46306"/>
                </a:lnTo>
                <a:lnTo>
                  <a:pt x="57190" y="46306"/>
                </a:lnTo>
                <a:lnTo>
                  <a:pt x="57627" y="43500"/>
                </a:lnTo>
                <a:lnTo>
                  <a:pt x="49207" y="8415"/>
                </a:lnTo>
                <a:lnTo>
                  <a:pt x="46120" y="4207"/>
                </a:lnTo>
                <a:close/>
              </a:path>
            </a:pathLst>
          </a:custGeom>
          <a:solidFill>
            <a:srgbClr val="000000"/>
          </a:solidFill>
        </p:spPr>
        <p:txBody>
          <a:bodyPr wrap="square" lIns="0" tIns="0" rIns="0" bIns="0" rtlCol="0"/>
          <a:lstStyle/>
          <a:p>
            <a:endParaRPr/>
          </a:p>
        </p:txBody>
      </p:sp>
      <p:sp>
        <p:nvSpPr>
          <p:cNvPr id="158" name="object 158"/>
          <p:cNvSpPr/>
          <p:nvPr/>
        </p:nvSpPr>
        <p:spPr>
          <a:xfrm>
            <a:off x="1573523" y="3772245"/>
            <a:ext cx="59055" cy="92710"/>
          </a:xfrm>
          <a:custGeom>
            <a:avLst/>
            <a:gdLst/>
            <a:ahLst/>
            <a:cxnLst/>
            <a:rect l="l" t="t" r="r" b="b"/>
            <a:pathLst>
              <a:path w="59055" h="92710">
                <a:moveTo>
                  <a:pt x="50517" y="9818"/>
                </a:moveTo>
                <a:lnTo>
                  <a:pt x="29468" y="9818"/>
                </a:lnTo>
                <a:lnTo>
                  <a:pt x="37888" y="15429"/>
                </a:lnTo>
                <a:lnTo>
                  <a:pt x="40694" y="19637"/>
                </a:lnTo>
                <a:lnTo>
                  <a:pt x="42098" y="23845"/>
                </a:lnTo>
                <a:lnTo>
                  <a:pt x="42098" y="33682"/>
                </a:lnTo>
                <a:lnTo>
                  <a:pt x="21049" y="65943"/>
                </a:lnTo>
                <a:lnTo>
                  <a:pt x="0" y="88404"/>
                </a:lnTo>
                <a:lnTo>
                  <a:pt x="0" y="92612"/>
                </a:lnTo>
                <a:lnTo>
                  <a:pt x="7389" y="91801"/>
                </a:lnTo>
                <a:lnTo>
                  <a:pt x="14909" y="91385"/>
                </a:lnTo>
                <a:lnTo>
                  <a:pt x="22693" y="91231"/>
                </a:lnTo>
                <a:lnTo>
                  <a:pt x="58955" y="91231"/>
                </a:lnTo>
                <a:lnTo>
                  <a:pt x="58955" y="81391"/>
                </a:lnTo>
                <a:lnTo>
                  <a:pt x="14032" y="81391"/>
                </a:lnTo>
                <a:lnTo>
                  <a:pt x="25258" y="68748"/>
                </a:lnTo>
                <a:lnTo>
                  <a:pt x="32911" y="61669"/>
                </a:lnTo>
                <a:lnTo>
                  <a:pt x="39116" y="55248"/>
                </a:lnTo>
                <a:lnTo>
                  <a:pt x="44005" y="49615"/>
                </a:lnTo>
                <a:lnTo>
                  <a:pt x="47711" y="44903"/>
                </a:lnTo>
                <a:lnTo>
                  <a:pt x="51920" y="37890"/>
                </a:lnTo>
                <a:lnTo>
                  <a:pt x="54727" y="32279"/>
                </a:lnTo>
                <a:lnTo>
                  <a:pt x="54727" y="18234"/>
                </a:lnTo>
                <a:lnTo>
                  <a:pt x="51920" y="11221"/>
                </a:lnTo>
                <a:lnTo>
                  <a:pt x="50517" y="9818"/>
                </a:lnTo>
                <a:close/>
              </a:path>
              <a:path w="59055" h="92710">
                <a:moveTo>
                  <a:pt x="58955" y="91231"/>
                </a:moveTo>
                <a:lnTo>
                  <a:pt x="38217" y="91231"/>
                </a:lnTo>
                <a:lnTo>
                  <a:pt x="45433" y="91385"/>
                </a:lnTo>
                <a:lnTo>
                  <a:pt x="52389" y="91801"/>
                </a:lnTo>
                <a:lnTo>
                  <a:pt x="58955" y="92612"/>
                </a:lnTo>
                <a:lnTo>
                  <a:pt x="58955" y="91231"/>
                </a:lnTo>
                <a:close/>
              </a:path>
              <a:path w="59055" h="92710">
                <a:moveTo>
                  <a:pt x="58955" y="79988"/>
                </a:moveTo>
                <a:lnTo>
                  <a:pt x="53324" y="81391"/>
                </a:lnTo>
                <a:lnTo>
                  <a:pt x="58955" y="81391"/>
                </a:lnTo>
                <a:lnTo>
                  <a:pt x="58955" y="79988"/>
                </a:lnTo>
                <a:close/>
              </a:path>
              <a:path w="59055" h="92710">
                <a:moveTo>
                  <a:pt x="35081" y="0"/>
                </a:moveTo>
                <a:lnTo>
                  <a:pt x="22452" y="0"/>
                </a:lnTo>
                <a:lnTo>
                  <a:pt x="18242" y="1402"/>
                </a:lnTo>
                <a:lnTo>
                  <a:pt x="15435" y="2805"/>
                </a:lnTo>
                <a:lnTo>
                  <a:pt x="11226" y="4207"/>
                </a:lnTo>
                <a:lnTo>
                  <a:pt x="8419" y="7013"/>
                </a:lnTo>
                <a:lnTo>
                  <a:pt x="4209" y="9818"/>
                </a:lnTo>
                <a:lnTo>
                  <a:pt x="4209" y="19637"/>
                </a:lnTo>
                <a:lnTo>
                  <a:pt x="2806" y="28053"/>
                </a:lnTo>
                <a:lnTo>
                  <a:pt x="7016" y="28053"/>
                </a:lnTo>
                <a:lnTo>
                  <a:pt x="8419" y="21039"/>
                </a:lnTo>
                <a:lnTo>
                  <a:pt x="9822" y="16831"/>
                </a:lnTo>
                <a:lnTo>
                  <a:pt x="9822" y="15429"/>
                </a:lnTo>
                <a:lnTo>
                  <a:pt x="12629" y="12623"/>
                </a:lnTo>
                <a:lnTo>
                  <a:pt x="15435" y="12623"/>
                </a:lnTo>
                <a:lnTo>
                  <a:pt x="21049" y="9818"/>
                </a:lnTo>
                <a:lnTo>
                  <a:pt x="50517" y="9818"/>
                </a:lnTo>
                <a:lnTo>
                  <a:pt x="47711" y="7013"/>
                </a:lnTo>
                <a:lnTo>
                  <a:pt x="42098" y="2805"/>
                </a:lnTo>
                <a:lnTo>
                  <a:pt x="35081" y="0"/>
                </a:lnTo>
                <a:close/>
              </a:path>
            </a:pathLst>
          </a:custGeom>
          <a:solidFill>
            <a:srgbClr val="000000"/>
          </a:solidFill>
        </p:spPr>
        <p:txBody>
          <a:bodyPr wrap="square" lIns="0" tIns="0" rIns="0" bIns="0" rtlCol="0"/>
          <a:lstStyle/>
          <a:p>
            <a:endParaRPr/>
          </a:p>
        </p:txBody>
      </p:sp>
      <p:sp>
        <p:nvSpPr>
          <p:cNvPr id="159" name="object 159"/>
          <p:cNvSpPr/>
          <p:nvPr/>
        </p:nvSpPr>
        <p:spPr>
          <a:xfrm>
            <a:off x="1639532" y="3772245"/>
            <a:ext cx="57785" cy="92710"/>
          </a:xfrm>
          <a:custGeom>
            <a:avLst/>
            <a:gdLst/>
            <a:ahLst/>
            <a:cxnLst/>
            <a:rect l="l" t="t" r="r" b="b"/>
            <a:pathLst>
              <a:path w="57785" h="92710">
                <a:moveTo>
                  <a:pt x="36445" y="0"/>
                </a:moveTo>
                <a:lnTo>
                  <a:pt x="21010" y="0"/>
                </a:lnTo>
                <a:lnTo>
                  <a:pt x="13993" y="4207"/>
                </a:lnTo>
                <a:lnTo>
                  <a:pt x="162" y="42098"/>
                </a:lnTo>
                <a:lnTo>
                  <a:pt x="0" y="47708"/>
                </a:lnTo>
                <a:lnTo>
                  <a:pt x="201" y="54944"/>
                </a:lnTo>
                <a:lnTo>
                  <a:pt x="838" y="62088"/>
                </a:lnTo>
                <a:lnTo>
                  <a:pt x="1737" y="67616"/>
                </a:lnTo>
                <a:lnTo>
                  <a:pt x="2767" y="71572"/>
                </a:lnTo>
                <a:lnTo>
                  <a:pt x="4170" y="78585"/>
                </a:lnTo>
                <a:lnTo>
                  <a:pt x="8380" y="84196"/>
                </a:lnTo>
                <a:lnTo>
                  <a:pt x="15396" y="91209"/>
                </a:lnTo>
                <a:lnTo>
                  <a:pt x="21010" y="92612"/>
                </a:lnTo>
                <a:lnTo>
                  <a:pt x="36445" y="92612"/>
                </a:lnTo>
                <a:lnTo>
                  <a:pt x="43462" y="89807"/>
                </a:lnTo>
                <a:lnTo>
                  <a:pt x="44397" y="88404"/>
                </a:lnTo>
                <a:lnTo>
                  <a:pt x="23816" y="88404"/>
                </a:lnTo>
                <a:lnTo>
                  <a:pt x="19606" y="85599"/>
                </a:lnTo>
                <a:lnTo>
                  <a:pt x="11301" y="47708"/>
                </a:lnTo>
                <a:lnTo>
                  <a:pt x="11450" y="33540"/>
                </a:lnTo>
                <a:lnTo>
                  <a:pt x="22413" y="4207"/>
                </a:lnTo>
                <a:lnTo>
                  <a:pt x="44865" y="4207"/>
                </a:lnTo>
                <a:lnTo>
                  <a:pt x="40655" y="1402"/>
                </a:lnTo>
                <a:lnTo>
                  <a:pt x="36445" y="0"/>
                </a:lnTo>
                <a:close/>
              </a:path>
              <a:path w="57785" h="92710">
                <a:moveTo>
                  <a:pt x="44865" y="4207"/>
                </a:moveTo>
                <a:lnTo>
                  <a:pt x="33639" y="4207"/>
                </a:lnTo>
                <a:lnTo>
                  <a:pt x="37849" y="7013"/>
                </a:lnTo>
                <a:lnTo>
                  <a:pt x="40655" y="12623"/>
                </a:lnTo>
                <a:lnTo>
                  <a:pt x="43308" y="18697"/>
                </a:lnTo>
                <a:lnTo>
                  <a:pt x="45041" y="26484"/>
                </a:lnTo>
                <a:lnTo>
                  <a:pt x="45904" y="35301"/>
                </a:lnTo>
                <a:lnTo>
                  <a:pt x="46090" y="54944"/>
                </a:lnTo>
                <a:lnTo>
                  <a:pt x="45983" y="59283"/>
                </a:lnTo>
                <a:lnTo>
                  <a:pt x="45041" y="68757"/>
                </a:lnTo>
                <a:lnTo>
                  <a:pt x="43308" y="76128"/>
                </a:lnTo>
                <a:lnTo>
                  <a:pt x="40655" y="81391"/>
                </a:lnTo>
                <a:lnTo>
                  <a:pt x="39252" y="85599"/>
                </a:lnTo>
                <a:lnTo>
                  <a:pt x="35042" y="88404"/>
                </a:lnTo>
                <a:lnTo>
                  <a:pt x="44397" y="88404"/>
                </a:lnTo>
                <a:lnTo>
                  <a:pt x="57380" y="44903"/>
                </a:lnTo>
                <a:lnTo>
                  <a:pt x="57253" y="34205"/>
                </a:lnTo>
                <a:lnTo>
                  <a:pt x="49075" y="7013"/>
                </a:lnTo>
                <a:lnTo>
                  <a:pt x="44865" y="4207"/>
                </a:lnTo>
                <a:close/>
              </a:path>
            </a:pathLst>
          </a:custGeom>
          <a:solidFill>
            <a:srgbClr val="000000"/>
          </a:solidFill>
        </p:spPr>
        <p:txBody>
          <a:bodyPr wrap="square" lIns="0" tIns="0" rIns="0" bIns="0" rtlCol="0"/>
          <a:lstStyle/>
          <a:p>
            <a:endParaRPr/>
          </a:p>
        </p:txBody>
      </p:sp>
      <p:sp>
        <p:nvSpPr>
          <p:cNvPr id="160" name="object 160"/>
          <p:cNvSpPr/>
          <p:nvPr/>
        </p:nvSpPr>
        <p:spPr>
          <a:xfrm>
            <a:off x="1705447" y="3773646"/>
            <a:ext cx="52069" cy="91440"/>
          </a:xfrm>
          <a:custGeom>
            <a:avLst/>
            <a:gdLst/>
            <a:ahLst/>
            <a:cxnLst/>
            <a:rect l="l" t="t" r="r" b="b"/>
            <a:pathLst>
              <a:path w="52069" h="91439">
                <a:moveTo>
                  <a:pt x="46307" y="85599"/>
                </a:moveTo>
                <a:lnTo>
                  <a:pt x="11226" y="85599"/>
                </a:lnTo>
                <a:lnTo>
                  <a:pt x="7016" y="87001"/>
                </a:lnTo>
                <a:lnTo>
                  <a:pt x="7016" y="91209"/>
                </a:lnTo>
                <a:lnTo>
                  <a:pt x="16839" y="89807"/>
                </a:lnTo>
                <a:lnTo>
                  <a:pt x="51939" y="89807"/>
                </a:lnTo>
                <a:lnTo>
                  <a:pt x="51939" y="87001"/>
                </a:lnTo>
                <a:lnTo>
                  <a:pt x="46307" y="85599"/>
                </a:lnTo>
                <a:close/>
              </a:path>
              <a:path w="52069" h="91439">
                <a:moveTo>
                  <a:pt x="51939" y="89807"/>
                </a:moveTo>
                <a:lnTo>
                  <a:pt x="40694" y="89807"/>
                </a:lnTo>
                <a:lnTo>
                  <a:pt x="51939" y="91209"/>
                </a:lnTo>
                <a:lnTo>
                  <a:pt x="51939" y="89807"/>
                </a:lnTo>
                <a:close/>
              </a:path>
              <a:path w="52069" h="91439">
                <a:moveTo>
                  <a:pt x="36377" y="9818"/>
                </a:moveTo>
                <a:lnTo>
                  <a:pt x="22452" y="9818"/>
                </a:lnTo>
                <a:lnTo>
                  <a:pt x="23855" y="11221"/>
                </a:lnTo>
                <a:lnTo>
                  <a:pt x="23855" y="77183"/>
                </a:lnTo>
                <a:lnTo>
                  <a:pt x="22452" y="82793"/>
                </a:lnTo>
                <a:lnTo>
                  <a:pt x="22452" y="84196"/>
                </a:lnTo>
                <a:lnTo>
                  <a:pt x="21049" y="85599"/>
                </a:lnTo>
                <a:lnTo>
                  <a:pt x="37888" y="85599"/>
                </a:lnTo>
                <a:lnTo>
                  <a:pt x="36484" y="84196"/>
                </a:lnTo>
                <a:lnTo>
                  <a:pt x="36484" y="82793"/>
                </a:lnTo>
                <a:lnTo>
                  <a:pt x="35081" y="81391"/>
                </a:lnTo>
                <a:lnTo>
                  <a:pt x="35081" y="43500"/>
                </a:lnTo>
                <a:lnTo>
                  <a:pt x="36377" y="9818"/>
                </a:lnTo>
                <a:close/>
              </a:path>
              <a:path w="52069" h="91439">
                <a:moveTo>
                  <a:pt x="36484" y="0"/>
                </a:moveTo>
                <a:lnTo>
                  <a:pt x="33678" y="0"/>
                </a:lnTo>
                <a:lnTo>
                  <a:pt x="26837" y="3155"/>
                </a:lnTo>
                <a:lnTo>
                  <a:pt x="18944" y="6311"/>
                </a:lnTo>
                <a:lnTo>
                  <a:pt x="9998" y="9467"/>
                </a:lnTo>
                <a:lnTo>
                  <a:pt x="0" y="12623"/>
                </a:lnTo>
                <a:lnTo>
                  <a:pt x="0" y="19637"/>
                </a:lnTo>
                <a:lnTo>
                  <a:pt x="2806" y="19637"/>
                </a:lnTo>
                <a:lnTo>
                  <a:pt x="4209" y="18234"/>
                </a:lnTo>
                <a:lnTo>
                  <a:pt x="12629" y="14026"/>
                </a:lnTo>
                <a:lnTo>
                  <a:pt x="19645" y="11221"/>
                </a:lnTo>
                <a:lnTo>
                  <a:pt x="21049" y="11221"/>
                </a:lnTo>
                <a:lnTo>
                  <a:pt x="22452" y="9818"/>
                </a:lnTo>
                <a:lnTo>
                  <a:pt x="36377" y="9818"/>
                </a:lnTo>
                <a:lnTo>
                  <a:pt x="36484" y="0"/>
                </a:lnTo>
                <a:close/>
              </a:path>
            </a:pathLst>
          </a:custGeom>
          <a:solidFill>
            <a:srgbClr val="000000"/>
          </a:solidFill>
        </p:spPr>
        <p:txBody>
          <a:bodyPr wrap="square" lIns="0" tIns="0" rIns="0" bIns="0" rtlCol="0"/>
          <a:lstStyle/>
          <a:p>
            <a:endParaRPr/>
          </a:p>
        </p:txBody>
      </p:sp>
      <p:sp>
        <p:nvSpPr>
          <p:cNvPr id="161" name="object 161"/>
          <p:cNvSpPr/>
          <p:nvPr/>
        </p:nvSpPr>
        <p:spPr>
          <a:xfrm>
            <a:off x="1771421" y="3772245"/>
            <a:ext cx="56515" cy="92710"/>
          </a:xfrm>
          <a:custGeom>
            <a:avLst/>
            <a:gdLst/>
            <a:ahLst/>
            <a:cxnLst/>
            <a:rect l="l" t="t" r="r" b="b"/>
            <a:pathLst>
              <a:path w="56514" h="92710">
                <a:moveTo>
                  <a:pt x="35081" y="0"/>
                </a:moveTo>
                <a:lnTo>
                  <a:pt x="21049" y="0"/>
                </a:lnTo>
                <a:lnTo>
                  <a:pt x="12629" y="4207"/>
                </a:lnTo>
                <a:lnTo>
                  <a:pt x="67" y="44903"/>
                </a:lnTo>
                <a:lnTo>
                  <a:pt x="0" y="67345"/>
                </a:lnTo>
                <a:lnTo>
                  <a:pt x="1403" y="71572"/>
                </a:lnTo>
                <a:lnTo>
                  <a:pt x="21049" y="92612"/>
                </a:lnTo>
                <a:lnTo>
                  <a:pt x="35081" y="92612"/>
                </a:lnTo>
                <a:lnTo>
                  <a:pt x="43501" y="89807"/>
                </a:lnTo>
                <a:lnTo>
                  <a:pt x="44202" y="88404"/>
                </a:lnTo>
                <a:lnTo>
                  <a:pt x="23855" y="88404"/>
                </a:lnTo>
                <a:lnTo>
                  <a:pt x="19645" y="85599"/>
                </a:lnTo>
                <a:lnTo>
                  <a:pt x="11288" y="47708"/>
                </a:lnTo>
                <a:lnTo>
                  <a:pt x="11489" y="33540"/>
                </a:lnTo>
                <a:lnTo>
                  <a:pt x="22452" y="4207"/>
                </a:lnTo>
                <a:lnTo>
                  <a:pt x="43501" y="4207"/>
                </a:lnTo>
                <a:lnTo>
                  <a:pt x="40694" y="1402"/>
                </a:lnTo>
                <a:lnTo>
                  <a:pt x="35081" y="0"/>
                </a:lnTo>
                <a:close/>
              </a:path>
              <a:path w="56514" h="92710">
                <a:moveTo>
                  <a:pt x="43501" y="4207"/>
                </a:moveTo>
                <a:lnTo>
                  <a:pt x="32275" y="4207"/>
                </a:lnTo>
                <a:lnTo>
                  <a:pt x="36484" y="7013"/>
                </a:lnTo>
                <a:lnTo>
                  <a:pt x="40694" y="12623"/>
                </a:lnTo>
                <a:lnTo>
                  <a:pt x="42536" y="18697"/>
                </a:lnTo>
                <a:lnTo>
                  <a:pt x="43852" y="26484"/>
                </a:lnTo>
                <a:lnTo>
                  <a:pt x="44574" y="35301"/>
                </a:lnTo>
                <a:lnTo>
                  <a:pt x="44740" y="54944"/>
                </a:lnTo>
                <a:lnTo>
                  <a:pt x="44641" y="59283"/>
                </a:lnTo>
                <a:lnTo>
                  <a:pt x="33678" y="88404"/>
                </a:lnTo>
                <a:lnTo>
                  <a:pt x="44202" y="88404"/>
                </a:lnTo>
                <a:lnTo>
                  <a:pt x="47711" y="81391"/>
                </a:lnTo>
                <a:lnTo>
                  <a:pt x="51394" y="74857"/>
                </a:lnTo>
                <a:lnTo>
                  <a:pt x="54025" y="65952"/>
                </a:lnTo>
                <a:lnTo>
                  <a:pt x="55604" y="54944"/>
                </a:lnTo>
                <a:lnTo>
                  <a:pt x="56015" y="44903"/>
                </a:lnTo>
                <a:lnTo>
                  <a:pt x="55889" y="34205"/>
                </a:lnTo>
                <a:lnTo>
                  <a:pt x="47711" y="7013"/>
                </a:lnTo>
                <a:lnTo>
                  <a:pt x="43501" y="4207"/>
                </a:lnTo>
                <a:close/>
              </a:path>
            </a:pathLst>
          </a:custGeom>
          <a:solidFill>
            <a:srgbClr val="000000"/>
          </a:solidFill>
        </p:spPr>
        <p:txBody>
          <a:bodyPr wrap="square" lIns="0" tIns="0" rIns="0" bIns="0" rtlCol="0"/>
          <a:lstStyle/>
          <a:p>
            <a:endParaRPr/>
          </a:p>
        </p:txBody>
      </p:sp>
      <p:sp>
        <p:nvSpPr>
          <p:cNvPr id="162" name="object 162"/>
          <p:cNvSpPr/>
          <p:nvPr/>
        </p:nvSpPr>
        <p:spPr>
          <a:xfrm>
            <a:off x="2485872" y="3772245"/>
            <a:ext cx="57785" cy="92710"/>
          </a:xfrm>
          <a:custGeom>
            <a:avLst/>
            <a:gdLst/>
            <a:ahLst/>
            <a:cxnLst/>
            <a:rect l="l" t="t" r="r" b="b"/>
            <a:pathLst>
              <a:path w="57785" h="92710">
                <a:moveTo>
                  <a:pt x="37794" y="0"/>
                </a:moveTo>
                <a:lnTo>
                  <a:pt x="22452" y="0"/>
                </a:lnTo>
                <a:lnTo>
                  <a:pt x="15342" y="2805"/>
                </a:lnTo>
                <a:lnTo>
                  <a:pt x="11226" y="7013"/>
                </a:lnTo>
                <a:lnTo>
                  <a:pt x="5613" y="11221"/>
                </a:lnTo>
                <a:lnTo>
                  <a:pt x="4116" y="16831"/>
                </a:lnTo>
                <a:lnTo>
                  <a:pt x="4116" y="29455"/>
                </a:lnTo>
                <a:lnTo>
                  <a:pt x="5613" y="33682"/>
                </a:lnTo>
                <a:lnTo>
                  <a:pt x="8419" y="36487"/>
                </a:lnTo>
                <a:lnTo>
                  <a:pt x="9729" y="39292"/>
                </a:lnTo>
                <a:lnTo>
                  <a:pt x="14032" y="42098"/>
                </a:lnTo>
                <a:lnTo>
                  <a:pt x="18148" y="44903"/>
                </a:lnTo>
                <a:lnTo>
                  <a:pt x="10577" y="50229"/>
                </a:lnTo>
                <a:lnTo>
                  <a:pt x="4864" y="55949"/>
                </a:lnTo>
                <a:lnTo>
                  <a:pt x="1257" y="62458"/>
                </a:lnTo>
                <a:lnTo>
                  <a:pt x="0" y="70151"/>
                </a:lnTo>
                <a:lnTo>
                  <a:pt x="0" y="77183"/>
                </a:lnTo>
                <a:lnTo>
                  <a:pt x="2806" y="82793"/>
                </a:lnTo>
                <a:lnTo>
                  <a:pt x="8419" y="87001"/>
                </a:lnTo>
                <a:lnTo>
                  <a:pt x="12535" y="91209"/>
                </a:lnTo>
                <a:lnTo>
                  <a:pt x="18148" y="92612"/>
                </a:lnTo>
                <a:lnTo>
                  <a:pt x="34988" y="92612"/>
                </a:lnTo>
                <a:lnTo>
                  <a:pt x="42098" y="89807"/>
                </a:lnTo>
                <a:lnTo>
                  <a:pt x="43828" y="88404"/>
                </a:lnTo>
                <a:lnTo>
                  <a:pt x="22452" y="88404"/>
                </a:lnTo>
                <a:lnTo>
                  <a:pt x="18148" y="87001"/>
                </a:lnTo>
                <a:lnTo>
                  <a:pt x="15342" y="82793"/>
                </a:lnTo>
                <a:lnTo>
                  <a:pt x="11226" y="79988"/>
                </a:lnTo>
                <a:lnTo>
                  <a:pt x="9729" y="75780"/>
                </a:lnTo>
                <a:lnTo>
                  <a:pt x="9729" y="64540"/>
                </a:lnTo>
                <a:lnTo>
                  <a:pt x="11226" y="58930"/>
                </a:lnTo>
                <a:lnTo>
                  <a:pt x="14032" y="54722"/>
                </a:lnTo>
                <a:lnTo>
                  <a:pt x="15342" y="53319"/>
                </a:lnTo>
                <a:lnTo>
                  <a:pt x="18148" y="50514"/>
                </a:lnTo>
                <a:lnTo>
                  <a:pt x="23762" y="47708"/>
                </a:lnTo>
                <a:lnTo>
                  <a:pt x="51827" y="47708"/>
                </a:lnTo>
                <a:lnTo>
                  <a:pt x="37794" y="40695"/>
                </a:lnTo>
                <a:lnTo>
                  <a:pt x="40164" y="39292"/>
                </a:lnTo>
                <a:lnTo>
                  <a:pt x="33678" y="39292"/>
                </a:lnTo>
                <a:lnTo>
                  <a:pt x="19645" y="32279"/>
                </a:lnTo>
                <a:lnTo>
                  <a:pt x="16839" y="29455"/>
                </a:lnTo>
                <a:lnTo>
                  <a:pt x="15342" y="26650"/>
                </a:lnTo>
                <a:lnTo>
                  <a:pt x="14032" y="22442"/>
                </a:lnTo>
                <a:lnTo>
                  <a:pt x="14032" y="14026"/>
                </a:lnTo>
                <a:lnTo>
                  <a:pt x="15342" y="11221"/>
                </a:lnTo>
                <a:lnTo>
                  <a:pt x="20955" y="5610"/>
                </a:lnTo>
                <a:lnTo>
                  <a:pt x="25258" y="4207"/>
                </a:lnTo>
                <a:lnTo>
                  <a:pt x="46276" y="4207"/>
                </a:lnTo>
                <a:lnTo>
                  <a:pt x="43407" y="1402"/>
                </a:lnTo>
                <a:lnTo>
                  <a:pt x="37794" y="0"/>
                </a:lnTo>
                <a:close/>
              </a:path>
              <a:path w="57785" h="92710">
                <a:moveTo>
                  <a:pt x="51827" y="47708"/>
                </a:moveTo>
                <a:lnTo>
                  <a:pt x="23762" y="47708"/>
                </a:lnTo>
                <a:lnTo>
                  <a:pt x="33678" y="51916"/>
                </a:lnTo>
                <a:lnTo>
                  <a:pt x="39291" y="54722"/>
                </a:lnTo>
                <a:lnTo>
                  <a:pt x="42098" y="57527"/>
                </a:lnTo>
                <a:lnTo>
                  <a:pt x="46214" y="60332"/>
                </a:lnTo>
                <a:lnTo>
                  <a:pt x="47711" y="64540"/>
                </a:lnTo>
                <a:lnTo>
                  <a:pt x="47711" y="75780"/>
                </a:lnTo>
                <a:lnTo>
                  <a:pt x="46214" y="79988"/>
                </a:lnTo>
                <a:lnTo>
                  <a:pt x="42098" y="82793"/>
                </a:lnTo>
                <a:lnTo>
                  <a:pt x="39291" y="87001"/>
                </a:lnTo>
                <a:lnTo>
                  <a:pt x="33678" y="88404"/>
                </a:lnTo>
                <a:lnTo>
                  <a:pt x="43828" y="88404"/>
                </a:lnTo>
                <a:lnTo>
                  <a:pt x="49020" y="84196"/>
                </a:lnTo>
                <a:lnTo>
                  <a:pt x="54633" y="78585"/>
                </a:lnTo>
                <a:lnTo>
                  <a:pt x="57440" y="71572"/>
                </a:lnTo>
                <a:lnTo>
                  <a:pt x="57440" y="58930"/>
                </a:lnTo>
                <a:lnTo>
                  <a:pt x="56130" y="54722"/>
                </a:lnTo>
                <a:lnTo>
                  <a:pt x="53324" y="51916"/>
                </a:lnTo>
                <a:lnTo>
                  <a:pt x="51827" y="47708"/>
                </a:lnTo>
                <a:close/>
              </a:path>
              <a:path w="57785" h="92710">
                <a:moveTo>
                  <a:pt x="46276" y="4207"/>
                </a:moveTo>
                <a:lnTo>
                  <a:pt x="33678" y="4207"/>
                </a:lnTo>
                <a:lnTo>
                  <a:pt x="37794" y="5610"/>
                </a:lnTo>
                <a:lnTo>
                  <a:pt x="43407" y="11221"/>
                </a:lnTo>
                <a:lnTo>
                  <a:pt x="44904" y="15429"/>
                </a:lnTo>
                <a:lnTo>
                  <a:pt x="44904" y="23845"/>
                </a:lnTo>
                <a:lnTo>
                  <a:pt x="33678" y="39292"/>
                </a:lnTo>
                <a:lnTo>
                  <a:pt x="40164" y="39292"/>
                </a:lnTo>
                <a:lnTo>
                  <a:pt x="44904" y="36487"/>
                </a:lnTo>
                <a:lnTo>
                  <a:pt x="49020" y="32279"/>
                </a:lnTo>
                <a:lnTo>
                  <a:pt x="50517" y="29455"/>
                </a:lnTo>
                <a:lnTo>
                  <a:pt x="53324" y="26650"/>
                </a:lnTo>
                <a:lnTo>
                  <a:pt x="54633" y="22442"/>
                </a:lnTo>
                <a:lnTo>
                  <a:pt x="54633" y="12623"/>
                </a:lnTo>
                <a:lnTo>
                  <a:pt x="51827" y="8415"/>
                </a:lnTo>
                <a:lnTo>
                  <a:pt x="47711" y="5610"/>
                </a:lnTo>
                <a:lnTo>
                  <a:pt x="46276" y="4207"/>
                </a:lnTo>
                <a:close/>
              </a:path>
            </a:pathLst>
          </a:custGeom>
          <a:solidFill>
            <a:srgbClr val="000000"/>
          </a:solidFill>
        </p:spPr>
        <p:txBody>
          <a:bodyPr wrap="square" lIns="0" tIns="0" rIns="0" bIns="0" rtlCol="0"/>
          <a:lstStyle/>
          <a:p>
            <a:endParaRPr/>
          </a:p>
        </p:txBody>
      </p:sp>
      <p:sp>
        <p:nvSpPr>
          <p:cNvPr id="163" name="object 163"/>
          <p:cNvSpPr/>
          <p:nvPr/>
        </p:nvSpPr>
        <p:spPr>
          <a:xfrm>
            <a:off x="2548925" y="3773646"/>
            <a:ext cx="62230" cy="91440"/>
          </a:xfrm>
          <a:custGeom>
            <a:avLst/>
            <a:gdLst/>
            <a:ahLst/>
            <a:cxnLst/>
            <a:rect l="l" t="t" r="r" b="b"/>
            <a:pathLst>
              <a:path w="62230" h="91439">
                <a:moveTo>
                  <a:pt x="61743" y="87001"/>
                </a:moveTo>
                <a:lnTo>
                  <a:pt x="19645" y="87001"/>
                </a:lnTo>
                <a:lnTo>
                  <a:pt x="19645" y="91209"/>
                </a:lnTo>
                <a:lnTo>
                  <a:pt x="30871" y="89807"/>
                </a:lnTo>
                <a:lnTo>
                  <a:pt x="61743" y="89807"/>
                </a:lnTo>
                <a:lnTo>
                  <a:pt x="61743" y="87001"/>
                </a:lnTo>
                <a:close/>
              </a:path>
              <a:path w="62230" h="91439">
                <a:moveTo>
                  <a:pt x="61743" y="89807"/>
                </a:moveTo>
                <a:lnTo>
                  <a:pt x="53324" y="89807"/>
                </a:lnTo>
                <a:lnTo>
                  <a:pt x="61743" y="91209"/>
                </a:lnTo>
                <a:lnTo>
                  <a:pt x="61743" y="89807"/>
                </a:lnTo>
                <a:close/>
              </a:path>
              <a:path w="62230" h="91439">
                <a:moveTo>
                  <a:pt x="50517" y="85599"/>
                </a:moveTo>
                <a:lnTo>
                  <a:pt x="30871" y="85599"/>
                </a:lnTo>
                <a:lnTo>
                  <a:pt x="26755" y="87001"/>
                </a:lnTo>
                <a:lnTo>
                  <a:pt x="54821" y="87001"/>
                </a:lnTo>
                <a:lnTo>
                  <a:pt x="50517" y="85599"/>
                </a:lnTo>
                <a:close/>
              </a:path>
              <a:path w="62230" h="91439">
                <a:moveTo>
                  <a:pt x="47711" y="65943"/>
                </a:moveTo>
                <a:lnTo>
                  <a:pt x="36484" y="65943"/>
                </a:lnTo>
                <a:lnTo>
                  <a:pt x="36484" y="75780"/>
                </a:lnTo>
                <a:lnTo>
                  <a:pt x="35175" y="79988"/>
                </a:lnTo>
                <a:lnTo>
                  <a:pt x="35175" y="84196"/>
                </a:lnTo>
                <a:lnTo>
                  <a:pt x="33678" y="85599"/>
                </a:lnTo>
                <a:lnTo>
                  <a:pt x="49207" y="85599"/>
                </a:lnTo>
                <a:lnTo>
                  <a:pt x="47711" y="84196"/>
                </a:lnTo>
                <a:lnTo>
                  <a:pt x="47711" y="65943"/>
                </a:lnTo>
                <a:close/>
              </a:path>
              <a:path w="62230" h="91439">
                <a:moveTo>
                  <a:pt x="47711" y="0"/>
                </a:moveTo>
                <a:lnTo>
                  <a:pt x="46401" y="0"/>
                </a:lnTo>
                <a:lnTo>
                  <a:pt x="42098" y="1402"/>
                </a:lnTo>
                <a:lnTo>
                  <a:pt x="39291" y="2805"/>
                </a:lnTo>
                <a:lnTo>
                  <a:pt x="36484" y="2805"/>
                </a:lnTo>
                <a:lnTo>
                  <a:pt x="30468" y="12777"/>
                </a:lnTo>
                <a:lnTo>
                  <a:pt x="16839" y="35085"/>
                </a:lnTo>
                <a:lnTo>
                  <a:pt x="9542" y="47533"/>
                </a:lnTo>
                <a:lnTo>
                  <a:pt x="5051" y="55007"/>
                </a:lnTo>
                <a:lnTo>
                  <a:pt x="0" y="63138"/>
                </a:lnTo>
                <a:lnTo>
                  <a:pt x="1496" y="67345"/>
                </a:lnTo>
                <a:lnTo>
                  <a:pt x="7516" y="67126"/>
                </a:lnTo>
                <a:lnTo>
                  <a:pt x="15272" y="66644"/>
                </a:lnTo>
                <a:lnTo>
                  <a:pt x="24887" y="66162"/>
                </a:lnTo>
                <a:lnTo>
                  <a:pt x="36484" y="65943"/>
                </a:lnTo>
                <a:lnTo>
                  <a:pt x="61743" y="65943"/>
                </a:lnTo>
                <a:lnTo>
                  <a:pt x="61743" y="64540"/>
                </a:lnTo>
                <a:lnTo>
                  <a:pt x="60434" y="63138"/>
                </a:lnTo>
                <a:lnTo>
                  <a:pt x="60434" y="61735"/>
                </a:lnTo>
                <a:lnTo>
                  <a:pt x="61743" y="60332"/>
                </a:lnTo>
                <a:lnTo>
                  <a:pt x="61743" y="58930"/>
                </a:lnTo>
                <a:lnTo>
                  <a:pt x="8419" y="58930"/>
                </a:lnTo>
                <a:lnTo>
                  <a:pt x="14988" y="46566"/>
                </a:lnTo>
                <a:lnTo>
                  <a:pt x="21961" y="34724"/>
                </a:lnTo>
                <a:lnTo>
                  <a:pt x="29179" y="23409"/>
                </a:lnTo>
                <a:lnTo>
                  <a:pt x="36484" y="12623"/>
                </a:lnTo>
                <a:lnTo>
                  <a:pt x="47711" y="12623"/>
                </a:lnTo>
                <a:lnTo>
                  <a:pt x="47711" y="0"/>
                </a:lnTo>
                <a:close/>
              </a:path>
              <a:path w="62230" h="91439">
                <a:moveTo>
                  <a:pt x="61743" y="65943"/>
                </a:moveTo>
                <a:lnTo>
                  <a:pt x="52014" y="65943"/>
                </a:lnTo>
                <a:lnTo>
                  <a:pt x="56130" y="67345"/>
                </a:lnTo>
                <a:lnTo>
                  <a:pt x="61743" y="67345"/>
                </a:lnTo>
                <a:lnTo>
                  <a:pt x="61743" y="65943"/>
                </a:lnTo>
                <a:close/>
              </a:path>
              <a:path w="62230" h="91439">
                <a:moveTo>
                  <a:pt x="47711" y="12623"/>
                </a:moveTo>
                <a:lnTo>
                  <a:pt x="36484" y="12623"/>
                </a:lnTo>
                <a:lnTo>
                  <a:pt x="36484" y="58930"/>
                </a:lnTo>
                <a:lnTo>
                  <a:pt x="47711" y="58930"/>
                </a:lnTo>
                <a:lnTo>
                  <a:pt x="47711" y="12623"/>
                </a:lnTo>
                <a:close/>
              </a:path>
              <a:path w="62230" h="91439">
                <a:moveTo>
                  <a:pt x="61743" y="57527"/>
                </a:moveTo>
                <a:lnTo>
                  <a:pt x="57627" y="58930"/>
                </a:lnTo>
                <a:lnTo>
                  <a:pt x="61743" y="58930"/>
                </a:lnTo>
                <a:lnTo>
                  <a:pt x="61743" y="57527"/>
                </a:lnTo>
                <a:close/>
              </a:path>
            </a:pathLst>
          </a:custGeom>
          <a:solidFill>
            <a:srgbClr val="000000"/>
          </a:solidFill>
        </p:spPr>
        <p:txBody>
          <a:bodyPr wrap="square" lIns="0" tIns="0" rIns="0" bIns="0" rtlCol="0"/>
          <a:lstStyle/>
          <a:p>
            <a:endParaRPr/>
          </a:p>
        </p:txBody>
      </p:sp>
      <p:sp>
        <p:nvSpPr>
          <p:cNvPr id="164" name="object 164"/>
          <p:cNvSpPr/>
          <p:nvPr/>
        </p:nvSpPr>
        <p:spPr>
          <a:xfrm>
            <a:off x="4668232" y="3773646"/>
            <a:ext cx="66040" cy="91440"/>
          </a:xfrm>
          <a:custGeom>
            <a:avLst/>
            <a:gdLst/>
            <a:ahLst/>
            <a:cxnLst/>
            <a:rect l="l" t="t" r="r" b="b"/>
            <a:pathLst>
              <a:path w="66039" h="91439">
                <a:moveTo>
                  <a:pt x="37794" y="87001"/>
                </a:moveTo>
                <a:lnTo>
                  <a:pt x="0" y="87001"/>
                </a:lnTo>
                <a:lnTo>
                  <a:pt x="0" y="91209"/>
                </a:lnTo>
                <a:lnTo>
                  <a:pt x="6922" y="89807"/>
                </a:lnTo>
                <a:lnTo>
                  <a:pt x="37794" y="89807"/>
                </a:lnTo>
                <a:lnTo>
                  <a:pt x="37794" y="87001"/>
                </a:lnTo>
                <a:close/>
              </a:path>
              <a:path w="66039" h="91439">
                <a:moveTo>
                  <a:pt x="37794" y="89807"/>
                </a:moveTo>
                <a:lnTo>
                  <a:pt x="29375" y="89807"/>
                </a:lnTo>
                <a:lnTo>
                  <a:pt x="37794" y="91209"/>
                </a:lnTo>
                <a:lnTo>
                  <a:pt x="37794" y="89807"/>
                </a:lnTo>
                <a:close/>
              </a:path>
              <a:path w="66039" h="91439">
                <a:moveTo>
                  <a:pt x="65860" y="0"/>
                </a:moveTo>
                <a:lnTo>
                  <a:pt x="0" y="0"/>
                </a:lnTo>
                <a:lnTo>
                  <a:pt x="0" y="4207"/>
                </a:lnTo>
                <a:lnTo>
                  <a:pt x="9729" y="4207"/>
                </a:lnTo>
                <a:lnTo>
                  <a:pt x="11226" y="5610"/>
                </a:lnTo>
                <a:lnTo>
                  <a:pt x="12535" y="7013"/>
                </a:lnTo>
                <a:lnTo>
                  <a:pt x="12535" y="82793"/>
                </a:lnTo>
                <a:lnTo>
                  <a:pt x="11226" y="84196"/>
                </a:lnTo>
                <a:lnTo>
                  <a:pt x="11226" y="85599"/>
                </a:lnTo>
                <a:lnTo>
                  <a:pt x="8419" y="87001"/>
                </a:lnTo>
                <a:lnTo>
                  <a:pt x="29375" y="87001"/>
                </a:lnTo>
                <a:lnTo>
                  <a:pt x="26568" y="85599"/>
                </a:lnTo>
                <a:lnTo>
                  <a:pt x="26568" y="84196"/>
                </a:lnTo>
                <a:lnTo>
                  <a:pt x="25258" y="82793"/>
                </a:lnTo>
                <a:lnTo>
                  <a:pt x="25258" y="47708"/>
                </a:lnTo>
                <a:lnTo>
                  <a:pt x="57440" y="47708"/>
                </a:lnTo>
                <a:lnTo>
                  <a:pt x="57440" y="42098"/>
                </a:lnTo>
                <a:lnTo>
                  <a:pt x="25258" y="42098"/>
                </a:lnTo>
                <a:lnTo>
                  <a:pt x="25258" y="5610"/>
                </a:lnTo>
                <a:lnTo>
                  <a:pt x="64550" y="5610"/>
                </a:lnTo>
                <a:lnTo>
                  <a:pt x="64550" y="4207"/>
                </a:lnTo>
                <a:lnTo>
                  <a:pt x="65860" y="0"/>
                </a:lnTo>
                <a:close/>
              </a:path>
              <a:path w="66039" h="91439">
                <a:moveTo>
                  <a:pt x="57440" y="47708"/>
                </a:moveTo>
                <a:lnTo>
                  <a:pt x="51827" y="47708"/>
                </a:lnTo>
                <a:lnTo>
                  <a:pt x="53324" y="49111"/>
                </a:lnTo>
                <a:lnTo>
                  <a:pt x="53324" y="60332"/>
                </a:lnTo>
                <a:lnTo>
                  <a:pt x="57440" y="60332"/>
                </a:lnTo>
                <a:lnTo>
                  <a:pt x="57440" y="47708"/>
                </a:lnTo>
                <a:close/>
              </a:path>
              <a:path w="66039" h="91439">
                <a:moveTo>
                  <a:pt x="58937" y="30877"/>
                </a:moveTo>
                <a:lnTo>
                  <a:pt x="54633" y="30877"/>
                </a:lnTo>
                <a:lnTo>
                  <a:pt x="53324" y="35085"/>
                </a:lnTo>
                <a:lnTo>
                  <a:pt x="53324" y="39292"/>
                </a:lnTo>
                <a:lnTo>
                  <a:pt x="51827" y="40695"/>
                </a:lnTo>
                <a:lnTo>
                  <a:pt x="49020" y="40695"/>
                </a:lnTo>
                <a:lnTo>
                  <a:pt x="43407" y="42098"/>
                </a:lnTo>
                <a:lnTo>
                  <a:pt x="57440" y="42098"/>
                </a:lnTo>
                <a:lnTo>
                  <a:pt x="57440" y="37890"/>
                </a:lnTo>
                <a:lnTo>
                  <a:pt x="58937" y="30877"/>
                </a:lnTo>
                <a:close/>
              </a:path>
              <a:path w="66039" h="91439">
                <a:moveTo>
                  <a:pt x="64550" y="5610"/>
                </a:moveTo>
                <a:lnTo>
                  <a:pt x="51827" y="5610"/>
                </a:lnTo>
                <a:lnTo>
                  <a:pt x="58937" y="7013"/>
                </a:lnTo>
                <a:lnTo>
                  <a:pt x="58937" y="15429"/>
                </a:lnTo>
                <a:lnTo>
                  <a:pt x="60246" y="19637"/>
                </a:lnTo>
                <a:lnTo>
                  <a:pt x="64550" y="19637"/>
                </a:lnTo>
                <a:lnTo>
                  <a:pt x="64550" y="5610"/>
                </a:lnTo>
                <a:close/>
              </a:path>
            </a:pathLst>
          </a:custGeom>
          <a:solidFill>
            <a:srgbClr val="000000"/>
          </a:solidFill>
        </p:spPr>
        <p:txBody>
          <a:bodyPr wrap="square" lIns="0" tIns="0" rIns="0" bIns="0" rtlCol="0"/>
          <a:lstStyle/>
          <a:p>
            <a:endParaRPr/>
          </a:p>
        </p:txBody>
      </p:sp>
      <p:sp>
        <p:nvSpPr>
          <p:cNvPr id="165" name="object 165"/>
          <p:cNvSpPr/>
          <p:nvPr/>
        </p:nvSpPr>
        <p:spPr>
          <a:xfrm>
            <a:off x="4741204" y="3773646"/>
            <a:ext cx="73025" cy="91440"/>
          </a:xfrm>
          <a:custGeom>
            <a:avLst/>
            <a:gdLst/>
            <a:ahLst/>
            <a:cxnLst/>
            <a:rect l="l" t="t" r="r" b="b"/>
            <a:pathLst>
              <a:path w="73025" h="91439">
                <a:moveTo>
                  <a:pt x="72969" y="68748"/>
                </a:moveTo>
                <a:lnTo>
                  <a:pt x="68666" y="68748"/>
                </a:lnTo>
                <a:lnTo>
                  <a:pt x="67356" y="74377"/>
                </a:lnTo>
                <a:lnTo>
                  <a:pt x="65860" y="78585"/>
                </a:lnTo>
                <a:lnTo>
                  <a:pt x="64550" y="82793"/>
                </a:lnTo>
                <a:lnTo>
                  <a:pt x="63053" y="82793"/>
                </a:lnTo>
                <a:lnTo>
                  <a:pt x="60246" y="84196"/>
                </a:lnTo>
                <a:lnTo>
                  <a:pt x="54633" y="84196"/>
                </a:lnTo>
                <a:lnTo>
                  <a:pt x="50517" y="85599"/>
                </a:lnTo>
                <a:lnTo>
                  <a:pt x="9729" y="85599"/>
                </a:lnTo>
                <a:lnTo>
                  <a:pt x="8419" y="87001"/>
                </a:lnTo>
                <a:lnTo>
                  <a:pt x="2806" y="87001"/>
                </a:lnTo>
                <a:lnTo>
                  <a:pt x="2806" y="91209"/>
                </a:lnTo>
                <a:lnTo>
                  <a:pt x="9729" y="89807"/>
                </a:lnTo>
                <a:lnTo>
                  <a:pt x="70163" y="89807"/>
                </a:lnTo>
                <a:lnTo>
                  <a:pt x="70163" y="84196"/>
                </a:lnTo>
                <a:lnTo>
                  <a:pt x="71473" y="78585"/>
                </a:lnTo>
                <a:lnTo>
                  <a:pt x="72969" y="68748"/>
                </a:lnTo>
                <a:close/>
              </a:path>
              <a:path w="73025" h="91439">
                <a:moveTo>
                  <a:pt x="70163" y="89807"/>
                </a:moveTo>
                <a:lnTo>
                  <a:pt x="34988" y="89807"/>
                </a:lnTo>
                <a:lnTo>
                  <a:pt x="46214" y="91209"/>
                </a:lnTo>
                <a:lnTo>
                  <a:pt x="65860" y="91209"/>
                </a:lnTo>
                <a:lnTo>
                  <a:pt x="70163" y="89807"/>
                </a:lnTo>
                <a:close/>
              </a:path>
              <a:path w="73025" h="91439">
                <a:moveTo>
                  <a:pt x="32181" y="5610"/>
                </a:moveTo>
                <a:lnTo>
                  <a:pt x="11226" y="5610"/>
                </a:lnTo>
                <a:lnTo>
                  <a:pt x="11226" y="7013"/>
                </a:lnTo>
                <a:lnTo>
                  <a:pt x="12535" y="7013"/>
                </a:lnTo>
                <a:lnTo>
                  <a:pt x="12535" y="14026"/>
                </a:lnTo>
                <a:lnTo>
                  <a:pt x="14032" y="16831"/>
                </a:lnTo>
                <a:lnTo>
                  <a:pt x="14032" y="77183"/>
                </a:lnTo>
                <a:lnTo>
                  <a:pt x="12535" y="79988"/>
                </a:lnTo>
                <a:lnTo>
                  <a:pt x="12535" y="84196"/>
                </a:lnTo>
                <a:lnTo>
                  <a:pt x="11226" y="85599"/>
                </a:lnTo>
                <a:lnTo>
                  <a:pt x="39291" y="85599"/>
                </a:lnTo>
                <a:lnTo>
                  <a:pt x="32181" y="84196"/>
                </a:lnTo>
                <a:lnTo>
                  <a:pt x="26568" y="84196"/>
                </a:lnTo>
                <a:lnTo>
                  <a:pt x="26568" y="47708"/>
                </a:lnTo>
                <a:lnTo>
                  <a:pt x="29375" y="46306"/>
                </a:lnTo>
                <a:lnTo>
                  <a:pt x="60246" y="46306"/>
                </a:lnTo>
                <a:lnTo>
                  <a:pt x="60246" y="42098"/>
                </a:lnTo>
                <a:lnTo>
                  <a:pt x="33678" y="42098"/>
                </a:lnTo>
                <a:lnTo>
                  <a:pt x="30871" y="40695"/>
                </a:lnTo>
                <a:lnTo>
                  <a:pt x="26568" y="40695"/>
                </a:lnTo>
                <a:lnTo>
                  <a:pt x="26568" y="7013"/>
                </a:lnTo>
                <a:lnTo>
                  <a:pt x="32181" y="5610"/>
                </a:lnTo>
                <a:close/>
              </a:path>
              <a:path w="73025" h="91439">
                <a:moveTo>
                  <a:pt x="60246" y="46306"/>
                </a:moveTo>
                <a:lnTo>
                  <a:pt x="46214" y="46306"/>
                </a:lnTo>
                <a:lnTo>
                  <a:pt x="51827" y="47708"/>
                </a:lnTo>
                <a:lnTo>
                  <a:pt x="53324" y="47708"/>
                </a:lnTo>
                <a:lnTo>
                  <a:pt x="56130" y="49111"/>
                </a:lnTo>
                <a:lnTo>
                  <a:pt x="56130" y="58930"/>
                </a:lnTo>
                <a:lnTo>
                  <a:pt x="60246" y="58930"/>
                </a:lnTo>
                <a:lnTo>
                  <a:pt x="60246" y="46306"/>
                </a:lnTo>
                <a:close/>
              </a:path>
              <a:path w="73025" h="91439">
                <a:moveTo>
                  <a:pt x="60246" y="29474"/>
                </a:moveTo>
                <a:lnTo>
                  <a:pt x="56130" y="29474"/>
                </a:lnTo>
                <a:lnTo>
                  <a:pt x="56130" y="39292"/>
                </a:lnTo>
                <a:lnTo>
                  <a:pt x="54633" y="40695"/>
                </a:lnTo>
                <a:lnTo>
                  <a:pt x="53324" y="40695"/>
                </a:lnTo>
                <a:lnTo>
                  <a:pt x="47711" y="42098"/>
                </a:lnTo>
                <a:lnTo>
                  <a:pt x="60246" y="42098"/>
                </a:lnTo>
                <a:lnTo>
                  <a:pt x="60246" y="29474"/>
                </a:lnTo>
                <a:close/>
              </a:path>
              <a:path w="73025" h="91439">
                <a:moveTo>
                  <a:pt x="70163" y="0"/>
                </a:moveTo>
                <a:lnTo>
                  <a:pt x="0" y="0"/>
                </a:lnTo>
                <a:lnTo>
                  <a:pt x="0" y="4207"/>
                </a:lnTo>
                <a:lnTo>
                  <a:pt x="8419" y="4207"/>
                </a:lnTo>
                <a:lnTo>
                  <a:pt x="9729" y="5610"/>
                </a:lnTo>
                <a:lnTo>
                  <a:pt x="51827" y="5610"/>
                </a:lnTo>
                <a:lnTo>
                  <a:pt x="63053" y="8415"/>
                </a:lnTo>
                <a:lnTo>
                  <a:pt x="63053" y="19637"/>
                </a:lnTo>
                <a:lnTo>
                  <a:pt x="68666" y="19637"/>
                </a:lnTo>
                <a:lnTo>
                  <a:pt x="68666" y="5610"/>
                </a:lnTo>
                <a:lnTo>
                  <a:pt x="70163" y="0"/>
                </a:lnTo>
                <a:close/>
              </a:path>
            </a:pathLst>
          </a:custGeom>
          <a:solidFill>
            <a:srgbClr val="000000"/>
          </a:solidFill>
        </p:spPr>
        <p:txBody>
          <a:bodyPr wrap="square" lIns="0" tIns="0" rIns="0" bIns="0" rtlCol="0"/>
          <a:lstStyle/>
          <a:p>
            <a:endParaRPr/>
          </a:p>
        </p:txBody>
      </p:sp>
      <p:sp>
        <p:nvSpPr>
          <p:cNvPr id="166" name="object 166"/>
          <p:cNvSpPr/>
          <p:nvPr/>
        </p:nvSpPr>
        <p:spPr>
          <a:xfrm>
            <a:off x="4821095" y="3772245"/>
            <a:ext cx="95885" cy="92710"/>
          </a:xfrm>
          <a:custGeom>
            <a:avLst/>
            <a:gdLst/>
            <a:ahLst/>
            <a:cxnLst/>
            <a:rect l="l" t="t" r="r" b="b"/>
            <a:pathLst>
              <a:path w="95885" h="92710">
                <a:moveTo>
                  <a:pt x="23949" y="87001"/>
                </a:moveTo>
                <a:lnTo>
                  <a:pt x="7109" y="87001"/>
                </a:lnTo>
                <a:lnTo>
                  <a:pt x="4303" y="88404"/>
                </a:lnTo>
                <a:lnTo>
                  <a:pt x="0" y="88404"/>
                </a:lnTo>
                <a:lnTo>
                  <a:pt x="0" y="92612"/>
                </a:lnTo>
                <a:lnTo>
                  <a:pt x="4303" y="91209"/>
                </a:lnTo>
                <a:lnTo>
                  <a:pt x="29562" y="91209"/>
                </a:lnTo>
                <a:lnTo>
                  <a:pt x="29562" y="88404"/>
                </a:lnTo>
                <a:lnTo>
                  <a:pt x="23949" y="87001"/>
                </a:lnTo>
                <a:close/>
              </a:path>
              <a:path w="95885" h="92710">
                <a:moveTo>
                  <a:pt x="29562" y="91209"/>
                </a:moveTo>
                <a:lnTo>
                  <a:pt x="25258" y="91209"/>
                </a:lnTo>
                <a:lnTo>
                  <a:pt x="29562" y="92612"/>
                </a:lnTo>
                <a:lnTo>
                  <a:pt x="29562" y="91209"/>
                </a:lnTo>
                <a:close/>
              </a:path>
              <a:path w="95885" h="92710">
                <a:moveTo>
                  <a:pt x="91305" y="87001"/>
                </a:moveTo>
                <a:lnTo>
                  <a:pt x="67543" y="87001"/>
                </a:lnTo>
                <a:lnTo>
                  <a:pt x="61930" y="88404"/>
                </a:lnTo>
                <a:lnTo>
                  <a:pt x="61930" y="92612"/>
                </a:lnTo>
                <a:lnTo>
                  <a:pt x="68853" y="91209"/>
                </a:lnTo>
                <a:lnTo>
                  <a:pt x="95609" y="91209"/>
                </a:lnTo>
                <a:lnTo>
                  <a:pt x="95609" y="88404"/>
                </a:lnTo>
                <a:lnTo>
                  <a:pt x="92802" y="88404"/>
                </a:lnTo>
                <a:lnTo>
                  <a:pt x="91305" y="87001"/>
                </a:lnTo>
                <a:close/>
              </a:path>
              <a:path w="95885" h="92710">
                <a:moveTo>
                  <a:pt x="95609" y="91209"/>
                </a:moveTo>
                <a:lnTo>
                  <a:pt x="91305" y="91209"/>
                </a:lnTo>
                <a:lnTo>
                  <a:pt x="95609" y="92612"/>
                </a:lnTo>
                <a:lnTo>
                  <a:pt x="95609" y="91209"/>
                </a:lnTo>
                <a:close/>
              </a:path>
              <a:path w="95885" h="92710">
                <a:moveTo>
                  <a:pt x="50704" y="0"/>
                </a:moveTo>
                <a:lnTo>
                  <a:pt x="46401" y="0"/>
                </a:lnTo>
                <a:lnTo>
                  <a:pt x="45009" y="4514"/>
                </a:lnTo>
                <a:lnTo>
                  <a:pt x="42986" y="9818"/>
                </a:lnTo>
                <a:lnTo>
                  <a:pt x="40191" y="16174"/>
                </a:lnTo>
                <a:lnTo>
                  <a:pt x="36484" y="23845"/>
                </a:lnTo>
                <a:lnTo>
                  <a:pt x="19645" y="63138"/>
                </a:lnTo>
                <a:lnTo>
                  <a:pt x="15529" y="70151"/>
                </a:lnTo>
                <a:lnTo>
                  <a:pt x="12722" y="77183"/>
                </a:lnTo>
                <a:lnTo>
                  <a:pt x="9916" y="82793"/>
                </a:lnTo>
                <a:lnTo>
                  <a:pt x="8419" y="85599"/>
                </a:lnTo>
                <a:lnTo>
                  <a:pt x="8419" y="87001"/>
                </a:lnTo>
                <a:lnTo>
                  <a:pt x="19645" y="87001"/>
                </a:lnTo>
                <a:lnTo>
                  <a:pt x="19645" y="85599"/>
                </a:lnTo>
                <a:lnTo>
                  <a:pt x="18336" y="85599"/>
                </a:lnTo>
                <a:lnTo>
                  <a:pt x="18336" y="82793"/>
                </a:lnTo>
                <a:lnTo>
                  <a:pt x="19645" y="78585"/>
                </a:lnTo>
                <a:lnTo>
                  <a:pt x="22452" y="71572"/>
                </a:lnTo>
                <a:lnTo>
                  <a:pt x="26755" y="61735"/>
                </a:lnTo>
                <a:lnTo>
                  <a:pt x="76921" y="61735"/>
                </a:lnTo>
                <a:lnTo>
                  <a:pt x="74539" y="56124"/>
                </a:lnTo>
                <a:lnTo>
                  <a:pt x="29562" y="56124"/>
                </a:lnTo>
                <a:lnTo>
                  <a:pt x="44904" y="18234"/>
                </a:lnTo>
                <a:lnTo>
                  <a:pt x="58448" y="18234"/>
                </a:lnTo>
                <a:lnTo>
                  <a:pt x="50704" y="0"/>
                </a:lnTo>
                <a:close/>
              </a:path>
              <a:path w="95885" h="92710">
                <a:moveTo>
                  <a:pt x="76921" y="61735"/>
                </a:moveTo>
                <a:lnTo>
                  <a:pt x="64737" y="61735"/>
                </a:lnTo>
                <a:lnTo>
                  <a:pt x="71660" y="78585"/>
                </a:lnTo>
                <a:lnTo>
                  <a:pt x="71660" y="82793"/>
                </a:lnTo>
                <a:lnTo>
                  <a:pt x="73157" y="84196"/>
                </a:lnTo>
                <a:lnTo>
                  <a:pt x="73157" y="87001"/>
                </a:lnTo>
                <a:lnTo>
                  <a:pt x="88499" y="87001"/>
                </a:lnTo>
                <a:lnTo>
                  <a:pt x="88499" y="85599"/>
                </a:lnTo>
                <a:lnTo>
                  <a:pt x="87189" y="84196"/>
                </a:lnTo>
                <a:lnTo>
                  <a:pt x="85692" y="81391"/>
                </a:lnTo>
                <a:lnTo>
                  <a:pt x="82886" y="75780"/>
                </a:lnTo>
                <a:lnTo>
                  <a:pt x="76921" y="61735"/>
                </a:lnTo>
                <a:close/>
              </a:path>
              <a:path w="95885" h="92710">
                <a:moveTo>
                  <a:pt x="58448" y="18234"/>
                </a:moveTo>
                <a:lnTo>
                  <a:pt x="44904" y="18234"/>
                </a:lnTo>
                <a:lnTo>
                  <a:pt x="61930" y="56124"/>
                </a:lnTo>
                <a:lnTo>
                  <a:pt x="74539" y="56124"/>
                </a:lnTo>
                <a:lnTo>
                  <a:pt x="58448" y="18234"/>
                </a:lnTo>
                <a:close/>
              </a:path>
            </a:pathLst>
          </a:custGeom>
          <a:solidFill>
            <a:srgbClr val="000000"/>
          </a:solidFill>
        </p:spPr>
        <p:txBody>
          <a:bodyPr wrap="square" lIns="0" tIns="0" rIns="0" bIns="0" rtlCol="0"/>
          <a:lstStyle/>
          <a:p>
            <a:endParaRPr/>
          </a:p>
        </p:txBody>
      </p:sp>
      <p:sp>
        <p:nvSpPr>
          <p:cNvPr id="167" name="object 167"/>
          <p:cNvSpPr/>
          <p:nvPr/>
        </p:nvSpPr>
        <p:spPr>
          <a:xfrm>
            <a:off x="4923627" y="3773646"/>
            <a:ext cx="118110" cy="91440"/>
          </a:xfrm>
          <a:custGeom>
            <a:avLst/>
            <a:gdLst/>
            <a:ahLst/>
            <a:cxnLst/>
            <a:rect l="l" t="t" r="r" b="b"/>
            <a:pathLst>
              <a:path w="118110" h="91439">
                <a:moveTo>
                  <a:pt x="29562" y="87001"/>
                </a:moveTo>
                <a:lnTo>
                  <a:pt x="0" y="87001"/>
                </a:lnTo>
                <a:lnTo>
                  <a:pt x="0" y="91209"/>
                </a:lnTo>
                <a:lnTo>
                  <a:pt x="7109" y="89807"/>
                </a:lnTo>
                <a:lnTo>
                  <a:pt x="29562" y="89807"/>
                </a:lnTo>
                <a:lnTo>
                  <a:pt x="29562" y="87001"/>
                </a:lnTo>
                <a:close/>
              </a:path>
              <a:path w="118110" h="91439">
                <a:moveTo>
                  <a:pt x="29562" y="89807"/>
                </a:moveTo>
                <a:lnTo>
                  <a:pt x="23949" y="89807"/>
                </a:lnTo>
                <a:lnTo>
                  <a:pt x="29562" y="91209"/>
                </a:lnTo>
                <a:lnTo>
                  <a:pt x="29562" y="89807"/>
                </a:lnTo>
                <a:close/>
              </a:path>
              <a:path w="118110" h="91439">
                <a:moveTo>
                  <a:pt x="31369" y="15429"/>
                </a:moveTo>
                <a:lnTo>
                  <a:pt x="18336" y="15429"/>
                </a:lnTo>
                <a:lnTo>
                  <a:pt x="40788" y="63138"/>
                </a:lnTo>
                <a:lnTo>
                  <a:pt x="45597" y="73842"/>
                </a:lnTo>
                <a:lnTo>
                  <a:pt x="49348" y="81914"/>
                </a:lnTo>
                <a:lnTo>
                  <a:pt x="52417" y="87812"/>
                </a:lnTo>
                <a:lnTo>
                  <a:pt x="54821" y="91209"/>
                </a:lnTo>
                <a:lnTo>
                  <a:pt x="56130" y="91209"/>
                </a:lnTo>
                <a:lnTo>
                  <a:pt x="60517" y="82793"/>
                </a:lnTo>
                <a:lnTo>
                  <a:pt x="65786" y="71572"/>
                </a:lnTo>
                <a:lnTo>
                  <a:pt x="58937" y="71572"/>
                </a:lnTo>
                <a:lnTo>
                  <a:pt x="42098" y="37890"/>
                </a:lnTo>
                <a:lnTo>
                  <a:pt x="37131" y="27622"/>
                </a:lnTo>
                <a:lnTo>
                  <a:pt x="31369" y="15429"/>
                </a:lnTo>
                <a:close/>
              </a:path>
              <a:path w="118110" h="91439">
                <a:moveTo>
                  <a:pt x="117874" y="87001"/>
                </a:moveTo>
                <a:lnTo>
                  <a:pt x="81389" y="87001"/>
                </a:lnTo>
                <a:lnTo>
                  <a:pt x="81389" y="91209"/>
                </a:lnTo>
                <a:lnTo>
                  <a:pt x="88499" y="89807"/>
                </a:lnTo>
                <a:lnTo>
                  <a:pt x="117874" y="89807"/>
                </a:lnTo>
                <a:lnTo>
                  <a:pt x="117874" y="87001"/>
                </a:lnTo>
                <a:close/>
              </a:path>
              <a:path w="118110" h="91439">
                <a:moveTo>
                  <a:pt x="117874" y="89807"/>
                </a:moveTo>
                <a:lnTo>
                  <a:pt x="110951" y="89807"/>
                </a:lnTo>
                <a:lnTo>
                  <a:pt x="117874" y="91209"/>
                </a:lnTo>
                <a:lnTo>
                  <a:pt x="117874" y="89807"/>
                </a:lnTo>
                <a:close/>
              </a:path>
              <a:path w="118110" h="91439">
                <a:moveTo>
                  <a:pt x="23949" y="0"/>
                </a:moveTo>
                <a:lnTo>
                  <a:pt x="0" y="0"/>
                </a:lnTo>
                <a:lnTo>
                  <a:pt x="0" y="4207"/>
                </a:lnTo>
                <a:lnTo>
                  <a:pt x="8419" y="4207"/>
                </a:lnTo>
                <a:lnTo>
                  <a:pt x="9916" y="5610"/>
                </a:lnTo>
                <a:lnTo>
                  <a:pt x="11226" y="7013"/>
                </a:lnTo>
                <a:lnTo>
                  <a:pt x="11226" y="82793"/>
                </a:lnTo>
                <a:lnTo>
                  <a:pt x="9916" y="84196"/>
                </a:lnTo>
                <a:lnTo>
                  <a:pt x="9916" y="85599"/>
                </a:lnTo>
                <a:lnTo>
                  <a:pt x="8419" y="85599"/>
                </a:lnTo>
                <a:lnTo>
                  <a:pt x="7109" y="87001"/>
                </a:lnTo>
                <a:lnTo>
                  <a:pt x="22452" y="87001"/>
                </a:lnTo>
                <a:lnTo>
                  <a:pt x="19645" y="85599"/>
                </a:lnTo>
                <a:lnTo>
                  <a:pt x="19645" y="84196"/>
                </a:lnTo>
                <a:lnTo>
                  <a:pt x="18336" y="82793"/>
                </a:lnTo>
                <a:lnTo>
                  <a:pt x="18336" y="15429"/>
                </a:lnTo>
                <a:lnTo>
                  <a:pt x="31369" y="15429"/>
                </a:lnTo>
                <a:lnTo>
                  <a:pt x="28179" y="8679"/>
                </a:lnTo>
                <a:lnTo>
                  <a:pt x="23949" y="0"/>
                </a:lnTo>
                <a:close/>
              </a:path>
              <a:path w="118110" h="91439">
                <a:moveTo>
                  <a:pt x="105338" y="14026"/>
                </a:moveTo>
                <a:lnTo>
                  <a:pt x="92615" y="14026"/>
                </a:lnTo>
                <a:lnTo>
                  <a:pt x="92615" y="84196"/>
                </a:lnTo>
                <a:lnTo>
                  <a:pt x="91305" y="85599"/>
                </a:lnTo>
                <a:lnTo>
                  <a:pt x="89809" y="87001"/>
                </a:lnTo>
                <a:lnTo>
                  <a:pt x="109454" y="87001"/>
                </a:lnTo>
                <a:lnTo>
                  <a:pt x="106648" y="85599"/>
                </a:lnTo>
                <a:lnTo>
                  <a:pt x="106648" y="84196"/>
                </a:lnTo>
                <a:lnTo>
                  <a:pt x="105338" y="82793"/>
                </a:lnTo>
                <a:lnTo>
                  <a:pt x="105338" y="14026"/>
                </a:lnTo>
                <a:close/>
              </a:path>
              <a:path w="118110" h="91439">
                <a:moveTo>
                  <a:pt x="117874" y="0"/>
                </a:moveTo>
                <a:lnTo>
                  <a:pt x="92615" y="0"/>
                </a:lnTo>
                <a:lnTo>
                  <a:pt x="87648" y="11289"/>
                </a:lnTo>
                <a:lnTo>
                  <a:pt x="83050" y="21925"/>
                </a:lnTo>
                <a:lnTo>
                  <a:pt x="78697" y="31772"/>
                </a:lnTo>
                <a:lnTo>
                  <a:pt x="74466" y="40695"/>
                </a:lnTo>
                <a:lnTo>
                  <a:pt x="58937" y="71572"/>
                </a:lnTo>
                <a:lnTo>
                  <a:pt x="65786" y="71572"/>
                </a:lnTo>
                <a:lnTo>
                  <a:pt x="69391" y="63776"/>
                </a:lnTo>
                <a:lnTo>
                  <a:pt x="74466" y="53319"/>
                </a:lnTo>
                <a:lnTo>
                  <a:pt x="92615" y="14026"/>
                </a:lnTo>
                <a:lnTo>
                  <a:pt x="105338" y="14026"/>
                </a:lnTo>
                <a:lnTo>
                  <a:pt x="105338" y="7013"/>
                </a:lnTo>
                <a:lnTo>
                  <a:pt x="106648" y="5610"/>
                </a:lnTo>
                <a:lnTo>
                  <a:pt x="106648" y="4207"/>
                </a:lnTo>
                <a:lnTo>
                  <a:pt x="117874" y="4207"/>
                </a:lnTo>
                <a:lnTo>
                  <a:pt x="117874" y="0"/>
                </a:lnTo>
                <a:close/>
              </a:path>
            </a:pathLst>
          </a:custGeom>
          <a:solidFill>
            <a:srgbClr val="000000"/>
          </a:solidFill>
        </p:spPr>
        <p:txBody>
          <a:bodyPr wrap="square" lIns="0" tIns="0" rIns="0" bIns="0" rtlCol="0"/>
          <a:lstStyle/>
          <a:p>
            <a:endParaRPr/>
          </a:p>
        </p:txBody>
      </p:sp>
      <p:sp>
        <p:nvSpPr>
          <p:cNvPr id="168" name="object 168"/>
          <p:cNvSpPr/>
          <p:nvPr/>
        </p:nvSpPr>
        <p:spPr>
          <a:xfrm>
            <a:off x="5746131" y="3772245"/>
            <a:ext cx="60325" cy="92710"/>
          </a:xfrm>
          <a:custGeom>
            <a:avLst/>
            <a:gdLst/>
            <a:ahLst/>
            <a:cxnLst/>
            <a:rect l="l" t="t" r="r" b="b"/>
            <a:pathLst>
              <a:path w="60325" h="92710">
                <a:moveTo>
                  <a:pt x="50455" y="9818"/>
                </a:moveTo>
                <a:lnTo>
                  <a:pt x="30871" y="9818"/>
                </a:lnTo>
                <a:lnTo>
                  <a:pt x="34988" y="12623"/>
                </a:lnTo>
                <a:lnTo>
                  <a:pt x="37794" y="15429"/>
                </a:lnTo>
                <a:lnTo>
                  <a:pt x="43407" y="23845"/>
                </a:lnTo>
                <a:lnTo>
                  <a:pt x="43407" y="33682"/>
                </a:lnTo>
                <a:lnTo>
                  <a:pt x="22452" y="65943"/>
                </a:lnTo>
                <a:lnTo>
                  <a:pt x="0" y="88404"/>
                </a:lnTo>
                <a:lnTo>
                  <a:pt x="0" y="92612"/>
                </a:lnTo>
                <a:lnTo>
                  <a:pt x="7533" y="91801"/>
                </a:lnTo>
                <a:lnTo>
                  <a:pt x="15365" y="91385"/>
                </a:lnTo>
                <a:lnTo>
                  <a:pt x="23232" y="91231"/>
                </a:lnTo>
                <a:lnTo>
                  <a:pt x="60226" y="91231"/>
                </a:lnTo>
                <a:lnTo>
                  <a:pt x="60246" y="88404"/>
                </a:lnTo>
                <a:lnTo>
                  <a:pt x="58937" y="87001"/>
                </a:lnTo>
                <a:lnTo>
                  <a:pt x="58937" y="84196"/>
                </a:lnTo>
                <a:lnTo>
                  <a:pt x="60246" y="82793"/>
                </a:lnTo>
                <a:lnTo>
                  <a:pt x="60246" y="81391"/>
                </a:lnTo>
                <a:lnTo>
                  <a:pt x="14032" y="81391"/>
                </a:lnTo>
                <a:lnTo>
                  <a:pt x="26568" y="68748"/>
                </a:lnTo>
                <a:lnTo>
                  <a:pt x="33470" y="61669"/>
                </a:lnTo>
                <a:lnTo>
                  <a:pt x="39408" y="55248"/>
                </a:lnTo>
                <a:lnTo>
                  <a:pt x="44539" y="49615"/>
                </a:lnTo>
                <a:lnTo>
                  <a:pt x="49020" y="44903"/>
                </a:lnTo>
                <a:lnTo>
                  <a:pt x="53324" y="37890"/>
                </a:lnTo>
                <a:lnTo>
                  <a:pt x="54633" y="32279"/>
                </a:lnTo>
                <a:lnTo>
                  <a:pt x="54633" y="18234"/>
                </a:lnTo>
                <a:lnTo>
                  <a:pt x="51827" y="11221"/>
                </a:lnTo>
                <a:lnTo>
                  <a:pt x="50455" y="9818"/>
                </a:lnTo>
                <a:close/>
              </a:path>
              <a:path w="60325" h="92710">
                <a:moveTo>
                  <a:pt x="60226" y="91231"/>
                </a:moveTo>
                <a:lnTo>
                  <a:pt x="38809" y="91231"/>
                </a:lnTo>
                <a:lnTo>
                  <a:pt x="45957" y="91385"/>
                </a:lnTo>
                <a:lnTo>
                  <a:pt x="52578" y="91801"/>
                </a:lnTo>
                <a:lnTo>
                  <a:pt x="58937" y="92612"/>
                </a:lnTo>
                <a:lnTo>
                  <a:pt x="60226" y="91231"/>
                </a:lnTo>
                <a:close/>
              </a:path>
              <a:path w="60325" h="92710">
                <a:moveTo>
                  <a:pt x="58937" y="79988"/>
                </a:moveTo>
                <a:lnTo>
                  <a:pt x="54633" y="81391"/>
                </a:lnTo>
                <a:lnTo>
                  <a:pt x="60246" y="81391"/>
                </a:lnTo>
                <a:lnTo>
                  <a:pt x="58937" y="79988"/>
                </a:lnTo>
                <a:close/>
              </a:path>
              <a:path w="60325" h="92710">
                <a:moveTo>
                  <a:pt x="36484" y="0"/>
                </a:moveTo>
                <a:lnTo>
                  <a:pt x="23762" y="0"/>
                </a:lnTo>
                <a:lnTo>
                  <a:pt x="19645" y="1402"/>
                </a:lnTo>
                <a:lnTo>
                  <a:pt x="15342" y="2805"/>
                </a:lnTo>
                <a:lnTo>
                  <a:pt x="11226" y="4207"/>
                </a:lnTo>
                <a:lnTo>
                  <a:pt x="5613" y="9818"/>
                </a:lnTo>
                <a:lnTo>
                  <a:pt x="5613" y="14026"/>
                </a:lnTo>
                <a:lnTo>
                  <a:pt x="4116" y="19637"/>
                </a:lnTo>
                <a:lnTo>
                  <a:pt x="2806" y="28053"/>
                </a:lnTo>
                <a:lnTo>
                  <a:pt x="6922" y="28053"/>
                </a:lnTo>
                <a:lnTo>
                  <a:pt x="8419" y="21039"/>
                </a:lnTo>
                <a:lnTo>
                  <a:pt x="9729" y="16831"/>
                </a:lnTo>
                <a:lnTo>
                  <a:pt x="11226" y="15429"/>
                </a:lnTo>
                <a:lnTo>
                  <a:pt x="11226" y="14026"/>
                </a:lnTo>
                <a:lnTo>
                  <a:pt x="12535" y="12623"/>
                </a:lnTo>
                <a:lnTo>
                  <a:pt x="15342" y="12623"/>
                </a:lnTo>
                <a:lnTo>
                  <a:pt x="20955" y="9818"/>
                </a:lnTo>
                <a:lnTo>
                  <a:pt x="50455" y="9818"/>
                </a:lnTo>
                <a:lnTo>
                  <a:pt x="47711" y="7013"/>
                </a:lnTo>
                <a:lnTo>
                  <a:pt x="43407" y="2805"/>
                </a:lnTo>
                <a:lnTo>
                  <a:pt x="36484" y="0"/>
                </a:lnTo>
                <a:close/>
              </a:path>
            </a:pathLst>
          </a:custGeom>
          <a:solidFill>
            <a:srgbClr val="000000"/>
          </a:solidFill>
        </p:spPr>
        <p:txBody>
          <a:bodyPr wrap="square" lIns="0" tIns="0" rIns="0" bIns="0" rtlCol="0"/>
          <a:lstStyle/>
          <a:p>
            <a:endParaRPr/>
          </a:p>
        </p:txBody>
      </p:sp>
      <p:sp>
        <p:nvSpPr>
          <p:cNvPr id="169" name="object 169"/>
          <p:cNvSpPr/>
          <p:nvPr/>
        </p:nvSpPr>
        <p:spPr>
          <a:xfrm>
            <a:off x="5817604" y="3850829"/>
            <a:ext cx="15875" cy="14604"/>
          </a:xfrm>
          <a:custGeom>
            <a:avLst/>
            <a:gdLst/>
            <a:ahLst/>
            <a:cxnLst/>
            <a:rect l="l" t="t" r="r" b="b"/>
            <a:pathLst>
              <a:path w="15875" h="14604">
                <a:moveTo>
                  <a:pt x="11226" y="0"/>
                </a:moveTo>
                <a:lnTo>
                  <a:pt x="4303" y="0"/>
                </a:lnTo>
                <a:lnTo>
                  <a:pt x="2806" y="1402"/>
                </a:lnTo>
                <a:lnTo>
                  <a:pt x="1496" y="2805"/>
                </a:lnTo>
                <a:lnTo>
                  <a:pt x="0" y="5610"/>
                </a:lnTo>
                <a:lnTo>
                  <a:pt x="0" y="9818"/>
                </a:lnTo>
                <a:lnTo>
                  <a:pt x="1496" y="11221"/>
                </a:lnTo>
                <a:lnTo>
                  <a:pt x="2806" y="12623"/>
                </a:lnTo>
                <a:lnTo>
                  <a:pt x="4303" y="14026"/>
                </a:lnTo>
                <a:lnTo>
                  <a:pt x="11226" y="14026"/>
                </a:lnTo>
                <a:lnTo>
                  <a:pt x="12722" y="12623"/>
                </a:lnTo>
                <a:lnTo>
                  <a:pt x="14032" y="11221"/>
                </a:lnTo>
                <a:lnTo>
                  <a:pt x="15529" y="9818"/>
                </a:lnTo>
                <a:lnTo>
                  <a:pt x="15529" y="5610"/>
                </a:lnTo>
                <a:lnTo>
                  <a:pt x="14032" y="2805"/>
                </a:lnTo>
                <a:lnTo>
                  <a:pt x="12722" y="1402"/>
                </a:lnTo>
                <a:lnTo>
                  <a:pt x="11226" y="0"/>
                </a:lnTo>
                <a:close/>
              </a:path>
            </a:pathLst>
          </a:custGeom>
          <a:solidFill>
            <a:srgbClr val="000000"/>
          </a:solidFill>
        </p:spPr>
        <p:txBody>
          <a:bodyPr wrap="square" lIns="0" tIns="0" rIns="0" bIns="0" rtlCol="0"/>
          <a:lstStyle/>
          <a:p>
            <a:endParaRPr/>
          </a:p>
        </p:txBody>
      </p:sp>
      <p:sp>
        <p:nvSpPr>
          <p:cNvPr id="170" name="object 170"/>
          <p:cNvSpPr/>
          <p:nvPr/>
        </p:nvSpPr>
        <p:spPr>
          <a:xfrm>
            <a:off x="5841551" y="3773646"/>
            <a:ext cx="62230" cy="91440"/>
          </a:xfrm>
          <a:custGeom>
            <a:avLst/>
            <a:gdLst/>
            <a:ahLst/>
            <a:cxnLst/>
            <a:rect l="l" t="t" r="r" b="b"/>
            <a:pathLst>
              <a:path w="62229" h="91439">
                <a:moveTo>
                  <a:pt x="61743" y="87001"/>
                </a:moveTo>
                <a:lnTo>
                  <a:pt x="20955" y="87001"/>
                </a:lnTo>
                <a:lnTo>
                  <a:pt x="20955" y="91209"/>
                </a:lnTo>
                <a:lnTo>
                  <a:pt x="32181" y="89807"/>
                </a:lnTo>
                <a:lnTo>
                  <a:pt x="61743" y="89807"/>
                </a:lnTo>
                <a:lnTo>
                  <a:pt x="61743" y="87001"/>
                </a:lnTo>
                <a:close/>
              </a:path>
              <a:path w="62229" h="91439">
                <a:moveTo>
                  <a:pt x="61743" y="89807"/>
                </a:moveTo>
                <a:lnTo>
                  <a:pt x="53324" y="89807"/>
                </a:lnTo>
                <a:lnTo>
                  <a:pt x="61743" y="91209"/>
                </a:lnTo>
                <a:lnTo>
                  <a:pt x="61743" y="89807"/>
                </a:lnTo>
                <a:close/>
              </a:path>
              <a:path w="62229" h="91439">
                <a:moveTo>
                  <a:pt x="51827" y="85599"/>
                </a:moveTo>
                <a:lnTo>
                  <a:pt x="30871" y="85599"/>
                </a:lnTo>
                <a:lnTo>
                  <a:pt x="26568" y="87001"/>
                </a:lnTo>
                <a:lnTo>
                  <a:pt x="54633" y="87001"/>
                </a:lnTo>
                <a:lnTo>
                  <a:pt x="51827" y="85599"/>
                </a:lnTo>
                <a:close/>
              </a:path>
              <a:path w="62229" h="91439">
                <a:moveTo>
                  <a:pt x="47711" y="65943"/>
                </a:moveTo>
                <a:lnTo>
                  <a:pt x="36484" y="65943"/>
                </a:lnTo>
                <a:lnTo>
                  <a:pt x="36484" y="79988"/>
                </a:lnTo>
                <a:lnTo>
                  <a:pt x="34988" y="82793"/>
                </a:lnTo>
                <a:lnTo>
                  <a:pt x="34988" y="84196"/>
                </a:lnTo>
                <a:lnTo>
                  <a:pt x="33678" y="85599"/>
                </a:lnTo>
                <a:lnTo>
                  <a:pt x="49020" y="85599"/>
                </a:lnTo>
                <a:lnTo>
                  <a:pt x="49020" y="84196"/>
                </a:lnTo>
                <a:lnTo>
                  <a:pt x="47711" y="82793"/>
                </a:lnTo>
                <a:lnTo>
                  <a:pt x="47711" y="65943"/>
                </a:lnTo>
                <a:close/>
              </a:path>
              <a:path w="62229" h="91439">
                <a:moveTo>
                  <a:pt x="47711" y="0"/>
                </a:moveTo>
                <a:lnTo>
                  <a:pt x="46214" y="0"/>
                </a:lnTo>
                <a:lnTo>
                  <a:pt x="42098" y="1402"/>
                </a:lnTo>
                <a:lnTo>
                  <a:pt x="39291" y="2805"/>
                </a:lnTo>
                <a:lnTo>
                  <a:pt x="37794" y="2805"/>
                </a:lnTo>
                <a:lnTo>
                  <a:pt x="13366" y="40849"/>
                </a:lnTo>
                <a:lnTo>
                  <a:pt x="4946" y="55007"/>
                </a:lnTo>
                <a:lnTo>
                  <a:pt x="0" y="63138"/>
                </a:lnTo>
                <a:lnTo>
                  <a:pt x="1309" y="67345"/>
                </a:lnTo>
                <a:lnTo>
                  <a:pt x="7437" y="67126"/>
                </a:lnTo>
                <a:lnTo>
                  <a:pt x="15248" y="66644"/>
                </a:lnTo>
                <a:lnTo>
                  <a:pt x="24884" y="66162"/>
                </a:lnTo>
                <a:lnTo>
                  <a:pt x="36484" y="65943"/>
                </a:lnTo>
                <a:lnTo>
                  <a:pt x="61743" y="65943"/>
                </a:lnTo>
                <a:lnTo>
                  <a:pt x="61743" y="58930"/>
                </a:lnTo>
                <a:lnTo>
                  <a:pt x="8419" y="58930"/>
                </a:lnTo>
                <a:lnTo>
                  <a:pt x="15514" y="46566"/>
                </a:lnTo>
                <a:lnTo>
                  <a:pt x="22382" y="34724"/>
                </a:lnTo>
                <a:lnTo>
                  <a:pt x="29284" y="23409"/>
                </a:lnTo>
                <a:lnTo>
                  <a:pt x="36484" y="12623"/>
                </a:lnTo>
                <a:lnTo>
                  <a:pt x="47711" y="12623"/>
                </a:lnTo>
                <a:lnTo>
                  <a:pt x="47711" y="0"/>
                </a:lnTo>
                <a:close/>
              </a:path>
              <a:path w="62229" h="91439">
                <a:moveTo>
                  <a:pt x="61743" y="65943"/>
                </a:moveTo>
                <a:lnTo>
                  <a:pt x="51827" y="65943"/>
                </a:lnTo>
                <a:lnTo>
                  <a:pt x="57440" y="67345"/>
                </a:lnTo>
                <a:lnTo>
                  <a:pt x="61743" y="67345"/>
                </a:lnTo>
                <a:lnTo>
                  <a:pt x="61743" y="65943"/>
                </a:lnTo>
                <a:close/>
              </a:path>
              <a:path w="62229" h="91439">
                <a:moveTo>
                  <a:pt x="47711" y="12623"/>
                </a:moveTo>
                <a:lnTo>
                  <a:pt x="36484" y="12623"/>
                </a:lnTo>
                <a:lnTo>
                  <a:pt x="36484" y="58930"/>
                </a:lnTo>
                <a:lnTo>
                  <a:pt x="47711" y="58930"/>
                </a:lnTo>
                <a:lnTo>
                  <a:pt x="47711" y="12623"/>
                </a:lnTo>
                <a:close/>
              </a:path>
              <a:path w="62229" h="91439">
                <a:moveTo>
                  <a:pt x="61743" y="57527"/>
                </a:moveTo>
                <a:lnTo>
                  <a:pt x="57440" y="58930"/>
                </a:lnTo>
                <a:lnTo>
                  <a:pt x="61743" y="58930"/>
                </a:lnTo>
                <a:lnTo>
                  <a:pt x="61743" y="57527"/>
                </a:lnTo>
                <a:close/>
              </a:path>
            </a:pathLst>
          </a:custGeom>
          <a:solidFill>
            <a:srgbClr val="000000"/>
          </a:solidFill>
        </p:spPr>
        <p:txBody>
          <a:bodyPr wrap="square" lIns="0" tIns="0" rIns="0" bIns="0" rtlCol="0"/>
          <a:lstStyle/>
          <a:p>
            <a:endParaRPr/>
          </a:p>
        </p:txBody>
      </p:sp>
      <p:sp>
        <p:nvSpPr>
          <p:cNvPr id="171" name="object 171"/>
          <p:cNvSpPr/>
          <p:nvPr/>
        </p:nvSpPr>
        <p:spPr>
          <a:xfrm>
            <a:off x="6614845" y="3773646"/>
            <a:ext cx="59055" cy="91440"/>
          </a:xfrm>
          <a:custGeom>
            <a:avLst/>
            <a:gdLst/>
            <a:ahLst/>
            <a:cxnLst/>
            <a:rect l="l" t="t" r="r" b="b"/>
            <a:pathLst>
              <a:path w="59054" h="91439">
                <a:moveTo>
                  <a:pt x="55215" y="9818"/>
                </a:moveTo>
                <a:lnTo>
                  <a:pt x="47711" y="9818"/>
                </a:lnTo>
                <a:lnTo>
                  <a:pt x="47711" y="11221"/>
                </a:lnTo>
                <a:lnTo>
                  <a:pt x="44468" y="17577"/>
                </a:lnTo>
                <a:lnTo>
                  <a:pt x="40998" y="24198"/>
                </a:lnTo>
                <a:lnTo>
                  <a:pt x="37002" y="31348"/>
                </a:lnTo>
                <a:lnTo>
                  <a:pt x="32181" y="39292"/>
                </a:lnTo>
                <a:lnTo>
                  <a:pt x="14336" y="69634"/>
                </a:lnTo>
                <a:lnTo>
                  <a:pt x="7791" y="80533"/>
                </a:lnTo>
                <a:lnTo>
                  <a:pt x="2806" y="88404"/>
                </a:lnTo>
                <a:lnTo>
                  <a:pt x="2806" y="91209"/>
                </a:lnTo>
                <a:lnTo>
                  <a:pt x="5613" y="89807"/>
                </a:lnTo>
                <a:lnTo>
                  <a:pt x="15342" y="89807"/>
                </a:lnTo>
                <a:lnTo>
                  <a:pt x="22732" y="73454"/>
                </a:lnTo>
                <a:lnTo>
                  <a:pt x="32368" y="53677"/>
                </a:lnTo>
                <a:lnTo>
                  <a:pt x="44390" y="30214"/>
                </a:lnTo>
                <a:lnTo>
                  <a:pt x="55215" y="9818"/>
                </a:lnTo>
                <a:close/>
              </a:path>
              <a:path w="59054" h="91439">
                <a:moveTo>
                  <a:pt x="58937" y="0"/>
                </a:moveTo>
                <a:lnTo>
                  <a:pt x="0" y="0"/>
                </a:lnTo>
                <a:lnTo>
                  <a:pt x="0" y="28053"/>
                </a:lnTo>
                <a:lnTo>
                  <a:pt x="4116" y="28053"/>
                </a:lnTo>
                <a:lnTo>
                  <a:pt x="4116" y="18234"/>
                </a:lnTo>
                <a:lnTo>
                  <a:pt x="5613" y="15429"/>
                </a:lnTo>
                <a:lnTo>
                  <a:pt x="5613" y="12623"/>
                </a:lnTo>
                <a:lnTo>
                  <a:pt x="6922" y="12623"/>
                </a:lnTo>
                <a:lnTo>
                  <a:pt x="6922" y="11221"/>
                </a:lnTo>
                <a:lnTo>
                  <a:pt x="16839" y="11221"/>
                </a:lnTo>
                <a:lnTo>
                  <a:pt x="25700" y="11002"/>
                </a:lnTo>
                <a:lnTo>
                  <a:pt x="33280" y="10519"/>
                </a:lnTo>
                <a:lnTo>
                  <a:pt x="39282" y="10037"/>
                </a:lnTo>
                <a:lnTo>
                  <a:pt x="43407" y="9818"/>
                </a:lnTo>
                <a:lnTo>
                  <a:pt x="55215" y="9818"/>
                </a:lnTo>
                <a:lnTo>
                  <a:pt x="58937" y="2805"/>
                </a:lnTo>
                <a:lnTo>
                  <a:pt x="58937" y="0"/>
                </a:lnTo>
                <a:close/>
              </a:path>
            </a:pathLst>
          </a:custGeom>
          <a:solidFill>
            <a:srgbClr val="000000"/>
          </a:solidFill>
        </p:spPr>
        <p:txBody>
          <a:bodyPr wrap="square" lIns="0" tIns="0" rIns="0" bIns="0" rtlCol="0"/>
          <a:lstStyle/>
          <a:p>
            <a:endParaRPr/>
          </a:p>
        </p:txBody>
      </p:sp>
      <p:sp>
        <p:nvSpPr>
          <p:cNvPr id="172" name="object 172"/>
          <p:cNvSpPr/>
          <p:nvPr/>
        </p:nvSpPr>
        <p:spPr>
          <a:xfrm>
            <a:off x="6676591" y="3772245"/>
            <a:ext cx="57785" cy="92710"/>
          </a:xfrm>
          <a:custGeom>
            <a:avLst/>
            <a:gdLst/>
            <a:ahLst/>
            <a:cxnLst/>
            <a:rect l="l" t="t" r="r" b="b"/>
            <a:pathLst>
              <a:path w="57784" h="92710">
                <a:moveTo>
                  <a:pt x="2806" y="68748"/>
                </a:moveTo>
                <a:lnTo>
                  <a:pt x="0" y="71572"/>
                </a:lnTo>
                <a:lnTo>
                  <a:pt x="2806" y="78585"/>
                </a:lnTo>
                <a:lnTo>
                  <a:pt x="4116" y="84196"/>
                </a:lnTo>
                <a:lnTo>
                  <a:pt x="4116" y="89807"/>
                </a:lnTo>
                <a:lnTo>
                  <a:pt x="6922" y="91209"/>
                </a:lnTo>
                <a:lnTo>
                  <a:pt x="9729" y="91209"/>
                </a:lnTo>
                <a:lnTo>
                  <a:pt x="12535" y="92612"/>
                </a:lnTo>
                <a:lnTo>
                  <a:pt x="20955" y="92612"/>
                </a:lnTo>
                <a:lnTo>
                  <a:pt x="28115" y="92064"/>
                </a:lnTo>
                <a:lnTo>
                  <a:pt x="34730" y="90333"/>
                </a:lnTo>
                <a:lnTo>
                  <a:pt x="38586" y="88404"/>
                </a:lnTo>
                <a:lnTo>
                  <a:pt x="22452" y="88404"/>
                </a:lnTo>
                <a:lnTo>
                  <a:pt x="18148" y="87001"/>
                </a:lnTo>
                <a:lnTo>
                  <a:pt x="15342" y="85599"/>
                </a:lnTo>
                <a:lnTo>
                  <a:pt x="14032" y="85599"/>
                </a:lnTo>
                <a:lnTo>
                  <a:pt x="11226" y="82793"/>
                </a:lnTo>
                <a:lnTo>
                  <a:pt x="9729" y="81391"/>
                </a:lnTo>
                <a:lnTo>
                  <a:pt x="8419" y="79988"/>
                </a:lnTo>
                <a:lnTo>
                  <a:pt x="5613" y="75780"/>
                </a:lnTo>
                <a:lnTo>
                  <a:pt x="2806" y="68748"/>
                </a:lnTo>
                <a:close/>
              </a:path>
              <a:path w="57784" h="92710">
                <a:moveTo>
                  <a:pt x="52014" y="46306"/>
                </a:moveTo>
                <a:lnTo>
                  <a:pt x="33678" y="46306"/>
                </a:lnTo>
                <a:lnTo>
                  <a:pt x="37981" y="47708"/>
                </a:lnTo>
                <a:lnTo>
                  <a:pt x="40788" y="51916"/>
                </a:lnTo>
                <a:lnTo>
                  <a:pt x="44904" y="54722"/>
                </a:lnTo>
                <a:lnTo>
                  <a:pt x="46401" y="58930"/>
                </a:lnTo>
                <a:lnTo>
                  <a:pt x="46401" y="72975"/>
                </a:lnTo>
                <a:lnTo>
                  <a:pt x="43594" y="78585"/>
                </a:lnTo>
                <a:lnTo>
                  <a:pt x="40788" y="81391"/>
                </a:lnTo>
                <a:lnTo>
                  <a:pt x="36484" y="85599"/>
                </a:lnTo>
                <a:lnTo>
                  <a:pt x="32368" y="88404"/>
                </a:lnTo>
                <a:lnTo>
                  <a:pt x="38586" y="88404"/>
                </a:lnTo>
                <a:lnTo>
                  <a:pt x="40820" y="87286"/>
                </a:lnTo>
                <a:lnTo>
                  <a:pt x="46401" y="82793"/>
                </a:lnTo>
                <a:lnTo>
                  <a:pt x="54821" y="75780"/>
                </a:lnTo>
                <a:lnTo>
                  <a:pt x="57627" y="68748"/>
                </a:lnTo>
                <a:lnTo>
                  <a:pt x="57627" y="56124"/>
                </a:lnTo>
                <a:lnTo>
                  <a:pt x="56130" y="51916"/>
                </a:lnTo>
                <a:lnTo>
                  <a:pt x="54821" y="49111"/>
                </a:lnTo>
                <a:lnTo>
                  <a:pt x="52014" y="46306"/>
                </a:lnTo>
                <a:close/>
              </a:path>
              <a:path w="57784" h="92710">
                <a:moveTo>
                  <a:pt x="44904" y="42098"/>
                </a:moveTo>
                <a:lnTo>
                  <a:pt x="16839" y="42098"/>
                </a:lnTo>
                <a:lnTo>
                  <a:pt x="16839" y="49111"/>
                </a:lnTo>
                <a:lnTo>
                  <a:pt x="20955" y="47708"/>
                </a:lnTo>
                <a:lnTo>
                  <a:pt x="25258" y="46306"/>
                </a:lnTo>
                <a:lnTo>
                  <a:pt x="52014" y="46306"/>
                </a:lnTo>
                <a:lnTo>
                  <a:pt x="49207" y="43500"/>
                </a:lnTo>
                <a:lnTo>
                  <a:pt x="44904" y="42098"/>
                </a:lnTo>
                <a:close/>
              </a:path>
              <a:path w="57784" h="92710">
                <a:moveTo>
                  <a:pt x="47773" y="8415"/>
                </a:moveTo>
                <a:lnTo>
                  <a:pt x="29562" y="8415"/>
                </a:lnTo>
                <a:lnTo>
                  <a:pt x="32368" y="9818"/>
                </a:lnTo>
                <a:lnTo>
                  <a:pt x="36484" y="12623"/>
                </a:lnTo>
                <a:lnTo>
                  <a:pt x="39291" y="16831"/>
                </a:lnTo>
                <a:lnTo>
                  <a:pt x="40788" y="19637"/>
                </a:lnTo>
                <a:lnTo>
                  <a:pt x="40788" y="29455"/>
                </a:lnTo>
                <a:lnTo>
                  <a:pt x="35175" y="37890"/>
                </a:lnTo>
                <a:lnTo>
                  <a:pt x="32368" y="40695"/>
                </a:lnTo>
                <a:lnTo>
                  <a:pt x="28065" y="42098"/>
                </a:lnTo>
                <a:lnTo>
                  <a:pt x="42098" y="42098"/>
                </a:lnTo>
                <a:lnTo>
                  <a:pt x="39291" y="40695"/>
                </a:lnTo>
                <a:lnTo>
                  <a:pt x="36484" y="40695"/>
                </a:lnTo>
                <a:lnTo>
                  <a:pt x="42098" y="36487"/>
                </a:lnTo>
                <a:lnTo>
                  <a:pt x="46401" y="32279"/>
                </a:lnTo>
                <a:lnTo>
                  <a:pt x="47711" y="29455"/>
                </a:lnTo>
                <a:lnTo>
                  <a:pt x="49207" y="26650"/>
                </a:lnTo>
                <a:lnTo>
                  <a:pt x="50517" y="22442"/>
                </a:lnTo>
                <a:lnTo>
                  <a:pt x="50517" y="14026"/>
                </a:lnTo>
                <a:lnTo>
                  <a:pt x="49207" y="9818"/>
                </a:lnTo>
                <a:lnTo>
                  <a:pt x="47773" y="8415"/>
                </a:lnTo>
                <a:close/>
              </a:path>
              <a:path w="57784" h="92710">
                <a:moveTo>
                  <a:pt x="35175" y="0"/>
                </a:moveTo>
                <a:lnTo>
                  <a:pt x="22452" y="0"/>
                </a:lnTo>
                <a:lnTo>
                  <a:pt x="18148" y="1402"/>
                </a:lnTo>
                <a:lnTo>
                  <a:pt x="15342" y="2805"/>
                </a:lnTo>
                <a:lnTo>
                  <a:pt x="11226" y="4207"/>
                </a:lnTo>
                <a:lnTo>
                  <a:pt x="5613" y="9818"/>
                </a:lnTo>
                <a:lnTo>
                  <a:pt x="1309" y="25247"/>
                </a:lnTo>
                <a:lnTo>
                  <a:pt x="5613" y="25247"/>
                </a:lnTo>
                <a:lnTo>
                  <a:pt x="6922" y="21039"/>
                </a:lnTo>
                <a:lnTo>
                  <a:pt x="8419" y="18234"/>
                </a:lnTo>
                <a:lnTo>
                  <a:pt x="8419" y="16831"/>
                </a:lnTo>
                <a:lnTo>
                  <a:pt x="9729" y="15429"/>
                </a:lnTo>
                <a:lnTo>
                  <a:pt x="11226" y="14026"/>
                </a:lnTo>
                <a:lnTo>
                  <a:pt x="12535" y="12623"/>
                </a:lnTo>
                <a:lnTo>
                  <a:pt x="20955" y="8415"/>
                </a:lnTo>
                <a:lnTo>
                  <a:pt x="47773"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173" name="object 173"/>
          <p:cNvSpPr/>
          <p:nvPr/>
        </p:nvSpPr>
        <p:spPr>
          <a:xfrm>
            <a:off x="7454188" y="3772245"/>
            <a:ext cx="56515" cy="92710"/>
          </a:xfrm>
          <a:custGeom>
            <a:avLst/>
            <a:gdLst/>
            <a:ahLst/>
            <a:cxnLst/>
            <a:rect l="l" t="t" r="r" b="b"/>
            <a:pathLst>
              <a:path w="56515" h="92710">
                <a:moveTo>
                  <a:pt x="36484" y="0"/>
                </a:moveTo>
                <a:lnTo>
                  <a:pt x="20955" y="0"/>
                </a:lnTo>
                <a:lnTo>
                  <a:pt x="15342" y="2805"/>
                </a:lnTo>
                <a:lnTo>
                  <a:pt x="9729" y="7013"/>
                </a:lnTo>
                <a:lnTo>
                  <a:pt x="5613" y="11221"/>
                </a:lnTo>
                <a:lnTo>
                  <a:pt x="2806" y="16831"/>
                </a:lnTo>
                <a:lnTo>
                  <a:pt x="2806" y="29455"/>
                </a:lnTo>
                <a:lnTo>
                  <a:pt x="4116" y="33682"/>
                </a:lnTo>
                <a:lnTo>
                  <a:pt x="6922" y="36487"/>
                </a:lnTo>
                <a:lnTo>
                  <a:pt x="8419" y="39292"/>
                </a:lnTo>
                <a:lnTo>
                  <a:pt x="12535" y="42098"/>
                </a:lnTo>
                <a:lnTo>
                  <a:pt x="16839" y="44903"/>
                </a:lnTo>
                <a:lnTo>
                  <a:pt x="9472" y="50229"/>
                </a:lnTo>
                <a:lnTo>
                  <a:pt x="4209" y="55949"/>
                </a:lnTo>
                <a:lnTo>
                  <a:pt x="1052" y="62458"/>
                </a:lnTo>
                <a:lnTo>
                  <a:pt x="0" y="70151"/>
                </a:lnTo>
                <a:lnTo>
                  <a:pt x="0" y="77183"/>
                </a:lnTo>
                <a:lnTo>
                  <a:pt x="1309" y="82793"/>
                </a:lnTo>
                <a:lnTo>
                  <a:pt x="6922" y="87001"/>
                </a:lnTo>
                <a:lnTo>
                  <a:pt x="11226" y="91209"/>
                </a:lnTo>
                <a:lnTo>
                  <a:pt x="18148" y="92612"/>
                </a:lnTo>
                <a:lnTo>
                  <a:pt x="33678" y="92612"/>
                </a:lnTo>
                <a:lnTo>
                  <a:pt x="42098" y="89807"/>
                </a:lnTo>
                <a:lnTo>
                  <a:pt x="43501" y="88404"/>
                </a:lnTo>
                <a:lnTo>
                  <a:pt x="22452" y="88404"/>
                </a:lnTo>
                <a:lnTo>
                  <a:pt x="16839" y="87001"/>
                </a:lnTo>
                <a:lnTo>
                  <a:pt x="14032" y="82793"/>
                </a:lnTo>
                <a:lnTo>
                  <a:pt x="11226" y="79988"/>
                </a:lnTo>
                <a:lnTo>
                  <a:pt x="8419" y="75780"/>
                </a:lnTo>
                <a:lnTo>
                  <a:pt x="8419" y="64540"/>
                </a:lnTo>
                <a:lnTo>
                  <a:pt x="9729" y="58930"/>
                </a:lnTo>
                <a:lnTo>
                  <a:pt x="12535" y="54722"/>
                </a:lnTo>
                <a:lnTo>
                  <a:pt x="14032" y="53319"/>
                </a:lnTo>
                <a:lnTo>
                  <a:pt x="18148" y="50514"/>
                </a:lnTo>
                <a:lnTo>
                  <a:pt x="22452" y="47708"/>
                </a:lnTo>
                <a:lnTo>
                  <a:pt x="50517" y="47708"/>
                </a:lnTo>
                <a:lnTo>
                  <a:pt x="44904" y="44903"/>
                </a:lnTo>
                <a:lnTo>
                  <a:pt x="37794" y="40695"/>
                </a:lnTo>
                <a:lnTo>
                  <a:pt x="39665" y="39292"/>
                </a:lnTo>
                <a:lnTo>
                  <a:pt x="32181" y="39292"/>
                </a:lnTo>
                <a:lnTo>
                  <a:pt x="18148" y="32279"/>
                </a:lnTo>
                <a:lnTo>
                  <a:pt x="16839" y="29455"/>
                </a:lnTo>
                <a:lnTo>
                  <a:pt x="14032" y="26650"/>
                </a:lnTo>
                <a:lnTo>
                  <a:pt x="12535" y="22442"/>
                </a:lnTo>
                <a:lnTo>
                  <a:pt x="12535" y="14026"/>
                </a:lnTo>
                <a:lnTo>
                  <a:pt x="14032" y="11221"/>
                </a:lnTo>
                <a:lnTo>
                  <a:pt x="19645" y="5610"/>
                </a:lnTo>
                <a:lnTo>
                  <a:pt x="23762" y="4207"/>
                </a:lnTo>
                <a:lnTo>
                  <a:pt x="44842" y="4207"/>
                </a:lnTo>
                <a:lnTo>
                  <a:pt x="42098" y="1402"/>
                </a:lnTo>
                <a:lnTo>
                  <a:pt x="36484" y="0"/>
                </a:lnTo>
                <a:close/>
              </a:path>
              <a:path w="56515" h="92710">
                <a:moveTo>
                  <a:pt x="50517" y="47708"/>
                </a:moveTo>
                <a:lnTo>
                  <a:pt x="22452" y="47708"/>
                </a:lnTo>
                <a:lnTo>
                  <a:pt x="32181" y="51916"/>
                </a:lnTo>
                <a:lnTo>
                  <a:pt x="39291" y="54722"/>
                </a:lnTo>
                <a:lnTo>
                  <a:pt x="44904" y="60332"/>
                </a:lnTo>
                <a:lnTo>
                  <a:pt x="46214" y="64540"/>
                </a:lnTo>
                <a:lnTo>
                  <a:pt x="46214" y="75780"/>
                </a:lnTo>
                <a:lnTo>
                  <a:pt x="44904" y="79988"/>
                </a:lnTo>
                <a:lnTo>
                  <a:pt x="40601" y="82793"/>
                </a:lnTo>
                <a:lnTo>
                  <a:pt x="37794" y="87001"/>
                </a:lnTo>
                <a:lnTo>
                  <a:pt x="33678" y="88404"/>
                </a:lnTo>
                <a:lnTo>
                  <a:pt x="43501" y="88404"/>
                </a:lnTo>
                <a:lnTo>
                  <a:pt x="53324" y="78585"/>
                </a:lnTo>
                <a:lnTo>
                  <a:pt x="56130" y="71572"/>
                </a:lnTo>
                <a:lnTo>
                  <a:pt x="56130" y="58930"/>
                </a:lnTo>
                <a:lnTo>
                  <a:pt x="54633" y="54722"/>
                </a:lnTo>
                <a:lnTo>
                  <a:pt x="53324" y="51916"/>
                </a:lnTo>
                <a:lnTo>
                  <a:pt x="50517" y="47708"/>
                </a:lnTo>
                <a:close/>
              </a:path>
              <a:path w="56515" h="92710">
                <a:moveTo>
                  <a:pt x="44842" y="4207"/>
                </a:moveTo>
                <a:lnTo>
                  <a:pt x="33678" y="4207"/>
                </a:lnTo>
                <a:lnTo>
                  <a:pt x="36484" y="5610"/>
                </a:lnTo>
                <a:lnTo>
                  <a:pt x="42098" y="11221"/>
                </a:lnTo>
                <a:lnTo>
                  <a:pt x="43407" y="15429"/>
                </a:lnTo>
                <a:lnTo>
                  <a:pt x="43407" y="28053"/>
                </a:lnTo>
                <a:lnTo>
                  <a:pt x="40601" y="30877"/>
                </a:lnTo>
                <a:lnTo>
                  <a:pt x="39291" y="33682"/>
                </a:lnTo>
                <a:lnTo>
                  <a:pt x="36484" y="36487"/>
                </a:lnTo>
                <a:lnTo>
                  <a:pt x="32181" y="39292"/>
                </a:lnTo>
                <a:lnTo>
                  <a:pt x="39665" y="39292"/>
                </a:lnTo>
                <a:lnTo>
                  <a:pt x="43407" y="36487"/>
                </a:lnTo>
                <a:lnTo>
                  <a:pt x="47711" y="32279"/>
                </a:lnTo>
                <a:lnTo>
                  <a:pt x="49020" y="29455"/>
                </a:lnTo>
                <a:lnTo>
                  <a:pt x="51827" y="26650"/>
                </a:lnTo>
                <a:lnTo>
                  <a:pt x="53324" y="22442"/>
                </a:lnTo>
                <a:lnTo>
                  <a:pt x="53324" y="12623"/>
                </a:lnTo>
                <a:lnTo>
                  <a:pt x="50517" y="8415"/>
                </a:lnTo>
                <a:lnTo>
                  <a:pt x="46214" y="5610"/>
                </a:lnTo>
                <a:lnTo>
                  <a:pt x="44842" y="4207"/>
                </a:lnTo>
                <a:close/>
              </a:path>
            </a:pathLst>
          </a:custGeom>
          <a:solidFill>
            <a:srgbClr val="000000"/>
          </a:solidFill>
        </p:spPr>
        <p:txBody>
          <a:bodyPr wrap="square" lIns="0" tIns="0" rIns="0" bIns="0" rtlCol="0"/>
          <a:lstStyle/>
          <a:p>
            <a:endParaRPr/>
          </a:p>
        </p:txBody>
      </p:sp>
      <p:sp>
        <p:nvSpPr>
          <p:cNvPr id="174" name="object 174"/>
          <p:cNvSpPr/>
          <p:nvPr/>
        </p:nvSpPr>
        <p:spPr>
          <a:xfrm>
            <a:off x="7518738" y="3772245"/>
            <a:ext cx="57785" cy="92710"/>
          </a:xfrm>
          <a:custGeom>
            <a:avLst/>
            <a:gdLst/>
            <a:ahLst/>
            <a:cxnLst/>
            <a:rect l="l" t="t" r="r" b="b"/>
            <a:pathLst>
              <a:path w="57784" h="92710">
                <a:moveTo>
                  <a:pt x="37794" y="0"/>
                </a:moveTo>
                <a:lnTo>
                  <a:pt x="22452" y="0"/>
                </a:lnTo>
                <a:lnTo>
                  <a:pt x="15342" y="2805"/>
                </a:lnTo>
                <a:lnTo>
                  <a:pt x="11226" y="7013"/>
                </a:lnTo>
                <a:lnTo>
                  <a:pt x="5613" y="11221"/>
                </a:lnTo>
                <a:lnTo>
                  <a:pt x="4116" y="16831"/>
                </a:lnTo>
                <a:lnTo>
                  <a:pt x="4116" y="29455"/>
                </a:lnTo>
                <a:lnTo>
                  <a:pt x="5613" y="33682"/>
                </a:lnTo>
                <a:lnTo>
                  <a:pt x="8419" y="36487"/>
                </a:lnTo>
                <a:lnTo>
                  <a:pt x="9729" y="39292"/>
                </a:lnTo>
                <a:lnTo>
                  <a:pt x="12535" y="42098"/>
                </a:lnTo>
                <a:lnTo>
                  <a:pt x="18148" y="44903"/>
                </a:lnTo>
                <a:lnTo>
                  <a:pt x="10577" y="50229"/>
                </a:lnTo>
                <a:lnTo>
                  <a:pt x="4864" y="55949"/>
                </a:lnTo>
                <a:lnTo>
                  <a:pt x="1257" y="62458"/>
                </a:lnTo>
                <a:lnTo>
                  <a:pt x="0" y="70151"/>
                </a:lnTo>
                <a:lnTo>
                  <a:pt x="0" y="77183"/>
                </a:lnTo>
                <a:lnTo>
                  <a:pt x="2806" y="82793"/>
                </a:lnTo>
                <a:lnTo>
                  <a:pt x="8419" y="87001"/>
                </a:lnTo>
                <a:lnTo>
                  <a:pt x="12535" y="91209"/>
                </a:lnTo>
                <a:lnTo>
                  <a:pt x="18148" y="92612"/>
                </a:lnTo>
                <a:lnTo>
                  <a:pt x="34988" y="92612"/>
                </a:lnTo>
                <a:lnTo>
                  <a:pt x="42098" y="89807"/>
                </a:lnTo>
                <a:lnTo>
                  <a:pt x="43828" y="88404"/>
                </a:lnTo>
                <a:lnTo>
                  <a:pt x="22452" y="88404"/>
                </a:lnTo>
                <a:lnTo>
                  <a:pt x="18148" y="87001"/>
                </a:lnTo>
                <a:lnTo>
                  <a:pt x="15342" y="82793"/>
                </a:lnTo>
                <a:lnTo>
                  <a:pt x="11226" y="79988"/>
                </a:lnTo>
                <a:lnTo>
                  <a:pt x="9729" y="75780"/>
                </a:lnTo>
                <a:lnTo>
                  <a:pt x="9729" y="64540"/>
                </a:lnTo>
                <a:lnTo>
                  <a:pt x="11226" y="58930"/>
                </a:lnTo>
                <a:lnTo>
                  <a:pt x="14032" y="54722"/>
                </a:lnTo>
                <a:lnTo>
                  <a:pt x="15342" y="53319"/>
                </a:lnTo>
                <a:lnTo>
                  <a:pt x="18148" y="50514"/>
                </a:lnTo>
                <a:lnTo>
                  <a:pt x="23762" y="47708"/>
                </a:lnTo>
                <a:lnTo>
                  <a:pt x="50517" y="47708"/>
                </a:lnTo>
                <a:lnTo>
                  <a:pt x="46214" y="44903"/>
                </a:lnTo>
                <a:lnTo>
                  <a:pt x="37794" y="40695"/>
                </a:lnTo>
                <a:lnTo>
                  <a:pt x="40164" y="39292"/>
                </a:lnTo>
                <a:lnTo>
                  <a:pt x="33678" y="39292"/>
                </a:lnTo>
                <a:lnTo>
                  <a:pt x="19645" y="32279"/>
                </a:lnTo>
                <a:lnTo>
                  <a:pt x="16839" y="29455"/>
                </a:lnTo>
                <a:lnTo>
                  <a:pt x="15342" y="26650"/>
                </a:lnTo>
                <a:lnTo>
                  <a:pt x="14032" y="22442"/>
                </a:lnTo>
                <a:lnTo>
                  <a:pt x="14032" y="14026"/>
                </a:lnTo>
                <a:lnTo>
                  <a:pt x="15342" y="11221"/>
                </a:lnTo>
                <a:lnTo>
                  <a:pt x="20955" y="5610"/>
                </a:lnTo>
                <a:lnTo>
                  <a:pt x="25258" y="4207"/>
                </a:lnTo>
                <a:lnTo>
                  <a:pt x="46276" y="4207"/>
                </a:lnTo>
                <a:lnTo>
                  <a:pt x="43407" y="1402"/>
                </a:lnTo>
                <a:lnTo>
                  <a:pt x="37794" y="0"/>
                </a:lnTo>
                <a:close/>
              </a:path>
              <a:path w="57784" h="92710">
                <a:moveTo>
                  <a:pt x="50517" y="47708"/>
                </a:moveTo>
                <a:lnTo>
                  <a:pt x="23762" y="47708"/>
                </a:lnTo>
                <a:lnTo>
                  <a:pt x="33678" y="51916"/>
                </a:lnTo>
                <a:lnTo>
                  <a:pt x="39291" y="54722"/>
                </a:lnTo>
                <a:lnTo>
                  <a:pt x="42098" y="57527"/>
                </a:lnTo>
                <a:lnTo>
                  <a:pt x="46214" y="60332"/>
                </a:lnTo>
                <a:lnTo>
                  <a:pt x="47711" y="64540"/>
                </a:lnTo>
                <a:lnTo>
                  <a:pt x="47711" y="75780"/>
                </a:lnTo>
                <a:lnTo>
                  <a:pt x="46214" y="79988"/>
                </a:lnTo>
                <a:lnTo>
                  <a:pt x="42098" y="82793"/>
                </a:lnTo>
                <a:lnTo>
                  <a:pt x="39291" y="87001"/>
                </a:lnTo>
                <a:lnTo>
                  <a:pt x="33678" y="88404"/>
                </a:lnTo>
                <a:lnTo>
                  <a:pt x="43828" y="88404"/>
                </a:lnTo>
                <a:lnTo>
                  <a:pt x="49020" y="84196"/>
                </a:lnTo>
                <a:lnTo>
                  <a:pt x="54633" y="78585"/>
                </a:lnTo>
                <a:lnTo>
                  <a:pt x="57440" y="71572"/>
                </a:lnTo>
                <a:lnTo>
                  <a:pt x="57440" y="58930"/>
                </a:lnTo>
                <a:lnTo>
                  <a:pt x="56130" y="54722"/>
                </a:lnTo>
                <a:lnTo>
                  <a:pt x="53324" y="51916"/>
                </a:lnTo>
                <a:lnTo>
                  <a:pt x="50517" y="47708"/>
                </a:lnTo>
                <a:close/>
              </a:path>
              <a:path w="57784" h="92710">
                <a:moveTo>
                  <a:pt x="46276" y="4207"/>
                </a:moveTo>
                <a:lnTo>
                  <a:pt x="33678" y="4207"/>
                </a:lnTo>
                <a:lnTo>
                  <a:pt x="37794" y="5610"/>
                </a:lnTo>
                <a:lnTo>
                  <a:pt x="43407" y="11221"/>
                </a:lnTo>
                <a:lnTo>
                  <a:pt x="44904" y="15429"/>
                </a:lnTo>
                <a:lnTo>
                  <a:pt x="44904" y="23845"/>
                </a:lnTo>
                <a:lnTo>
                  <a:pt x="33678" y="39292"/>
                </a:lnTo>
                <a:lnTo>
                  <a:pt x="40164" y="39292"/>
                </a:lnTo>
                <a:lnTo>
                  <a:pt x="44904" y="36487"/>
                </a:lnTo>
                <a:lnTo>
                  <a:pt x="49020" y="32279"/>
                </a:lnTo>
                <a:lnTo>
                  <a:pt x="50517" y="29455"/>
                </a:lnTo>
                <a:lnTo>
                  <a:pt x="53324" y="26650"/>
                </a:lnTo>
                <a:lnTo>
                  <a:pt x="54633" y="22442"/>
                </a:lnTo>
                <a:lnTo>
                  <a:pt x="54633" y="12623"/>
                </a:lnTo>
                <a:lnTo>
                  <a:pt x="51827" y="8415"/>
                </a:lnTo>
                <a:lnTo>
                  <a:pt x="47711" y="5610"/>
                </a:lnTo>
                <a:lnTo>
                  <a:pt x="46276" y="4207"/>
                </a:lnTo>
                <a:close/>
              </a:path>
            </a:pathLst>
          </a:custGeom>
          <a:solidFill>
            <a:srgbClr val="000000"/>
          </a:solidFill>
        </p:spPr>
        <p:txBody>
          <a:bodyPr wrap="square" lIns="0" tIns="0" rIns="0" bIns="0" rtlCol="0"/>
          <a:lstStyle/>
          <a:p>
            <a:endParaRPr/>
          </a:p>
        </p:txBody>
      </p:sp>
      <p:sp>
        <p:nvSpPr>
          <p:cNvPr id="175" name="object 175"/>
          <p:cNvSpPr/>
          <p:nvPr/>
        </p:nvSpPr>
        <p:spPr>
          <a:xfrm>
            <a:off x="8426747" y="3773646"/>
            <a:ext cx="52069" cy="91440"/>
          </a:xfrm>
          <a:custGeom>
            <a:avLst/>
            <a:gdLst/>
            <a:ahLst/>
            <a:cxnLst/>
            <a:rect l="l" t="t" r="r" b="b"/>
            <a:pathLst>
              <a:path w="52070" h="91439">
                <a:moveTo>
                  <a:pt x="46214" y="85599"/>
                </a:moveTo>
                <a:lnTo>
                  <a:pt x="11226" y="85599"/>
                </a:lnTo>
                <a:lnTo>
                  <a:pt x="6922" y="87001"/>
                </a:lnTo>
                <a:lnTo>
                  <a:pt x="6922" y="91209"/>
                </a:lnTo>
                <a:lnTo>
                  <a:pt x="16839" y="89807"/>
                </a:lnTo>
                <a:lnTo>
                  <a:pt x="51827" y="89807"/>
                </a:lnTo>
                <a:lnTo>
                  <a:pt x="51827" y="87001"/>
                </a:lnTo>
                <a:lnTo>
                  <a:pt x="46214" y="85599"/>
                </a:lnTo>
                <a:close/>
              </a:path>
              <a:path w="52070" h="91439">
                <a:moveTo>
                  <a:pt x="51827" y="89807"/>
                </a:moveTo>
                <a:lnTo>
                  <a:pt x="42098" y="89807"/>
                </a:lnTo>
                <a:lnTo>
                  <a:pt x="51827" y="91209"/>
                </a:lnTo>
                <a:lnTo>
                  <a:pt x="51827" y="89807"/>
                </a:lnTo>
                <a:close/>
              </a:path>
              <a:path w="52070" h="91439">
                <a:moveTo>
                  <a:pt x="36369" y="9818"/>
                </a:moveTo>
                <a:lnTo>
                  <a:pt x="23762" y="9818"/>
                </a:lnTo>
                <a:lnTo>
                  <a:pt x="23762" y="82793"/>
                </a:lnTo>
                <a:lnTo>
                  <a:pt x="22452" y="84196"/>
                </a:lnTo>
                <a:lnTo>
                  <a:pt x="20955" y="85599"/>
                </a:lnTo>
                <a:lnTo>
                  <a:pt x="37794" y="85599"/>
                </a:lnTo>
                <a:lnTo>
                  <a:pt x="36484" y="84196"/>
                </a:lnTo>
                <a:lnTo>
                  <a:pt x="36484" y="82793"/>
                </a:lnTo>
                <a:lnTo>
                  <a:pt x="34988" y="81391"/>
                </a:lnTo>
                <a:lnTo>
                  <a:pt x="34988" y="43500"/>
                </a:lnTo>
                <a:lnTo>
                  <a:pt x="36369" y="9818"/>
                </a:lnTo>
                <a:close/>
              </a:path>
              <a:path w="52070" h="91439">
                <a:moveTo>
                  <a:pt x="36484" y="0"/>
                </a:moveTo>
                <a:lnTo>
                  <a:pt x="34988" y="0"/>
                </a:lnTo>
                <a:lnTo>
                  <a:pt x="27390" y="3155"/>
                </a:lnTo>
                <a:lnTo>
                  <a:pt x="19107" y="6311"/>
                </a:lnTo>
                <a:lnTo>
                  <a:pt x="10018" y="9467"/>
                </a:lnTo>
                <a:lnTo>
                  <a:pt x="0" y="12623"/>
                </a:lnTo>
                <a:lnTo>
                  <a:pt x="1309" y="19637"/>
                </a:lnTo>
                <a:lnTo>
                  <a:pt x="2806" y="19637"/>
                </a:lnTo>
                <a:lnTo>
                  <a:pt x="5613" y="18234"/>
                </a:lnTo>
                <a:lnTo>
                  <a:pt x="6922" y="16831"/>
                </a:lnTo>
                <a:lnTo>
                  <a:pt x="12535" y="14026"/>
                </a:lnTo>
                <a:lnTo>
                  <a:pt x="19645" y="11221"/>
                </a:lnTo>
                <a:lnTo>
                  <a:pt x="20955" y="11221"/>
                </a:lnTo>
                <a:lnTo>
                  <a:pt x="22452" y="9818"/>
                </a:lnTo>
                <a:lnTo>
                  <a:pt x="36369" y="9818"/>
                </a:lnTo>
                <a:lnTo>
                  <a:pt x="36484" y="0"/>
                </a:lnTo>
                <a:close/>
              </a:path>
            </a:pathLst>
          </a:custGeom>
          <a:solidFill>
            <a:srgbClr val="000000"/>
          </a:solidFill>
        </p:spPr>
        <p:txBody>
          <a:bodyPr wrap="square" lIns="0" tIns="0" rIns="0" bIns="0" rtlCol="0"/>
          <a:lstStyle/>
          <a:p>
            <a:endParaRPr/>
          </a:p>
        </p:txBody>
      </p:sp>
      <p:sp>
        <p:nvSpPr>
          <p:cNvPr id="176" name="object 176"/>
          <p:cNvSpPr/>
          <p:nvPr/>
        </p:nvSpPr>
        <p:spPr>
          <a:xfrm>
            <a:off x="8489798" y="3772245"/>
            <a:ext cx="59690" cy="92710"/>
          </a:xfrm>
          <a:custGeom>
            <a:avLst/>
            <a:gdLst/>
            <a:ahLst/>
            <a:cxnLst/>
            <a:rect l="l" t="t" r="r" b="b"/>
            <a:pathLst>
              <a:path w="59690" h="92710">
                <a:moveTo>
                  <a:pt x="4303" y="68748"/>
                </a:moveTo>
                <a:lnTo>
                  <a:pt x="0" y="71572"/>
                </a:lnTo>
                <a:lnTo>
                  <a:pt x="2806" y="78585"/>
                </a:lnTo>
                <a:lnTo>
                  <a:pt x="4303" y="84196"/>
                </a:lnTo>
                <a:lnTo>
                  <a:pt x="5613" y="89807"/>
                </a:lnTo>
                <a:lnTo>
                  <a:pt x="8419" y="91209"/>
                </a:lnTo>
                <a:lnTo>
                  <a:pt x="11226" y="91209"/>
                </a:lnTo>
                <a:lnTo>
                  <a:pt x="12722" y="92612"/>
                </a:lnTo>
                <a:lnTo>
                  <a:pt x="21142" y="92612"/>
                </a:lnTo>
                <a:lnTo>
                  <a:pt x="28217" y="92064"/>
                </a:lnTo>
                <a:lnTo>
                  <a:pt x="34941" y="90333"/>
                </a:lnTo>
                <a:lnTo>
                  <a:pt x="39065" y="88404"/>
                </a:lnTo>
                <a:lnTo>
                  <a:pt x="22452" y="88404"/>
                </a:lnTo>
                <a:lnTo>
                  <a:pt x="16839" y="85599"/>
                </a:lnTo>
                <a:lnTo>
                  <a:pt x="14032" y="85599"/>
                </a:lnTo>
                <a:lnTo>
                  <a:pt x="11226" y="82793"/>
                </a:lnTo>
                <a:lnTo>
                  <a:pt x="9916" y="81391"/>
                </a:lnTo>
                <a:lnTo>
                  <a:pt x="8419" y="79988"/>
                </a:lnTo>
                <a:lnTo>
                  <a:pt x="7109" y="75780"/>
                </a:lnTo>
                <a:lnTo>
                  <a:pt x="4303" y="68748"/>
                </a:lnTo>
                <a:close/>
              </a:path>
              <a:path w="59690" h="92710">
                <a:moveTo>
                  <a:pt x="53511" y="46306"/>
                </a:moveTo>
                <a:lnTo>
                  <a:pt x="35175" y="46306"/>
                </a:lnTo>
                <a:lnTo>
                  <a:pt x="39291" y="47708"/>
                </a:lnTo>
                <a:lnTo>
                  <a:pt x="42098" y="51916"/>
                </a:lnTo>
                <a:lnTo>
                  <a:pt x="44904" y="54722"/>
                </a:lnTo>
                <a:lnTo>
                  <a:pt x="46401" y="58930"/>
                </a:lnTo>
                <a:lnTo>
                  <a:pt x="46401" y="72975"/>
                </a:lnTo>
                <a:lnTo>
                  <a:pt x="44904" y="78585"/>
                </a:lnTo>
                <a:lnTo>
                  <a:pt x="40788" y="81391"/>
                </a:lnTo>
                <a:lnTo>
                  <a:pt x="37981" y="85599"/>
                </a:lnTo>
                <a:lnTo>
                  <a:pt x="32368" y="88404"/>
                </a:lnTo>
                <a:lnTo>
                  <a:pt x="39065" y="88404"/>
                </a:lnTo>
                <a:lnTo>
                  <a:pt x="41454" y="87286"/>
                </a:lnTo>
                <a:lnTo>
                  <a:pt x="47898" y="82793"/>
                </a:lnTo>
                <a:lnTo>
                  <a:pt x="54821" y="75780"/>
                </a:lnTo>
                <a:lnTo>
                  <a:pt x="59124" y="68748"/>
                </a:lnTo>
                <a:lnTo>
                  <a:pt x="59124" y="56124"/>
                </a:lnTo>
                <a:lnTo>
                  <a:pt x="57627" y="51916"/>
                </a:lnTo>
                <a:lnTo>
                  <a:pt x="54821" y="49111"/>
                </a:lnTo>
                <a:lnTo>
                  <a:pt x="53511" y="46306"/>
                </a:lnTo>
                <a:close/>
              </a:path>
              <a:path w="59690" h="92710">
                <a:moveTo>
                  <a:pt x="46401" y="42098"/>
                </a:moveTo>
                <a:lnTo>
                  <a:pt x="18336" y="42098"/>
                </a:lnTo>
                <a:lnTo>
                  <a:pt x="16839" y="49111"/>
                </a:lnTo>
                <a:lnTo>
                  <a:pt x="18336" y="49111"/>
                </a:lnTo>
                <a:lnTo>
                  <a:pt x="22452" y="47708"/>
                </a:lnTo>
                <a:lnTo>
                  <a:pt x="26755" y="46306"/>
                </a:lnTo>
                <a:lnTo>
                  <a:pt x="53511" y="46306"/>
                </a:lnTo>
                <a:lnTo>
                  <a:pt x="50704" y="43500"/>
                </a:lnTo>
                <a:lnTo>
                  <a:pt x="46401" y="42098"/>
                </a:lnTo>
                <a:close/>
              </a:path>
              <a:path w="59690" h="92710">
                <a:moveTo>
                  <a:pt x="47773" y="8415"/>
                </a:moveTo>
                <a:lnTo>
                  <a:pt x="29562" y="8415"/>
                </a:lnTo>
                <a:lnTo>
                  <a:pt x="33678" y="9818"/>
                </a:lnTo>
                <a:lnTo>
                  <a:pt x="36484" y="12623"/>
                </a:lnTo>
                <a:lnTo>
                  <a:pt x="39291" y="16831"/>
                </a:lnTo>
                <a:lnTo>
                  <a:pt x="40788" y="19637"/>
                </a:lnTo>
                <a:lnTo>
                  <a:pt x="40788" y="29455"/>
                </a:lnTo>
                <a:lnTo>
                  <a:pt x="39291" y="33682"/>
                </a:lnTo>
                <a:lnTo>
                  <a:pt x="36484" y="37890"/>
                </a:lnTo>
                <a:lnTo>
                  <a:pt x="32368" y="40695"/>
                </a:lnTo>
                <a:lnTo>
                  <a:pt x="28065" y="42098"/>
                </a:lnTo>
                <a:lnTo>
                  <a:pt x="43594" y="42098"/>
                </a:lnTo>
                <a:lnTo>
                  <a:pt x="40788" y="40695"/>
                </a:lnTo>
                <a:lnTo>
                  <a:pt x="37981" y="40695"/>
                </a:lnTo>
                <a:lnTo>
                  <a:pt x="43594" y="36487"/>
                </a:lnTo>
                <a:lnTo>
                  <a:pt x="46401" y="32279"/>
                </a:lnTo>
                <a:lnTo>
                  <a:pt x="49207" y="29455"/>
                </a:lnTo>
                <a:lnTo>
                  <a:pt x="50704" y="26650"/>
                </a:lnTo>
                <a:lnTo>
                  <a:pt x="52014" y="22442"/>
                </a:lnTo>
                <a:lnTo>
                  <a:pt x="52014" y="14026"/>
                </a:lnTo>
                <a:lnTo>
                  <a:pt x="49207" y="9818"/>
                </a:lnTo>
                <a:lnTo>
                  <a:pt x="47773" y="8415"/>
                </a:lnTo>
                <a:close/>
              </a:path>
              <a:path w="59690" h="92710">
                <a:moveTo>
                  <a:pt x="35175" y="0"/>
                </a:moveTo>
                <a:lnTo>
                  <a:pt x="23949" y="0"/>
                </a:lnTo>
                <a:lnTo>
                  <a:pt x="19645" y="1402"/>
                </a:lnTo>
                <a:lnTo>
                  <a:pt x="15529" y="2805"/>
                </a:lnTo>
                <a:lnTo>
                  <a:pt x="11226" y="4207"/>
                </a:lnTo>
                <a:lnTo>
                  <a:pt x="5613" y="9818"/>
                </a:lnTo>
                <a:lnTo>
                  <a:pt x="2806" y="25247"/>
                </a:lnTo>
                <a:lnTo>
                  <a:pt x="7109" y="25247"/>
                </a:lnTo>
                <a:lnTo>
                  <a:pt x="8419" y="21039"/>
                </a:lnTo>
                <a:lnTo>
                  <a:pt x="8419" y="18234"/>
                </a:lnTo>
                <a:lnTo>
                  <a:pt x="9916" y="16831"/>
                </a:lnTo>
                <a:lnTo>
                  <a:pt x="9916" y="15429"/>
                </a:lnTo>
                <a:lnTo>
                  <a:pt x="11226" y="14026"/>
                </a:lnTo>
                <a:lnTo>
                  <a:pt x="22452" y="8415"/>
                </a:lnTo>
                <a:lnTo>
                  <a:pt x="47773"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177" name="object 177"/>
          <p:cNvSpPr/>
          <p:nvPr/>
        </p:nvSpPr>
        <p:spPr>
          <a:xfrm>
            <a:off x="1573523" y="3956065"/>
            <a:ext cx="59055" cy="92710"/>
          </a:xfrm>
          <a:custGeom>
            <a:avLst/>
            <a:gdLst/>
            <a:ahLst/>
            <a:cxnLst/>
            <a:rect l="l" t="t" r="r" b="b"/>
            <a:pathLst>
              <a:path w="59055" h="92710">
                <a:moveTo>
                  <a:pt x="51920" y="11239"/>
                </a:moveTo>
                <a:lnTo>
                  <a:pt x="29468" y="11239"/>
                </a:lnTo>
                <a:lnTo>
                  <a:pt x="33678" y="12642"/>
                </a:lnTo>
                <a:lnTo>
                  <a:pt x="37888" y="15447"/>
                </a:lnTo>
                <a:lnTo>
                  <a:pt x="40694" y="19655"/>
                </a:lnTo>
                <a:lnTo>
                  <a:pt x="42098" y="23863"/>
                </a:lnTo>
                <a:lnTo>
                  <a:pt x="42098" y="33682"/>
                </a:lnTo>
                <a:lnTo>
                  <a:pt x="21049" y="65962"/>
                </a:lnTo>
                <a:lnTo>
                  <a:pt x="0" y="88423"/>
                </a:lnTo>
                <a:lnTo>
                  <a:pt x="0" y="92631"/>
                </a:lnTo>
                <a:lnTo>
                  <a:pt x="7389" y="91820"/>
                </a:lnTo>
                <a:lnTo>
                  <a:pt x="14909" y="91403"/>
                </a:lnTo>
                <a:lnTo>
                  <a:pt x="22693" y="91250"/>
                </a:lnTo>
                <a:lnTo>
                  <a:pt x="58955" y="91250"/>
                </a:lnTo>
                <a:lnTo>
                  <a:pt x="58955" y="81391"/>
                </a:lnTo>
                <a:lnTo>
                  <a:pt x="14032" y="81391"/>
                </a:lnTo>
                <a:lnTo>
                  <a:pt x="25258" y="68767"/>
                </a:lnTo>
                <a:lnTo>
                  <a:pt x="32911" y="61688"/>
                </a:lnTo>
                <a:lnTo>
                  <a:pt x="39116" y="55264"/>
                </a:lnTo>
                <a:lnTo>
                  <a:pt x="44005" y="49626"/>
                </a:lnTo>
                <a:lnTo>
                  <a:pt x="47711" y="44903"/>
                </a:lnTo>
                <a:lnTo>
                  <a:pt x="51920" y="37890"/>
                </a:lnTo>
                <a:lnTo>
                  <a:pt x="54727" y="32279"/>
                </a:lnTo>
                <a:lnTo>
                  <a:pt x="54727" y="18253"/>
                </a:lnTo>
                <a:lnTo>
                  <a:pt x="51920" y="11239"/>
                </a:lnTo>
                <a:close/>
              </a:path>
              <a:path w="59055" h="92710">
                <a:moveTo>
                  <a:pt x="58955" y="91250"/>
                </a:moveTo>
                <a:lnTo>
                  <a:pt x="38217" y="91250"/>
                </a:lnTo>
                <a:lnTo>
                  <a:pt x="45433" y="91403"/>
                </a:lnTo>
                <a:lnTo>
                  <a:pt x="52389" y="91820"/>
                </a:lnTo>
                <a:lnTo>
                  <a:pt x="58955" y="92631"/>
                </a:lnTo>
                <a:lnTo>
                  <a:pt x="58955" y="91250"/>
                </a:lnTo>
                <a:close/>
              </a:path>
              <a:path w="59055" h="92710">
                <a:moveTo>
                  <a:pt x="58955" y="79988"/>
                </a:moveTo>
                <a:lnTo>
                  <a:pt x="53324" y="81391"/>
                </a:lnTo>
                <a:lnTo>
                  <a:pt x="58955" y="81391"/>
                </a:lnTo>
                <a:lnTo>
                  <a:pt x="58955" y="79988"/>
                </a:lnTo>
                <a:close/>
              </a:path>
              <a:path w="59055" h="92710">
                <a:moveTo>
                  <a:pt x="35081" y="0"/>
                </a:moveTo>
                <a:lnTo>
                  <a:pt x="22452" y="0"/>
                </a:lnTo>
                <a:lnTo>
                  <a:pt x="18242" y="1402"/>
                </a:lnTo>
                <a:lnTo>
                  <a:pt x="15435" y="2805"/>
                </a:lnTo>
                <a:lnTo>
                  <a:pt x="11226" y="4207"/>
                </a:lnTo>
                <a:lnTo>
                  <a:pt x="8419" y="7031"/>
                </a:lnTo>
                <a:lnTo>
                  <a:pt x="4209" y="9837"/>
                </a:lnTo>
                <a:lnTo>
                  <a:pt x="4209" y="19655"/>
                </a:lnTo>
                <a:lnTo>
                  <a:pt x="2806" y="28071"/>
                </a:lnTo>
                <a:lnTo>
                  <a:pt x="7016" y="28071"/>
                </a:lnTo>
                <a:lnTo>
                  <a:pt x="8419" y="21058"/>
                </a:lnTo>
                <a:lnTo>
                  <a:pt x="9822" y="16850"/>
                </a:lnTo>
                <a:lnTo>
                  <a:pt x="9822" y="15447"/>
                </a:lnTo>
                <a:lnTo>
                  <a:pt x="11226" y="14045"/>
                </a:lnTo>
                <a:lnTo>
                  <a:pt x="12629" y="14045"/>
                </a:lnTo>
                <a:lnTo>
                  <a:pt x="18242" y="11239"/>
                </a:lnTo>
                <a:lnTo>
                  <a:pt x="51920" y="11239"/>
                </a:lnTo>
                <a:lnTo>
                  <a:pt x="47711" y="7031"/>
                </a:lnTo>
                <a:lnTo>
                  <a:pt x="42098" y="2805"/>
                </a:lnTo>
                <a:lnTo>
                  <a:pt x="35081" y="0"/>
                </a:lnTo>
                <a:close/>
              </a:path>
            </a:pathLst>
          </a:custGeom>
          <a:solidFill>
            <a:srgbClr val="000000"/>
          </a:solidFill>
        </p:spPr>
        <p:txBody>
          <a:bodyPr wrap="square" lIns="0" tIns="0" rIns="0" bIns="0" rtlCol="0"/>
          <a:lstStyle/>
          <a:p>
            <a:endParaRPr/>
          </a:p>
        </p:txBody>
      </p:sp>
      <p:sp>
        <p:nvSpPr>
          <p:cNvPr id="178" name="object 178"/>
          <p:cNvSpPr/>
          <p:nvPr/>
        </p:nvSpPr>
        <p:spPr>
          <a:xfrm>
            <a:off x="1639535" y="3956066"/>
            <a:ext cx="57785" cy="94615"/>
          </a:xfrm>
          <a:custGeom>
            <a:avLst/>
            <a:gdLst/>
            <a:ahLst/>
            <a:cxnLst/>
            <a:rect l="l" t="t" r="r" b="b"/>
            <a:pathLst>
              <a:path w="57785" h="94614">
                <a:moveTo>
                  <a:pt x="36445" y="0"/>
                </a:moveTo>
                <a:lnTo>
                  <a:pt x="21009" y="0"/>
                </a:lnTo>
                <a:lnTo>
                  <a:pt x="13993" y="4207"/>
                </a:lnTo>
                <a:lnTo>
                  <a:pt x="161" y="42098"/>
                </a:lnTo>
                <a:lnTo>
                  <a:pt x="0" y="47727"/>
                </a:lnTo>
                <a:lnTo>
                  <a:pt x="201" y="55017"/>
                </a:lnTo>
                <a:lnTo>
                  <a:pt x="15396" y="91228"/>
                </a:lnTo>
                <a:lnTo>
                  <a:pt x="21009" y="94033"/>
                </a:lnTo>
                <a:lnTo>
                  <a:pt x="36445" y="94033"/>
                </a:lnTo>
                <a:lnTo>
                  <a:pt x="43461" y="89825"/>
                </a:lnTo>
                <a:lnTo>
                  <a:pt x="44395" y="88423"/>
                </a:lnTo>
                <a:lnTo>
                  <a:pt x="23816" y="88423"/>
                </a:lnTo>
                <a:lnTo>
                  <a:pt x="19606" y="85599"/>
                </a:lnTo>
                <a:lnTo>
                  <a:pt x="11296" y="47727"/>
                </a:lnTo>
                <a:lnTo>
                  <a:pt x="11449" y="34142"/>
                </a:lnTo>
                <a:lnTo>
                  <a:pt x="22412" y="4207"/>
                </a:lnTo>
                <a:lnTo>
                  <a:pt x="44851" y="4207"/>
                </a:lnTo>
                <a:lnTo>
                  <a:pt x="40655" y="1402"/>
                </a:lnTo>
                <a:lnTo>
                  <a:pt x="36445" y="0"/>
                </a:lnTo>
                <a:close/>
              </a:path>
              <a:path w="57785" h="94614">
                <a:moveTo>
                  <a:pt x="44851" y="4207"/>
                </a:moveTo>
                <a:lnTo>
                  <a:pt x="33639" y="4207"/>
                </a:lnTo>
                <a:lnTo>
                  <a:pt x="37848" y="7031"/>
                </a:lnTo>
                <a:lnTo>
                  <a:pt x="40655" y="12642"/>
                </a:lnTo>
                <a:lnTo>
                  <a:pt x="43308" y="18713"/>
                </a:lnTo>
                <a:lnTo>
                  <a:pt x="45040" y="26496"/>
                </a:lnTo>
                <a:lnTo>
                  <a:pt x="45983" y="36122"/>
                </a:lnTo>
                <a:lnTo>
                  <a:pt x="46090" y="54952"/>
                </a:lnTo>
                <a:lnTo>
                  <a:pt x="45983" y="59299"/>
                </a:lnTo>
                <a:lnTo>
                  <a:pt x="45040" y="68767"/>
                </a:lnTo>
                <a:lnTo>
                  <a:pt x="43308" y="76131"/>
                </a:lnTo>
                <a:lnTo>
                  <a:pt x="40655" y="81391"/>
                </a:lnTo>
                <a:lnTo>
                  <a:pt x="39252" y="87020"/>
                </a:lnTo>
                <a:lnTo>
                  <a:pt x="35042" y="88423"/>
                </a:lnTo>
                <a:lnTo>
                  <a:pt x="44395" y="88423"/>
                </a:lnTo>
                <a:lnTo>
                  <a:pt x="57379" y="44903"/>
                </a:lnTo>
                <a:lnTo>
                  <a:pt x="57247" y="34142"/>
                </a:lnTo>
                <a:lnTo>
                  <a:pt x="49075" y="7031"/>
                </a:lnTo>
                <a:lnTo>
                  <a:pt x="44851" y="4207"/>
                </a:lnTo>
                <a:close/>
              </a:path>
            </a:pathLst>
          </a:custGeom>
          <a:solidFill>
            <a:srgbClr val="000000"/>
          </a:solidFill>
        </p:spPr>
        <p:txBody>
          <a:bodyPr wrap="square" lIns="0" tIns="0" rIns="0" bIns="0" rtlCol="0"/>
          <a:lstStyle/>
          <a:p>
            <a:endParaRPr/>
          </a:p>
        </p:txBody>
      </p:sp>
      <p:sp>
        <p:nvSpPr>
          <p:cNvPr id="179" name="object 179"/>
          <p:cNvSpPr/>
          <p:nvPr/>
        </p:nvSpPr>
        <p:spPr>
          <a:xfrm>
            <a:off x="1705447" y="3957470"/>
            <a:ext cx="52069" cy="91440"/>
          </a:xfrm>
          <a:custGeom>
            <a:avLst/>
            <a:gdLst/>
            <a:ahLst/>
            <a:cxnLst/>
            <a:rect l="l" t="t" r="r" b="b"/>
            <a:pathLst>
              <a:path w="52069" h="91439">
                <a:moveTo>
                  <a:pt x="51939" y="87020"/>
                </a:moveTo>
                <a:lnTo>
                  <a:pt x="7016" y="87020"/>
                </a:lnTo>
                <a:lnTo>
                  <a:pt x="7016" y="91228"/>
                </a:lnTo>
                <a:lnTo>
                  <a:pt x="16839" y="89825"/>
                </a:lnTo>
                <a:lnTo>
                  <a:pt x="51939" y="89825"/>
                </a:lnTo>
                <a:lnTo>
                  <a:pt x="51939" y="87020"/>
                </a:lnTo>
                <a:close/>
              </a:path>
              <a:path w="52069" h="91439">
                <a:moveTo>
                  <a:pt x="51939" y="89825"/>
                </a:moveTo>
                <a:lnTo>
                  <a:pt x="40694" y="89825"/>
                </a:lnTo>
                <a:lnTo>
                  <a:pt x="51939" y="91228"/>
                </a:lnTo>
                <a:lnTo>
                  <a:pt x="51939" y="89825"/>
                </a:lnTo>
                <a:close/>
              </a:path>
              <a:path w="52069" h="91439">
                <a:moveTo>
                  <a:pt x="39291" y="85617"/>
                </a:moveTo>
                <a:lnTo>
                  <a:pt x="16839" y="85617"/>
                </a:lnTo>
                <a:lnTo>
                  <a:pt x="11226" y="87020"/>
                </a:lnTo>
                <a:lnTo>
                  <a:pt x="42098" y="87020"/>
                </a:lnTo>
                <a:lnTo>
                  <a:pt x="39291" y="85617"/>
                </a:lnTo>
                <a:close/>
              </a:path>
              <a:path w="52069" h="91439">
                <a:moveTo>
                  <a:pt x="36381" y="9837"/>
                </a:moveTo>
                <a:lnTo>
                  <a:pt x="22452" y="9837"/>
                </a:lnTo>
                <a:lnTo>
                  <a:pt x="23855" y="11239"/>
                </a:lnTo>
                <a:lnTo>
                  <a:pt x="23855" y="77183"/>
                </a:lnTo>
                <a:lnTo>
                  <a:pt x="22452" y="82793"/>
                </a:lnTo>
                <a:lnTo>
                  <a:pt x="22452" y="84196"/>
                </a:lnTo>
                <a:lnTo>
                  <a:pt x="21049" y="85617"/>
                </a:lnTo>
                <a:lnTo>
                  <a:pt x="37888" y="85617"/>
                </a:lnTo>
                <a:lnTo>
                  <a:pt x="36484" y="84196"/>
                </a:lnTo>
                <a:lnTo>
                  <a:pt x="36484" y="82793"/>
                </a:lnTo>
                <a:lnTo>
                  <a:pt x="35081" y="81391"/>
                </a:lnTo>
                <a:lnTo>
                  <a:pt x="35081" y="44903"/>
                </a:lnTo>
                <a:lnTo>
                  <a:pt x="36381" y="9837"/>
                </a:lnTo>
                <a:close/>
              </a:path>
              <a:path w="52069" h="91439">
                <a:moveTo>
                  <a:pt x="36484" y="0"/>
                </a:moveTo>
                <a:lnTo>
                  <a:pt x="33678" y="0"/>
                </a:lnTo>
                <a:lnTo>
                  <a:pt x="26837" y="3158"/>
                </a:lnTo>
                <a:lnTo>
                  <a:pt x="18944" y="6321"/>
                </a:lnTo>
                <a:lnTo>
                  <a:pt x="9998" y="9483"/>
                </a:lnTo>
                <a:lnTo>
                  <a:pt x="0" y="12642"/>
                </a:lnTo>
                <a:lnTo>
                  <a:pt x="0" y="19655"/>
                </a:lnTo>
                <a:lnTo>
                  <a:pt x="2806" y="19655"/>
                </a:lnTo>
                <a:lnTo>
                  <a:pt x="4209" y="18253"/>
                </a:lnTo>
                <a:lnTo>
                  <a:pt x="12629" y="14045"/>
                </a:lnTo>
                <a:lnTo>
                  <a:pt x="19645" y="11239"/>
                </a:lnTo>
                <a:lnTo>
                  <a:pt x="21049" y="11239"/>
                </a:lnTo>
                <a:lnTo>
                  <a:pt x="22452" y="9837"/>
                </a:lnTo>
                <a:lnTo>
                  <a:pt x="36381" y="9837"/>
                </a:lnTo>
                <a:lnTo>
                  <a:pt x="36484" y="0"/>
                </a:lnTo>
                <a:close/>
              </a:path>
            </a:pathLst>
          </a:custGeom>
          <a:solidFill>
            <a:srgbClr val="000000"/>
          </a:solidFill>
        </p:spPr>
        <p:txBody>
          <a:bodyPr wrap="square" lIns="0" tIns="0" rIns="0" bIns="0" rtlCol="0"/>
          <a:lstStyle/>
          <a:p>
            <a:endParaRPr/>
          </a:p>
        </p:txBody>
      </p:sp>
      <p:sp>
        <p:nvSpPr>
          <p:cNvPr id="180" name="object 180"/>
          <p:cNvSpPr/>
          <p:nvPr/>
        </p:nvSpPr>
        <p:spPr>
          <a:xfrm>
            <a:off x="1770018" y="3956065"/>
            <a:ext cx="59055" cy="92710"/>
          </a:xfrm>
          <a:custGeom>
            <a:avLst/>
            <a:gdLst/>
            <a:ahLst/>
            <a:cxnLst/>
            <a:rect l="l" t="t" r="r" b="b"/>
            <a:pathLst>
              <a:path w="59055" h="92710">
                <a:moveTo>
                  <a:pt x="51920" y="11239"/>
                </a:moveTo>
                <a:lnTo>
                  <a:pt x="29468" y="11239"/>
                </a:lnTo>
                <a:lnTo>
                  <a:pt x="33678" y="12642"/>
                </a:lnTo>
                <a:lnTo>
                  <a:pt x="37888" y="15447"/>
                </a:lnTo>
                <a:lnTo>
                  <a:pt x="40694" y="19655"/>
                </a:lnTo>
                <a:lnTo>
                  <a:pt x="42098" y="23863"/>
                </a:lnTo>
                <a:lnTo>
                  <a:pt x="42098" y="33682"/>
                </a:lnTo>
                <a:lnTo>
                  <a:pt x="21049" y="65962"/>
                </a:lnTo>
                <a:lnTo>
                  <a:pt x="0" y="88423"/>
                </a:lnTo>
                <a:lnTo>
                  <a:pt x="0" y="92631"/>
                </a:lnTo>
                <a:lnTo>
                  <a:pt x="7389" y="91820"/>
                </a:lnTo>
                <a:lnTo>
                  <a:pt x="14909" y="91403"/>
                </a:lnTo>
                <a:lnTo>
                  <a:pt x="22693" y="91250"/>
                </a:lnTo>
                <a:lnTo>
                  <a:pt x="58937" y="91250"/>
                </a:lnTo>
                <a:lnTo>
                  <a:pt x="58937" y="81391"/>
                </a:lnTo>
                <a:lnTo>
                  <a:pt x="14032" y="81391"/>
                </a:lnTo>
                <a:lnTo>
                  <a:pt x="25258" y="68767"/>
                </a:lnTo>
                <a:lnTo>
                  <a:pt x="32911" y="61688"/>
                </a:lnTo>
                <a:lnTo>
                  <a:pt x="39116" y="55264"/>
                </a:lnTo>
                <a:lnTo>
                  <a:pt x="44005" y="49626"/>
                </a:lnTo>
                <a:lnTo>
                  <a:pt x="47711" y="44903"/>
                </a:lnTo>
                <a:lnTo>
                  <a:pt x="51920" y="37890"/>
                </a:lnTo>
                <a:lnTo>
                  <a:pt x="54727" y="32279"/>
                </a:lnTo>
                <a:lnTo>
                  <a:pt x="54727" y="18253"/>
                </a:lnTo>
                <a:lnTo>
                  <a:pt x="51920" y="11239"/>
                </a:lnTo>
                <a:close/>
              </a:path>
              <a:path w="59055" h="92710">
                <a:moveTo>
                  <a:pt x="58937" y="91250"/>
                </a:moveTo>
                <a:lnTo>
                  <a:pt x="38217" y="91250"/>
                </a:lnTo>
                <a:lnTo>
                  <a:pt x="45430" y="91403"/>
                </a:lnTo>
                <a:lnTo>
                  <a:pt x="52381" y="91820"/>
                </a:lnTo>
                <a:lnTo>
                  <a:pt x="58937" y="92631"/>
                </a:lnTo>
                <a:lnTo>
                  <a:pt x="58937" y="91250"/>
                </a:lnTo>
                <a:close/>
              </a:path>
              <a:path w="59055" h="92710">
                <a:moveTo>
                  <a:pt x="58937" y="79988"/>
                </a:moveTo>
                <a:lnTo>
                  <a:pt x="53324" y="81391"/>
                </a:lnTo>
                <a:lnTo>
                  <a:pt x="58937" y="81391"/>
                </a:lnTo>
                <a:lnTo>
                  <a:pt x="58937" y="79988"/>
                </a:lnTo>
                <a:close/>
              </a:path>
              <a:path w="59055" h="92710">
                <a:moveTo>
                  <a:pt x="35081" y="0"/>
                </a:moveTo>
                <a:lnTo>
                  <a:pt x="22452" y="0"/>
                </a:lnTo>
                <a:lnTo>
                  <a:pt x="18242" y="1402"/>
                </a:lnTo>
                <a:lnTo>
                  <a:pt x="15435" y="2805"/>
                </a:lnTo>
                <a:lnTo>
                  <a:pt x="11226" y="4207"/>
                </a:lnTo>
                <a:lnTo>
                  <a:pt x="8419" y="7031"/>
                </a:lnTo>
                <a:lnTo>
                  <a:pt x="4209" y="9837"/>
                </a:lnTo>
                <a:lnTo>
                  <a:pt x="4209" y="19655"/>
                </a:lnTo>
                <a:lnTo>
                  <a:pt x="2806" y="28071"/>
                </a:lnTo>
                <a:lnTo>
                  <a:pt x="7016" y="28071"/>
                </a:lnTo>
                <a:lnTo>
                  <a:pt x="8419" y="21058"/>
                </a:lnTo>
                <a:lnTo>
                  <a:pt x="9822" y="16850"/>
                </a:lnTo>
                <a:lnTo>
                  <a:pt x="9822" y="15447"/>
                </a:lnTo>
                <a:lnTo>
                  <a:pt x="11226" y="14045"/>
                </a:lnTo>
                <a:lnTo>
                  <a:pt x="12629" y="14045"/>
                </a:lnTo>
                <a:lnTo>
                  <a:pt x="18242" y="11239"/>
                </a:lnTo>
                <a:lnTo>
                  <a:pt x="51920" y="11239"/>
                </a:lnTo>
                <a:lnTo>
                  <a:pt x="47711" y="7031"/>
                </a:lnTo>
                <a:lnTo>
                  <a:pt x="42098" y="2805"/>
                </a:lnTo>
                <a:lnTo>
                  <a:pt x="35081" y="0"/>
                </a:lnTo>
                <a:close/>
              </a:path>
            </a:pathLst>
          </a:custGeom>
          <a:solidFill>
            <a:srgbClr val="000000"/>
          </a:solidFill>
        </p:spPr>
        <p:txBody>
          <a:bodyPr wrap="square" lIns="0" tIns="0" rIns="0" bIns="0" rtlCol="0"/>
          <a:lstStyle/>
          <a:p>
            <a:endParaRPr/>
          </a:p>
        </p:txBody>
      </p:sp>
      <p:sp>
        <p:nvSpPr>
          <p:cNvPr id="181" name="object 181"/>
          <p:cNvSpPr/>
          <p:nvPr/>
        </p:nvSpPr>
        <p:spPr>
          <a:xfrm>
            <a:off x="2487179" y="3957470"/>
            <a:ext cx="52069" cy="91440"/>
          </a:xfrm>
          <a:custGeom>
            <a:avLst/>
            <a:gdLst/>
            <a:ahLst/>
            <a:cxnLst/>
            <a:rect l="l" t="t" r="r" b="b"/>
            <a:pathLst>
              <a:path w="52069" h="91439">
                <a:moveTo>
                  <a:pt x="52014" y="87020"/>
                </a:moveTo>
                <a:lnTo>
                  <a:pt x="7109" y="87020"/>
                </a:lnTo>
                <a:lnTo>
                  <a:pt x="7109" y="91228"/>
                </a:lnTo>
                <a:lnTo>
                  <a:pt x="16839" y="89825"/>
                </a:lnTo>
                <a:lnTo>
                  <a:pt x="52014" y="89825"/>
                </a:lnTo>
                <a:lnTo>
                  <a:pt x="52014" y="87020"/>
                </a:lnTo>
                <a:close/>
              </a:path>
              <a:path w="52069" h="91439">
                <a:moveTo>
                  <a:pt x="52014" y="89825"/>
                </a:moveTo>
                <a:lnTo>
                  <a:pt x="40788" y="89825"/>
                </a:lnTo>
                <a:lnTo>
                  <a:pt x="52014" y="91228"/>
                </a:lnTo>
                <a:lnTo>
                  <a:pt x="52014" y="89825"/>
                </a:lnTo>
                <a:close/>
              </a:path>
              <a:path w="52069" h="91439">
                <a:moveTo>
                  <a:pt x="39291" y="85617"/>
                </a:moveTo>
                <a:lnTo>
                  <a:pt x="18336" y="85617"/>
                </a:lnTo>
                <a:lnTo>
                  <a:pt x="11226" y="87020"/>
                </a:lnTo>
                <a:lnTo>
                  <a:pt x="42098" y="87020"/>
                </a:lnTo>
                <a:lnTo>
                  <a:pt x="39291" y="85617"/>
                </a:lnTo>
                <a:close/>
              </a:path>
              <a:path w="52069" h="91439">
                <a:moveTo>
                  <a:pt x="36387" y="9837"/>
                </a:moveTo>
                <a:lnTo>
                  <a:pt x="23949" y="9837"/>
                </a:lnTo>
                <a:lnTo>
                  <a:pt x="23949" y="82793"/>
                </a:lnTo>
                <a:lnTo>
                  <a:pt x="22452" y="84196"/>
                </a:lnTo>
                <a:lnTo>
                  <a:pt x="21142" y="85617"/>
                </a:lnTo>
                <a:lnTo>
                  <a:pt x="37981" y="85617"/>
                </a:lnTo>
                <a:lnTo>
                  <a:pt x="36484" y="84196"/>
                </a:lnTo>
                <a:lnTo>
                  <a:pt x="36484" y="82793"/>
                </a:lnTo>
                <a:lnTo>
                  <a:pt x="35175" y="81391"/>
                </a:lnTo>
                <a:lnTo>
                  <a:pt x="35175" y="44903"/>
                </a:lnTo>
                <a:lnTo>
                  <a:pt x="36387" y="9837"/>
                </a:lnTo>
                <a:close/>
              </a:path>
              <a:path w="52069" h="91439">
                <a:moveTo>
                  <a:pt x="36484" y="0"/>
                </a:moveTo>
                <a:lnTo>
                  <a:pt x="35175" y="0"/>
                </a:lnTo>
                <a:lnTo>
                  <a:pt x="27468" y="3158"/>
                </a:lnTo>
                <a:lnTo>
                  <a:pt x="19131" y="6321"/>
                </a:lnTo>
                <a:lnTo>
                  <a:pt x="10021" y="9483"/>
                </a:lnTo>
                <a:lnTo>
                  <a:pt x="0" y="12642"/>
                </a:lnTo>
                <a:lnTo>
                  <a:pt x="0" y="19655"/>
                </a:lnTo>
                <a:lnTo>
                  <a:pt x="2806" y="19655"/>
                </a:lnTo>
                <a:lnTo>
                  <a:pt x="4303" y="18253"/>
                </a:lnTo>
                <a:lnTo>
                  <a:pt x="12722" y="14045"/>
                </a:lnTo>
                <a:lnTo>
                  <a:pt x="19645" y="11239"/>
                </a:lnTo>
                <a:lnTo>
                  <a:pt x="21142" y="11239"/>
                </a:lnTo>
                <a:lnTo>
                  <a:pt x="22452" y="9837"/>
                </a:lnTo>
                <a:lnTo>
                  <a:pt x="36387" y="9837"/>
                </a:lnTo>
                <a:lnTo>
                  <a:pt x="36484" y="0"/>
                </a:lnTo>
                <a:close/>
              </a:path>
            </a:pathLst>
          </a:custGeom>
          <a:solidFill>
            <a:srgbClr val="000000"/>
          </a:solidFill>
        </p:spPr>
        <p:txBody>
          <a:bodyPr wrap="square" lIns="0" tIns="0" rIns="0" bIns="0" rtlCol="0"/>
          <a:lstStyle/>
          <a:p>
            <a:endParaRPr/>
          </a:p>
        </p:txBody>
      </p:sp>
      <p:sp>
        <p:nvSpPr>
          <p:cNvPr id="182" name="object 182"/>
          <p:cNvSpPr/>
          <p:nvPr/>
        </p:nvSpPr>
        <p:spPr>
          <a:xfrm>
            <a:off x="2553310" y="3956066"/>
            <a:ext cx="56515" cy="94615"/>
          </a:xfrm>
          <a:custGeom>
            <a:avLst/>
            <a:gdLst/>
            <a:ahLst/>
            <a:cxnLst/>
            <a:rect l="l" t="t" r="r" b="b"/>
            <a:pathLst>
              <a:path w="56514" h="94614">
                <a:moveTo>
                  <a:pt x="46133" y="0"/>
                </a:moveTo>
                <a:lnTo>
                  <a:pt x="8338" y="25266"/>
                </a:lnTo>
                <a:lnTo>
                  <a:pt x="5532" y="32279"/>
                </a:lnTo>
                <a:lnTo>
                  <a:pt x="2839" y="38594"/>
                </a:lnTo>
                <a:lnTo>
                  <a:pt x="1111" y="44912"/>
                </a:lnTo>
                <a:lnTo>
                  <a:pt x="190" y="51231"/>
                </a:lnTo>
                <a:lnTo>
                  <a:pt x="100" y="53338"/>
                </a:lnTo>
                <a:lnTo>
                  <a:pt x="0" y="58948"/>
                </a:lnTo>
                <a:lnTo>
                  <a:pt x="421" y="66246"/>
                </a:lnTo>
                <a:lnTo>
                  <a:pt x="19564" y="94033"/>
                </a:lnTo>
                <a:lnTo>
                  <a:pt x="34907" y="94033"/>
                </a:lnTo>
                <a:lnTo>
                  <a:pt x="42016" y="89825"/>
                </a:lnTo>
                <a:lnTo>
                  <a:pt x="43417" y="88423"/>
                </a:lnTo>
                <a:lnTo>
                  <a:pt x="23680" y="88423"/>
                </a:lnTo>
                <a:lnTo>
                  <a:pt x="19564" y="87020"/>
                </a:lnTo>
                <a:lnTo>
                  <a:pt x="13951" y="78585"/>
                </a:lnTo>
                <a:lnTo>
                  <a:pt x="11145" y="71572"/>
                </a:lnTo>
                <a:lnTo>
                  <a:pt x="11145" y="58948"/>
                </a:lnTo>
                <a:lnTo>
                  <a:pt x="12454" y="54740"/>
                </a:lnTo>
                <a:lnTo>
                  <a:pt x="12454" y="53338"/>
                </a:lnTo>
                <a:lnTo>
                  <a:pt x="13951" y="50532"/>
                </a:lnTo>
                <a:lnTo>
                  <a:pt x="19564" y="47727"/>
                </a:lnTo>
                <a:lnTo>
                  <a:pt x="12454" y="47727"/>
                </a:lnTo>
                <a:lnTo>
                  <a:pt x="36403" y="8434"/>
                </a:lnTo>
                <a:lnTo>
                  <a:pt x="50436" y="2805"/>
                </a:lnTo>
                <a:lnTo>
                  <a:pt x="50436" y="1402"/>
                </a:lnTo>
                <a:lnTo>
                  <a:pt x="46133" y="0"/>
                </a:lnTo>
                <a:close/>
              </a:path>
              <a:path w="56514" h="94614">
                <a:moveTo>
                  <a:pt x="51802" y="44903"/>
                </a:moveTo>
                <a:lnTo>
                  <a:pt x="33597" y="44903"/>
                </a:lnTo>
                <a:lnTo>
                  <a:pt x="37713" y="46306"/>
                </a:lnTo>
                <a:lnTo>
                  <a:pt x="40520" y="50532"/>
                </a:lnTo>
                <a:lnTo>
                  <a:pt x="43326" y="53338"/>
                </a:lnTo>
                <a:lnTo>
                  <a:pt x="44823" y="58948"/>
                </a:lnTo>
                <a:lnTo>
                  <a:pt x="44683" y="73501"/>
                </a:lnTo>
                <a:lnTo>
                  <a:pt x="43326" y="78585"/>
                </a:lnTo>
                <a:lnTo>
                  <a:pt x="37713" y="87020"/>
                </a:lnTo>
                <a:lnTo>
                  <a:pt x="33597" y="88423"/>
                </a:lnTo>
                <a:lnTo>
                  <a:pt x="43417" y="88423"/>
                </a:lnTo>
                <a:lnTo>
                  <a:pt x="53243" y="78585"/>
                </a:lnTo>
                <a:lnTo>
                  <a:pt x="56049" y="70170"/>
                </a:lnTo>
                <a:lnTo>
                  <a:pt x="56049" y="53338"/>
                </a:lnTo>
                <a:lnTo>
                  <a:pt x="54552" y="47727"/>
                </a:lnTo>
                <a:lnTo>
                  <a:pt x="51802" y="44903"/>
                </a:lnTo>
                <a:close/>
              </a:path>
              <a:path w="56514" h="94614">
                <a:moveTo>
                  <a:pt x="40520" y="36487"/>
                </a:moveTo>
                <a:lnTo>
                  <a:pt x="30790" y="36487"/>
                </a:lnTo>
                <a:lnTo>
                  <a:pt x="27984" y="37890"/>
                </a:lnTo>
                <a:lnTo>
                  <a:pt x="26487" y="37890"/>
                </a:lnTo>
                <a:lnTo>
                  <a:pt x="23680" y="39292"/>
                </a:lnTo>
                <a:lnTo>
                  <a:pt x="22371" y="40695"/>
                </a:lnTo>
                <a:lnTo>
                  <a:pt x="19564" y="42098"/>
                </a:lnTo>
                <a:lnTo>
                  <a:pt x="12454" y="47727"/>
                </a:lnTo>
                <a:lnTo>
                  <a:pt x="19564" y="47727"/>
                </a:lnTo>
                <a:lnTo>
                  <a:pt x="22371" y="44903"/>
                </a:lnTo>
                <a:lnTo>
                  <a:pt x="51802" y="44903"/>
                </a:lnTo>
                <a:lnTo>
                  <a:pt x="50436" y="43500"/>
                </a:lnTo>
                <a:lnTo>
                  <a:pt x="46133" y="39292"/>
                </a:lnTo>
                <a:lnTo>
                  <a:pt x="40520" y="36487"/>
                </a:lnTo>
                <a:close/>
              </a:path>
            </a:pathLst>
          </a:custGeom>
          <a:solidFill>
            <a:srgbClr val="000000"/>
          </a:solidFill>
        </p:spPr>
        <p:txBody>
          <a:bodyPr wrap="square" lIns="0" tIns="0" rIns="0" bIns="0" rtlCol="0"/>
          <a:lstStyle/>
          <a:p>
            <a:endParaRPr/>
          </a:p>
        </p:txBody>
      </p:sp>
      <p:sp>
        <p:nvSpPr>
          <p:cNvPr id="183" name="object 183"/>
          <p:cNvSpPr/>
          <p:nvPr/>
        </p:nvSpPr>
        <p:spPr>
          <a:xfrm>
            <a:off x="4487119" y="3957470"/>
            <a:ext cx="83185" cy="91440"/>
          </a:xfrm>
          <a:custGeom>
            <a:avLst/>
            <a:gdLst/>
            <a:ahLst/>
            <a:cxnLst/>
            <a:rect l="l" t="t" r="r" b="b"/>
            <a:pathLst>
              <a:path w="83185" h="91439">
                <a:moveTo>
                  <a:pt x="37981" y="87020"/>
                </a:moveTo>
                <a:lnTo>
                  <a:pt x="0" y="87020"/>
                </a:lnTo>
                <a:lnTo>
                  <a:pt x="0" y="91228"/>
                </a:lnTo>
                <a:lnTo>
                  <a:pt x="9916" y="89825"/>
                </a:lnTo>
                <a:lnTo>
                  <a:pt x="37981" y="89825"/>
                </a:lnTo>
                <a:lnTo>
                  <a:pt x="37981" y="87020"/>
                </a:lnTo>
                <a:close/>
              </a:path>
              <a:path w="83185" h="91439">
                <a:moveTo>
                  <a:pt x="37981" y="89825"/>
                </a:moveTo>
                <a:lnTo>
                  <a:pt x="30871" y="89825"/>
                </a:lnTo>
                <a:lnTo>
                  <a:pt x="37981" y="91228"/>
                </a:lnTo>
                <a:lnTo>
                  <a:pt x="37981" y="89825"/>
                </a:lnTo>
                <a:close/>
              </a:path>
              <a:path w="83185" h="91439">
                <a:moveTo>
                  <a:pt x="56130" y="0"/>
                </a:moveTo>
                <a:lnTo>
                  <a:pt x="0" y="0"/>
                </a:lnTo>
                <a:lnTo>
                  <a:pt x="0" y="4207"/>
                </a:lnTo>
                <a:lnTo>
                  <a:pt x="44904" y="4207"/>
                </a:lnTo>
                <a:lnTo>
                  <a:pt x="50517" y="5629"/>
                </a:lnTo>
                <a:lnTo>
                  <a:pt x="53324" y="8434"/>
                </a:lnTo>
                <a:lnTo>
                  <a:pt x="58937" y="16850"/>
                </a:lnTo>
                <a:lnTo>
                  <a:pt x="58937" y="28071"/>
                </a:lnTo>
                <a:lnTo>
                  <a:pt x="56130" y="32279"/>
                </a:lnTo>
                <a:lnTo>
                  <a:pt x="52014" y="36487"/>
                </a:lnTo>
                <a:lnTo>
                  <a:pt x="47711" y="40695"/>
                </a:lnTo>
                <a:lnTo>
                  <a:pt x="42098" y="42098"/>
                </a:lnTo>
                <a:lnTo>
                  <a:pt x="30871" y="42098"/>
                </a:lnTo>
                <a:lnTo>
                  <a:pt x="29562" y="43500"/>
                </a:lnTo>
                <a:lnTo>
                  <a:pt x="33678" y="49130"/>
                </a:lnTo>
                <a:lnTo>
                  <a:pt x="39291" y="54740"/>
                </a:lnTo>
                <a:lnTo>
                  <a:pt x="43594" y="60351"/>
                </a:lnTo>
                <a:lnTo>
                  <a:pt x="66047" y="91228"/>
                </a:lnTo>
                <a:lnTo>
                  <a:pt x="68853" y="89825"/>
                </a:lnTo>
                <a:lnTo>
                  <a:pt x="82886" y="89825"/>
                </a:lnTo>
                <a:lnTo>
                  <a:pt x="82886" y="87020"/>
                </a:lnTo>
                <a:lnTo>
                  <a:pt x="80079" y="87020"/>
                </a:lnTo>
                <a:lnTo>
                  <a:pt x="78583" y="85617"/>
                </a:lnTo>
                <a:lnTo>
                  <a:pt x="75776" y="84196"/>
                </a:lnTo>
                <a:lnTo>
                  <a:pt x="74466" y="81391"/>
                </a:lnTo>
                <a:lnTo>
                  <a:pt x="61743" y="65962"/>
                </a:lnTo>
                <a:lnTo>
                  <a:pt x="57557" y="59912"/>
                </a:lnTo>
                <a:lnTo>
                  <a:pt x="53511" y="54387"/>
                </a:lnTo>
                <a:lnTo>
                  <a:pt x="46401" y="44903"/>
                </a:lnTo>
                <a:lnTo>
                  <a:pt x="54821" y="43500"/>
                </a:lnTo>
                <a:lnTo>
                  <a:pt x="66047" y="35085"/>
                </a:lnTo>
                <a:lnTo>
                  <a:pt x="70163" y="30877"/>
                </a:lnTo>
                <a:lnTo>
                  <a:pt x="71660" y="25266"/>
                </a:lnTo>
                <a:lnTo>
                  <a:pt x="71660" y="15447"/>
                </a:lnTo>
                <a:lnTo>
                  <a:pt x="60434" y="2805"/>
                </a:lnTo>
                <a:lnTo>
                  <a:pt x="56130" y="0"/>
                </a:lnTo>
                <a:close/>
              </a:path>
              <a:path w="83185" h="91439">
                <a:moveTo>
                  <a:pt x="82886" y="89825"/>
                </a:moveTo>
                <a:lnTo>
                  <a:pt x="78583" y="89825"/>
                </a:lnTo>
                <a:lnTo>
                  <a:pt x="82886" y="91228"/>
                </a:lnTo>
                <a:lnTo>
                  <a:pt x="82886" y="89825"/>
                </a:lnTo>
                <a:close/>
              </a:path>
              <a:path w="83185" h="91439">
                <a:moveTo>
                  <a:pt x="33678" y="4207"/>
                </a:moveTo>
                <a:lnTo>
                  <a:pt x="9916" y="4207"/>
                </a:lnTo>
                <a:lnTo>
                  <a:pt x="11226" y="7031"/>
                </a:lnTo>
                <a:lnTo>
                  <a:pt x="12722" y="8434"/>
                </a:lnTo>
                <a:lnTo>
                  <a:pt x="12722" y="82793"/>
                </a:lnTo>
                <a:lnTo>
                  <a:pt x="11226" y="84196"/>
                </a:lnTo>
                <a:lnTo>
                  <a:pt x="11226" y="85617"/>
                </a:lnTo>
                <a:lnTo>
                  <a:pt x="8419" y="87020"/>
                </a:lnTo>
                <a:lnTo>
                  <a:pt x="28065" y="87020"/>
                </a:lnTo>
                <a:lnTo>
                  <a:pt x="26755" y="85617"/>
                </a:lnTo>
                <a:lnTo>
                  <a:pt x="25258" y="84196"/>
                </a:lnTo>
                <a:lnTo>
                  <a:pt x="25258" y="82793"/>
                </a:lnTo>
                <a:lnTo>
                  <a:pt x="23949" y="74377"/>
                </a:lnTo>
                <a:lnTo>
                  <a:pt x="23949" y="21058"/>
                </a:lnTo>
                <a:lnTo>
                  <a:pt x="25258" y="14045"/>
                </a:lnTo>
                <a:lnTo>
                  <a:pt x="25258" y="7031"/>
                </a:lnTo>
                <a:lnTo>
                  <a:pt x="29562" y="5629"/>
                </a:lnTo>
                <a:lnTo>
                  <a:pt x="33678" y="4207"/>
                </a:lnTo>
                <a:close/>
              </a:path>
            </a:pathLst>
          </a:custGeom>
          <a:solidFill>
            <a:srgbClr val="000000"/>
          </a:solidFill>
        </p:spPr>
        <p:txBody>
          <a:bodyPr wrap="square" lIns="0" tIns="0" rIns="0" bIns="0" rtlCol="0"/>
          <a:lstStyle/>
          <a:p>
            <a:endParaRPr/>
          </a:p>
        </p:txBody>
      </p:sp>
      <p:sp>
        <p:nvSpPr>
          <p:cNvPr id="184" name="object 184"/>
          <p:cNvSpPr/>
          <p:nvPr/>
        </p:nvSpPr>
        <p:spPr>
          <a:xfrm>
            <a:off x="4574120" y="3957470"/>
            <a:ext cx="38100" cy="91440"/>
          </a:xfrm>
          <a:custGeom>
            <a:avLst/>
            <a:gdLst/>
            <a:ahLst/>
            <a:cxnLst/>
            <a:rect l="l" t="t" r="r" b="b"/>
            <a:pathLst>
              <a:path w="38100" h="91439">
                <a:moveTo>
                  <a:pt x="37981" y="87020"/>
                </a:moveTo>
                <a:lnTo>
                  <a:pt x="0" y="87020"/>
                </a:lnTo>
                <a:lnTo>
                  <a:pt x="0" y="91228"/>
                </a:lnTo>
                <a:lnTo>
                  <a:pt x="7109" y="89825"/>
                </a:lnTo>
                <a:lnTo>
                  <a:pt x="37981" y="89825"/>
                </a:lnTo>
                <a:lnTo>
                  <a:pt x="37981" y="87020"/>
                </a:lnTo>
                <a:close/>
              </a:path>
              <a:path w="38100" h="91439">
                <a:moveTo>
                  <a:pt x="37981" y="89825"/>
                </a:moveTo>
                <a:lnTo>
                  <a:pt x="32368" y="89825"/>
                </a:lnTo>
                <a:lnTo>
                  <a:pt x="37981" y="91228"/>
                </a:lnTo>
                <a:lnTo>
                  <a:pt x="37981" y="89825"/>
                </a:lnTo>
                <a:close/>
              </a:path>
              <a:path w="38100" h="91439">
                <a:moveTo>
                  <a:pt x="26755" y="4207"/>
                </a:moveTo>
                <a:lnTo>
                  <a:pt x="9916" y="4207"/>
                </a:lnTo>
                <a:lnTo>
                  <a:pt x="11226" y="5629"/>
                </a:lnTo>
                <a:lnTo>
                  <a:pt x="12722" y="7031"/>
                </a:lnTo>
                <a:lnTo>
                  <a:pt x="12535" y="75429"/>
                </a:lnTo>
                <a:lnTo>
                  <a:pt x="12091" y="80996"/>
                </a:lnTo>
                <a:lnTo>
                  <a:pt x="11226" y="84196"/>
                </a:lnTo>
                <a:lnTo>
                  <a:pt x="11226" y="85617"/>
                </a:lnTo>
                <a:lnTo>
                  <a:pt x="8419" y="87020"/>
                </a:lnTo>
                <a:lnTo>
                  <a:pt x="29562" y="87020"/>
                </a:lnTo>
                <a:lnTo>
                  <a:pt x="26755" y="85617"/>
                </a:lnTo>
                <a:lnTo>
                  <a:pt x="26755" y="84196"/>
                </a:lnTo>
                <a:lnTo>
                  <a:pt x="25890" y="81610"/>
                </a:lnTo>
                <a:lnTo>
                  <a:pt x="25445" y="76131"/>
                </a:lnTo>
                <a:lnTo>
                  <a:pt x="25258" y="5629"/>
                </a:lnTo>
                <a:lnTo>
                  <a:pt x="26755" y="5629"/>
                </a:lnTo>
                <a:lnTo>
                  <a:pt x="26755" y="4207"/>
                </a:lnTo>
                <a:close/>
              </a:path>
              <a:path w="38100" h="91439">
                <a:moveTo>
                  <a:pt x="37981" y="0"/>
                </a:moveTo>
                <a:lnTo>
                  <a:pt x="0" y="0"/>
                </a:lnTo>
                <a:lnTo>
                  <a:pt x="0" y="4207"/>
                </a:lnTo>
                <a:lnTo>
                  <a:pt x="37981" y="4207"/>
                </a:lnTo>
                <a:lnTo>
                  <a:pt x="37981" y="0"/>
                </a:lnTo>
                <a:close/>
              </a:path>
            </a:pathLst>
          </a:custGeom>
          <a:solidFill>
            <a:srgbClr val="000000"/>
          </a:solidFill>
        </p:spPr>
        <p:txBody>
          <a:bodyPr wrap="square" lIns="0" tIns="0" rIns="0" bIns="0" rtlCol="0"/>
          <a:lstStyle/>
          <a:p>
            <a:endParaRPr/>
          </a:p>
        </p:txBody>
      </p:sp>
      <p:sp>
        <p:nvSpPr>
          <p:cNvPr id="185" name="object 185"/>
          <p:cNvSpPr/>
          <p:nvPr/>
        </p:nvSpPr>
        <p:spPr>
          <a:xfrm>
            <a:off x="4617714" y="3957470"/>
            <a:ext cx="76200" cy="91440"/>
          </a:xfrm>
          <a:custGeom>
            <a:avLst/>
            <a:gdLst/>
            <a:ahLst/>
            <a:cxnLst/>
            <a:rect l="l" t="t" r="r" b="b"/>
            <a:pathLst>
              <a:path w="76200" h="91439">
                <a:moveTo>
                  <a:pt x="56130" y="87020"/>
                </a:moveTo>
                <a:lnTo>
                  <a:pt x="18148" y="87020"/>
                </a:lnTo>
                <a:lnTo>
                  <a:pt x="18148" y="91228"/>
                </a:lnTo>
                <a:lnTo>
                  <a:pt x="25258" y="89825"/>
                </a:lnTo>
                <a:lnTo>
                  <a:pt x="56130" y="89825"/>
                </a:lnTo>
                <a:lnTo>
                  <a:pt x="56130" y="87020"/>
                </a:lnTo>
                <a:close/>
              </a:path>
              <a:path w="76200" h="91439">
                <a:moveTo>
                  <a:pt x="56130" y="89825"/>
                </a:moveTo>
                <a:lnTo>
                  <a:pt x="49020" y="89825"/>
                </a:lnTo>
                <a:lnTo>
                  <a:pt x="56130" y="91228"/>
                </a:lnTo>
                <a:lnTo>
                  <a:pt x="56130" y="89825"/>
                </a:lnTo>
                <a:close/>
              </a:path>
              <a:path w="76200" h="91439">
                <a:moveTo>
                  <a:pt x="43407" y="5629"/>
                </a:moveTo>
                <a:lnTo>
                  <a:pt x="30871" y="5629"/>
                </a:lnTo>
                <a:lnTo>
                  <a:pt x="30871" y="82793"/>
                </a:lnTo>
                <a:lnTo>
                  <a:pt x="29375" y="85617"/>
                </a:lnTo>
                <a:lnTo>
                  <a:pt x="28065" y="87020"/>
                </a:lnTo>
                <a:lnTo>
                  <a:pt x="47711" y="87020"/>
                </a:lnTo>
                <a:lnTo>
                  <a:pt x="44904" y="85617"/>
                </a:lnTo>
                <a:lnTo>
                  <a:pt x="44904" y="84196"/>
                </a:lnTo>
                <a:lnTo>
                  <a:pt x="43407" y="82793"/>
                </a:lnTo>
                <a:lnTo>
                  <a:pt x="43407" y="5629"/>
                </a:lnTo>
                <a:close/>
              </a:path>
              <a:path w="76200" h="91439">
                <a:moveTo>
                  <a:pt x="75776" y="0"/>
                </a:moveTo>
                <a:lnTo>
                  <a:pt x="0" y="0"/>
                </a:lnTo>
                <a:lnTo>
                  <a:pt x="0" y="21058"/>
                </a:lnTo>
                <a:lnTo>
                  <a:pt x="4116" y="21058"/>
                </a:lnTo>
                <a:lnTo>
                  <a:pt x="5613" y="12642"/>
                </a:lnTo>
                <a:lnTo>
                  <a:pt x="5613" y="7031"/>
                </a:lnTo>
                <a:lnTo>
                  <a:pt x="6922" y="7031"/>
                </a:lnTo>
                <a:lnTo>
                  <a:pt x="8419" y="5629"/>
                </a:lnTo>
                <a:lnTo>
                  <a:pt x="74578" y="5629"/>
                </a:lnTo>
                <a:lnTo>
                  <a:pt x="75776" y="0"/>
                </a:lnTo>
                <a:close/>
              </a:path>
              <a:path w="76200" h="91439">
                <a:moveTo>
                  <a:pt x="74578" y="5629"/>
                </a:moveTo>
                <a:lnTo>
                  <a:pt x="60246" y="5629"/>
                </a:lnTo>
                <a:lnTo>
                  <a:pt x="64550" y="7031"/>
                </a:lnTo>
                <a:lnTo>
                  <a:pt x="68666" y="7031"/>
                </a:lnTo>
                <a:lnTo>
                  <a:pt x="68666" y="12642"/>
                </a:lnTo>
                <a:lnTo>
                  <a:pt x="70163" y="21058"/>
                </a:lnTo>
                <a:lnTo>
                  <a:pt x="74279" y="21058"/>
                </a:lnTo>
                <a:lnTo>
                  <a:pt x="74279" y="7031"/>
                </a:lnTo>
                <a:lnTo>
                  <a:pt x="74578" y="5629"/>
                </a:lnTo>
                <a:close/>
              </a:path>
            </a:pathLst>
          </a:custGeom>
          <a:solidFill>
            <a:srgbClr val="000000"/>
          </a:solidFill>
        </p:spPr>
        <p:txBody>
          <a:bodyPr wrap="square" lIns="0" tIns="0" rIns="0" bIns="0" rtlCol="0"/>
          <a:lstStyle/>
          <a:p>
            <a:endParaRPr/>
          </a:p>
        </p:txBody>
      </p:sp>
      <p:sp>
        <p:nvSpPr>
          <p:cNvPr id="186" name="object 186"/>
          <p:cNvSpPr/>
          <p:nvPr/>
        </p:nvSpPr>
        <p:spPr>
          <a:xfrm>
            <a:off x="4735591" y="3971513"/>
            <a:ext cx="64769" cy="63500"/>
          </a:xfrm>
          <a:custGeom>
            <a:avLst/>
            <a:gdLst/>
            <a:ahLst/>
            <a:cxnLst/>
            <a:rect l="l" t="t" r="r" b="b"/>
            <a:pathLst>
              <a:path w="64770" h="63500">
                <a:moveTo>
                  <a:pt x="36484" y="36487"/>
                </a:moveTo>
                <a:lnTo>
                  <a:pt x="28065" y="36487"/>
                </a:lnTo>
                <a:lnTo>
                  <a:pt x="28065" y="63138"/>
                </a:lnTo>
                <a:lnTo>
                  <a:pt x="36484" y="63138"/>
                </a:lnTo>
                <a:lnTo>
                  <a:pt x="36484" y="36487"/>
                </a:lnTo>
                <a:close/>
              </a:path>
              <a:path w="64770" h="63500">
                <a:moveTo>
                  <a:pt x="64550" y="26650"/>
                </a:moveTo>
                <a:lnTo>
                  <a:pt x="0" y="26650"/>
                </a:lnTo>
                <a:lnTo>
                  <a:pt x="0" y="36487"/>
                </a:lnTo>
                <a:lnTo>
                  <a:pt x="64550" y="36487"/>
                </a:lnTo>
                <a:lnTo>
                  <a:pt x="64550" y="26650"/>
                </a:lnTo>
                <a:close/>
              </a:path>
              <a:path w="64770" h="63500">
                <a:moveTo>
                  <a:pt x="36484" y="0"/>
                </a:moveTo>
                <a:lnTo>
                  <a:pt x="28065" y="0"/>
                </a:lnTo>
                <a:lnTo>
                  <a:pt x="28065" y="26650"/>
                </a:lnTo>
                <a:lnTo>
                  <a:pt x="36484" y="26650"/>
                </a:lnTo>
                <a:lnTo>
                  <a:pt x="36484" y="0"/>
                </a:lnTo>
                <a:close/>
              </a:path>
            </a:pathLst>
          </a:custGeom>
          <a:solidFill>
            <a:srgbClr val="000000"/>
          </a:solidFill>
        </p:spPr>
        <p:txBody>
          <a:bodyPr wrap="square" lIns="0" tIns="0" rIns="0" bIns="0" rtlCol="0"/>
          <a:lstStyle/>
          <a:p>
            <a:endParaRPr/>
          </a:p>
        </p:txBody>
      </p:sp>
      <p:sp>
        <p:nvSpPr>
          <p:cNvPr id="187" name="object 187"/>
          <p:cNvSpPr/>
          <p:nvPr/>
        </p:nvSpPr>
        <p:spPr>
          <a:xfrm>
            <a:off x="4843549" y="3957470"/>
            <a:ext cx="71755" cy="91440"/>
          </a:xfrm>
          <a:custGeom>
            <a:avLst/>
            <a:gdLst/>
            <a:ahLst/>
            <a:cxnLst/>
            <a:rect l="l" t="t" r="r" b="b"/>
            <a:pathLst>
              <a:path w="71754" h="91439">
                <a:moveTo>
                  <a:pt x="50704" y="0"/>
                </a:moveTo>
                <a:lnTo>
                  <a:pt x="0" y="0"/>
                </a:lnTo>
                <a:lnTo>
                  <a:pt x="0" y="4207"/>
                </a:lnTo>
                <a:lnTo>
                  <a:pt x="8419" y="4207"/>
                </a:lnTo>
                <a:lnTo>
                  <a:pt x="9916" y="5629"/>
                </a:lnTo>
                <a:lnTo>
                  <a:pt x="11226" y="7031"/>
                </a:lnTo>
                <a:lnTo>
                  <a:pt x="12722" y="8434"/>
                </a:lnTo>
                <a:lnTo>
                  <a:pt x="12722" y="82793"/>
                </a:lnTo>
                <a:lnTo>
                  <a:pt x="11226" y="84196"/>
                </a:lnTo>
                <a:lnTo>
                  <a:pt x="11226" y="85617"/>
                </a:lnTo>
                <a:lnTo>
                  <a:pt x="9916" y="87020"/>
                </a:lnTo>
                <a:lnTo>
                  <a:pt x="7109" y="88423"/>
                </a:lnTo>
                <a:lnTo>
                  <a:pt x="7109" y="91228"/>
                </a:lnTo>
                <a:lnTo>
                  <a:pt x="11226" y="91228"/>
                </a:lnTo>
                <a:lnTo>
                  <a:pt x="15529" y="89825"/>
                </a:lnTo>
                <a:lnTo>
                  <a:pt x="46544" y="89825"/>
                </a:lnTo>
                <a:lnTo>
                  <a:pt x="50096" y="88946"/>
                </a:lnTo>
                <a:lnTo>
                  <a:pt x="56329" y="85894"/>
                </a:lnTo>
                <a:lnTo>
                  <a:pt x="56672" y="85617"/>
                </a:lnTo>
                <a:lnTo>
                  <a:pt x="28252" y="85617"/>
                </a:lnTo>
                <a:lnTo>
                  <a:pt x="25258" y="84196"/>
                </a:lnTo>
                <a:lnTo>
                  <a:pt x="25258" y="43500"/>
                </a:lnTo>
                <a:lnTo>
                  <a:pt x="63296" y="43500"/>
                </a:lnTo>
                <a:lnTo>
                  <a:pt x="61930" y="42098"/>
                </a:lnTo>
                <a:lnTo>
                  <a:pt x="54821" y="40695"/>
                </a:lnTo>
                <a:lnTo>
                  <a:pt x="46401" y="39292"/>
                </a:lnTo>
                <a:lnTo>
                  <a:pt x="49956" y="37890"/>
                </a:lnTo>
                <a:lnTo>
                  <a:pt x="25258" y="37890"/>
                </a:lnTo>
                <a:lnTo>
                  <a:pt x="25258" y="5629"/>
                </a:lnTo>
                <a:lnTo>
                  <a:pt x="62599" y="5629"/>
                </a:lnTo>
                <a:lnTo>
                  <a:pt x="60434" y="4207"/>
                </a:lnTo>
                <a:lnTo>
                  <a:pt x="56317" y="1402"/>
                </a:lnTo>
                <a:lnTo>
                  <a:pt x="50704" y="0"/>
                </a:lnTo>
                <a:close/>
              </a:path>
              <a:path w="71754" h="91439">
                <a:moveTo>
                  <a:pt x="46544" y="89825"/>
                </a:moveTo>
                <a:lnTo>
                  <a:pt x="26755" y="89825"/>
                </a:lnTo>
                <a:lnTo>
                  <a:pt x="31058" y="91228"/>
                </a:lnTo>
                <a:lnTo>
                  <a:pt x="35175" y="91228"/>
                </a:lnTo>
                <a:lnTo>
                  <a:pt x="43092" y="90680"/>
                </a:lnTo>
                <a:lnTo>
                  <a:pt x="46544" y="89825"/>
                </a:lnTo>
                <a:close/>
              </a:path>
              <a:path w="71754" h="91439">
                <a:moveTo>
                  <a:pt x="63296" y="43500"/>
                </a:moveTo>
                <a:lnTo>
                  <a:pt x="45091" y="43500"/>
                </a:lnTo>
                <a:lnTo>
                  <a:pt x="50704" y="46324"/>
                </a:lnTo>
                <a:lnTo>
                  <a:pt x="53511" y="49130"/>
                </a:lnTo>
                <a:lnTo>
                  <a:pt x="54821" y="51935"/>
                </a:lnTo>
                <a:lnTo>
                  <a:pt x="57627" y="54740"/>
                </a:lnTo>
                <a:lnTo>
                  <a:pt x="57627" y="70170"/>
                </a:lnTo>
                <a:lnTo>
                  <a:pt x="56317" y="75780"/>
                </a:lnTo>
                <a:lnTo>
                  <a:pt x="52014" y="78585"/>
                </a:lnTo>
                <a:lnTo>
                  <a:pt x="47898" y="82793"/>
                </a:lnTo>
                <a:lnTo>
                  <a:pt x="42285" y="85617"/>
                </a:lnTo>
                <a:lnTo>
                  <a:pt x="56672" y="85617"/>
                </a:lnTo>
                <a:lnTo>
                  <a:pt x="68853" y="75780"/>
                </a:lnTo>
                <a:lnTo>
                  <a:pt x="71660" y="68767"/>
                </a:lnTo>
                <a:lnTo>
                  <a:pt x="71660" y="54740"/>
                </a:lnTo>
                <a:lnTo>
                  <a:pt x="70350" y="49130"/>
                </a:lnTo>
                <a:lnTo>
                  <a:pt x="66047" y="46324"/>
                </a:lnTo>
                <a:lnTo>
                  <a:pt x="63296" y="43500"/>
                </a:lnTo>
                <a:close/>
              </a:path>
              <a:path w="71754" h="91439">
                <a:moveTo>
                  <a:pt x="62599" y="5629"/>
                </a:moveTo>
                <a:lnTo>
                  <a:pt x="42285" y="5629"/>
                </a:lnTo>
                <a:lnTo>
                  <a:pt x="46401" y="7031"/>
                </a:lnTo>
                <a:lnTo>
                  <a:pt x="49207" y="9837"/>
                </a:lnTo>
                <a:lnTo>
                  <a:pt x="52014" y="11239"/>
                </a:lnTo>
                <a:lnTo>
                  <a:pt x="54821" y="15447"/>
                </a:lnTo>
                <a:lnTo>
                  <a:pt x="54821" y="26669"/>
                </a:lnTo>
                <a:lnTo>
                  <a:pt x="52014" y="30877"/>
                </a:lnTo>
                <a:lnTo>
                  <a:pt x="49207" y="33682"/>
                </a:lnTo>
                <a:lnTo>
                  <a:pt x="45091" y="36487"/>
                </a:lnTo>
                <a:lnTo>
                  <a:pt x="39478" y="37890"/>
                </a:lnTo>
                <a:lnTo>
                  <a:pt x="49956" y="37890"/>
                </a:lnTo>
                <a:lnTo>
                  <a:pt x="67543" y="22461"/>
                </a:lnTo>
                <a:lnTo>
                  <a:pt x="67543" y="11239"/>
                </a:lnTo>
                <a:lnTo>
                  <a:pt x="64737" y="7031"/>
                </a:lnTo>
                <a:lnTo>
                  <a:pt x="62599" y="5629"/>
                </a:lnTo>
                <a:close/>
              </a:path>
            </a:pathLst>
          </a:custGeom>
          <a:solidFill>
            <a:srgbClr val="000000"/>
          </a:solidFill>
        </p:spPr>
        <p:txBody>
          <a:bodyPr wrap="square" lIns="0" tIns="0" rIns="0" bIns="0" rtlCol="0"/>
          <a:lstStyle/>
          <a:p>
            <a:endParaRPr/>
          </a:p>
        </p:txBody>
      </p:sp>
      <p:sp>
        <p:nvSpPr>
          <p:cNvPr id="188" name="object 188"/>
          <p:cNvSpPr/>
          <p:nvPr/>
        </p:nvSpPr>
        <p:spPr>
          <a:xfrm>
            <a:off x="4923629" y="3957470"/>
            <a:ext cx="71755" cy="91440"/>
          </a:xfrm>
          <a:custGeom>
            <a:avLst/>
            <a:gdLst/>
            <a:ahLst/>
            <a:cxnLst/>
            <a:rect l="l" t="t" r="r" b="b"/>
            <a:pathLst>
              <a:path w="71754" h="91439">
                <a:moveTo>
                  <a:pt x="32368" y="5629"/>
                </a:moveTo>
                <a:lnTo>
                  <a:pt x="11226" y="5629"/>
                </a:lnTo>
                <a:lnTo>
                  <a:pt x="11226" y="7031"/>
                </a:lnTo>
                <a:lnTo>
                  <a:pt x="12722" y="8434"/>
                </a:lnTo>
                <a:lnTo>
                  <a:pt x="12722" y="82793"/>
                </a:lnTo>
                <a:lnTo>
                  <a:pt x="11226" y="85617"/>
                </a:lnTo>
                <a:lnTo>
                  <a:pt x="9916" y="87020"/>
                </a:lnTo>
                <a:lnTo>
                  <a:pt x="1496" y="87020"/>
                </a:lnTo>
                <a:lnTo>
                  <a:pt x="1496" y="91228"/>
                </a:lnTo>
                <a:lnTo>
                  <a:pt x="9916" y="89825"/>
                </a:lnTo>
                <a:lnTo>
                  <a:pt x="70163" y="89825"/>
                </a:lnTo>
                <a:lnTo>
                  <a:pt x="70163" y="85617"/>
                </a:lnTo>
                <a:lnTo>
                  <a:pt x="39291" y="85617"/>
                </a:lnTo>
                <a:lnTo>
                  <a:pt x="32368" y="84196"/>
                </a:lnTo>
                <a:lnTo>
                  <a:pt x="25258" y="84196"/>
                </a:lnTo>
                <a:lnTo>
                  <a:pt x="25258" y="47727"/>
                </a:lnTo>
                <a:lnTo>
                  <a:pt x="29562" y="47727"/>
                </a:lnTo>
                <a:lnTo>
                  <a:pt x="33678" y="46324"/>
                </a:lnTo>
                <a:lnTo>
                  <a:pt x="60434" y="46324"/>
                </a:lnTo>
                <a:lnTo>
                  <a:pt x="60434" y="42098"/>
                </a:lnTo>
                <a:lnTo>
                  <a:pt x="29562" y="42098"/>
                </a:lnTo>
                <a:lnTo>
                  <a:pt x="25258" y="40695"/>
                </a:lnTo>
                <a:lnTo>
                  <a:pt x="25258" y="7031"/>
                </a:lnTo>
                <a:lnTo>
                  <a:pt x="32368" y="5629"/>
                </a:lnTo>
                <a:close/>
              </a:path>
              <a:path w="71754" h="91439">
                <a:moveTo>
                  <a:pt x="70163" y="89825"/>
                </a:moveTo>
                <a:lnTo>
                  <a:pt x="35175" y="89825"/>
                </a:lnTo>
                <a:lnTo>
                  <a:pt x="46401" y="91228"/>
                </a:lnTo>
                <a:lnTo>
                  <a:pt x="66047" y="91228"/>
                </a:lnTo>
                <a:lnTo>
                  <a:pt x="70163" y="89825"/>
                </a:lnTo>
                <a:close/>
              </a:path>
              <a:path w="71754" h="91439">
                <a:moveTo>
                  <a:pt x="71660" y="68767"/>
                </a:moveTo>
                <a:lnTo>
                  <a:pt x="67356" y="68767"/>
                </a:lnTo>
                <a:lnTo>
                  <a:pt x="66047" y="74377"/>
                </a:lnTo>
                <a:lnTo>
                  <a:pt x="66047" y="78585"/>
                </a:lnTo>
                <a:lnTo>
                  <a:pt x="64550" y="82793"/>
                </a:lnTo>
                <a:lnTo>
                  <a:pt x="61743" y="84196"/>
                </a:lnTo>
                <a:lnTo>
                  <a:pt x="57627" y="84196"/>
                </a:lnTo>
                <a:lnTo>
                  <a:pt x="54821" y="85617"/>
                </a:lnTo>
                <a:lnTo>
                  <a:pt x="70163" y="85617"/>
                </a:lnTo>
                <a:lnTo>
                  <a:pt x="70163" y="78585"/>
                </a:lnTo>
                <a:lnTo>
                  <a:pt x="71660" y="68767"/>
                </a:lnTo>
                <a:close/>
              </a:path>
              <a:path w="71754" h="91439">
                <a:moveTo>
                  <a:pt x="60434" y="46324"/>
                </a:moveTo>
                <a:lnTo>
                  <a:pt x="46401" y="46324"/>
                </a:lnTo>
                <a:lnTo>
                  <a:pt x="52014" y="47727"/>
                </a:lnTo>
                <a:lnTo>
                  <a:pt x="53324" y="47727"/>
                </a:lnTo>
                <a:lnTo>
                  <a:pt x="54821" y="49130"/>
                </a:lnTo>
                <a:lnTo>
                  <a:pt x="56130" y="51935"/>
                </a:lnTo>
                <a:lnTo>
                  <a:pt x="56130" y="58948"/>
                </a:lnTo>
                <a:lnTo>
                  <a:pt x="60434" y="58948"/>
                </a:lnTo>
                <a:lnTo>
                  <a:pt x="60434" y="46324"/>
                </a:lnTo>
                <a:close/>
              </a:path>
              <a:path w="71754" h="91439">
                <a:moveTo>
                  <a:pt x="60434" y="29474"/>
                </a:moveTo>
                <a:lnTo>
                  <a:pt x="56130" y="29474"/>
                </a:lnTo>
                <a:lnTo>
                  <a:pt x="56130" y="37890"/>
                </a:lnTo>
                <a:lnTo>
                  <a:pt x="54821" y="39292"/>
                </a:lnTo>
                <a:lnTo>
                  <a:pt x="53324" y="40695"/>
                </a:lnTo>
                <a:lnTo>
                  <a:pt x="52014" y="40695"/>
                </a:lnTo>
                <a:lnTo>
                  <a:pt x="46401" y="42098"/>
                </a:lnTo>
                <a:lnTo>
                  <a:pt x="60434" y="42098"/>
                </a:lnTo>
                <a:lnTo>
                  <a:pt x="60434" y="29474"/>
                </a:lnTo>
                <a:close/>
              </a:path>
              <a:path w="71754" h="91439">
                <a:moveTo>
                  <a:pt x="70163" y="0"/>
                </a:moveTo>
                <a:lnTo>
                  <a:pt x="0" y="0"/>
                </a:lnTo>
                <a:lnTo>
                  <a:pt x="0" y="4207"/>
                </a:lnTo>
                <a:lnTo>
                  <a:pt x="5613" y="4207"/>
                </a:lnTo>
                <a:lnTo>
                  <a:pt x="8419" y="5629"/>
                </a:lnTo>
                <a:lnTo>
                  <a:pt x="52014" y="5629"/>
                </a:lnTo>
                <a:lnTo>
                  <a:pt x="63240" y="8434"/>
                </a:lnTo>
                <a:lnTo>
                  <a:pt x="63240" y="19655"/>
                </a:lnTo>
                <a:lnTo>
                  <a:pt x="67356" y="19655"/>
                </a:lnTo>
                <a:lnTo>
                  <a:pt x="67356" y="12642"/>
                </a:lnTo>
                <a:lnTo>
                  <a:pt x="68853" y="5629"/>
                </a:lnTo>
                <a:lnTo>
                  <a:pt x="70163" y="0"/>
                </a:lnTo>
                <a:close/>
              </a:path>
            </a:pathLst>
          </a:custGeom>
          <a:solidFill>
            <a:srgbClr val="000000"/>
          </a:solidFill>
        </p:spPr>
        <p:txBody>
          <a:bodyPr wrap="square" lIns="0" tIns="0" rIns="0" bIns="0" rtlCol="0"/>
          <a:lstStyle/>
          <a:p>
            <a:endParaRPr/>
          </a:p>
        </p:txBody>
      </p:sp>
      <p:sp>
        <p:nvSpPr>
          <p:cNvPr id="189" name="object 189"/>
          <p:cNvSpPr/>
          <p:nvPr/>
        </p:nvSpPr>
        <p:spPr>
          <a:xfrm>
            <a:off x="5002212" y="3957470"/>
            <a:ext cx="97155" cy="91440"/>
          </a:xfrm>
          <a:custGeom>
            <a:avLst/>
            <a:gdLst/>
            <a:ahLst/>
            <a:cxnLst/>
            <a:rect l="l" t="t" r="r" b="b"/>
            <a:pathLst>
              <a:path w="97154" h="91439">
                <a:moveTo>
                  <a:pt x="23949" y="85617"/>
                </a:moveTo>
                <a:lnTo>
                  <a:pt x="8419" y="85617"/>
                </a:lnTo>
                <a:lnTo>
                  <a:pt x="7109" y="87020"/>
                </a:lnTo>
                <a:lnTo>
                  <a:pt x="0" y="87020"/>
                </a:lnTo>
                <a:lnTo>
                  <a:pt x="0" y="91228"/>
                </a:lnTo>
                <a:lnTo>
                  <a:pt x="5613" y="89825"/>
                </a:lnTo>
                <a:lnTo>
                  <a:pt x="30871" y="89825"/>
                </a:lnTo>
                <a:lnTo>
                  <a:pt x="30871" y="87020"/>
                </a:lnTo>
                <a:lnTo>
                  <a:pt x="23949" y="85617"/>
                </a:lnTo>
                <a:close/>
              </a:path>
              <a:path w="97154" h="91439">
                <a:moveTo>
                  <a:pt x="30871" y="89825"/>
                </a:moveTo>
                <a:lnTo>
                  <a:pt x="26755" y="89825"/>
                </a:lnTo>
                <a:lnTo>
                  <a:pt x="30871" y="91228"/>
                </a:lnTo>
                <a:lnTo>
                  <a:pt x="30871" y="89825"/>
                </a:lnTo>
                <a:close/>
              </a:path>
              <a:path w="97154" h="91439">
                <a:moveTo>
                  <a:pt x="96919" y="87020"/>
                </a:moveTo>
                <a:lnTo>
                  <a:pt x="63240" y="87020"/>
                </a:lnTo>
                <a:lnTo>
                  <a:pt x="63240" y="91228"/>
                </a:lnTo>
                <a:lnTo>
                  <a:pt x="70163" y="89825"/>
                </a:lnTo>
                <a:lnTo>
                  <a:pt x="96919" y="89825"/>
                </a:lnTo>
                <a:lnTo>
                  <a:pt x="96919" y="87020"/>
                </a:lnTo>
                <a:close/>
              </a:path>
              <a:path w="97154" h="91439">
                <a:moveTo>
                  <a:pt x="96919" y="89825"/>
                </a:moveTo>
                <a:lnTo>
                  <a:pt x="91305" y="89825"/>
                </a:lnTo>
                <a:lnTo>
                  <a:pt x="96919" y="91228"/>
                </a:lnTo>
                <a:lnTo>
                  <a:pt x="96919" y="89825"/>
                </a:lnTo>
                <a:close/>
              </a:path>
              <a:path w="97154" h="91439">
                <a:moveTo>
                  <a:pt x="91305" y="85617"/>
                </a:moveTo>
                <a:lnTo>
                  <a:pt x="71660" y="85617"/>
                </a:lnTo>
                <a:lnTo>
                  <a:pt x="68853" y="87020"/>
                </a:lnTo>
                <a:lnTo>
                  <a:pt x="94112" y="87020"/>
                </a:lnTo>
                <a:lnTo>
                  <a:pt x="91305" y="85617"/>
                </a:lnTo>
                <a:close/>
              </a:path>
              <a:path w="97154" h="91439">
                <a:moveTo>
                  <a:pt x="52014" y="0"/>
                </a:moveTo>
                <a:lnTo>
                  <a:pt x="47711" y="0"/>
                </a:lnTo>
                <a:lnTo>
                  <a:pt x="46401" y="4207"/>
                </a:lnTo>
                <a:lnTo>
                  <a:pt x="42098" y="11239"/>
                </a:lnTo>
                <a:lnTo>
                  <a:pt x="37981" y="22461"/>
                </a:lnTo>
                <a:lnTo>
                  <a:pt x="19645" y="61754"/>
                </a:lnTo>
                <a:lnTo>
                  <a:pt x="14032" y="75780"/>
                </a:lnTo>
                <a:lnTo>
                  <a:pt x="11226" y="81391"/>
                </a:lnTo>
                <a:lnTo>
                  <a:pt x="9916" y="84196"/>
                </a:lnTo>
                <a:lnTo>
                  <a:pt x="9916" y="85617"/>
                </a:lnTo>
                <a:lnTo>
                  <a:pt x="19645" y="85617"/>
                </a:lnTo>
                <a:lnTo>
                  <a:pt x="19645" y="81391"/>
                </a:lnTo>
                <a:lnTo>
                  <a:pt x="21142" y="77183"/>
                </a:lnTo>
                <a:lnTo>
                  <a:pt x="23949" y="70170"/>
                </a:lnTo>
                <a:lnTo>
                  <a:pt x="28065" y="60351"/>
                </a:lnTo>
                <a:lnTo>
                  <a:pt x="78127" y="60351"/>
                </a:lnTo>
                <a:lnTo>
                  <a:pt x="75699" y="54740"/>
                </a:lnTo>
                <a:lnTo>
                  <a:pt x="30871" y="54740"/>
                </a:lnTo>
                <a:lnTo>
                  <a:pt x="46401" y="16850"/>
                </a:lnTo>
                <a:lnTo>
                  <a:pt x="59305" y="16850"/>
                </a:lnTo>
                <a:lnTo>
                  <a:pt x="52014" y="0"/>
                </a:lnTo>
                <a:close/>
              </a:path>
              <a:path w="97154" h="91439">
                <a:moveTo>
                  <a:pt x="78127" y="60351"/>
                </a:moveTo>
                <a:lnTo>
                  <a:pt x="64550" y="60351"/>
                </a:lnTo>
                <a:lnTo>
                  <a:pt x="71660" y="78585"/>
                </a:lnTo>
                <a:lnTo>
                  <a:pt x="72969" y="81391"/>
                </a:lnTo>
                <a:lnTo>
                  <a:pt x="74466" y="82793"/>
                </a:lnTo>
                <a:lnTo>
                  <a:pt x="74466" y="84196"/>
                </a:lnTo>
                <a:lnTo>
                  <a:pt x="72969" y="85617"/>
                </a:lnTo>
                <a:lnTo>
                  <a:pt x="89809" y="85617"/>
                </a:lnTo>
                <a:lnTo>
                  <a:pt x="88499" y="84196"/>
                </a:lnTo>
                <a:lnTo>
                  <a:pt x="87002" y="82793"/>
                </a:lnTo>
                <a:lnTo>
                  <a:pt x="85692" y="79988"/>
                </a:lnTo>
                <a:lnTo>
                  <a:pt x="84196" y="74377"/>
                </a:lnTo>
                <a:lnTo>
                  <a:pt x="78127" y="60351"/>
                </a:lnTo>
                <a:close/>
              </a:path>
              <a:path w="97154" h="91439">
                <a:moveTo>
                  <a:pt x="59305" y="16850"/>
                </a:moveTo>
                <a:lnTo>
                  <a:pt x="46401" y="16850"/>
                </a:lnTo>
                <a:lnTo>
                  <a:pt x="63240" y="54740"/>
                </a:lnTo>
                <a:lnTo>
                  <a:pt x="75699" y="54740"/>
                </a:lnTo>
                <a:lnTo>
                  <a:pt x="59305" y="16850"/>
                </a:lnTo>
                <a:close/>
              </a:path>
            </a:pathLst>
          </a:custGeom>
          <a:solidFill>
            <a:srgbClr val="000000"/>
          </a:solidFill>
        </p:spPr>
        <p:txBody>
          <a:bodyPr wrap="square" lIns="0" tIns="0" rIns="0" bIns="0" rtlCol="0"/>
          <a:lstStyle/>
          <a:p>
            <a:endParaRPr/>
          </a:p>
        </p:txBody>
      </p:sp>
      <p:sp>
        <p:nvSpPr>
          <p:cNvPr id="190" name="object 190"/>
          <p:cNvSpPr/>
          <p:nvPr/>
        </p:nvSpPr>
        <p:spPr>
          <a:xfrm>
            <a:off x="5104742" y="3957468"/>
            <a:ext cx="118110" cy="92710"/>
          </a:xfrm>
          <a:custGeom>
            <a:avLst/>
            <a:gdLst/>
            <a:ahLst/>
            <a:cxnLst/>
            <a:rect l="l" t="t" r="r" b="b"/>
            <a:pathLst>
              <a:path w="118110" h="92710">
                <a:moveTo>
                  <a:pt x="31991" y="15447"/>
                </a:moveTo>
                <a:lnTo>
                  <a:pt x="18148" y="15447"/>
                </a:lnTo>
                <a:lnTo>
                  <a:pt x="42098" y="63156"/>
                </a:lnTo>
                <a:lnTo>
                  <a:pt x="46946" y="74029"/>
                </a:lnTo>
                <a:lnTo>
                  <a:pt x="50470" y="82101"/>
                </a:lnTo>
                <a:lnTo>
                  <a:pt x="53096" y="88420"/>
                </a:lnTo>
                <a:lnTo>
                  <a:pt x="54633" y="92631"/>
                </a:lnTo>
                <a:lnTo>
                  <a:pt x="57440" y="92631"/>
                </a:lnTo>
                <a:lnTo>
                  <a:pt x="60913" y="83722"/>
                </a:lnTo>
                <a:lnTo>
                  <a:pt x="65337" y="72975"/>
                </a:lnTo>
                <a:lnTo>
                  <a:pt x="58937" y="72975"/>
                </a:lnTo>
                <a:lnTo>
                  <a:pt x="42098" y="37890"/>
                </a:lnTo>
                <a:lnTo>
                  <a:pt x="37677" y="27633"/>
                </a:lnTo>
                <a:lnTo>
                  <a:pt x="31991" y="15447"/>
                </a:lnTo>
                <a:close/>
              </a:path>
              <a:path w="118110" h="92710">
                <a:moveTo>
                  <a:pt x="30871" y="87020"/>
                </a:moveTo>
                <a:lnTo>
                  <a:pt x="0" y="87020"/>
                </a:lnTo>
                <a:lnTo>
                  <a:pt x="0" y="91228"/>
                </a:lnTo>
                <a:lnTo>
                  <a:pt x="8419" y="89825"/>
                </a:lnTo>
                <a:lnTo>
                  <a:pt x="30871" y="89825"/>
                </a:lnTo>
                <a:lnTo>
                  <a:pt x="30871" y="87020"/>
                </a:lnTo>
                <a:close/>
              </a:path>
              <a:path w="118110" h="92710">
                <a:moveTo>
                  <a:pt x="30871" y="89825"/>
                </a:moveTo>
                <a:lnTo>
                  <a:pt x="25258" y="89825"/>
                </a:lnTo>
                <a:lnTo>
                  <a:pt x="30871" y="91228"/>
                </a:lnTo>
                <a:lnTo>
                  <a:pt x="30871" y="89825"/>
                </a:lnTo>
                <a:close/>
              </a:path>
              <a:path w="118110" h="92710">
                <a:moveTo>
                  <a:pt x="117874" y="87020"/>
                </a:moveTo>
                <a:lnTo>
                  <a:pt x="82699" y="87020"/>
                </a:lnTo>
                <a:lnTo>
                  <a:pt x="82699" y="91228"/>
                </a:lnTo>
                <a:lnTo>
                  <a:pt x="89809" y="89825"/>
                </a:lnTo>
                <a:lnTo>
                  <a:pt x="117874" y="89825"/>
                </a:lnTo>
                <a:lnTo>
                  <a:pt x="117874" y="87020"/>
                </a:lnTo>
                <a:close/>
              </a:path>
              <a:path w="118110" h="92710">
                <a:moveTo>
                  <a:pt x="117874" y="89825"/>
                </a:moveTo>
                <a:lnTo>
                  <a:pt x="112261" y="89825"/>
                </a:lnTo>
                <a:lnTo>
                  <a:pt x="117874" y="91228"/>
                </a:lnTo>
                <a:lnTo>
                  <a:pt x="117874" y="89825"/>
                </a:lnTo>
                <a:close/>
              </a:path>
              <a:path w="118110" h="92710">
                <a:moveTo>
                  <a:pt x="25258" y="0"/>
                </a:moveTo>
                <a:lnTo>
                  <a:pt x="0" y="0"/>
                </a:lnTo>
                <a:lnTo>
                  <a:pt x="0" y="4207"/>
                </a:lnTo>
                <a:lnTo>
                  <a:pt x="9729" y="4207"/>
                </a:lnTo>
                <a:lnTo>
                  <a:pt x="9729" y="5629"/>
                </a:lnTo>
                <a:lnTo>
                  <a:pt x="11226" y="5629"/>
                </a:lnTo>
                <a:lnTo>
                  <a:pt x="12535" y="7031"/>
                </a:lnTo>
                <a:lnTo>
                  <a:pt x="12535" y="81391"/>
                </a:lnTo>
                <a:lnTo>
                  <a:pt x="11226" y="82793"/>
                </a:lnTo>
                <a:lnTo>
                  <a:pt x="11226" y="84196"/>
                </a:lnTo>
                <a:lnTo>
                  <a:pt x="9729" y="85617"/>
                </a:lnTo>
                <a:lnTo>
                  <a:pt x="9729" y="87020"/>
                </a:lnTo>
                <a:lnTo>
                  <a:pt x="23762" y="87020"/>
                </a:lnTo>
                <a:lnTo>
                  <a:pt x="20955" y="85617"/>
                </a:lnTo>
                <a:lnTo>
                  <a:pt x="19645" y="84196"/>
                </a:lnTo>
                <a:lnTo>
                  <a:pt x="19498" y="82101"/>
                </a:lnTo>
                <a:lnTo>
                  <a:pt x="18148" y="75780"/>
                </a:lnTo>
                <a:lnTo>
                  <a:pt x="18148" y="15447"/>
                </a:lnTo>
                <a:lnTo>
                  <a:pt x="31991" y="15447"/>
                </a:lnTo>
                <a:lnTo>
                  <a:pt x="28837" y="8689"/>
                </a:lnTo>
                <a:lnTo>
                  <a:pt x="25258" y="0"/>
                </a:lnTo>
                <a:close/>
              </a:path>
              <a:path w="118110" h="92710">
                <a:moveTo>
                  <a:pt x="106648" y="14045"/>
                </a:moveTo>
                <a:lnTo>
                  <a:pt x="93925" y="14045"/>
                </a:lnTo>
                <a:lnTo>
                  <a:pt x="93925" y="82793"/>
                </a:lnTo>
                <a:lnTo>
                  <a:pt x="92615" y="84196"/>
                </a:lnTo>
                <a:lnTo>
                  <a:pt x="92615" y="85617"/>
                </a:lnTo>
                <a:lnTo>
                  <a:pt x="89809" y="87020"/>
                </a:lnTo>
                <a:lnTo>
                  <a:pt x="110764" y="87020"/>
                </a:lnTo>
                <a:lnTo>
                  <a:pt x="107958" y="85617"/>
                </a:lnTo>
                <a:lnTo>
                  <a:pt x="106648" y="84196"/>
                </a:lnTo>
                <a:lnTo>
                  <a:pt x="106648" y="14045"/>
                </a:lnTo>
                <a:close/>
              </a:path>
              <a:path w="118110" h="92710">
                <a:moveTo>
                  <a:pt x="117874" y="0"/>
                </a:moveTo>
                <a:lnTo>
                  <a:pt x="93925" y="0"/>
                </a:lnTo>
                <a:lnTo>
                  <a:pt x="88724" y="11297"/>
                </a:lnTo>
                <a:lnTo>
                  <a:pt x="83611" y="21932"/>
                </a:lnTo>
                <a:lnTo>
                  <a:pt x="78743" y="31775"/>
                </a:lnTo>
                <a:lnTo>
                  <a:pt x="74279" y="40695"/>
                </a:lnTo>
                <a:lnTo>
                  <a:pt x="58937" y="72975"/>
                </a:lnTo>
                <a:lnTo>
                  <a:pt x="65337" y="72975"/>
                </a:lnTo>
                <a:lnTo>
                  <a:pt x="69333" y="63814"/>
                </a:lnTo>
                <a:lnTo>
                  <a:pt x="74279" y="53338"/>
                </a:lnTo>
                <a:lnTo>
                  <a:pt x="93925" y="14045"/>
                </a:lnTo>
                <a:lnTo>
                  <a:pt x="106648" y="14045"/>
                </a:lnTo>
                <a:lnTo>
                  <a:pt x="106648" y="5629"/>
                </a:lnTo>
                <a:lnTo>
                  <a:pt x="107958" y="4207"/>
                </a:lnTo>
                <a:lnTo>
                  <a:pt x="117874" y="4207"/>
                </a:lnTo>
                <a:lnTo>
                  <a:pt x="117874" y="0"/>
                </a:lnTo>
                <a:close/>
              </a:path>
            </a:pathLst>
          </a:custGeom>
          <a:solidFill>
            <a:srgbClr val="000000"/>
          </a:solidFill>
        </p:spPr>
        <p:txBody>
          <a:bodyPr wrap="square" lIns="0" tIns="0" rIns="0" bIns="0" rtlCol="0"/>
          <a:lstStyle/>
          <a:p>
            <a:endParaRPr/>
          </a:p>
        </p:txBody>
      </p:sp>
      <p:sp>
        <p:nvSpPr>
          <p:cNvPr id="191" name="object 191"/>
          <p:cNvSpPr/>
          <p:nvPr/>
        </p:nvSpPr>
        <p:spPr>
          <a:xfrm>
            <a:off x="5747525" y="3956066"/>
            <a:ext cx="57785" cy="94615"/>
          </a:xfrm>
          <a:custGeom>
            <a:avLst/>
            <a:gdLst/>
            <a:ahLst/>
            <a:cxnLst/>
            <a:rect l="l" t="t" r="r" b="b"/>
            <a:pathLst>
              <a:path w="57785" h="94614">
                <a:moveTo>
                  <a:pt x="46316" y="0"/>
                </a:moveTo>
                <a:lnTo>
                  <a:pt x="9831" y="25266"/>
                </a:lnTo>
                <a:lnTo>
                  <a:pt x="5528" y="32279"/>
                </a:lnTo>
                <a:lnTo>
                  <a:pt x="0" y="58948"/>
                </a:lnTo>
                <a:lnTo>
                  <a:pt x="441" y="66246"/>
                </a:lnTo>
                <a:lnTo>
                  <a:pt x="2020" y="73501"/>
                </a:lnTo>
                <a:lnTo>
                  <a:pt x="4651" y="79440"/>
                </a:lnTo>
                <a:lnTo>
                  <a:pt x="8334" y="84196"/>
                </a:lnTo>
                <a:lnTo>
                  <a:pt x="12638" y="89825"/>
                </a:lnTo>
                <a:lnTo>
                  <a:pt x="19560" y="94033"/>
                </a:lnTo>
                <a:lnTo>
                  <a:pt x="35090" y="94033"/>
                </a:lnTo>
                <a:lnTo>
                  <a:pt x="42013" y="89825"/>
                </a:lnTo>
                <a:lnTo>
                  <a:pt x="43411" y="88423"/>
                </a:lnTo>
                <a:lnTo>
                  <a:pt x="23864" y="88423"/>
                </a:lnTo>
                <a:lnTo>
                  <a:pt x="21057" y="87020"/>
                </a:lnTo>
                <a:lnTo>
                  <a:pt x="18251" y="82793"/>
                </a:lnTo>
                <a:lnTo>
                  <a:pt x="13947" y="78585"/>
                </a:lnTo>
                <a:lnTo>
                  <a:pt x="12638" y="71572"/>
                </a:lnTo>
                <a:lnTo>
                  <a:pt x="12638" y="54740"/>
                </a:lnTo>
                <a:lnTo>
                  <a:pt x="13947" y="53338"/>
                </a:lnTo>
                <a:lnTo>
                  <a:pt x="15444" y="50532"/>
                </a:lnTo>
                <a:lnTo>
                  <a:pt x="16754" y="49130"/>
                </a:lnTo>
                <a:lnTo>
                  <a:pt x="19560" y="47727"/>
                </a:lnTo>
                <a:lnTo>
                  <a:pt x="12638" y="47727"/>
                </a:lnTo>
                <a:lnTo>
                  <a:pt x="26670" y="16850"/>
                </a:lnTo>
                <a:lnTo>
                  <a:pt x="30787" y="12642"/>
                </a:lnTo>
                <a:lnTo>
                  <a:pt x="36400" y="8434"/>
                </a:lnTo>
                <a:lnTo>
                  <a:pt x="50432" y="2805"/>
                </a:lnTo>
                <a:lnTo>
                  <a:pt x="50432" y="1402"/>
                </a:lnTo>
                <a:lnTo>
                  <a:pt x="46316" y="0"/>
                </a:lnTo>
                <a:close/>
              </a:path>
              <a:path w="57785" h="94614">
                <a:moveTo>
                  <a:pt x="51860" y="44903"/>
                </a:moveTo>
                <a:lnTo>
                  <a:pt x="33593" y="44903"/>
                </a:lnTo>
                <a:lnTo>
                  <a:pt x="37896" y="46306"/>
                </a:lnTo>
                <a:lnTo>
                  <a:pt x="40703" y="50532"/>
                </a:lnTo>
                <a:lnTo>
                  <a:pt x="44819" y="53338"/>
                </a:lnTo>
                <a:lnTo>
                  <a:pt x="46316" y="58948"/>
                </a:lnTo>
                <a:lnTo>
                  <a:pt x="46316" y="72975"/>
                </a:lnTo>
                <a:lnTo>
                  <a:pt x="43510" y="78585"/>
                </a:lnTo>
                <a:lnTo>
                  <a:pt x="37896" y="87020"/>
                </a:lnTo>
                <a:lnTo>
                  <a:pt x="33593" y="88423"/>
                </a:lnTo>
                <a:lnTo>
                  <a:pt x="43411" y="88423"/>
                </a:lnTo>
                <a:lnTo>
                  <a:pt x="47626" y="84196"/>
                </a:lnTo>
                <a:lnTo>
                  <a:pt x="54736" y="78585"/>
                </a:lnTo>
                <a:lnTo>
                  <a:pt x="57542" y="70170"/>
                </a:lnTo>
                <a:lnTo>
                  <a:pt x="57542" y="53338"/>
                </a:lnTo>
                <a:lnTo>
                  <a:pt x="54736" y="47727"/>
                </a:lnTo>
                <a:lnTo>
                  <a:pt x="51860" y="44903"/>
                </a:lnTo>
                <a:close/>
              </a:path>
              <a:path w="57785" h="94614">
                <a:moveTo>
                  <a:pt x="40703" y="36487"/>
                </a:moveTo>
                <a:lnTo>
                  <a:pt x="30787" y="36487"/>
                </a:lnTo>
                <a:lnTo>
                  <a:pt x="27980" y="37890"/>
                </a:lnTo>
                <a:lnTo>
                  <a:pt x="26670" y="37890"/>
                </a:lnTo>
                <a:lnTo>
                  <a:pt x="25173" y="39292"/>
                </a:lnTo>
                <a:lnTo>
                  <a:pt x="19560" y="42098"/>
                </a:lnTo>
                <a:lnTo>
                  <a:pt x="12638" y="47727"/>
                </a:lnTo>
                <a:lnTo>
                  <a:pt x="19560" y="47727"/>
                </a:lnTo>
                <a:lnTo>
                  <a:pt x="22367" y="44903"/>
                </a:lnTo>
                <a:lnTo>
                  <a:pt x="51860" y="44903"/>
                </a:lnTo>
                <a:lnTo>
                  <a:pt x="50432" y="43500"/>
                </a:lnTo>
                <a:lnTo>
                  <a:pt x="46316" y="39292"/>
                </a:lnTo>
                <a:lnTo>
                  <a:pt x="40703" y="36487"/>
                </a:lnTo>
                <a:close/>
              </a:path>
            </a:pathLst>
          </a:custGeom>
          <a:solidFill>
            <a:srgbClr val="000000"/>
          </a:solidFill>
        </p:spPr>
        <p:txBody>
          <a:bodyPr wrap="square" lIns="0" tIns="0" rIns="0" bIns="0" rtlCol="0"/>
          <a:lstStyle/>
          <a:p>
            <a:endParaRPr/>
          </a:p>
        </p:txBody>
      </p:sp>
      <p:sp>
        <p:nvSpPr>
          <p:cNvPr id="192" name="object 192"/>
          <p:cNvSpPr/>
          <p:nvPr/>
        </p:nvSpPr>
        <p:spPr>
          <a:xfrm>
            <a:off x="6612041" y="3956066"/>
            <a:ext cx="59055" cy="94615"/>
          </a:xfrm>
          <a:custGeom>
            <a:avLst/>
            <a:gdLst/>
            <a:ahLst/>
            <a:cxnLst/>
            <a:rect l="l" t="t" r="r" b="b"/>
            <a:pathLst>
              <a:path w="59054" h="94614">
                <a:moveTo>
                  <a:pt x="58638" y="46306"/>
                </a:moveTo>
                <a:lnTo>
                  <a:pt x="46214" y="46306"/>
                </a:lnTo>
                <a:lnTo>
                  <a:pt x="44904" y="54740"/>
                </a:lnTo>
                <a:lnTo>
                  <a:pt x="42098" y="61754"/>
                </a:lnTo>
                <a:lnTo>
                  <a:pt x="14032" y="88423"/>
                </a:lnTo>
                <a:lnTo>
                  <a:pt x="5613" y="89825"/>
                </a:lnTo>
                <a:lnTo>
                  <a:pt x="5613" y="91228"/>
                </a:lnTo>
                <a:lnTo>
                  <a:pt x="9729" y="94033"/>
                </a:lnTo>
                <a:lnTo>
                  <a:pt x="20955" y="91228"/>
                </a:lnTo>
                <a:lnTo>
                  <a:pt x="25258" y="89825"/>
                </a:lnTo>
                <a:lnTo>
                  <a:pt x="30871" y="85599"/>
                </a:lnTo>
                <a:lnTo>
                  <a:pt x="37794" y="81391"/>
                </a:lnTo>
                <a:lnTo>
                  <a:pt x="42098" y="75780"/>
                </a:lnTo>
                <a:lnTo>
                  <a:pt x="47711" y="71572"/>
                </a:lnTo>
                <a:lnTo>
                  <a:pt x="51827" y="64559"/>
                </a:lnTo>
                <a:lnTo>
                  <a:pt x="54633" y="58948"/>
                </a:lnTo>
                <a:lnTo>
                  <a:pt x="57440" y="51935"/>
                </a:lnTo>
                <a:lnTo>
                  <a:pt x="58638" y="46306"/>
                </a:lnTo>
                <a:close/>
              </a:path>
              <a:path w="59054" h="94614">
                <a:moveTo>
                  <a:pt x="39291" y="0"/>
                </a:moveTo>
                <a:lnTo>
                  <a:pt x="20955" y="0"/>
                </a:lnTo>
                <a:lnTo>
                  <a:pt x="14032" y="2805"/>
                </a:lnTo>
                <a:lnTo>
                  <a:pt x="2806" y="14045"/>
                </a:lnTo>
                <a:lnTo>
                  <a:pt x="0" y="22461"/>
                </a:lnTo>
                <a:lnTo>
                  <a:pt x="0" y="39292"/>
                </a:lnTo>
                <a:lnTo>
                  <a:pt x="2806" y="46306"/>
                </a:lnTo>
                <a:lnTo>
                  <a:pt x="6922" y="50532"/>
                </a:lnTo>
                <a:lnTo>
                  <a:pt x="11226" y="54740"/>
                </a:lnTo>
                <a:lnTo>
                  <a:pt x="16839" y="57546"/>
                </a:lnTo>
                <a:lnTo>
                  <a:pt x="29375" y="57546"/>
                </a:lnTo>
                <a:lnTo>
                  <a:pt x="32181" y="56143"/>
                </a:lnTo>
                <a:lnTo>
                  <a:pt x="33678" y="56143"/>
                </a:lnTo>
                <a:lnTo>
                  <a:pt x="36484" y="53338"/>
                </a:lnTo>
                <a:lnTo>
                  <a:pt x="39291" y="51935"/>
                </a:lnTo>
                <a:lnTo>
                  <a:pt x="41016" y="50532"/>
                </a:lnTo>
                <a:lnTo>
                  <a:pt x="23762" y="50532"/>
                </a:lnTo>
                <a:lnTo>
                  <a:pt x="19645" y="47727"/>
                </a:lnTo>
                <a:lnTo>
                  <a:pt x="16839" y="43500"/>
                </a:lnTo>
                <a:lnTo>
                  <a:pt x="14032" y="40695"/>
                </a:lnTo>
                <a:lnTo>
                  <a:pt x="11226" y="33682"/>
                </a:lnTo>
                <a:lnTo>
                  <a:pt x="11226" y="22461"/>
                </a:lnTo>
                <a:lnTo>
                  <a:pt x="12535" y="18253"/>
                </a:lnTo>
                <a:lnTo>
                  <a:pt x="14032" y="15447"/>
                </a:lnTo>
                <a:lnTo>
                  <a:pt x="15342" y="11239"/>
                </a:lnTo>
                <a:lnTo>
                  <a:pt x="18148" y="8434"/>
                </a:lnTo>
                <a:lnTo>
                  <a:pt x="19645" y="7031"/>
                </a:lnTo>
                <a:lnTo>
                  <a:pt x="25258" y="4207"/>
                </a:lnTo>
                <a:lnTo>
                  <a:pt x="46024" y="4207"/>
                </a:lnTo>
                <a:lnTo>
                  <a:pt x="44904" y="2805"/>
                </a:lnTo>
                <a:lnTo>
                  <a:pt x="39291" y="0"/>
                </a:lnTo>
                <a:close/>
              </a:path>
              <a:path w="59054" h="94614">
                <a:moveTo>
                  <a:pt x="46024" y="4207"/>
                </a:moveTo>
                <a:lnTo>
                  <a:pt x="33678" y="4207"/>
                </a:lnTo>
                <a:lnTo>
                  <a:pt x="37794" y="7031"/>
                </a:lnTo>
                <a:lnTo>
                  <a:pt x="40601" y="11239"/>
                </a:lnTo>
                <a:lnTo>
                  <a:pt x="44904" y="15447"/>
                </a:lnTo>
                <a:lnTo>
                  <a:pt x="46091" y="20532"/>
                </a:lnTo>
                <a:lnTo>
                  <a:pt x="46214" y="36487"/>
                </a:lnTo>
                <a:lnTo>
                  <a:pt x="44904" y="42098"/>
                </a:lnTo>
                <a:lnTo>
                  <a:pt x="42098" y="44903"/>
                </a:lnTo>
                <a:lnTo>
                  <a:pt x="37794" y="47727"/>
                </a:lnTo>
                <a:lnTo>
                  <a:pt x="34988" y="50532"/>
                </a:lnTo>
                <a:lnTo>
                  <a:pt x="41016" y="50532"/>
                </a:lnTo>
                <a:lnTo>
                  <a:pt x="46214" y="46306"/>
                </a:lnTo>
                <a:lnTo>
                  <a:pt x="58638" y="46306"/>
                </a:lnTo>
                <a:lnTo>
                  <a:pt x="58937" y="44903"/>
                </a:lnTo>
                <a:lnTo>
                  <a:pt x="58767" y="33682"/>
                </a:lnTo>
                <a:lnTo>
                  <a:pt x="58411" y="27786"/>
                </a:lnTo>
                <a:lnTo>
                  <a:pt x="56832" y="20532"/>
                </a:lnTo>
                <a:lnTo>
                  <a:pt x="54201" y="14593"/>
                </a:lnTo>
                <a:lnTo>
                  <a:pt x="50517" y="9837"/>
                </a:lnTo>
                <a:lnTo>
                  <a:pt x="46024" y="4207"/>
                </a:lnTo>
                <a:close/>
              </a:path>
            </a:pathLst>
          </a:custGeom>
          <a:solidFill>
            <a:srgbClr val="000000"/>
          </a:solidFill>
        </p:spPr>
        <p:txBody>
          <a:bodyPr wrap="square" lIns="0" tIns="0" rIns="0" bIns="0" rtlCol="0"/>
          <a:lstStyle/>
          <a:p>
            <a:endParaRPr/>
          </a:p>
        </p:txBody>
      </p:sp>
      <p:sp>
        <p:nvSpPr>
          <p:cNvPr id="193" name="object 193"/>
          <p:cNvSpPr/>
          <p:nvPr/>
        </p:nvSpPr>
        <p:spPr>
          <a:xfrm>
            <a:off x="6675092" y="3957470"/>
            <a:ext cx="60960" cy="91440"/>
          </a:xfrm>
          <a:custGeom>
            <a:avLst/>
            <a:gdLst/>
            <a:ahLst/>
            <a:cxnLst/>
            <a:rect l="l" t="t" r="r" b="b"/>
            <a:pathLst>
              <a:path w="60959" h="91439">
                <a:moveTo>
                  <a:pt x="60434" y="87020"/>
                </a:moveTo>
                <a:lnTo>
                  <a:pt x="19645" y="87020"/>
                </a:lnTo>
                <a:lnTo>
                  <a:pt x="19645" y="91228"/>
                </a:lnTo>
                <a:lnTo>
                  <a:pt x="31058" y="89825"/>
                </a:lnTo>
                <a:lnTo>
                  <a:pt x="60434" y="89825"/>
                </a:lnTo>
                <a:lnTo>
                  <a:pt x="60434" y="87020"/>
                </a:lnTo>
                <a:close/>
              </a:path>
              <a:path w="60959" h="91439">
                <a:moveTo>
                  <a:pt x="60434" y="89825"/>
                </a:moveTo>
                <a:lnTo>
                  <a:pt x="53511" y="89825"/>
                </a:lnTo>
                <a:lnTo>
                  <a:pt x="60434" y="91228"/>
                </a:lnTo>
                <a:lnTo>
                  <a:pt x="60434" y="89825"/>
                </a:lnTo>
                <a:close/>
              </a:path>
              <a:path w="60959" h="91439">
                <a:moveTo>
                  <a:pt x="46401" y="67364"/>
                </a:moveTo>
                <a:lnTo>
                  <a:pt x="35175" y="67364"/>
                </a:lnTo>
                <a:lnTo>
                  <a:pt x="35175" y="84196"/>
                </a:lnTo>
                <a:lnTo>
                  <a:pt x="33865" y="85617"/>
                </a:lnTo>
                <a:lnTo>
                  <a:pt x="32368" y="85617"/>
                </a:lnTo>
                <a:lnTo>
                  <a:pt x="29562" y="87020"/>
                </a:lnTo>
                <a:lnTo>
                  <a:pt x="50704" y="87020"/>
                </a:lnTo>
                <a:lnTo>
                  <a:pt x="47898" y="85617"/>
                </a:lnTo>
                <a:lnTo>
                  <a:pt x="47898" y="84196"/>
                </a:lnTo>
                <a:lnTo>
                  <a:pt x="46401" y="82793"/>
                </a:lnTo>
                <a:lnTo>
                  <a:pt x="46401" y="67364"/>
                </a:lnTo>
                <a:close/>
              </a:path>
              <a:path w="60959" h="91439">
                <a:moveTo>
                  <a:pt x="47898" y="0"/>
                </a:moveTo>
                <a:lnTo>
                  <a:pt x="45091" y="0"/>
                </a:lnTo>
                <a:lnTo>
                  <a:pt x="39478" y="2805"/>
                </a:lnTo>
                <a:lnTo>
                  <a:pt x="36672" y="2805"/>
                </a:lnTo>
                <a:lnTo>
                  <a:pt x="29994" y="12788"/>
                </a:lnTo>
                <a:lnTo>
                  <a:pt x="24650" y="21582"/>
                </a:lnTo>
                <a:lnTo>
                  <a:pt x="20359" y="29057"/>
                </a:lnTo>
                <a:lnTo>
                  <a:pt x="16839" y="35085"/>
                </a:lnTo>
                <a:lnTo>
                  <a:pt x="12629" y="40851"/>
                </a:lnTo>
                <a:lnTo>
                  <a:pt x="8419" y="47542"/>
                </a:lnTo>
                <a:lnTo>
                  <a:pt x="4209" y="55022"/>
                </a:lnTo>
                <a:lnTo>
                  <a:pt x="0" y="63156"/>
                </a:lnTo>
                <a:lnTo>
                  <a:pt x="0" y="67364"/>
                </a:lnTo>
                <a:lnTo>
                  <a:pt x="60434" y="67364"/>
                </a:lnTo>
                <a:lnTo>
                  <a:pt x="60434" y="58948"/>
                </a:lnTo>
                <a:lnTo>
                  <a:pt x="8419" y="58948"/>
                </a:lnTo>
                <a:lnTo>
                  <a:pt x="14968" y="46577"/>
                </a:lnTo>
                <a:lnTo>
                  <a:pt x="21797" y="34736"/>
                </a:lnTo>
                <a:lnTo>
                  <a:pt x="35175" y="12642"/>
                </a:lnTo>
                <a:lnTo>
                  <a:pt x="46544" y="12642"/>
                </a:lnTo>
                <a:lnTo>
                  <a:pt x="46588" y="10711"/>
                </a:lnTo>
                <a:lnTo>
                  <a:pt x="47032" y="4766"/>
                </a:lnTo>
                <a:lnTo>
                  <a:pt x="47898" y="0"/>
                </a:lnTo>
                <a:close/>
              </a:path>
              <a:path w="60959" h="91439">
                <a:moveTo>
                  <a:pt x="46544" y="12642"/>
                </a:moveTo>
                <a:lnTo>
                  <a:pt x="35175" y="12642"/>
                </a:lnTo>
                <a:lnTo>
                  <a:pt x="35175" y="58948"/>
                </a:lnTo>
                <a:lnTo>
                  <a:pt x="46401" y="58948"/>
                </a:lnTo>
                <a:lnTo>
                  <a:pt x="46544" y="12642"/>
                </a:lnTo>
                <a:close/>
              </a:path>
              <a:path w="60959" h="91439">
                <a:moveTo>
                  <a:pt x="60434" y="57546"/>
                </a:moveTo>
                <a:lnTo>
                  <a:pt x="56317" y="58948"/>
                </a:lnTo>
                <a:lnTo>
                  <a:pt x="60434" y="58948"/>
                </a:lnTo>
                <a:lnTo>
                  <a:pt x="60434" y="57546"/>
                </a:lnTo>
                <a:close/>
              </a:path>
            </a:pathLst>
          </a:custGeom>
          <a:solidFill>
            <a:srgbClr val="000000"/>
          </a:solidFill>
        </p:spPr>
        <p:txBody>
          <a:bodyPr wrap="square" lIns="0" tIns="0" rIns="0" bIns="0" rtlCol="0"/>
          <a:lstStyle/>
          <a:p>
            <a:endParaRPr/>
          </a:p>
        </p:txBody>
      </p:sp>
      <p:sp>
        <p:nvSpPr>
          <p:cNvPr id="194" name="object 194"/>
          <p:cNvSpPr/>
          <p:nvPr/>
        </p:nvSpPr>
        <p:spPr>
          <a:xfrm>
            <a:off x="7455498" y="3957470"/>
            <a:ext cx="60960" cy="91440"/>
          </a:xfrm>
          <a:custGeom>
            <a:avLst/>
            <a:gdLst/>
            <a:ahLst/>
            <a:cxnLst/>
            <a:rect l="l" t="t" r="r" b="b"/>
            <a:pathLst>
              <a:path w="60959" h="91439">
                <a:moveTo>
                  <a:pt x="55904" y="11239"/>
                </a:moveTo>
                <a:lnTo>
                  <a:pt x="49207" y="11239"/>
                </a:lnTo>
                <a:lnTo>
                  <a:pt x="45755" y="17595"/>
                </a:lnTo>
                <a:lnTo>
                  <a:pt x="41934" y="24214"/>
                </a:lnTo>
                <a:lnTo>
                  <a:pt x="37867" y="31359"/>
                </a:lnTo>
                <a:lnTo>
                  <a:pt x="33678" y="39292"/>
                </a:lnTo>
                <a:lnTo>
                  <a:pt x="23934" y="55872"/>
                </a:lnTo>
                <a:lnTo>
                  <a:pt x="15646" y="69819"/>
                </a:lnTo>
                <a:lnTo>
                  <a:pt x="8656" y="81135"/>
                </a:lnTo>
                <a:lnTo>
                  <a:pt x="2806" y="89825"/>
                </a:lnTo>
                <a:lnTo>
                  <a:pt x="4303" y="91228"/>
                </a:lnTo>
                <a:lnTo>
                  <a:pt x="7109" y="89825"/>
                </a:lnTo>
                <a:lnTo>
                  <a:pt x="17397" y="89825"/>
                </a:lnTo>
                <a:lnTo>
                  <a:pt x="23677" y="74053"/>
                </a:lnTo>
                <a:lnTo>
                  <a:pt x="33374" y="53854"/>
                </a:lnTo>
                <a:lnTo>
                  <a:pt x="45702" y="30236"/>
                </a:lnTo>
                <a:lnTo>
                  <a:pt x="55904" y="11239"/>
                </a:lnTo>
                <a:close/>
              </a:path>
              <a:path w="60959" h="91439">
                <a:moveTo>
                  <a:pt x="17397" y="89825"/>
                </a:moveTo>
                <a:lnTo>
                  <a:pt x="14032" y="89825"/>
                </a:lnTo>
                <a:lnTo>
                  <a:pt x="16839" y="91228"/>
                </a:lnTo>
                <a:lnTo>
                  <a:pt x="17397" y="89825"/>
                </a:lnTo>
                <a:close/>
              </a:path>
              <a:path w="60959" h="91439">
                <a:moveTo>
                  <a:pt x="60434" y="0"/>
                </a:moveTo>
                <a:lnTo>
                  <a:pt x="1496" y="0"/>
                </a:lnTo>
                <a:lnTo>
                  <a:pt x="0" y="1402"/>
                </a:lnTo>
                <a:lnTo>
                  <a:pt x="1496" y="4207"/>
                </a:lnTo>
                <a:lnTo>
                  <a:pt x="1496" y="28071"/>
                </a:lnTo>
                <a:lnTo>
                  <a:pt x="5613" y="28071"/>
                </a:lnTo>
                <a:lnTo>
                  <a:pt x="5613" y="18253"/>
                </a:lnTo>
                <a:lnTo>
                  <a:pt x="7109" y="15447"/>
                </a:lnTo>
                <a:lnTo>
                  <a:pt x="7109" y="12642"/>
                </a:lnTo>
                <a:lnTo>
                  <a:pt x="8419" y="12642"/>
                </a:lnTo>
                <a:lnTo>
                  <a:pt x="9916" y="11239"/>
                </a:lnTo>
                <a:lnTo>
                  <a:pt x="55904" y="11239"/>
                </a:lnTo>
                <a:lnTo>
                  <a:pt x="60434" y="2805"/>
                </a:lnTo>
                <a:lnTo>
                  <a:pt x="60434" y="0"/>
                </a:lnTo>
                <a:close/>
              </a:path>
            </a:pathLst>
          </a:custGeom>
          <a:solidFill>
            <a:srgbClr val="000000"/>
          </a:solidFill>
        </p:spPr>
        <p:txBody>
          <a:bodyPr wrap="square" lIns="0" tIns="0" rIns="0" bIns="0" rtlCol="0"/>
          <a:lstStyle/>
          <a:p>
            <a:endParaRPr/>
          </a:p>
        </p:txBody>
      </p:sp>
      <p:sp>
        <p:nvSpPr>
          <p:cNvPr id="195" name="object 195"/>
          <p:cNvSpPr/>
          <p:nvPr/>
        </p:nvSpPr>
        <p:spPr>
          <a:xfrm>
            <a:off x="7517241" y="3957468"/>
            <a:ext cx="59055" cy="92710"/>
          </a:xfrm>
          <a:custGeom>
            <a:avLst/>
            <a:gdLst/>
            <a:ahLst/>
            <a:cxnLst/>
            <a:rect l="l" t="t" r="r" b="b"/>
            <a:pathLst>
              <a:path w="59054" h="92710">
                <a:moveTo>
                  <a:pt x="4303" y="68767"/>
                </a:moveTo>
                <a:lnTo>
                  <a:pt x="0" y="71572"/>
                </a:lnTo>
                <a:lnTo>
                  <a:pt x="5613" y="82793"/>
                </a:lnTo>
                <a:lnTo>
                  <a:pt x="5613" y="85617"/>
                </a:lnTo>
                <a:lnTo>
                  <a:pt x="7109" y="88423"/>
                </a:lnTo>
                <a:lnTo>
                  <a:pt x="9916" y="89825"/>
                </a:lnTo>
                <a:lnTo>
                  <a:pt x="11226" y="91228"/>
                </a:lnTo>
                <a:lnTo>
                  <a:pt x="15529" y="91228"/>
                </a:lnTo>
                <a:lnTo>
                  <a:pt x="18336" y="92631"/>
                </a:lnTo>
                <a:lnTo>
                  <a:pt x="21142" y="92631"/>
                </a:lnTo>
                <a:lnTo>
                  <a:pt x="28214" y="91863"/>
                </a:lnTo>
                <a:lnTo>
                  <a:pt x="34917" y="89648"/>
                </a:lnTo>
                <a:lnTo>
                  <a:pt x="41375" y="86114"/>
                </a:lnTo>
                <a:lnTo>
                  <a:pt x="42041" y="85617"/>
                </a:lnTo>
                <a:lnTo>
                  <a:pt x="19645" y="85617"/>
                </a:lnTo>
                <a:lnTo>
                  <a:pt x="16839" y="84196"/>
                </a:lnTo>
                <a:lnTo>
                  <a:pt x="14032" y="84196"/>
                </a:lnTo>
                <a:lnTo>
                  <a:pt x="12722" y="82793"/>
                </a:lnTo>
                <a:lnTo>
                  <a:pt x="11226" y="81391"/>
                </a:lnTo>
                <a:lnTo>
                  <a:pt x="9916" y="79988"/>
                </a:lnTo>
                <a:lnTo>
                  <a:pt x="8419" y="77183"/>
                </a:lnTo>
                <a:lnTo>
                  <a:pt x="5613" y="71572"/>
                </a:lnTo>
                <a:lnTo>
                  <a:pt x="4303" y="68767"/>
                </a:lnTo>
                <a:close/>
              </a:path>
              <a:path w="59054" h="92710">
                <a:moveTo>
                  <a:pt x="53386" y="39292"/>
                </a:moveTo>
                <a:lnTo>
                  <a:pt x="33678" y="39292"/>
                </a:lnTo>
                <a:lnTo>
                  <a:pt x="39291" y="42098"/>
                </a:lnTo>
                <a:lnTo>
                  <a:pt x="42098" y="46324"/>
                </a:lnTo>
                <a:lnTo>
                  <a:pt x="46401" y="49130"/>
                </a:lnTo>
                <a:lnTo>
                  <a:pt x="47711" y="54740"/>
                </a:lnTo>
                <a:lnTo>
                  <a:pt x="47711" y="68767"/>
                </a:lnTo>
                <a:lnTo>
                  <a:pt x="46401" y="75780"/>
                </a:lnTo>
                <a:lnTo>
                  <a:pt x="42098" y="79988"/>
                </a:lnTo>
                <a:lnTo>
                  <a:pt x="37981" y="84196"/>
                </a:lnTo>
                <a:lnTo>
                  <a:pt x="32368" y="85617"/>
                </a:lnTo>
                <a:lnTo>
                  <a:pt x="42041" y="85617"/>
                </a:lnTo>
                <a:lnTo>
                  <a:pt x="58937" y="56143"/>
                </a:lnTo>
                <a:lnTo>
                  <a:pt x="58937" y="49130"/>
                </a:lnTo>
                <a:lnTo>
                  <a:pt x="56130" y="42098"/>
                </a:lnTo>
                <a:lnTo>
                  <a:pt x="53386" y="39292"/>
                </a:lnTo>
                <a:close/>
              </a:path>
              <a:path w="59054" h="92710">
                <a:moveTo>
                  <a:pt x="54821" y="0"/>
                </a:moveTo>
                <a:lnTo>
                  <a:pt x="8419" y="0"/>
                </a:lnTo>
                <a:lnTo>
                  <a:pt x="8419" y="5629"/>
                </a:lnTo>
                <a:lnTo>
                  <a:pt x="9916" y="11239"/>
                </a:lnTo>
                <a:lnTo>
                  <a:pt x="9895" y="20357"/>
                </a:lnTo>
                <a:lnTo>
                  <a:pt x="9682" y="27589"/>
                </a:lnTo>
                <a:lnTo>
                  <a:pt x="8653" y="41360"/>
                </a:lnTo>
                <a:lnTo>
                  <a:pt x="8419" y="47727"/>
                </a:lnTo>
                <a:lnTo>
                  <a:pt x="11226" y="47727"/>
                </a:lnTo>
                <a:lnTo>
                  <a:pt x="12722" y="44903"/>
                </a:lnTo>
                <a:lnTo>
                  <a:pt x="23949" y="39292"/>
                </a:lnTo>
                <a:lnTo>
                  <a:pt x="53386" y="39292"/>
                </a:lnTo>
                <a:lnTo>
                  <a:pt x="52014" y="37890"/>
                </a:lnTo>
                <a:lnTo>
                  <a:pt x="14032" y="37890"/>
                </a:lnTo>
                <a:lnTo>
                  <a:pt x="14219" y="20357"/>
                </a:lnTo>
                <a:lnTo>
                  <a:pt x="14664" y="14615"/>
                </a:lnTo>
                <a:lnTo>
                  <a:pt x="15529" y="11239"/>
                </a:lnTo>
                <a:lnTo>
                  <a:pt x="54821" y="11239"/>
                </a:lnTo>
                <a:lnTo>
                  <a:pt x="54821" y="0"/>
                </a:lnTo>
                <a:close/>
              </a:path>
              <a:path w="59054" h="92710">
                <a:moveTo>
                  <a:pt x="40788" y="30877"/>
                </a:moveTo>
                <a:lnTo>
                  <a:pt x="25258" y="30877"/>
                </a:lnTo>
                <a:lnTo>
                  <a:pt x="16839" y="35085"/>
                </a:lnTo>
                <a:lnTo>
                  <a:pt x="14032" y="37890"/>
                </a:lnTo>
                <a:lnTo>
                  <a:pt x="52014" y="37890"/>
                </a:lnTo>
                <a:lnTo>
                  <a:pt x="46401" y="33682"/>
                </a:lnTo>
                <a:lnTo>
                  <a:pt x="40788" y="30877"/>
                </a:lnTo>
                <a:close/>
              </a:path>
            </a:pathLst>
          </a:custGeom>
          <a:solidFill>
            <a:srgbClr val="000000"/>
          </a:solidFill>
        </p:spPr>
        <p:txBody>
          <a:bodyPr wrap="square" lIns="0" tIns="0" rIns="0" bIns="0" rtlCol="0"/>
          <a:lstStyle/>
          <a:p>
            <a:endParaRPr/>
          </a:p>
        </p:txBody>
      </p:sp>
      <p:sp>
        <p:nvSpPr>
          <p:cNvPr id="196" name="object 196"/>
          <p:cNvSpPr/>
          <p:nvPr/>
        </p:nvSpPr>
        <p:spPr>
          <a:xfrm>
            <a:off x="8422443" y="3957470"/>
            <a:ext cx="62230" cy="91440"/>
          </a:xfrm>
          <a:custGeom>
            <a:avLst/>
            <a:gdLst/>
            <a:ahLst/>
            <a:cxnLst/>
            <a:rect l="l" t="t" r="r" b="b"/>
            <a:pathLst>
              <a:path w="62229" h="91439">
                <a:moveTo>
                  <a:pt x="61743" y="87020"/>
                </a:moveTo>
                <a:lnTo>
                  <a:pt x="21142" y="87020"/>
                </a:lnTo>
                <a:lnTo>
                  <a:pt x="21142" y="91228"/>
                </a:lnTo>
                <a:lnTo>
                  <a:pt x="32368" y="89825"/>
                </a:lnTo>
                <a:lnTo>
                  <a:pt x="61743" y="89825"/>
                </a:lnTo>
                <a:lnTo>
                  <a:pt x="61743" y="87020"/>
                </a:lnTo>
                <a:close/>
              </a:path>
              <a:path w="62229" h="91439">
                <a:moveTo>
                  <a:pt x="61743" y="89825"/>
                </a:moveTo>
                <a:lnTo>
                  <a:pt x="53324" y="89825"/>
                </a:lnTo>
                <a:lnTo>
                  <a:pt x="61743" y="91228"/>
                </a:lnTo>
                <a:lnTo>
                  <a:pt x="61743" y="89825"/>
                </a:lnTo>
                <a:close/>
              </a:path>
              <a:path w="62229" h="91439">
                <a:moveTo>
                  <a:pt x="47711" y="67364"/>
                </a:moveTo>
                <a:lnTo>
                  <a:pt x="36484" y="67364"/>
                </a:lnTo>
                <a:lnTo>
                  <a:pt x="36484" y="79988"/>
                </a:lnTo>
                <a:lnTo>
                  <a:pt x="35175" y="82793"/>
                </a:lnTo>
                <a:lnTo>
                  <a:pt x="35175" y="85617"/>
                </a:lnTo>
                <a:lnTo>
                  <a:pt x="33678" y="85617"/>
                </a:lnTo>
                <a:lnTo>
                  <a:pt x="30871" y="87020"/>
                </a:lnTo>
                <a:lnTo>
                  <a:pt x="52014" y="87020"/>
                </a:lnTo>
                <a:lnTo>
                  <a:pt x="49207" y="85617"/>
                </a:lnTo>
                <a:lnTo>
                  <a:pt x="49207" y="84196"/>
                </a:lnTo>
                <a:lnTo>
                  <a:pt x="47711" y="82793"/>
                </a:lnTo>
                <a:lnTo>
                  <a:pt x="47711" y="67364"/>
                </a:lnTo>
                <a:close/>
              </a:path>
              <a:path w="62229" h="91439">
                <a:moveTo>
                  <a:pt x="47711" y="0"/>
                </a:moveTo>
                <a:lnTo>
                  <a:pt x="46401" y="0"/>
                </a:lnTo>
                <a:lnTo>
                  <a:pt x="42098" y="1402"/>
                </a:lnTo>
                <a:lnTo>
                  <a:pt x="39291" y="2805"/>
                </a:lnTo>
                <a:lnTo>
                  <a:pt x="37981" y="2805"/>
                </a:lnTo>
                <a:lnTo>
                  <a:pt x="16839" y="35085"/>
                </a:lnTo>
                <a:lnTo>
                  <a:pt x="9542" y="47542"/>
                </a:lnTo>
                <a:lnTo>
                  <a:pt x="5051" y="55022"/>
                </a:lnTo>
                <a:lnTo>
                  <a:pt x="0" y="63156"/>
                </a:lnTo>
                <a:lnTo>
                  <a:pt x="1496" y="67364"/>
                </a:lnTo>
                <a:lnTo>
                  <a:pt x="61743" y="67364"/>
                </a:lnTo>
                <a:lnTo>
                  <a:pt x="61743" y="58948"/>
                </a:lnTo>
                <a:lnTo>
                  <a:pt x="8419" y="58948"/>
                </a:lnTo>
                <a:lnTo>
                  <a:pt x="22522" y="34736"/>
                </a:lnTo>
                <a:lnTo>
                  <a:pt x="29389" y="23425"/>
                </a:lnTo>
                <a:lnTo>
                  <a:pt x="36484" y="12642"/>
                </a:lnTo>
                <a:lnTo>
                  <a:pt x="47711" y="12642"/>
                </a:lnTo>
                <a:lnTo>
                  <a:pt x="47711" y="0"/>
                </a:lnTo>
                <a:close/>
              </a:path>
              <a:path w="62229" h="91439">
                <a:moveTo>
                  <a:pt x="47711" y="12642"/>
                </a:moveTo>
                <a:lnTo>
                  <a:pt x="36484" y="12642"/>
                </a:lnTo>
                <a:lnTo>
                  <a:pt x="36484" y="58948"/>
                </a:lnTo>
                <a:lnTo>
                  <a:pt x="47711" y="58948"/>
                </a:lnTo>
                <a:lnTo>
                  <a:pt x="47711" y="12642"/>
                </a:lnTo>
                <a:close/>
              </a:path>
              <a:path w="62229" h="91439">
                <a:moveTo>
                  <a:pt x="61743" y="57546"/>
                </a:moveTo>
                <a:lnTo>
                  <a:pt x="57627" y="58948"/>
                </a:lnTo>
                <a:lnTo>
                  <a:pt x="61743" y="58948"/>
                </a:lnTo>
                <a:lnTo>
                  <a:pt x="61743" y="57546"/>
                </a:lnTo>
                <a:close/>
              </a:path>
            </a:pathLst>
          </a:custGeom>
          <a:solidFill>
            <a:srgbClr val="000000"/>
          </a:solidFill>
        </p:spPr>
        <p:txBody>
          <a:bodyPr wrap="square" lIns="0" tIns="0" rIns="0" bIns="0" rtlCol="0"/>
          <a:lstStyle/>
          <a:p>
            <a:endParaRPr/>
          </a:p>
        </p:txBody>
      </p:sp>
      <p:sp>
        <p:nvSpPr>
          <p:cNvPr id="197" name="object 197"/>
          <p:cNvSpPr/>
          <p:nvPr/>
        </p:nvSpPr>
        <p:spPr>
          <a:xfrm>
            <a:off x="8488489" y="3957470"/>
            <a:ext cx="62230" cy="91440"/>
          </a:xfrm>
          <a:custGeom>
            <a:avLst/>
            <a:gdLst/>
            <a:ahLst/>
            <a:cxnLst/>
            <a:rect l="l" t="t" r="r" b="b"/>
            <a:pathLst>
              <a:path w="62229" h="91439">
                <a:moveTo>
                  <a:pt x="61743" y="87020"/>
                </a:moveTo>
                <a:lnTo>
                  <a:pt x="19645" y="87020"/>
                </a:lnTo>
                <a:lnTo>
                  <a:pt x="19645" y="91228"/>
                </a:lnTo>
                <a:lnTo>
                  <a:pt x="32181" y="89825"/>
                </a:lnTo>
                <a:lnTo>
                  <a:pt x="61743" y="89825"/>
                </a:lnTo>
                <a:lnTo>
                  <a:pt x="61743" y="87020"/>
                </a:lnTo>
                <a:close/>
              </a:path>
              <a:path w="62229" h="91439">
                <a:moveTo>
                  <a:pt x="61743" y="89825"/>
                </a:moveTo>
                <a:lnTo>
                  <a:pt x="53324" y="89825"/>
                </a:lnTo>
                <a:lnTo>
                  <a:pt x="61743" y="91228"/>
                </a:lnTo>
                <a:lnTo>
                  <a:pt x="61743" y="89825"/>
                </a:lnTo>
                <a:close/>
              </a:path>
              <a:path w="62229" h="91439">
                <a:moveTo>
                  <a:pt x="47711" y="67364"/>
                </a:moveTo>
                <a:lnTo>
                  <a:pt x="36484" y="67364"/>
                </a:lnTo>
                <a:lnTo>
                  <a:pt x="36484" y="79988"/>
                </a:lnTo>
                <a:lnTo>
                  <a:pt x="34988" y="82793"/>
                </a:lnTo>
                <a:lnTo>
                  <a:pt x="34988" y="85617"/>
                </a:lnTo>
                <a:lnTo>
                  <a:pt x="33678" y="85617"/>
                </a:lnTo>
                <a:lnTo>
                  <a:pt x="30871" y="87020"/>
                </a:lnTo>
                <a:lnTo>
                  <a:pt x="50517" y="87020"/>
                </a:lnTo>
                <a:lnTo>
                  <a:pt x="49207" y="85617"/>
                </a:lnTo>
                <a:lnTo>
                  <a:pt x="47711" y="84196"/>
                </a:lnTo>
                <a:lnTo>
                  <a:pt x="47711" y="67364"/>
                </a:lnTo>
                <a:close/>
              </a:path>
              <a:path w="62229" h="91439">
                <a:moveTo>
                  <a:pt x="47711" y="0"/>
                </a:moveTo>
                <a:lnTo>
                  <a:pt x="46214" y="0"/>
                </a:lnTo>
                <a:lnTo>
                  <a:pt x="42098" y="1402"/>
                </a:lnTo>
                <a:lnTo>
                  <a:pt x="39291" y="2805"/>
                </a:lnTo>
                <a:lnTo>
                  <a:pt x="36484" y="2805"/>
                </a:lnTo>
                <a:lnTo>
                  <a:pt x="30442" y="12788"/>
                </a:lnTo>
                <a:lnTo>
                  <a:pt x="20461" y="29057"/>
                </a:lnTo>
                <a:lnTo>
                  <a:pt x="13366" y="40851"/>
                </a:lnTo>
                <a:lnTo>
                  <a:pt x="4946" y="55022"/>
                </a:lnTo>
                <a:lnTo>
                  <a:pt x="0" y="63156"/>
                </a:lnTo>
                <a:lnTo>
                  <a:pt x="1309" y="67364"/>
                </a:lnTo>
                <a:lnTo>
                  <a:pt x="61743" y="67364"/>
                </a:lnTo>
                <a:lnTo>
                  <a:pt x="61743" y="64559"/>
                </a:lnTo>
                <a:lnTo>
                  <a:pt x="60434" y="63156"/>
                </a:lnTo>
                <a:lnTo>
                  <a:pt x="60434" y="61754"/>
                </a:lnTo>
                <a:lnTo>
                  <a:pt x="61743" y="60351"/>
                </a:lnTo>
                <a:lnTo>
                  <a:pt x="61743" y="58948"/>
                </a:lnTo>
                <a:lnTo>
                  <a:pt x="8419" y="58948"/>
                </a:lnTo>
                <a:lnTo>
                  <a:pt x="15514" y="46577"/>
                </a:lnTo>
                <a:lnTo>
                  <a:pt x="22382" y="34736"/>
                </a:lnTo>
                <a:lnTo>
                  <a:pt x="29284" y="23425"/>
                </a:lnTo>
                <a:lnTo>
                  <a:pt x="36484" y="12642"/>
                </a:lnTo>
                <a:lnTo>
                  <a:pt x="47711" y="12642"/>
                </a:lnTo>
                <a:lnTo>
                  <a:pt x="47711" y="0"/>
                </a:lnTo>
                <a:close/>
              </a:path>
              <a:path w="62229" h="91439">
                <a:moveTo>
                  <a:pt x="47711" y="12642"/>
                </a:moveTo>
                <a:lnTo>
                  <a:pt x="36484" y="12642"/>
                </a:lnTo>
                <a:lnTo>
                  <a:pt x="36484" y="58948"/>
                </a:lnTo>
                <a:lnTo>
                  <a:pt x="47711" y="58948"/>
                </a:lnTo>
                <a:lnTo>
                  <a:pt x="47711" y="12642"/>
                </a:lnTo>
                <a:close/>
              </a:path>
              <a:path w="62229" h="91439">
                <a:moveTo>
                  <a:pt x="61743" y="57546"/>
                </a:moveTo>
                <a:lnTo>
                  <a:pt x="57627" y="58948"/>
                </a:lnTo>
                <a:lnTo>
                  <a:pt x="61743" y="58948"/>
                </a:lnTo>
                <a:lnTo>
                  <a:pt x="61743" y="57546"/>
                </a:lnTo>
                <a:close/>
              </a:path>
            </a:pathLst>
          </a:custGeom>
          <a:solidFill>
            <a:srgbClr val="000000"/>
          </a:solidFill>
        </p:spPr>
        <p:txBody>
          <a:bodyPr wrap="square" lIns="0" tIns="0" rIns="0" bIns="0" rtlCol="0"/>
          <a:lstStyle/>
          <a:p>
            <a:endParaRPr/>
          </a:p>
        </p:txBody>
      </p:sp>
      <p:sp>
        <p:nvSpPr>
          <p:cNvPr id="198" name="object 198"/>
          <p:cNvSpPr/>
          <p:nvPr/>
        </p:nvSpPr>
        <p:spPr>
          <a:xfrm>
            <a:off x="1573523" y="4139907"/>
            <a:ext cx="59055" cy="92710"/>
          </a:xfrm>
          <a:custGeom>
            <a:avLst/>
            <a:gdLst/>
            <a:ahLst/>
            <a:cxnLst/>
            <a:rect l="l" t="t" r="r" b="b"/>
            <a:pathLst>
              <a:path w="59055" h="92710">
                <a:moveTo>
                  <a:pt x="50868" y="11221"/>
                </a:moveTo>
                <a:lnTo>
                  <a:pt x="29468" y="11221"/>
                </a:lnTo>
                <a:lnTo>
                  <a:pt x="33678" y="12623"/>
                </a:lnTo>
                <a:lnTo>
                  <a:pt x="37888" y="15429"/>
                </a:lnTo>
                <a:lnTo>
                  <a:pt x="40694" y="19637"/>
                </a:lnTo>
                <a:lnTo>
                  <a:pt x="42098" y="23863"/>
                </a:lnTo>
                <a:lnTo>
                  <a:pt x="42098" y="33682"/>
                </a:lnTo>
                <a:lnTo>
                  <a:pt x="21049" y="65962"/>
                </a:lnTo>
                <a:lnTo>
                  <a:pt x="0" y="88404"/>
                </a:lnTo>
                <a:lnTo>
                  <a:pt x="0" y="92612"/>
                </a:lnTo>
                <a:lnTo>
                  <a:pt x="58955" y="92612"/>
                </a:lnTo>
                <a:lnTo>
                  <a:pt x="58955" y="81391"/>
                </a:lnTo>
                <a:lnTo>
                  <a:pt x="14032" y="81391"/>
                </a:lnTo>
                <a:lnTo>
                  <a:pt x="25258" y="68767"/>
                </a:lnTo>
                <a:lnTo>
                  <a:pt x="32911" y="61874"/>
                </a:lnTo>
                <a:lnTo>
                  <a:pt x="39116" y="55776"/>
                </a:lnTo>
                <a:lnTo>
                  <a:pt x="44005" y="50207"/>
                </a:lnTo>
                <a:lnTo>
                  <a:pt x="47711" y="44903"/>
                </a:lnTo>
                <a:lnTo>
                  <a:pt x="51920" y="39292"/>
                </a:lnTo>
                <a:lnTo>
                  <a:pt x="54727" y="32279"/>
                </a:lnTo>
                <a:lnTo>
                  <a:pt x="54727" y="18234"/>
                </a:lnTo>
                <a:lnTo>
                  <a:pt x="51920" y="12623"/>
                </a:lnTo>
                <a:lnTo>
                  <a:pt x="50868" y="11221"/>
                </a:lnTo>
                <a:close/>
              </a:path>
              <a:path w="59055" h="92710">
                <a:moveTo>
                  <a:pt x="58955" y="79988"/>
                </a:moveTo>
                <a:lnTo>
                  <a:pt x="53324" y="81391"/>
                </a:lnTo>
                <a:lnTo>
                  <a:pt x="58955" y="81391"/>
                </a:lnTo>
                <a:lnTo>
                  <a:pt x="58955" y="79988"/>
                </a:lnTo>
                <a:close/>
              </a:path>
              <a:path w="59055" h="92710">
                <a:moveTo>
                  <a:pt x="35081" y="0"/>
                </a:moveTo>
                <a:lnTo>
                  <a:pt x="22452" y="0"/>
                </a:lnTo>
                <a:lnTo>
                  <a:pt x="18242" y="1402"/>
                </a:lnTo>
                <a:lnTo>
                  <a:pt x="15435" y="2805"/>
                </a:lnTo>
                <a:lnTo>
                  <a:pt x="11226" y="4207"/>
                </a:lnTo>
                <a:lnTo>
                  <a:pt x="8419" y="7013"/>
                </a:lnTo>
                <a:lnTo>
                  <a:pt x="4209" y="9818"/>
                </a:lnTo>
                <a:lnTo>
                  <a:pt x="4209" y="19637"/>
                </a:lnTo>
                <a:lnTo>
                  <a:pt x="2806" y="28071"/>
                </a:lnTo>
                <a:lnTo>
                  <a:pt x="7016" y="28071"/>
                </a:lnTo>
                <a:lnTo>
                  <a:pt x="8419" y="21039"/>
                </a:lnTo>
                <a:lnTo>
                  <a:pt x="9822" y="18234"/>
                </a:lnTo>
                <a:lnTo>
                  <a:pt x="9822" y="16831"/>
                </a:lnTo>
                <a:lnTo>
                  <a:pt x="12629" y="14026"/>
                </a:lnTo>
                <a:lnTo>
                  <a:pt x="18242" y="11221"/>
                </a:lnTo>
                <a:lnTo>
                  <a:pt x="50868" y="11221"/>
                </a:lnTo>
                <a:lnTo>
                  <a:pt x="47711" y="7013"/>
                </a:lnTo>
                <a:lnTo>
                  <a:pt x="42098" y="2805"/>
                </a:lnTo>
                <a:lnTo>
                  <a:pt x="35081" y="0"/>
                </a:lnTo>
                <a:close/>
              </a:path>
            </a:pathLst>
          </a:custGeom>
          <a:solidFill>
            <a:srgbClr val="000000"/>
          </a:solidFill>
        </p:spPr>
        <p:txBody>
          <a:bodyPr wrap="square" lIns="0" tIns="0" rIns="0" bIns="0" rtlCol="0"/>
          <a:lstStyle/>
          <a:p>
            <a:endParaRPr/>
          </a:p>
        </p:txBody>
      </p:sp>
      <p:sp>
        <p:nvSpPr>
          <p:cNvPr id="199" name="object 199"/>
          <p:cNvSpPr/>
          <p:nvPr/>
        </p:nvSpPr>
        <p:spPr>
          <a:xfrm>
            <a:off x="1639495" y="4139908"/>
            <a:ext cx="57785" cy="94615"/>
          </a:xfrm>
          <a:custGeom>
            <a:avLst/>
            <a:gdLst/>
            <a:ahLst/>
            <a:cxnLst/>
            <a:rect l="l" t="t" r="r" b="b"/>
            <a:pathLst>
              <a:path w="57785" h="94614">
                <a:moveTo>
                  <a:pt x="36484" y="0"/>
                </a:moveTo>
                <a:lnTo>
                  <a:pt x="21049" y="0"/>
                </a:lnTo>
                <a:lnTo>
                  <a:pt x="14032" y="4207"/>
                </a:lnTo>
                <a:lnTo>
                  <a:pt x="0" y="47708"/>
                </a:lnTo>
                <a:lnTo>
                  <a:pt x="221" y="54944"/>
                </a:lnTo>
                <a:lnTo>
                  <a:pt x="15435" y="91209"/>
                </a:lnTo>
                <a:lnTo>
                  <a:pt x="21049" y="94015"/>
                </a:lnTo>
                <a:lnTo>
                  <a:pt x="36484" y="94015"/>
                </a:lnTo>
                <a:lnTo>
                  <a:pt x="43501" y="89807"/>
                </a:lnTo>
                <a:lnTo>
                  <a:pt x="44436" y="88404"/>
                </a:lnTo>
                <a:lnTo>
                  <a:pt x="23855" y="88404"/>
                </a:lnTo>
                <a:lnTo>
                  <a:pt x="19645" y="87001"/>
                </a:lnTo>
                <a:lnTo>
                  <a:pt x="11335" y="47708"/>
                </a:lnTo>
                <a:lnTo>
                  <a:pt x="11489" y="34139"/>
                </a:lnTo>
                <a:lnTo>
                  <a:pt x="22452" y="5610"/>
                </a:lnTo>
                <a:lnTo>
                  <a:pt x="47009" y="5610"/>
                </a:lnTo>
                <a:lnTo>
                  <a:pt x="40694" y="1402"/>
                </a:lnTo>
                <a:lnTo>
                  <a:pt x="36484" y="0"/>
                </a:lnTo>
                <a:close/>
              </a:path>
              <a:path w="57785" h="94614">
                <a:moveTo>
                  <a:pt x="47009" y="5610"/>
                </a:moveTo>
                <a:lnTo>
                  <a:pt x="33678" y="5610"/>
                </a:lnTo>
                <a:lnTo>
                  <a:pt x="37888" y="7013"/>
                </a:lnTo>
                <a:lnTo>
                  <a:pt x="40694" y="12623"/>
                </a:lnTo>
                <a:lnTo>
                  <a:pt x="43347" y="18697"/>
                </a:lnTo>
                <a:lnTo>
                  <a:pt x="45079" y="26484"/>
                </a:lnTo>
                <a:lnTo>
                  <a:pt x="46001" y="35892"/>
                </a:lnTo>
                <a:lnTo>
                  <a:pt x="46129" y="54944"/>
                </a:lnTo>
                <a:lnTo>
                  <a:pt x="46022" y="59291"/>
                </a:lnTo>
                <a:lnTo>
                  <a:pt x="45079" y="68765"/>
                </a:lnTo>
                <a:lnTo>
                  <a:pt x="43347" y="76130"/>
                </a:lnTo>
                <a:lnTo>
                  <a:pt x="40694" y="81391"/>
                </a:lnTo>
                <a:lnTo>
                  <a:pt x="39291" y="87001"/>
                </a:lnTo>
                <a:lnTo>
                  <a:pt x="35081" y="88404"/>
                </a:lnTo>
                <a:lnTo>
                  <a:pt x="44436" y="88404"/>
                </a:lnTo>
                <a:lnTo>
                  <a:pt x="57419" y="44903"/>
                </a:lnTo>
                <a:lnTo>
                  <a:pt x="57286" y="34139"/>
                </a:lnTo>
                <a:lnTo>
                  <a:pt x="49114" y="7013"/>
                </a:lnTo>
                <a:lnTo>
                  <a:pt x="47009" y="5610"/>
                </a:lnTo>
                <a:close/>
              </a:path>
            </a:pathLst>
          </a:custGeom>
          <a:solidFill>
            <a:srgbClr val="000000"/>
          </a:solidFill>
        </p:spPr>
        <p:txBody>
          <a:bodyPr wrap="square" lIns="0" tIns="0" rIns="0" bIns="0" rtlCol="0"/>
          <a:lstStyle/>
          <a:p>
            <a:endParaRPr/>
          </a:p>
        </p:txBody>
      </p:sp>
      <p:sp>
        <p:nvSpPr>
          <p:cNvPr id="200" name="object 200"/>
          <p:cNvSpPr/>
          <p:nvPr/>
        </p:nvSpPr>
        <p:spPr>
          <a:xfrm>
            <a:off x="1705447" y="4139908"/>
            <a:ext cx="57785" cy="94615"/>
          </a:xfrm>
          <a:custGeom>
            <a:avLst/>
            <a:gdLst/>
            <a:ahLst/>
            <a:cxnLst/>
            <a:rect l="l" t="t" r="r" b="b"/>
            <a:pathLst>
              <a:path w="57785" h="94614">
                <a:moveTo>
                  <a:pt x="35081" y="0"/>
                </a:moveTo>
                <a:lnTo>
                  <a:pt x="21049" y="0"/>
                </a:lnTo>
                <a:lnTo>
                  <a:pt x="14032" y="4207"/>
                </a:lnTo>
                <a:lnTo>
                  <a:pt x="0" y="47708"/>
                </a:lnTo>
                <a:lnTo>
                  <a:pt x="221" y="54944"/>
                </a:lnTo>
                <a:lnTo>
                  <a:pt x="15435" y="91209"/>
                </a:lnTo>
                <a:lnTo>
                  <a:pt x="21049" y="94015"/>
                </a:lnTo>
                <a:lnTo>
                  <a:pt x="26662" y="94015"/>
                </a:lnTo>
                <a:lnTo>
                  <a:pt x="33525" y="93226"/>
                </a:lnTo>
                <a:lnTo>
                  <a:pt x="39469" y="90859"/>
                </a:lnTo>
                <a:lnTo>
                  <a:pt x="42678" y="88404"/>
                </a:lnTo>
                <a:lnTo>
                  <a:pt x="23855" y="88404"/>
                </a:lnTo>
                <a:lnTo>
                  <a:pt x="19645" y="87001"/>
                </a:lnTo>
                <a:lnTo>
                  <a:pt x="11290" y="47708"/>
                </a:lnTo>
                <a:lnTo>
                  <a:pt x="11489" y="34139"/>
                </a:lnTo>
                <a:lnTo>
                  <a:pt x="22452" y="5610"/>
                </a:lnTo>
                <a:lnTo>
                  <a:pt x="47023" y="5610"/>
                </a:lnTo>
                <a:lnTo>
                  <a:pt x="40694" y="1402"/>
                </a:lnTo>
                <a:lnTo>
                  <a:pt x="35081" y="0"/>
                </a:lnTo>
                <a:close/>
              </a:path>
              <a:path w="57785" h="94614">
                <a:moveTo>
                  <a:pt x="47023" y="5610"/>
                </a:moveTo>
                <a:lnTo>
                  <a:pt x="33678" y="5610"/>
                </a:lnTo>
                <a:lnTo>
                  <a:pt x="37888" y="7013"/>
                </a:lnTo>
                <a:lnTo>
                  <a:pt x="40694" y="12623"/>
                </a:lnTo>
                <a:lnTo>
                  <a:pt x="42755" y="18697"/>
                </a:lnTo>
                <a:lnTo>
                  <a:pt x="44553" y="26484"/>
                </a:lnTo>
                <a:lnTo>
                  <a:pt x="45825" y="36112"/>
                </a:lnTo>
                <a:lnTo>
                  <a:pt x="46307" y="47708"/>
                </a:lnTo>
                <a:lnTo>
                  <a:pt x="45825" y="59291"/>
                </a:lnTo>
                <a:lnTo>
                  <a:pt x="33678" y="88404"/>
                </a:lnTo>
                <a:lnTo>
                  <a:pt x="42678" y="88404"/>
                </a:lnTo>
                <a:lnTo>
                  <a:pt x="57552" y="42098"/>
                </a:lnTo>
                <a:lnTo>
                  <a:pt x="57281" y="34139"/>
                </a:lnTo>
                <a:lnTo>
                  <a:pt x="56500" y="27368"/>
                </a:lnTo>
                <a:lnTo>
                  <a:pt x="55184" y="21576"/>
                </a:lnTo>
                <a:lnTo>
                  <a:pt x="53342" y="16831"/>
                </a:lnTo>
                <a:lnTo>
                  <a:pt x="51939" y="11221"/>
                </a:lnTo>
                <a:lnTo>
                  <a:pt x="49133" y="7013"/>
                </a:lnTo>
                <a:lnTo>
                  <a:pt x="47023" y="5610"/>
                </a:lnTo>
                <a:close/>
              </a:path>
            </a:pathLst>
          </a:custGeom>
          <a:solidFill>
            <a:srgbClr val="000000"/>
          </a:solidFill>
        </p:spPr>
        <p:txBody>
          <a:bodyPr wrap="square" lIns="0" tIns="0" rIns="0" bIns="0" rtlCol="0"/>
          <a:lstStyle/>
          <a:p>
            <a:endParaRPr/>
          </a:p>
        </p:txBody>
      </p:sp>
      <p:sp>
        <p:nvSpPr>
          <p:cNvPr id="201" name="object 201"/>
          <p:cNvSpPr/>
          <p:nvPr/>
        </p:nvSpPr>
        <p:spPr>
          <a:xfrm>
            <a:off x="1770018" y="4139908"/>
            <a:ext cx="59055" cy="94615"/>
          </a:xfrm>
          <a:custGeom>
            <a:avLst/>
            <a:gdLst/>
            <a:ahLst/>
            <a:cxnLst/>
            <a:rect l="l" t="t" r="r" b="b"/>
            <a:pathLst>
              <a:path w="59055" h="94614">
                <a:moveTo>
                  <a:pt x="58656" y="46306"/>
                </a:moveTo>
                <a:lnTo>
                  <a:pt x="46307" y="46306"/>
                </a:lnTo>
                <a:lnTo>
                  <a:pt x="44904" y="54722"/>
                </a:lnTo>
                <a:lnTo>
                  <a:pt x="42098" y="61735"/>
                </a:lnTo>
                <a:lnTo>
                  <a:pt x="36484" y="72975"/>
                </a:lnTo>
                <a:lnTo>
                  <a:pt x="32275" y="78585"/>
                </a:lnTo>
                <a:lnTo>
                  <a:pt x="26662" y="81391"/>
                </a:lnTo>
                <a:lnTo>
                  <a:pt x="21049" y="85599"/>
                </a:lnTo>
                <a:lnTo>
                  <a:pt x="14032" y="88404"/>
                </a:lnTo>
                <a:lnTo>
                  <a:pt x="5613" y="89807"/>
                </a:lnTo>
                <a:lnTo>
                  <a:pt x="5613" y="91209"/>
                </a:lnTo>
                <a:lnTo>
                  <a:pt x="9822" y="94015"/>
                </a:lnTo>
                <a:lnTo>
                  <a:pt x="21049" y="91209"/>
                </a:lnTo>
                <a:lnTo>
                  <a:pt x="25258" y="89807"/>
                </a:lnTo>
                <a:lnTo>
                  <a:pt x="30871" y="85599"/>
                </a:lnTo>
                <a:lnTo>
                  <a:pt x="37888" y="81391"/>
                </a:lnTo>
                <a:lnTo>
                  <a:pt x="47711" y="71572"/>
                </a:lnTo>
                <a:lnTo>
                  <a:pt x="51920" y="64559"/>
                </a:lnTo>
                <a:lnTo>
                  <a:pt x="54727" y="58930"/>
                </a:lnTo>
                <a:lnTo>
                  <a:pt x="57533" y="51916"/>
                </a:lnTo>
                <a:lnTo>
                  <a:pt x="58656" y="46306"/>
                </a:lnTo>
                <a:close/>
              </a:path>
              <a:path w="59055" h="94614">
                <a:moveTo>
                  <a:pt x="39291" y="0"/>
                </a:moveTo>
                <a:lnTo>
                  <a:pt x="21049" y="0"/>
                </a:lnTo>
                <a:lnTo>
                  <a:pt x="14032" y="2805"/>
                </a:lnTo>
                <a:lnTo>
                  <a:pt x="2806" y="14026"/>
                </a:lnTo>
                <a:lnTo>
                  <a:pt x="0" y="22461"/>
                </a:lnTo>
                <a:lnTo>
                  <a:pt x="0" y="39292"/>
                </a:lnTo>
                <a:lnTo>
                  <a:pt x="2806" y="46306"/>
                </a:lnTo>
                <a:lnTo>
                  <a:pt x="11226" y="54722"/>
                </a:lnTo>
                <a:lnTo>
                  <a:pt x="16839" y="57527"/>
                </a:lnTo>
                <a:lnTo>
                  <a:pt x="29468" y="57527"/>
                </a:lnTo>
                <a:lnTo>
                  <a:pt x="32275" y="56124"/>
                </a:lnTo>
                <a:lnTo>
                  <a:pt x="33678" y="56124"/>
                </a:lnTo>
                <a:lnTo>
                  <a:pt x="36484" y="54722"/>
                </a:lnTo>
                <a:lnTo>
                  <a:pt x="39291" y="51916"/>
                </a:lnTo>
                <a:lnTo>
                  <a:pt x="41045" y="50514"/>
                </a:lnTo>
                <a:lnTo>
                  <a:pt x="23855" y="50514"/>
                </a:lnTo>
                <a:lnTo>
                  <a:pt x="19645" y="47708"/>
                </a:lnTo>
                <a:lnTo>
                  <a:pt x="16839" y="43500"/>
                </a:lnTo>
                <a:lnTo>
                  <a:pt x="12629" y="40695"/>
                </a:lnTo>
                <a:lnTo>
                  <a:pt x="11226" y="35085"/>
                </a:lnTo>
                <a:lnTo>
                  <a:pt x="11226" y="22461"/>
                </a:lnTo>
                <a:lnTo>
                  <a:pt x="12629" y="18234"/>
                </a:lnTo>
                <a:lnTo>
                  <a:pt x="14032" y="15429"/>
                </a:lnTo>
                <a:lnTo>
                  <a:pt x="15435" y="11221"/>
                </a:lnTo>
                <a:lnTo>
                  <a:pt x="18242" y="9818"/>
                </a:lnTo>
                <a:lnTo>
                  <a:pt x="19645" y="7013"/>
                </a:lnTo>
                <a:lnTo>
                  <a:pt x="22452" y="5610"/>
                </a:lnTo>
                <a:lnTo>
                  <a:pt x="47149" y="5610"/>
                </a:lnTo>
                <a:lnTo>
                  <a:pt x="44904" y="2805"/>
                </a:lnTo>
                <a:lnTo>
                  <a:pt x="39291" y="0"/>
                </a:lnTo>
                <a:close/>
              </a:path>
              <a:path w="59055" h="94614">
                <a:moveTo>
                  <a:pt x="47149" y="5610"/>
                </a:moveTo>
                <a:lnTo>
                  <a:pt x="33678" y="5610"/>
                </a:lnTo>
                <a:lnTo>
                  <a:pt x="37888" y="7013"/>
                </a:lnTo>
                <a:lnTo>
                  <a:pt x="40694" y="11221"/>
                </a:lnTo>
                <a:lnTo>
                  <a:pt x="44904" y="15429"/>
                </a:lnTo>
                <a:lnTo>
                  <a:pt x="46307" y="22461"/>
                </a:lnTo>
                <a:lnTo>
                  <a:pt x="46307" y="36487"/>
                </a:lnTo>
                <a:lnTo>
                  <a:pt x="44904" y="42098"/>
                </a:lnTo>
                <a:lnTo>
                  <a:pt x="37888" y="49111"/>
                </a:lnTo>
                <a:lnTo>
                  <a:pt x="33678" y="50514"/>
                </a:lnTo>
                <a:lnTo>
                  <a:pt x="41045" y="50514"/>
                </a:lnTo>
                <a:lnTo>
                  <a:pt x="46307" y="46306"/>
                </a:lnTo>
                <a:lnTo>
                  <a:pt x="58656" y="46306"/>
                </a:lnTo>
                <a:lnTo>
                  <a:pt x="58937" y="44903"/>
                </a:lnTo>
                <a:lnTo>
                  <a:pt x="50517" y="9818"/>
                </a:lnTo>
                <a:lnTo>
                  <a:pt x="47149" y="5610"/>
                </a:lnTo>
                <a:close/>
              </a:path>
            </a:pathLst>
          </a:custGeom>
          <a:solidFill>
            <a:srgbClr val="000000"/>
          </a:solidFill>
        </p:spPr>
        <p:txBody>
          <a:bodyPr wrap="square" lIns="0" tIns="0" rIns="0" bIns="0" rtlCol="0"/>
          <a:lstStyle/>
          <a:p>
            <a:endParaRPr/>
          </a:p>
        </p:txBody>
      </p:sp>
      <p:sp>
        <p:nvSpPr>
          <p:cNvPr id="202" name="object 202"/>
          <p:cNvSpPr/>
          <p:nvPr/>
        </p:nvSpPr>
        <p:spPr>
          <a:xfrm>
            <a:off x="2483063" y="4141309"/>
            <a:ext cx="62230" cy="91440"/>
          </a:xfrm>
          <a:custGeom>
            <a:avLst/>
            <a:gdLst/>
            <a:ahLst/>
            <a:cxnLst/>
            <a:rect l="l" t="t" r="r" b="b"/>
            <a:pathLst>
              <a:path w="62230" h="91439">
                <a:moveTo>
                  <a:pt x="61743" y="87001"/>
                </a:moveTo>
                <a:lnTo>
                  <a:pt x="20955" y="87001"/>
                </a:lnTo>
                <a:lnTo>
                  <a:pt x="20955" y="91209"/>
                </a:lnTo>
                <a:lnTo>
                  <a:pt x="61743" y="91209"/>
                </a:lnTo>
                <a:lnTo>
                  <a:pt x="61743" y="87001"/>
                </a:lnTo>
                <a:close/>
              </a:path>
              <a:path w="62230" h="91439">
                <a:moveTo>
                  <a:pt x="47711" y="67364"/>
                </a:moveTo>
                <a:lnTo>
                  <a:pt x="36484" y="67364"/>
                </a:lnTo>
                <a:lnTo>
                  <a:pt x="36484" y="81391"/>
                </a:lnTo>
                <a:lnTo>
                  <a:pt x="34988" y="82793"/>
                </a:lnTo>
                <a:lnTo>
                  <a:pt x="34988" y="85599"/>
                </a:lnTo>
                <a:lnTo>
                  <a:pt x="33678" y="85599"/>
                </a:lnTo>
                <a:lnTo>
                  <a:pt x="30871" y="87001"/>
                </a:lnTo>
                <a:lnTo>
                  <a:pt x="51827" y="87001"/>
                </a:lnTo>
                <a:lnTo>
                  <a:pt x="49020" y="85599"/>
                </a:lnTo>
                <a:lnTo>
                  <a:pt x="49020" y="84196"/>
                </a:lnTo>
                <a:lnTo>
                  <a:pt x="47711" y="82793"/>
                </a:lnTo>
                <a:lnTo>
                  <a:pt x="47711" y="67364"/>
                </a:lnTo>
                <a:close/>
              </a:path>
              <a:path w="62230" h="91439">
                <a:moveTo>
                  <a:pt x="47711" y="0"/>
                </a:moveTo>
                <a:lnTo>
                  <a:pt x="46214" y="0"/>
                </a:lnTo>
                <a:lnTo>
                  <a:pt x="42098" y="1402"/>
                </a:lnTo>
                <a:lnTo>
                  <a:pt x="39291" y="2805"/>
                </a:lnTo>
                <a:lnTo>
                  <a:pt x="37794" y="2805"/>
                </a:lnTo>
                <a:lnTo>
                  <a:pt x="13366" y="40849"/>
                </a:lnTo>
                <a:lnTo>
                  <a:pt x="4946" y="55014"/>
                </a:lnTo>
                <a:lnTo>
                  <a:pt x="0" y="63156"/>
                </a:lnTo>
                <a:lnTo>
                  <a:pt x="1309" y="67364"/>
                </a:lnTo>
                <a:lnTo>
                  <a:pt x="61743" y="67364"/>
                </a:lnTo>
                <a:lnTo>
                  <a:pt x="61743" y="58930"/>
                </a:lnTo>
                <a:lnTo>
                  <a:pt x="8419" y="58930"/>
                </a:lnTo>
                <a:lnTo>
                  <a:pt x="15514" y="46590"/>
                </a:lnTo>
                <a:lnTo>
                  <a:pt x="22382" y="34907"/>
                </a:lnTo>
                <a:lnTo>
                  <a:pt x="29284" y="24009"/>
                </a:lnTo>
                <a:lnTo>
                  <a:pt x="36484" y="14026"/>
                </a:lnTo>
                <a:lnTo>
                  <a:pt x="47711" y="14026"/>
                </a:lnTo>
                <a:lnTo>
                  <a:pt x="47711" y="0"/>
                </a:lnTo>
                <a:close/>
              </a:path>
              <a:path w="62230" h="91439">
                <a:moveTo>
                  <a:pt x="47711" y="14026"/>
                </a:moveTo>
                <a:lnTo>
                  <a:pt x="36484" y="14026"/>
                </a:lnTo>
                <a:lnTo>
                  <a:pt x="36484" y="58930"/>
                </a:lnTo>
                <a:lnTo>
                  <a:pt x="47711" y="58930"/>
                </a:lnTo>
                <a:lnTo>
                  <a:pt x="47711" y="14026"/>
                </a:lnTo>
                <a:close/>
              </a:path>
              <a:path w="62230" h="91439">
                <a:moveTo>
                  <a:pt x="61743" y="57527"/>
                </a:moveTo>
                <a:lnTo>
                  <a:pt x="57440" y="58930"/>
                </a:lnTo>
                <a:lnTo>
                  <a:pt x="61743" y="58930"/>
                </a:lnTo>
                <a:lnTo>
                  <a:pt x="61743" y="57527"/>
                </a:lnTo>
                <a:close/>
              </a:path>
            </a:pathLst>
          </a:custGeom>
          <a:solidFill>
            <a:srgbClr val="000000"/>
          </a:solidFill>
        </p:spPr>
        <p:txBody>
          <a:bodyPr wrap="square" lIns="0" tIns="0" rIns="0" bIns="0" rtlCol="0"/>
          <a:lstStyle/>
          <a:p>
            <a:endParaRPr/>
          </a:p>
        </p:txBody>
      </p:sp>
      <p:sp>
        <p:nvSpPr>
          <p:cNvPr id="203" name="object 203"/>
          <p:cNvSpPr/>
          <p:nvPr/>
        </p:nvSpPr>
        <p:spPr>
          <a:xfrm>
            <a:off x="2548925" y="4141309"/>
            <a:ext cx="62230" cy="91440"/>
          </a:xfrm>
          <a:custGeom>
            <a:avLst/>
            <a:gdLst/>
            <a:ahLst/>
            <a:cxnLst/>
            <a:rect l="l" t="t" r="r" b="b"/>
            <a:pathLst>
              <a:path w="62230" h="91439">
                <a:moveTo>
                  <a:pt x="61743" y="87001"/>
                </a:moveTo>
                <a:lnTo>
                  <a:pt x="19645" y="87001"/>
                </a:lnTo>
                <a:lnTo>
                  <a:pt x="19645" y="91209"/>
                </a:lnTo>
                <a:lnTo>
                  <a:pt x="61743" y="91209"/>
                </a:lnTo>
                <a:lnTo>
                  <a:pt x="61743" y="87001"/>
                </a:lnTo>
                <a:close/>
              </a:path>
              <a:path w="62230" h="91439">
                <a:moveTo>
                  <a:pt x="47711" y="67364"/>
                </a:moveTo>
                <a:lnTo>
                  <a:pt x="36484" y="67364"/>
                </a:lnTo>
                <a:lnTo>
                  <a:pt x="36484" y="77183"/>
                </a:lnTo>
                <a:lnTo>
                  <a:pt x="35175" y="81391"/>
                </a:lnTo>
                <a:lnTo>
                  <a:pt x="35175" y="85599"/>
                </a:lnTo>
                <a:lnTo>
                  <a:pt x="32368" y="85599"/>
                </a:lnTo>
                <a:lnTo>
                  <a:pt x="30871" y="87001"/>
                </a:lnTo>
                <a:lnTo>
                  <a:pt x="50517" y="87001"/>
                </a:lnTo>
                <a:lnTo>
                  <a:pt x="49207" y="85599"/>
                </a:lnTo>
                <a:lnTo>
                  <a:pt x="47711" y="84196"/>
                </a:lnTo>
                <a:lnTo>
                  <a:pt x="47711" y="67364"/>
                </a:lnTo>
                <a:close/>
              </a:path>
              <a:path w="62230" h="91439">
                <a:moveTo>
                  <a:pt x="47711" y="0"/>
                </a:moveTo>
                <a:lnTo>
                  <a:pt x="46401" y="0"/>
                </a:lnTo>
                <a:lnTo>
                  <a:pt x="42098" y="1402"/>
                </a:lnTo>
                <a:lnTo>
                  <a:pt x="39291" y="2805"/>
                </a:lnTo>
                <a:lnTo>
                  <a:pt x="36484" y="2805"/>
                </a:lnTo>
                <a:lnTo>
                  <a:pt x="30468" y="12780"/>
                </a:lnTo>
                <a:lnTo>
                  <a:pt x="25118" y="21575"/>
                </a:lnTo>
                <a:lnTo>
                  <a:pt x="16839" y="35085"/>
                </a:lnTo>
                <a:lnTo>
                  <a:pt x="9542" y="47535"/>
                </a:lnTo>
                <a:lnTo>
                  <a:pt x="5051" y="55014"/>
                </a:lnTo>
                <a:lnTo>
                  <a:pt x="0" y="63156"/>
                </a:lnTo>
                <a:lnTo>
                  <a:pt x="1496" y="67364"/>
                </a:lnTo>
                <a:lnTo>
                  <a:pt x="61743" y="67364"/>
                </a:lnTo>
                <a:lnTo>
                  <a:pt x="61743" y="64559"/>
                </a:lnTo>
                <a:lnTo>
                  <a:pt x="60434" y="63156"/>
                </a:lnTo>
                <a:lnTo>
                  <a:pt x="60434" y="61754"/>
                </a:lnTo>
                <a:lnTo>
                  <a:pt x="61743" y="60332"/>
                </a:lnTo>
                <a:lnTo>
                  <a:pt x="61743" y="58930"/>
                </a:lnTo>
                <a:lnTo>
                  <a:pt x="8419" y="58930"/>
                </a:lnTo>
                <a:lnTo>
                  <a:pt x="14988" y="46590"/>
                </a:lnTo>
                <a:lnTo>
                  <a:pt x="21961" y="34907"/>
                </a:lnTo>
                <a:lnTo>
                  <a:pt x="29179" y="24009"/>
                </a:lnTo>
                <a:lnTo>
                  <a:pt x="36484" y="14026"/>
                </a:lnTo>
                <a:lnTo>
                  <a:pt x="47711" y="14026"/>
                </a:lnTo>
                <a:lnTo>
                  <a:pt x="47711" y="0"/>
                </a:lnTo>
                <a:close/>
              </a:path>
              <a:path w="62230" h="91439">
                <a:moveTo>
                  <a:pt x="47711" y="14026"/>
                </a:moveTo>
                <a:lnTo>
                  <a:pt x="36484" y="14026"/>
                </a:lnTo>
                <a:lnTo>
                  <a:pt x="36484" y="58930"/>
                </a:lnTo>
                <a:lnTo>
                  <a:pt x="47711" y="58930"/>
                </a:lnTo>
                <a:lnTo>
                  <a:pt x="47711" y="14026"/>
                </a:lnTo>
                <a:close/>
              </a:path>
              <a:path w="62230" h="91439">
                <a:moveTo>
                  <a:pt x="61743" y="57527"/>
                </a:moveTo>
                <a:lnTo>
                  <a:pt x="57627" y="58930"/>
                </a:lnTo>
                <a:lnTo>
                  <a:pt x="61743" y="58930"/>
                </a:lnTo>
                <a:lnTo>
                  <a:pt x="61743" y="57527"/>
                </a:lnTo>
                <a:close/>
              </a:path>
            </a:pathLst>
          </a:custGeom>
          <a:solidFill>
            <a:srgbClr val="000000"/>
          </a:solidFill>
        </p:spPr>
        <p:txBody>
          <a:bodyPr wrap="square" lIns="0" tIns="0" rIns="0" bIns="0" rtlCol="0"/>
          <a:lstStyle/>
          <a:p>
            <a:endParaRPr/>
          </a:p>
        </p:txBody>
      </p:sp>
      <p:sp>
        <p:nvSpPr>
          <p:cNvPr id="204" name="object 204"/>
          <p:cNvSpPr/>
          <p:nvPr/>
        </p:nvSpPr>
        <p:spPr>
          <a:xfrm>
            <a:off x="4599378" y="4141309"/>
            <a:ext cx="78740" cy="91440"/>
          </a:xfrm>
          <a:custGeom>
            <a:avLst/>
            <a:gdLst/>
            <a:ahLst/>
            <a:cxnLst/>
            <a:rect l="l" t="t" r="r" b="b"/>
            <a:pathLst>
              <a:path w="78739" h="91439">
                <a:moveTo>
                  <a:pt x="77210" y="5610"/>
                </a:moveTo>
                <a:lnTo>
                  <a:pt x="54821" y="5610"/>
                </a:lnTo>
                <a:lnTo>
                  <a:pt x="61743" y="7013"/>
                </a:lnTo>
                <a:lnTo>
                  <a:pt x="58560" y="10717"/>
                </a:lnTo>
                <a:lnTo>
                  <a:pt x="54937" y="15606"/>
                </a:lnTo>
                <a:lnTo>
                  <a:pt x="50508" y="21814"/>
                </a:lnTo>
                <a:lnTo>
                  <a:pt x="44904" y="29474"/>
                </a:lnTo>
                <a:lnTo>
                  <a:pt x="15529" y="67364"/>
                </a:lnTo>
                <a:lnTo>
                  <a:pt x="9916" y="75780"/>
                </a:lnTo>
                <a:lnTo>
                  <a:pt x="4303" y="82793"/>
                </a:lnTo>
                <a:lnTo>
                  <a:pt x="0" y="87001"/>
                </a:lnTo>
                <a:lnTo>
                  <a:pt x="0" y="91209"/>
                </a:lnTo>
                <a:lnTo>
                  <a:pt x="78583" y="91209"/>
                </a:lnTo>
                <a:lnTo>
                  <a:pt x="78583" y="85599"/>
                </a:lnTo>
                <a:lnTo>
                  <a:pt x="16839" y="85599"/>
                </a:lnTo>
                <a:lnTo>
                  <a:pt x="49207" y="43500"/>
                </a:lnTo>
                <a:lnTo>
                  <a:pt x="68853" y="16831"/>
                </a:lnTo>
                <a:lnTo>
                  <a:pt x="74466" y="8415"/>
                </a:lnTo>
                <a:lnTo>
                  <a:pt x="77210" y="5610"/>
                </a:lnTo>
                <a:close/>
              </a:path>
              <a:path w="78739" h="91439">
                <a:moveTo>
                  <a:pt x="78583" y="68767"/>
                </a:moveTo>
                <a:lnTo>
                  <a:pt x="74466" y="68767"/>
                </a:lnTo>
                <a:lnTo>
                  <a:pt x="74466" y="75780"/>
                </a:lnTo>
                <a:lnTo>
                  <a:pt x="72969" y="78585"/>
                </a:lnTo>
                <a:lnTo>
                  <a:pt x="72969" y="81391"/>
                </a:lnTo>
                <a:lnTo>
                  <a:pt x="71660" y="82793"/>
                </a:lnTo>
                <a:lnTo>
                  <a:pt x="70163" y="84196"/>
                </a:lnTo>
                <a:lnTo>
                  <a:pt x="67356" y="84196"/>
                </a:lnTo>
                <a:lnTo>
                  <a:pt x="63240" y="85599"/>
                </a:lnTo>
                <a:lnTo>
                  <a:pt x="78583" y="85599"/>
                </a:lnTo>
                <a:lnTo>
                  <a:pt x="78583" y="68767"/>
                </a:lnTo>
                <a:close/>
              </a:path>
              <a:path w="78739" h="91439">
                <a:moveTo>
                  <a:pt x="15529" y="0"/>
                </a:moveTo>
                <a:lnTo>
                  <a:pt x="8419" y="0"/>
                </a:lnTo>
                <a:lnTo>
                  <a:pt x="8419" y="21058"/>
                </a:lnTo>
                <a:lnTo>
                  <a:pt x="12722" y="21058"/>
                </a:lnTo>
                <a:lnTo>
                  <a:pt x="12722" y="11221"/>
                </a:lnTo>
                <a:lnTo>
                  <a:pt x="14032" y="8415"/>
                </a:lnTo>
                <a:lnTo>
                  <a:pt x="15529" y="7013"/>
                </a:lnTo>
                <a:lnTo>
                  <a:pt x="21142" y="7013"/>
                </a:lnTo>
                <a:lnTo>
                  <a:pt x="29562" y="5610"/>
                </a:lnTo>
                <a:lnTo>
                  <a:pt x="77210" y="5610"/>
                </a:lnTo>
                <a:lnTo>
                  <a:pt x="78583" y="4207"/>
                </a:lnTo>
                <a:lnTo>
                  <a:pt x="78583" y="1402"/>
                </a:lnTo>
                <a:lnTo>
                  <a:pt x="66047" y="1402"/>
                </a:lnTo>
                <a:lnTo>
                  <a:pt x="15529" y="0"/>
                </a:lnTo>
                <a:close/>
              </a:path>
              <a:path w="78739" h="91439">
                <a:moveTo>
                  <a:pt x="78583" y="0"/>
                </a:moveTo>
                <a:lnTo>
                  <a:pt x="75776" y="0"/>
                </a:lnTo>
                <a:lnTo>
                  <a:pt x="71660" y="1402"/>
                </a:lnTo>
                <a:lnTo>
                  <a:pt x="78583" y="1402"/>
                </a:lnTo>
                <a:lnTo>
                  <a:pt x="78583" y="0"/>
                </a:lnTo>
                <a:close/>
              </a:path>
            </a:pathLst>
          </a:custGeom>
          <a:solidFill>
            <a:srgbClr val="000000"/>
          </a:solidFill>
        </p:spPr>
        <p:txBody>
          <a:bodyPr wrap="square" lIns="0" tIns="0" rIns="0" bIns="0" rtlCol="0"/>
          <a:lstStyle/>
          <a:p>
            <a:endParaRPr/>
          </a:p>
        </p:txBody>
      </p:sp>
      <p:sp>
        <p:nvSpPr>
          <p:cNvPr id="205" name="object 205"/>
          <p:cNvSpPr/>
          <p:nvPr/>
        </p:nvSpPr>
        <p:spPr>
          <a:xfrm>
            <a:off x="4686381" y="4196031"/>
            <a:ext cx="38100" cy="10160"/>
          </a:xfrm>
          <a:custGeom>
            <a:avLst/>
            <a:gdLst/>
            <a:ahLst/>
            <a:cxnLst/>
            <a:rect l="l" t="t" r="r" b="b"/>
            <a:pathLst>
              <a:path w="38100" h="10160">
                <a:moveTo>
                  <a:pt x="37981" y="0"/>
                </a:moveTo>
                <a:lnTo>
                  <a:pt x="2806" y="0"/>
                </a:lnTo>
                <a:lnTo>
                  <a:pt x="2806" y="2805"/>
                </a:lnTo>
                <a:lnTo>
                  <a:pt x="1496" y="5610"/>
                </a:lnTo>
                <a:lnTo>
                  <a:pt x="0" y="9837"/>
                </a:lnTo>
                <a:lnTo>
                  <a:pt x="35175" y="9837"/>
                </a:lnTo>
                <a:lnTo>
                  <a:pt x="35175" y="7031"/>
                </a:lnTo>
                <a:lnTo>
                  <a:pt x="36484" y="4207"/>
                </a:lnTo>
                <a:lnTo>
                  <a:pt x="37981" y="1402"/>
                </a:lnTo>
                <a:lnTo>
                  <a:pt x="37981" y="0"/>
                </a:lnTo>
                <a:close/>
              </a:path>
            </a:pathLst>
          </a:custGeom>
          <a:solidFill>
            <a:srgbClr val="000000"/>
          </a:solidFill>
        </p:spPr>
        <p:txBody>
          <a:bodyPr wrap="square" lIns="0" tIns="0" rIns="0" bIns="0" rtlCol="0"/>
          <a:lstStyle/>
          <a:p>
            <a:endParaRPr/>
          </a:p>
        </p:txBody>
      </p:sp>
      <p:sp>
        <p:nvSpPr>
          <p:cNvPr id="206" name="object 206"/>
          <p:cNvSpPr/>
          <p:nvPr/>
        </p:nvSpPr>
        <p:spPr>
          <a:xfrm>
            <a:off x="4731287" y="4141309"/>
            <a:ext cx="70485" cy="91440"/>
          </a:xfrm>
          <a:custGeom>
            <a:avLst/>
            <a:gdLst/>
            <a:ahLst/>
            <a:cxnLst/>
            <a:rect l="l" t="t" r="r" b="b"/>
            <a:pathLst>
              <a:path w="70485" h="91439">
                <a:moveTo>
                  <a:pt x="61806" y="43500"/>
                </a:moveTo>
                <a:lnTo>
                  <a:pt x="43594" y="43500"/>
                </a:lnTo>
                <a:lnTo>
                  <a:pt x="46401" y="44903"/>
                </a:lnTo>
                <a:lnTo>
                  <a:pt x="50517" y="46306"/>
                </a:lnTo>
                <a:lnTo>
                  <a:pt x="53324" y="49111"/>
                </a:lnTo>
                <a:lnTo>
                  <a:pt x="54821" y="51916"/>
                </a:lnTo>
                <a:lnTo>
                  <a:pt x="56130" y="54722"/>
                </a:lnTo>
                <a:lnTo>
                  <a:pt x="57627" y="58930"/>
                </a:lnTo>
                <a:lnTo>
                  <a:pt x="57627" y="70170"/>
                </a:lnTo>
                <a:lnTo>
                  <a:pt x="54821" y="75780"/>
                </a:lnTo>
                <a:lnTo>
                  <a:pt x="50517" y="79988"/>
                </a:lnTo>
                <a:lnTo>
                  <a:pt x="47711" y="82793"/>
                </a:lnTo>
                <a:lnTo>
                  <a:pt x="40788" y="85599"/>
                </a:lnTo>
                <a:lnTo>
                  <a:pt x="9916" y="85599"/>
                </a:lnTo>
                <a:lnTo>
                  <a:pt x="8419" y="87001"/>
                </a:lnTo>
                <a:lnTo>
                  <a:pt x="5613" y="88404"/>
                </a:lnTo>
                <a:lnTo>
                  <a:pt x="5613" y="91209"/>
                </a:lnTo>
                <a:lnTo>
                  <a:pt x="35175" y="91209"/>
                </a:lnTo>
                <a:lnTo>
                  <a:pt x="42226" y="90661"/>
                </a:lnTo>
                <a:lnTo>
                  <a:pt x="48786" y="88930"/>
                </a:lnTo>
                <a:lnTo>
                  <a:pt x="54856" y="85884"/>
                </a:lnTo>
                <a:lnTo>
                  <a:pt x="67356" y="75780"/>
                </a:lnTo>
                <a:lnTo>
                  <a:pt x="70163" y="68767"/>
                </a:lnTo>
                <a:lnTo>
                  <a:pt x="70163" y="54722"/>
                </a:lnTo>
                <a:lnTo>
                  <a:pt x="68853" y="49111"/>
                </a:lnTo>
                <a:lnTo>
                  <a:pt x="64550" y="46306"/>
                </a:lnTo>
                <a:lnTo>
                  <a:pt x="61806" y="43500"/>
                </a:lnTo>
                <a:close/>
              </a:path>
              <a:path w="70485" h="91439">
                <a:moveTo>
                  <a:pt x="14032" y="0"/>
                </a:moveTo>
                <a:lnTo>
                  <a:pt x="0" y="0"/>
                </a:lnTo>
                <a:lnTo>
                  <a:pt x="0" y="4207"/>
                </a:lnTo>
                <a:lnTo>
                  <a:pt x="7109" y="4207"/>
                </a:lnTo>
                <a:lnTo>
                  <a:pt x="9916" y="5610"/>
                </a:lnTo>
                <a:lnTo>
                  <a:pt x="11226" y="7013"/>
                </a:lnTo>
                <a:lnTo>
                  <a:pt x="11226" y="85599"/>
                </a:lnTo>
                <a:lnTo>
                  <a:pt x="28065" y="85599"/>
                </a:lnTo>
                <a:lnTo>
                  <a:pt x="23949" y="84196"/>
                </a:lnTo>
                <a:lnTo>
                  <a:pt x="23949" y="43500"/>
                </a:lnTo>
                <a:lnTo>
                  <a:pt x="61806" y="43500"/>
                </a:lnTo>
                <a:lnTo>
                  <a:pt x="60434" y="42098"/>
                </a:lnTo>
                <a:lnTo>
                  <a:pt x="54821" y="40695"/>
                </a:lnTo>
                <a:lnTo>
                  <a:pt x="44904" y="39292"/>
                </a:lnTo>
                <a:lnTo>
                  <a:pt x="53324" y="37890"/>
                </a:lnTo>
                <a:lnTo>
                  <a:pt x="23949" y="37890"/>
                </a:lnTo>
                <a:lnTo>
                  <a:pt x="23949" y="5610"/>
                </a:lnTo>
                <a:lnTo>
                  <a:pt x="61743" y="5610"/>
                </a:lnTo>
                <a:lnTo>
                  <a:pt x="58937" y="4207"/>
                </a:lnTo>
                <a:lnTo>
                  <a:pt x="56130" y="1402"/>
                </a:lnTo>
                <a:lnTo>
                  <a:pt x="16839" y="1402"/>
                </a:lnTo>
                <a:lnTo>
                  <a:pt x="14032" y="0"/>
                </a:lnTo>
                <a:close/>
              </a:path>
              <a:path w="70485" h="91439">
                <a:moveTo>
                  <a:pt x="61743" y="5610"/>
                </a:moveTo>
                <a:lnTo>
                  <a:pt x="40788" y="5610"/>
                </a:lnTo>
                <a:lnTo>
                  <a:pt x="46401" y="7013"/>
                </a:lnTo>
                <a:lnTo>
                  <a:pt x="52014" y="12623"/>
                </a:lnTo>
                <a:lnTo>
                  <a:pt x="53324" y="15429"/>
                </a:lnTo>
                <a:lnTo>
                  <a:pt x="53324" y="26669"/>
                </a:lnTo>
                <a:lnTo>
                  <a:pt x="52014" y="30877"/>
                </a:lnTo>
                <a:lnTo>
                  <a:pt x="47711" y="33682"/>
                </a:lnTo>
                <a:lnTo>
                  <a:pt x="44904" y="36487"/>
                </a:lnTo>
                <a:lnTo>
                  <a:pt x="37981" y="37890"/>
                </a:lnTo>
                <a:lnTo>
                  <a:pt x="53324" y="37890"/>
                </a:lnTo>
                <a:lnTo>
                  <a:pt x="58937" y="33682"/>
                </a:lnTo>
                <a:lnTo>
                  <a:pt x="61743" y="30877"/>
                </a:lnTo>
                <a:lnTo>
                  <a:pt x="64550" y="26669"/>
                </a:lnTo>
                <a:lnTo>
                  <a:pt x="66047" y="22461"/>
                </a:lnTo>
                <a:lnTo>
                  <a:pt x="66047" y="11221"/>
                </a:lnTo>
                <a:lnTo>
                  <a:pt x="64550" y="7013"/>
                </a:lnTo>
                <a:lnTo>
                  <a:pt x="61743" y="5610"/>
                </a:lnTo>
                <a:close/>
              </a:path>
              <a:path w="70485" h="91439">
                <a:moveTo>
                  <a:pt x="50517" y="0"/>
                </a:moveTo>
                <a:lnTo>
                  <a:pt x="25258" y="0"/>
                </a:lnTo>
                <a:lnTo>
                  <a:pt x="21142" y="1402"/>
                </a:lnTo>
                <a:lnTo>
                  <a:pt x="56130" y="1402"/>
                </a:lnTo>
                <a:lnTo>
                  <a:pt x="50517" y="0"/>
                </a:lnTo>
                <a:close/>
              </a:path>
            </a:pathLst>
          </a:custGeom>
          <a:solidFill>
            <a:srgbClr val="000000"/>
          </a:solidFill>
        </p:spPr>
        <p:txBody>
          <a:bodyPr wrap="square" lIns="0" tIns="0" rIns="0" bIns="0" rtlCol="0"/>
          <a:lstStyle/>
          <a:p>
            <a:endParaRPr/>
          </a:p>
        </p:txBody>
      </p:sp>
      <p:sp>
        <p:nvSpPr>
          <p:cNvPr id="207" name="object 207"/>
          <p:cNvSpPr/>
          <p:nvPr/>
        </p:nvSpPr>
        <p:spPr>
          <a:xfrm>
            <a:off x="4811367" y="4141309"/>
            <a:ext cx="71755" cy="91440"/>
          </a:xfrm>
          <a:custGeom>
            <a:avLst/>
            <a:gdLst/>
            <a:ahLst/>
            <a:cxnLst/>
            <a:rect l="l" t="t" r="r" b="b"/>
            <a:pathLst>
              <a:path w="71754" h="91439">
                <a:moveTo>
                  <a:pt x="71660" y="68767"/>
                </a:moveTo>
                <a:lnTo>
                  <a:pt x="67356" y="68767"/>
                </a:lnTo>
                <a:lnTo>
                  <a:pt x="66047" y="74377"/>
                </a:lnTo>
                <a:lnTo>
                  <a:pt x="64550" y="78585"/>
                </a:lnTo>
                <a:lnTo>
                  <a:pt x="63240" y="82793"/>
                </a:lnTo>
                <a:lnTo>
                  <a:pt x="61743" y="84196"/>
                </a:lnTo>
                <a:lnTo>
                  <a:pt x="57440" y="84196"/>
                </a:lnTo>
                <a:lnTo>
                  <a:pt x="53324" y="85599"/>
                </a:lnTo>
                <a:lnTo>
                  <a:pt x="9729" y="85599"/>
                </a:lnTo>
                <a:lnTo>
                  <a:pt x="8419" y="87001"/>
                </a:lnTo>
                <a:lnTo>
                  <a:pt x="1309" y="87001"/>
                </a:lnTo>
                <a:lnTo>
                  <a:pt x="1309" y="91209"/>
                </a:lnTo>
                <a:lnTo>
                  <a:pt x="64550" y="91209"/>
                </a:lnTo>
                <a:lnTo>
                  <a:pt x="70163" y="89807"/>
                </a:lnTo>
                <a:lnTo>
                  <a:pt x="70163" y="78585"/>
                </a:lnTo>
                <a:lnTo>
                  <a:pt x="71660" y="68767"/>
                </a:lnTo>
                <a:close/>
              </a:path>
              <a:path w="71754" h="91439">
                <a:moveTo>
                  <a:pt x="30871" y="5610"/>
                </a:moveTo>
                <a:lnTo>
                  <a:pt x="9729" y="5610"/>
                </a:lnTo>
                <a:lnTo>
                  <a:pt x="11226" y="7013"/>
                </a:lnTo>
                <a:lnTo>
                  <a:pt x="11226" y="9818"/>
                </a:lnTo>
                <a:lnTo>
                  <a:pt x="12535" y="14026"/>
                </a:lnTo>
                <a:lnTo>
                  <a:pt x="12535" y="81391"/>
                </a:lnTo>
                <a:lnTo>
                  <a:pt x="11226" y="82793"/>
                </a:lnTo>
                <a:lnTo>
                  <a:pt x="11226" y="85599"/>
                </a:lnTo>
                <a:lnTo>
                  <a:pt x="30871" y="85599"/>
                </a:lnTo>
                <a:lnTo>
                  <a:pt x="25258" y="84196"/>
                </a:lnTo>
                <a:lnTo>
                  <a:pt x="25258" y="47708"/>
                </a:lnTo>
                <a:lnTo>
                  <a:pt x="58937" y="47708"/>
                </a:lnTo>
                <a:lnTo>
                  <a:pt x="58937" y="42098"/>
                </a:lnTo>
                <a:lnTo>
                  <a:pt x="25258" y="42098"/>
                </a:lnTo>
                <a:lnTo>
                  <a:pt x="25258" y="7013"/>
                </a:lnTo>
                <a:lnTo>
                  <a:pt x="30871" y="5610"/>
                </a:lnTo>
                <a:close/>
              </a:path>
              <a:path w="71754" h="91439">
                <a:moveTo>
                  <a:pt x="58937" y="47708"/>
                </a:moveTo>
                <a:lnTo>
                  <a:pt x="51827" y="47708"/>
                </a:lnTo>
                <a:lnTo>
                  <a:pt x="53324" y="49111"/>
                </a:lnTo>
                <a:lnTo>
                  <a:pt x="54633" y="49111"/>
                </a:lnTo>
                <a:lnTo>
                  <a:pt x="54633" y="60332"/>
                </a:lnTo>
                <a:lnTo>
                  <a:pt x="58937" y="60332"/>
                </a:lnTo>
                <a:lnTo>
                  <a:pt x="58937" y="47708"/>
                </a:lnTo>
                <a:close/>
              </a:path>
              <a:path w="71754" h="91439">
                <a:moveTo>
                  <a:pt x="58937" y="29474"/>
                </a:moveTo>
                <a:lnTo>
                  <a:pt x="54633" y="29474"/>
                </a:lnTo>
                <a:lnTo>
                  <a:pt x="54633" y="40695"/>
                </a:lnTo>
                <a:lnTo>
                  <a:pt x="53324" y="40695"/>
                </a:lnTo>
                <a:lnTo>
                  <a:pt x="51827" y="42098"/>
                </a:lnTo>
                <a:lnTo>
                  <a:pt x="58937" y="42098"/>
                </a:lnTo>
                <a:lnTo>
                  <a:pt x="58937" y="29474"/>
                </a:lnTo>
                <a:close/>
              </a:path>
              <a:path w="71754" h="91439">
                <a:moveTo>
                  <a:pt x="16839" y="0"/>
                </a:moveTo>
                <a:lnTo>
                  <a:pt x="0" y="0"/>
                </a:lnTo>
                <a:lnTo>
                  <a:pt x="0" y="4207"/>
                </a:lnTo>
                <a:lnTo>
                  <a:pt x="4116" y="4207"/>
                </a:lnTo>
                <a:lnTo>
                  <a:pt x="6922" y="5610"/>
                </a:lnTo>
                <a:lnTo>
                  <a:pt x="50517" y="5610"/>
                </a:lnTo>
                <a:lnTo>
                  <a:pt x="57440" y="7013"/>
                </a:lnTo>
                <a:lnTo>
                  <a:pt x="61743" y="8415"/>
                </a:lnTo>
                <a:lnTo>
                  <a:pt x="61743" y="11221"/>
                </a:lnTo>
                <a:lnTo>
                  <a:pt x="63240" y="15429"/>
                </a:lnTo>
                <a:lnTo>
                  <a:pt x="63240" y="21058"/>
                </a:lnTo>
                <a:lnTo>
                  <a:pt x="67356" y="21058"/>
                </a:lnTo>
                <a:lnTo>
                  <a:pt x="67356" y="12623"/>
                </a:lnTo>
                <a:lnTo>
                  <a:pt x="68853" y="5610"/>
                </a:lnTo>
                <a:lnTo>
                  <a:pt x="70163" y="1402"/>
                </a:lnTo>
                <a:lnTo>
                  <a:pt x="19645" y="1402"/>
                </a:lnTo>
                <a:lnTo>
                  <a:pt x="16839" y="0"/>
                </a:lnTo>
                <a:close/>
              </a:path>
              <a:path w="71754" h="91439">
                <a:moveTo>
                  <a:pt x="66047" y="0"/>
                </a:moveTo>
                <a:lnTo>
                  <a:pt x="46214" y="0"/>
                </a:lnTo>
                <a:lnTo>
                  <a:pt x="20955" y="1402"/>
                </a:lnTo>
                <a:lnTo>
                  <a:pt x="70163" y="1402"/>
                </a:lnTo>
                <a:lnTo>
                  <a:pt x="66047" y="0"/>
                </a:lnTo>
                <a:close/>
              </a:path>
            </a:pathLst>
          </a:custGeom>
          <a:solidFill>
            <a:srgbClr val="000000"/>
          </a:solidFill>
        </p:spPr>
        <p:txBody>
          <a:bodyPr wrap="square" lIns="0" tIns="0" rIns="0" bIns="0" rtlCol="0"/>
          <a:lstStyle/>
          <a:p>
            <a:endParaRPr/>
          </a:p>
        </p:txBody>
      </p:sp>
      <p:sp>
        <p:nvSpPr>
          <p:cNvPr id="208" name="object 208"/>
          <p:cNvSpPr/>
          <p:nvPr/>
        </p:nvSpPr>
        <p:spPr>
          <a:xfrm>
            <a:off x="4889950" y="4141309"/>
            <a:ext cx="97155" cy="91440"/>
          </a:xfrm>
          <a:custGeom>
            <a:avLst/>
            <a:gdLst/>
            <a:ahLst/>
            <a:cxnLst/>
            <a:rect l="l" t="t" r="r" b="b"/>
            <a:pathLst>
              <a:path w="97154" h="91439">
                <a:moveTo>
                  <a:pt x="23949" y="85599"/>
                </a:moveTo>
                <a:lnTo>
                  <a:pt x="7109" y="85599"/>
                </a:lnTo>
                <a:lnTo>
                  <a:pt x="7109" y="87001"/>
                </a:lnTo>
                <a:lnTo>
                  <a:pt x="0" y="87001"/>
                </a:lnTo>
                <a:lnTo>
                  <a:pt x="0" y="91209"/>
                </a:lnTo>
                <a:lnTo>
                  <a:pt x="29562" y="91209"/>
                </a:lnTo>
                <a:lnTo>
                  <a:pt x="29562" y="87001"/>
                </a:lnTo>
                <a:lnTo>
                  <a:pt x="23949" y="85599"/>
                </a:lnTo>
                <a:close/>
              </a:path>
              <a:path w="97154" h="91439">
                <a:moveTo>
                  <a:pt x="96919" y="87001"/>
                </a:moveTo>
                <a:lnTo>
                  <a:pt x="61743" y="87001"/>
                </a:lnTo>
                <a:lnTo>
                  <a:pt x="61743" y="91209"/>
                </a:lnTo>
                <a:lnTo>
                  <a:pt x="96919" y="91209"/>
                </a:lnTo>
                <a:lnTo>
                  <a:pt x="96919" y="87001"/>
                </a:lnTo>
                <a:close/>
              </a:path>
              <a:path w="97154" h="91439">
                <a:moveTo>
                  <a:pt x="76773" y="60332"/>
                </a:moveTo>
                <a:lnTo>
                  <a:pt x="64550" y="60332"/>
                </a:lnTo>
                <a:lnTo>
                  <a:pt x="71660" y="78585"/>
                </a:lnTo>
                <a:lnTo>
                  <a:pt x="72969" y="81391"/>
                </a:lnTo>
                <a:lnTo>
                  <a:pt x="72969" y="85599"/>
                </a:lnTo>
                <a:lnTo>
                  <a:pt x="71660" y="85599"/>
                </a:lnTo>
                <a:lnTo>
                  <a:pt x="70163" y="87001"/>
                </a:lnTo>
                <a:lnTo>
                  <a:pt x="91305" y="87001"/>
                </a:lnTo>
                <a:lnTo>
                  <a:pt x="89809" y="85599"/>
                </a:lnTo>
                <a:lnTo>
                  <a:pt x="88499" y="84196"/>
                </a:lnTo>
                <a:lnTo>
                  <a:pt x="87002" y="84196"/>
                </a:lnTo>
                <a:lnTo>
                  <a:pt x="87002" y="82793"/>
                </a:lnTo>
                <a:lnTo>
                  <a:pt x="85692" y="79988"/>
                </a:lnTo>
                <a:lnTo>
                  <a:pt x="82886" y="74377"/>
                </a:lnTo>
                <a:lnTo>
                  <a:pt x="76773" y="60332"/>
                </a:lnTo>
                <a:close/>
              </a:path>
              <a:path w="97154" h="91439">
                <a:moveTo>
                  <a:pt x="50517" y="0"/>
                </a:moveTo>
                <a:lnTo>
                  <a:pt x="46401" y="0"/>
                </a:lnTo>
                <a:lnTo>
                  <a:pt x="44904" y="4207"/>
                </a:lnTo>
                <a:lnTo>
                  <a:pt x="42098" y="12623"/>
                </a:lnTo>
                <a:lnTo>
                  <a:pt x="36484" y="22461"/>
                </a:lnTo>
                <a:lnTo>
                  <a:pt x="19645" y="61754"/>
                </a:lnTo>
                <a:lnTo>
                  <a:pt x="14032" y="75780"/>
                </a:lnTo>
                <a:lnTo>
                  <a:pt x="9916" y="81391"/>
                </a:lnTo>
                <a:lnTo>
                  <a:pt x="9916" y="84196"/>
                </a:lnTo>
                <a:lnTo>
                  <a:pt x="8419" y="85599"/>
                </a:lnTo>
                <a:lnTo>
                  <a:pt x="19645" y="85599"/>
                </a:lnTo>
                <a:lnTo>
                  <a:pt x="19645" y="84196"/>
                </a:lnTo>
                <a:lnTo>
                  <a:pt x="18336" y="84196"/>
                </a:lnTo>
                <a:lnTo>
                  <a:pt x="18336" y="81391"/>
                </a:lnTo>
                <a:lnTo>
                  <a:pt x="19645" y="77183"/>
                </a:lnTo>
                <a:lnTo>
                  <a:pt x="22452" y="70170"/>
                </a:lnTo>
                <a:lnTo>
                  <a:pt x="28065" y="60332"/>
                </a:lnTo>
                <a:lnTo>
                  <a:pt x="76773" y="60332"/>
                </a:lnTo>
                <a:lnTo>
                  <a:pt x="74332" y="54722"/>
                </a:lnTo>
                <a:lnTo>
                  <a:pt x="29562" y="54722"/>
                </a:lnTo>
                <a:lnTo>
                  <a:pt x="46401" y="16831"/>
                </a:lnTo>
                <a:lnTo>
                  <a:pt x="57842" y="16831"/>
                </a:lnTo>
                <a:lnTo>
                  <a:pt x="50517" y="0"/>
                </a:lnTo>
                <a:close/>
              </a:path>
              <a:path w="97154" h="91439">
                <a:moveTo>
                  <a:pt x="57842" y="16831"/>
                </a:moveTo>
                <a:lnTo>
                  <a:pt x="46401" y="16831"/>
                </a:lnTo>
                <a:lnTo>
                  <a:pt x="61743" y="54722"/>
                </a:lnTo>
                <a:lnTo>
                  <a:pt x="74332" y="54722"/>
                </a:lnTo>
                <a:lnTo>
                  <a:pt x="57842" y="16831"/>
                </a:lnTo>
                <a:close/>
              </a:path>
            </a:pathLst>
          </a:custGeom>
          <a:solidFill>
            <a:srgbClr val="000000"/>
          </a:solidFill>
        </p:spPr>
        <p:txBody>
          <a:bodyPr wrap="square" lIns="0" tIns="0" rIns="0" bIns="0" rtlCol="0"/>
          <a:lstStyle/>
          <a:p>
            <a:endParaRPr/>
          </a:p>
        </p:txBody>
      </p:sp>
      <p:sp>
        <p:nvSpPr>
          <p:cNvPr id="209" name="object 209"/>
          <p:cNvSpPr/>
          <p:nvPr/>
        </p:nvSpPr>
        <p:spPr>
          <a:xfrm>
            <a:off x="4992480" y="4141311"/>
            <a:ext cx="118110" cy="92710"/>
          </a:xfrm>
          <a:custGeom>
            <a:avLst/>
            <a:gdLst/>
            <a:ahLst/>
            <a:cxnLst/>
            <a:rect l="l" t="t" r="r" b="b"/>
            <a:pathLst>
              <a:path w="118110" h="92710">
                <a:moveTo>
                  <a:pt x="31209" y="15429"/>
                </a:moveTo>
                <a:lnTo>
                  <a:pt x="18148" y="15429"/>
                </a:lnTo>
                <a:lnTo>
                  <a:pt x="40601" y="63156"/>
                </a:lnTo>
                <a:lnTo>
                  <a:pt x="45609" y="73676"/>
                </a:lnTo>
                <a:lnTo>
                  <a:pt x="52888" y="88404"/>
                </a:lnTo>
                <a:lnTo>
                  <a:pt x="54633" y="92612"/>
                </a:lnTo>
                <a:lnTo>
                  <a:pt x="57440" y="92612"/>
                </a:lnTo>
                <a:lnTo>
                  <a:pt x="60913" y="83911"/>
                </a:lnTo>
                <a:lnTo>
                  <a:pt x="64877" y="74550"/>
                </a:lnTo>
                <a:lnTo>
                  <a:pt x="65569" y="72975"/>
                </a:lnTo>
                <a:lnTo>
                  <a:pt x="58937" y="72975"/>
                </a:lnTo>
                <a:lnTo>
                  <a:pt x="42098" y="37890"/>
                </a:lnTo>
                <a:lnTo>
                  <a:pt x="37022" y="27630"/>
                </a:lnTo>
                <a:lnTo>
                  <a:pt x="31209" y="15429"/>
                </a:lnTo>
                <a:close/>
              </a:path>
              <a:path w="118110" h="92710">
                <a:moveTo>
                  <a:pt x="30871" y="87001"/>
                </a:moveTo>
                <a:lnTo>
                  <a:pt x="0" y="87001"/>
                </a:lnTo>
                <a:lnTo>
                  <a:pt x="0" y="91209"/>
                </a:lnTo>
                <a:lnTo>
                  <a:pt x="30871" y="91209"/>
                </a:lnTo>
                <a:lnTo>
                  <a:pt x="30871" y="87001"/>
                </a:lnTo>
                <a:close/>
              </a:path>
              <a:path w="118110" h="92710">
                <a:moveTo>
                  <a:pt x="117874" y="87001"/>
                </a:moveTo>
                <a:lnTo>
                  <a:pt x="81389" y="87001"/>
                </a:lnTo>
                <a:lnTo>
                  <a:pt x="81389" y="91209"/>
                </a:lnTo>
                <a:lnTo>
                  <a:pt x="117874" y="91209"/>
                </a:lnTo>
                <a:lnTo>
                  <a:pt x="117874" y="87001"/>
                </a:lnTo>
                <a:close/>
              </a:path>
              <a:path w="118110" h="92710">
                <a:moveTo>
                  <a:pt x="6922" y="0"/>
                </a:moveTo>
                <a:lnTo>
                  <a:pt x="0" y="0"/>
                </a:lnTo>
                <a:lnTo>
                  <a:pt x="0" y="4207"/>
                </a:lnTo>
                <a:lnTo>
                  <a:pt x="8419" y="4207"/>
                </a:lnTo>
                <a:lnTo>
                  <a:pt x="9729" y="5610"/>
                </a:lnTo>
                <a:lnTo>
                  <a:pt x="11226" y="5610"/>
                </a:lnTo>
                <a:lnTo>
                  <a:pt x="11350" y="8681"/>
                </a:lnTo>
                <a:lnTo>
                  <a:pt x="12535" y="11221"/>
                </a:lnTo>
                <a:lnTo>
                  <a:pt x="12535" y="75780"/>
                </a:lnTo>
                <a:lnTo>
                  <a:pt x="11226" y="81391"/>
                </a:lnTo>
                <a:lnTo>
                  <a:pt x="11226" y="85599"/>
                </a:lnTo>
                <a:lnTo>
                  <a:pt x="9729" y="85599"/>
                </a:lnTo>
                <a:lnTo>
                  <a:pt x="8419" y="87001"/>
                </a:lnTo>
                <a:lnTo>
                  <a:pt x="23762" y="87001"/>
                </a:lnTo>
                <a:lnTo>
                  <a:pt x="20955" y="85599"/>
                </a:lnTo>
                <a:lnTo>
                  <a:pt x="19645" y="84196"/>
                </a:lnTo>
                <a:lnTo>
                  <a:pt x="18148" y="82793"/>
                </a:lnTo>
                <a:lnTo>
                  <a:pt x="18148" y="15429"/>
                </a:lnTo>
                <a:lnTo>
                  <a:pt x="31209" y="15429"/>
                </a:lnTo>
                <a:lnTo>
                  <a:pt x="27865" y="8415"/>
                </a:lnTo>
                <a:lnTo>
                  <a:pt x="24445" y="1402"/>
                </a:lnTo>
                <a:lnTo>
                  <a:pt x="12535" y="1402"/>
                </a:lnTo>
                <a:lnTo>
                  <a:pt x="6922" y="0"/>
                </a:lnTo>
                <a:close/>
              </a:path>
              <a:path w="118110" h="92710">
                <a:moveTo>
                  <a:pt x="105151" y="14026"/>
                </a:moveTo>
                <a:lnTo>
                  <a:pt x="93925" y="14026"/>
                </a:lnTo>
                <a:lnTo>
                  <a:pt x="93925" y="77183"/>
                </a:lnTo>
                <a:lnTo>
                  <a:pt x="92779" y="82092"/>
                </a:lnTo>
                <a:lnTo>
                  <a:pt x="92615" y="84196"/>
                </a:lnTo>
                <a:lnTo>
                  <a:pt x="91118" y="85599"/>
                </a:lnTo>
                <a:lnTo>
                  <a:pt x="89809" y="87001"/>
                </a:lnTo>
                <a:lnTo>
                  <a:pt x="109454" y="87001"/>
                </a:lnTo>
                <a:lnTo>
                  <a:pt x="107958" y="85599"/>
                </a:lnTo>
                <a:lnTo>
                  <a:pt x="106648" y="84196"/>
                </a:lnTo>
                <a:lnTo>
                  <a:pt x="105151" y="82793"/>
                </a:lnTo>
                <a:lnTo>
                  <a:pt x="105151" y="14026"/>
                </a:lnTo>
                <a:close/>
              </a:path>
              <a:path w="118110" h="92710">
                <a:moveTo>
                  <a:pt x="98228" y="0"/>
                </a:moveTo>
                <a:lnTo>
                  <a:pt x="92615" y="0"/>
                </a:lnTo>
                <a:lnTo>
                  <a:pt x="87540" y="11289"/>
                </a:lnTo>
                <a:lnTo>
                  <a:pt x="82886" y="21925"/>
                </a:lnTo>
                <a:lnTo>
                  <a:pt x="78512" y="31772"/>
                </a:lnTo>
                <a:lnTo>
                  <a:pt x="58937" y="72975"/>
                </a:lnTo>
                <a:lnTo>
                  <a:pt x="65569" y="72975"/>
                </a:lnTo>
                <a:lnTo>
                  <a:pt x="69333" y="64398"/>
                </a:lnTo>
                <a:lnTo>
                  <a:pt x="74279" y="53319"/>
                </a:lnTo>
                <a:lnTo>
                  <a:pt x="93925" y="14026"/>
                </a:lnTo>
                <a:lnTo>
                  <a:pt x="105151" y="14026"/>
                </a:lnTo>
                <a:lnTo>
                  <a:pt x="105151" y="7013"/>
                </a:lnTo>
                <a:lnTo>
                  <a:pt x="106648" y="5610"/>
                </a:lnTo>
                <a:lnTo>
                  <a:pt x="107958" y="5610"/>
                </a:lnTo>
                <a:lnTo>
                  <a:pt x="109454" y="4207"/>
                </a:lnTo>
                <a:lnTo>
                  <a:pt x="117874" y="4207"/>
                </a:lnTo>
                <a:lnTo>
                  <a:pt x="117874" y="1402"/>
                </a:lnTo>
                <a:lnTo>
                  <a:pt x="102345" y="1402"/>
                </a:lnTo>
                <a:lnTo>
                  <a:pt x="98228" y="0"/>
                </a:lnTo>
                <a:close/>
              </a:path>
              <a:path w="118110" h="92710">
                <a:moveTo>
                  <a:pt x="23762" y="0"/>
                </a:moveTo>
                <a:lnTo>
                  <a:pt x="19645" y="0"/>
                </a:lnTo>
                <a:lnTo>
                  <a:pt x="16839" y="1402"/>
                </a:lnTo>
                <a:lnTo>
                  <a:pt x="24445" y="1402"/>
                </a:lnTo>
                <a:lnTo>
                  <a:pt x="23762" y="0"/>
                </a:lnTo>
                <a:close/>
              </a:path>
              <a:path w="118110" h="92710">
                <a:moveTo>
                  <a:pt x="117874" y="0"/>
                </a:moveTo>
                <a:lnTo>
                  <a:pt x="110764" y="0"/>
                </a:lnTo>
                <a:lnTo>
                  <a:pt x="106648" y="1402"/>
                </a:lnTo>
                <a:lnTo>
                  <a:pt x="117874" y="1402"/>
                </a:lnTo>
                <a:lnTo>
                  <a:pt x="117874" y="0"/>
                </a:lnTo>
                <a:close/>
              </a:path>
            </a:pathLst>
          </a:custGeom>
          <a:solidFill>
            <a:srgbClr val="000000"/>
          </a:solidFill>
        </p:spPr>
        <p:txBody>
          <a:bodyPr wrap="square" lIns="0" tIns="0" rIns="0" bIns="0" rtlCol="0"/>
          <a:lstStyle/>
          <a:p>
            <a:endParaRPr/>
          </a:p>
        </p:txBody>
      </p:sp>
      <p:sp>
        <p:nvSpPr>
          <p:cNvPr id="210" name="object 210"/>
          <p:cNvSpPr/>
          <p:nvPr/>
        </p:nvSpPr>
        <p:spPr>
          <a:xfrm>
            <a:off x="5746131" y="4139907"/>
            <a:ext cx="60325" cy="92710"/>
          </a:xfrm>
          <a:custGeom>
            <a:avLst/>
            <a:gdLst/>
            <a:ahLst/>
            <a:cxnLst/>
            <a:rect l="l" t="t" r="r" b="b"/>
            <a:pathLst>
              <a:path w="60325" h="92710">
                <a:moveTo>
                  <a:pt x="50798" y="11221"/>
                </a:moveTo>
                <a:lnTo>
                  <a:pt x="30871" y="11221"/>
                </a:lnTo>
                <a:lnTo>
                  <a:pt x="34988" y="12623"/>
                </a:lnTo>
                <a:lnTo>
                  <a:pt x="37794" y="15429"/>
                </a:lnTo>
                <a:lnTo>
                  <a:pt x="43407" y="23863"/>
                </a:lnTo>
                <a:lnTo>
                  <a:pt x="43407" y="33682"/>
                </a:lnTo>
                <a:lnTo>
                  <a:pt x="22452" y="65962"/>
                </a:lnTo>
                <a:lnTo>
                  <a:pt x="0" y="88404"/>
                </a:lnTo>
                <a:lnTo>
                  <a:pt x="0" y="92612"/>
                </a:lnTo>
                <a:lnTo>
                  <a:pt x="60246" y="92612"/>
                </a:lnTo>
                <a:lnTo>
                  <a:pt x="60246" y="88404"/>
                </a:lnTo>
                <a:lnTo>
                  <a:pt x="58937" y="87001"/>
                </a:lnTo>
                <a:lnTo>
                  <a:pt x="58937" y="85599"/>
                </a:lnTo>
                <a:lnTo>
                  <a:pt x="60246" y="84196"/>
                </a:lnTo>
                <a:lnTo>
                  <a:pt x="60246" y="81391"/>
                </a:lnTo>
                <a:lnTo>
                  <a:pt x="14032" y="81391"/>
                </a:lnTo>
                <a:lnTo>
                  <a:pt x="33470" y="61874"/>
                </a:lnTo>
                <a:lnTo>
                  <a:pt x="54633" y="32279"/>
                </a:lnTo>
                <a:lnTo>
                  <a:pt x="54633" y="18234"/>
                </a:lnTo>
                <a:lnTo>
                  <a:pt x="51827" y="12623"/>
                </a:lnTo>
                <a:lnTo>
                  <a:pt x="50798" y="11221"/>
                </a:lnTo>
                <a:close/>
              </a:path>
              <a:path w="60325" h="92710">
                <a:moveTo>
                  <a:pt x="58937" y="79988"/>
                </a:moveTo>
                <a:lnTo>
                  <a:pt x="54633" y="81391"/>
                </a:lnTo>
                <a:lnTo>
                  <a:pt x="60246" y="81391"/>
                </a:lnTo>
                <a:lnTo>
                  <a:pt x="58937" y="79988"/>
                </a:lnTo>
                <a:close/>
              </a:path>
              <a:path w="60325" h="92710">
                <a:moveTo>
                  <a:pt x="36484" y="0"/>
                </a:moveTo>
                <a:lnTo>
                  <a:pt x="23762" y="0"/>
                </a:lnTo>
                <a:lnTo>
                  <a:pt x="19645" y="1402"/>
                </a:lnTo>
                <a:lnTo>
                  <a:pt x="15342" y="2805"/>
                </a:lnTo>
                <a:lnTo>
                  <a:pt x="11226" y="4207"/>
                </a:lnTo>
                <a:lnTo>
                  <a:pt x="5613" y="9818"/>
                </a:lnTo>
                <a:lnTo>
                  <a:pt x="5613" y="14026"/>
                </a:lnTo>
                <a:lnTo>
                  <a:pt x="4116" y="19637"/>
                </a:lnTo>
                <a:lnTo>
                  <a:pt x="2806" y="28071"/>
                </a:lnTo>
                <a:lnTo>
                  <a:pt x="6922" y="28071"/>
                </a:lnTo>
                <a:lnTo>
                  <a:pt x="8419" y="21039"/>
                </a:lnTo>
                <a:lnTo>
                  <a:pt x="9729" y="18234"/>
                </a:lnTo>
                <a:lnTo>
                  <a:pt x="11226" y="16831"/>
                </a:lnTo>
                <a:lnTo>
                  <a:pt x="11226" y="15429"/>
                </a:lnTo>
                <a:lnTo>
                  <a:pt x="12535" y="14026"/>
                </a:lnTo>
                <a:lnTo>
                  <a:pt x="18148" y="11221"/>
                </a:lnTo>
                <a:lnTo>
                  <a:pt x="50798" y="11221"/>
                </a:lnTo>
                <a:lnTo>
                  <a:pt x="47711" y="7013"/>
                </a:lnTo>
                <a:lnTo>
                  <a:pt x="43407" y="2805"/>
                </a:lnTo>
                <a:lnTo>
                  <a:pt x="36484" y="0"/>
                </a:lnTo>
                <a:close/>
              </a:path>
            </a:pathLst>
          </a:custGeom>
          <a:solidFill>
            <a:srgbClr val="000000"/>
          </a:solidFill>
        </p:spPr>
        <p:txBody>
          <a:bodyPr wrap="square" lIns="0" tIns="0" rIns="0" bIns="0" rtlCol="0"/>
          <a:lstStyle/>
          <a:p>
            <a:endParaRPr/>
          </a:p>
        </p:txBody>
      </p:sp>
      <p:sp>
        <p:nvSpPr>
          <p:cNvPr id="211" name="object 211"/>
          <p:cNvSpPr/>
          <p:nvPr/>
        </p:nvSpPr>
        <p:spPr>
          <a:xfrm>
            <a:off x="5817604" y="4218494"/>
            <a:ext cx="15875" cy="15875"/>
          </a:xfrm>
          <a:custGeom>
            <a:avLst/>
            <a:gdLst/>
            <a:ahLst/>
            <a:cxnLst/>
            <a:rect l="l" t="t" r="r" b="b"/>
            <a:pathLst>
              <a:path w="15875" h="15875">
                <a:moveTo>
                  <a:pt x="9916" y="0"/>
                </a:moveTo>
                <a:lnTo>
                  <a:pt x="5613" y="0"/>
                </a:lnTo>
                <a:lnTo>
                  <a:pt x="4303" y="1402"/>
                </a:lnTo>
                <a:lnTo>
                  <a:pt x="2806" y="2805"/>
                </a:lnTo>
                <a:lnTo>
                  <a:pt x="1496" y="4207"/>
                </a:lnTo>
                <a:lnTo>
                  <a:pt x="0" y="5610"/>
                </a:lnTo>
                <a:lnTo>
                  <a:pt x="0" y="9818"/>
                </a:lnTo>
                <a:lnTo>
                  <a:pt x="1496" y="11221"/>
                </a:lnTo>
                <a:lnTo>
                  <a:pt x="2806" y="12623"/>
                </a:lnTo>
                <a:lnTo>
                  <a:pt x="4303" y="14026"/>
                </a:lnTo>
                <a:lnTo>
                  <a:pt x="5613" y="15429"/>
                </a:lnTo>
                <a:lnTo>
                  <a:pt x="9916" y="15429"/>
                </a:lnTo>
                <a:lnTo>
                  <a:pt x="11226" y="14026"/>
                </a:lnTo>
                <a:lnTo>
                  <a:pt x="12722" y="12623"/>
                </a:lnTo>
                <a:lnTo>
                  <a:pt x="14032" y="11221"/>
                </a:lnTo>
                <a:lnTo>
                  <a:pt x="15529" y="9818"/>
                </a:lnTo>
                <a:lnTo>
                  <a:pt x="15529" y="5610"/>
                </a:lnTo>
                <a:lnTo>
                  <a:pt x="14032" y="4207"/>
                </a:lnTo>
                <a:lnTo>
                  <a:pt x="12722" y="2805"/>
                </a:lnTo>
                <a:lnTo>
                  <a:pt x="11226" y="1402"/>
                </a:lnTo>
                <a:lnTo>
                  <a:pt x="9916" y="0"/>
                </a:lnTo>
                <a:close/>
              </a:path>
            </a:pathLst>
          </a:custGeom>
          <a:solidFill>
            <a:srgbClr val="000000"/>
          </a:solidFill>
        </p:spPr>
        <p:txBody>
          <a:bodyPr wrap="square" lIns="0" tIns="0" rIns="0" bIns="0" rtlCol="0"/>
          <a:lstStyle/>
          <a:p>
            <a:endParaRPr/>
          </a:p>
        </p:txBody>
      </p:sp>
      <p:sp>
        <p:nvSpPr>
          <p:cNvPr id="212" name="object 212"/>
          <p:cNvSpPr/>
          <p:nvPr/>
        </p:nvSpPr>
        <p:spPr>
          <a:xfrm>
            <a:off x="5844359" y="4139907"/>
            <a:ext cx="60325" cy="92710"/>
          </a:xfrm>
          <a:custGeom>
            <a:avLst/>
            <a:gdLst/>
            <a:ahLst/>
            <a:cxnLst/>
            <a:rect l="l" t="t" r="r" b="b"/>
            <a:pathLst>
              <a:path w="60325" h="92710">
                <a:moveTo>
                  <a:pt x="50798" y="11221"/>
                </a:moveTo>
                <a:lnTo>
                  <a:pt x="30871" y="11221"/>
                </a:lnTo>
                <a:lnTo>
                  <a:pt x="34988" y="12623"/>
                </a:lnTo>
                <a:lnTo>
                  <a:pt x="37794" y="15429"/>
                </a:lnTo>
                <a:lnTo>
                  <a:pt x="43407" y="23863"/>
                </a:lnTo>
                <a:lnTo>
                  <a:pt x="43407" y="33682"/>
                </a:lnTo>
                <a:lnTo>
                  <a:pt x="22452" y="65962"/>
                </a:lnTo>
                <a:lnTo>
                  <a:pt x="0" y="88404"/>
                </a:lnTo>
                <a:lnTo>
                  <a:pt x="0" y="92612"/>
                </a:lnTo>
                <a:lnTo>
                  <a:pt x="60246" y="92612"/>
                </a:lnTo>
                <a:lnTo>
                  <a:pt x="60246" y="88404"/>
                </a:lnTo>
                <a:lnTo>
                  <a:pt x="58937" y="87001"/>
                </a:lnTo>
                <a:lnTo>
                  <a:pt x="58937" y="85599"/>
                </a:lnTo>
                <a:lnTo>
                  <a:pt x="60246" y="84196"/>
                </a:lnTo>
                <a:lnTo>
                  <a:pt x="60246" y="81391"/>
                </a:lnTo>
                <a:lnTo>
                  <a:pt x="14032" y="81391"/>
                </a:lnTo>
                <a:lnTo>
                  <a:pt x="33470" y="61874"/>
                </a:lnTo>
                <a:lnTo>
                  <a:pt x="54633" y="32279"/>
                </a:lnTo>
                <a:lnTo>
                  <a:pt x="54633" y="18234"/>
                </a:lnTo>
                <a:lnTo>
                  <a:pt x="51827" y="12623"/>
                </a:lnTo>
                <a:lnTo>
                  <a:pt x="50798" y="11221"/>
                </a:lnTo>
                <a:close/>
              </a:path>
              <a:path w="60325" h="92710">
                <a:moveTo>
                  <a:pt x="58937" y="79988"/>
                </a:moveTo>
                <a:lnTo>
                  <a:pt x="54633" y="81391"/>
                </a:lnTo>
                <a:lnTo>
                  <a:pt x="60246" y="81391"/>
                </a:lnTo>
                <a:lnTo>
                  <a:pt x="58937" y="79988"/>
                </a:lnTo>
                <a:close/>
              </a:path>
              <a:path w="60325" h="92710">
                <a:moveTo>
                  <a:pt x="36484" y="0"/>
                </a:moveTo>
                <a:lnTo>
                  <a:pt x="23762" y="0"/>
                </a:lnTo>
                <a:lnTo>
                  <a:pt x="19645" y="1402"/>
                </a:lnTo>
                <a:lnTo>
                  <a:pt x="15342" y="2805"/>
                </a:lnTo>
                <a:lnTo>
                  <a:pt x="11226" y="4207"/>
                </a:lnTo>
                <a:lnTo>
                  <a:pt x="5613" y="9818"/>
                </a:lnTo>
                <a:lnTo>
                  <a:pt x="5613" y="14026"/>
                </a:lnTo>
                <a:lnTo>
                  <a:pt x="4116" y="19637"/>
                </a:lnTo>
                <a:lnTo>
                  <a:pt x="2806" y="28071"/>
                </a:lnTo>
                <a:lnTo>
                  <a:pt x="6922" y="28071"/>
                </a:lnTo>
                <a:lnTo>
                  <a:pt x="8419" y="21039"/>
                </a:lnTo>
                <a:lnTo>
                  <a:pt x="9729" y="18234"/>
                </a:lnTo>
                <a:lnTo>
                  <a:pt x="11226" y="16831"/>
                </a:lnTo>
                <a:lnTo>
                  <a:pt x="11226" y="15429"/>
                </a:lnTo>
                <a:lnTo>
                  <a:pt x="12535" y="14026"/>
                </a:lnTo>
                <a:lnTo>
                  <a:pt x="18148" y="11221"/>
                </a:lnTo>
                <a:lnTo>
                  <a:pt x="50798" y="11221"/>
                </a:lnTo>
                <a:lnTo>
                  <a:pt x="47711" y="7013"/>
                </a:lnTo>
                <a:lnTo>
                  <a:pt x="43407" y="2805"/>
                </a:lnTo>
                <a:lnTo>
                  <a:pt x="36484" y="0"/>
                </a:lnTo>
                <a:close/>
              </a:path>
            </a:pathLst>
          </a:custGeom>
          <a:solidFill>
            <a:srgbClr val="000000"/>
          </a:solidFill>
        </p:spPr>
        <p:txBody>
          <a:bodyPr wrap="square" lIns="0" tIns="0" rIns="0" bIns="0" rtlCol="0"/>
          <a:lstStyle/>
          <a:p>
            <a:endParaRPr/>
          </a:p>
        </p:txBody>
      </p:sp>
      <p:sp>
        <p:nvSpPr>
          <p:cNvPr id="213" name="object 213"/>
          <p:cNvSpPr/>
          <p:nvPr/>
        </p:nvSpPr>
        <p:spPr>
          <a:xfrm>
            <a:off x="6614845" y="4141309"/>
            <a:ext cx="59055" cy="91440"/>
          </a:xfrm>
          <a:custGeom>
            <a:avLst/>
            <a:gdLst/>
            <a:ahLst/>
            <a:cxnLst/>
            <a:rect l="l" t="t" r="r" b="b"/>
            <a:pathLst>
              <a:path w="59054" h="91439">
                <a:moveTo>
                  <a:pt x="55132" y="11221"/>
                </a:moveTo>
                <a:lnTo>
                  <a:pt x="47711" y="11221"/>
                </a:lnTo>
                <a:lnTo>
                  <a:pt x="40998" y="24731"/>
                </a:lnTo>
                <a:lnTo>
                  <a:pt x="37002" y="31948"/>
                </a:lnTo>
                <a:lnTo>
                  <a:pt x="32181" y="39292"/>
                </a:lnTo>
                <a:lnTo>
                  <a:pt x="22461" y="55872"/>
                </a:lnTo>
                <a:lnTo>
                  <a:pt x="14336" y="69817"/>
                </a:lnTo>
                <a:lnTo>
                  <a:pt x="2806" y="89807"/>
                </a:lnTo>
                <a:lnTo>
                  <a:pt x="2806" y="91209"/>
                </a:lnTo>
                <a:lnTo>
                  <a:pt x="15342" y="91209"/>
                </a:lnTo>
                <a:lnTo>
                  <a:pt x="22732" y="74659"/>
                </a:lnTo>
                <a:lnTo>
                  <a:pt x="32368" y="54553"/>
                </a:lnTo>
                <a:lnTo>
                  <a:pt x="44390" y="31025"/>
                </a:lnTo>
                <a:lnTo>
                  <a:pt x="55132" y="11221"/>
                </a:lnTo>
                <a:close/>
              </a:path>
              <a:path w="59054" h="91439">
                <a:moveTo>
                  <a:pt x="58937" y="0"/>
                </a:moveTo>
                <a:lnTo>
                  <a:pt x="1309" y="0"/>
                </a:lnTo>
                <a:lnTo>
                  <a:pt x="0" y="1402"/>
                </a:lnTo>
                <a:lnTo>
                  <a:pt x="0" y="28071"/>
                </a:lnTo>
                <a:lnTo>
                  <a:pt x="4116" y="28071"/>
                </a:lnTo>
                <a:lnTo>
                  <a:pt x="4116" y="19637"/>
                </a:lnTo>
                <a:lnTo>
                  <a:pt x="5613" y="15429"/>
                </a:lnTo>
                <a:lnTo>
                  <a:pt x="5613" y="14026"/>
                </a:lnTo>
                <a:lnTo>
                  <a:pt x="6922" y="12623"/>
                </a:lnTo>
                <a:lnTo>
                  <a:pt x="8419" y="11221"/>
                </a:lnTo>
                <a:lnTo>
                  <a:pt x="55132" y="11221"/>
                </a:lnTo>
                <a:lnTo>
                  <a:pt x="58937" y="4207"/>
                </a:lnTo>
                <a:lnTo>
                  <a:pt x="58937" y="0"/>
                </a:lnTo>
                <a:close/>
              </a:path>
            </a:pathLst>
          </a:custGeom>
          <a:solidFill>
            <a:srgbClr val="000000"/>
          </a:solidFill>
        </p:spPr>
        <p:txBody>
          <a:bodyPr wrap="square" lIns="0" tIns="0" rIns="0" bIns="0" rtlCol="0"/>
          <a:lstStyle/>
          <a:p>
            <a:endParaRPr/>
          </a:p>
        </p:txBody>
      </p:sp>
      <p:sp>
        <p:nvSpPr>
          <p:cNvPr id="214" name="object 214"/>
          <p:cNvSpPr/>
          <p:nvPr/>
        </p:nvSpPr>
        <p:spPr>
          <a:xfrm>
            <a:off x="6679398" y="4141309"/>
            <a:ext cx="60960" cy="91440"/>
          </a:xfrm>
          <a:custGeom>
            <a:avLst/>
            <a:gdLst/>
            <a:ahLst/>
            <a:cxnLst/>
            <a:rect l="l" t="t" r="r" b="b"/>
            <a:pathLst>
              <a:path w="60959" h="91439">
                <a:moveTo>
                  <a:pt x="56581" y="11221"/>
                </a:moveTo>
                <a:lnTo>
                  <a:pt x="49207" y="11221"/>
                </a:lnTo>
                <a:lnTo>
                  <a:pt x="45755" y="17777"/>
                </a:lnTo>
                <a:lnTo>
                  <a:pt x="41934" y="24731"/>
                </a:lnTo>
                <a:lnTo>
                  <a:pt x="15576" y="69817"/>
                </a:lnTo>
                <a:lnTo>
                  <a:pt x="2806" y="89807"/>
                </a:lnTo>
                <a:lnTo>
                  <a:pt x="4116" y="91209"/>
                </a:lnTo>
                <a:lnTo>
                  <a:pt x="16839" y="91209"/>
                </a:lnTo>
                <a:lnTo>
                  <a:pt x="23677" y="74659"/>
                </a:lnTo>
                <a:lnTo>
                  <a:pt x="33374" y="54553"/>
                </a:lnTo>
                <a:lnTo>
                  <a:pt x="45702" y="31025"/>
                </a:lnTo>
                <a:lnTo>
                  <a:pt x="56581" y="11221"/>
                </a:lnTo>
                <a:close/>
              </a:path>
              <a:path w="60959" h="91439">
                <a:moveTo>
                  <a:pt x="60434" y="0"/>
                </a:moveTo>
                <a:lnTo>
                  <a:pt x="1309" y="0"/>
                </a:lnTo>
                <a:lnTo>
                  <a:pt x="0" y="1402"/>
                </a:lnTo>
                <a:lnTo>
                  <a:pt x="1309" y="4207"/>
                </a:lnTo>
                <a:lnTo>
                  <a:pt x="1309" y="28071"/>
                </a:lnTo>
                <a:lnTo>
                  <a:pt x="4116" y="28071"/>
                </a:lnTo>
                <a:lnTo>
                  <a:pt x="5613" y="23863"/>
                </a:lnTo>
                <a:lnTo>
                  <a:pt x="5613" y="15429"/>
                </a:lnTo>
                <a:lnTo>
                  <a:pt x="6922" y="14026"/>
                </a:lnTo>
                <a:lnTo>
                  <a:pt x="6922" y="12623"/>
                </a:lnTo>
                <a:lnTo>
                  <a:pt x="8419" y="12623"/>
                </a:lnTo>
                <a:lnTo>
                  <a:pt x="8419" y="11221"/>
                </a:lnTo>
                <a:lnTo>
                  <a:pt x="56581" y="11221"/>
                </a:lnTo>
                <a:lnTo>
                  <a:pt x="60434" y="4207"/>
                </a:lnTo>
                <a:lnTo>
                  <a:pt x="60434" y="0"/>
                </a:lnTo>
                <a:close/>
              </a:path>
            </a:pathLst>
          </a:custGeom>
          <a:solidFill>
            <a:srgbClr val="000000"/>
          </a:solidFill>
        </p:spPr>
        <p:txBody>
          <a:bodyPr wrap="square" lIns="0" tIns="0" rIns="0" bIns="0" rtlCol="0"/>
          <a:lstStyle/>
          <a:p>
            <a:endParaRPr/>
          </a:p>
        </p:txBody>
      </p:sp>
      <p:sp>
        <p:nvSpPr>
          <p:cNvPr id="215" name="object 215"/>
          <p:cNvSpPr/>
          <p:nvPr/>
        </p:nvSpPr>
        <p:spPr>
          <a:xfrm>
            <a:off x="7455498" y="4139908"/>
            <a:ext cx="56515" cy="94615"/>
          </a:xfrm>
          <a:custGeom>
            <a:avLst/>
            <a:gdLst/>
            <a:ahLst/>
            <a:cxnLst/>
            <a:rect l="l" t="t" r="r" b="b"/>
            <a:pathLst>
              <a:path w="56515" h="94614">
                <a:moveTo>
                  <a:pt x="44904" y="0"/>
                </a:moveTo>
                <a:lnTo>
                  <a:pt x="11600" y="21925"/>
                </a:lnTo>
                <a:lnTo>
                  <a:pt x="0" y="58930"/>
                </a:lnTo>
                <a:lnTo>
                  <a:pt x="321" y="66830"/>
                </a:lnTo>
                <a:lnTo>
                  <a:pt x="18336" y="94015"/>
                </a:lnTo>
                <a:lnTo>
                  <a:pt x="35175" y="94015"/>
                </a:lnTo>
                <a:lnTo>
                  <a:pt x="42098" y="91209"/>
                </a:lnTo>
                <a:lnTo>
                  <a:pt x="44343" y="88404"/>
                </a:lnTo>
                <a:lnTo>
                  <a:pt x="23949" y="88404"/>
                </a:lnTo>
                <a:lnTo>
                  <a:pt x="19645" y="87001"/>
                </a:lnTo>
                <a:lnTo>
                  <a:pt x="16839" y="82793"/>
                </a:lnTo>
                <a:lnTo>
                  <a:pt x="12722" y="78585"/>
                </a:lnTo>
                <a:lnTo>
                  <a:pt x="11226" y="71572"/>
                </a:lnTo>
                <a:lnTo>
                  <a:pt x="11226" y="54722"/>
                </a:lnTo>
                <a:lnTo>
                  <a:pt x="12722" y="53319"/>
                </a:lnTo>
                <a:lnTo>
                  <a:pt x="14032" y="50514"/>
                </a:lnTo>
                <a:lnTo>
                  <a:pt x="15529" y="49111"/>
                </a:lnTo>
                <a:lnTo>
                  <a:pt x="18336" y="47708"/>
                </a:lnTo>
                <a:lnTo>
                  <a:pt x="12722" y="47708"/>
                </a:lnTo>
                <a:lnTo>
                  <a:pt x="12849" y="38613"/>
                </a:lnTo>
                <a:lnTo>
                  <a:pt x="14032" y="32279"/>
                </a:lnTo>
                <a:lnTo>
                  <a:pt x="18336" y="26669"/>
                </a:lnTo>
                <a:lnTo>
                  <a:pt x="21142" y="21039"/>
                </a:lnTo>
                <a:lnTo>
                  <a:pt x="25258" y="16831"/>
                </a:lnTo>
                <a:lnTo>
                  <a:pt x="36484" y="8415"/>
                </a:lnTo>
                <a:lnTo>
                  <a:pt x="42098" y="5610"/>
                </a:lnTo>
                <a:lnTo>
                  <a:pt x="50517" y="2805"/>
                </a:lnTo>
                <a:lnTo>
                  <a:pt x="44904" y="0"/>
                </a:lnTo>
                <a:close/>
              </a:path>
              <a:path w="56515" h="94614">
                <a:moveTo>
                  <a:pt x="51453" y="44903"/>
                </a:moveTo>
                <a:lnTo>
                  <a:pt x="33678" y="44903"/>
                </a:lnTo>
                <a:lnTo>
                  <a:pt x="36484" y="46306"/>
                </a:lnTo>
                <a:lnTo>
                  <a:pt x="40788" y="50514"/>
                </a:lnTo>
                <a:lnTo>
                  <a:pt x="43594" y="53319"/>
                </a:lnTo>
                <a:lnTo>
                  <a:pt x="44904" y="58930"/>
                </a:lnTo>
                <a:lnTo>
                  <a:pt x="44774" y="73674"/>
                </a:lnTo>
                <a:lnTo>
                  <a:pt x="43594" y="79988"/>
                </a:lnTo>
                <a:lnTo>
                  <a:pt x="39291" y="84196"/>
                </a:lnTo>
                <a:lnTo>
                  <a:pt x="36484" y="87001"/>
                </a:lnTo>
                <a:lnTo>
                  <a:pt x="33678" y="88404"/>
                </a:lnTo>
                <a:lnTo>
                  <a:pt x="44343" y="88404"/>
                </a:lnTo>
                <a:lnTo>
                  <a:pt x="47711" y="84196"/>
                </a:lnTo>
                <a:lnTo>
                  <a:pt x="53324" y="78585"/>
                </a:lnTo>
                <a:lnTo>
                  <a:pt x="56130" y="70170"/>
                </a:lnTo>
                <a:lnTo>
                  <a:pt x="56130" y="54722"/>
                </a:lnTo>
                <a:lnTo>
                  <a:pt x="53324" y="47708"/>
                </a:lnTo>
                <a:lnTo>
                  <a:pt x="51453" y="44903"/>
                </a:lnTo>
                <a:close/>
              </a:path>
              <a:path w="56515" h="94614">
                <a:moveTo>
                  <a:pt x="40788" y="37890"/>
                </a:moveTo>
                <a:lnTo>
                  <a:pt x="25258" y="37890"/>
                </a:lnTo>
                <a:lnTo>
                  <a:pt x="23949" y="39292"/>
                </a:lnTo>
                <a:lnTo>
                  <a:pt x="21142" y="40695"/>
                </a:lnTo>
                <a:lnTo>
                  <a:pt x="19645" y="42098"/>
                </a:lnTo>
                <a:lnTo>
                  <a:pt x="12722" y="47708"/>
                </a:lnTo>
                <a:lnTo>
                  <a:pt x="18336" y="47708"/>
                </a:lnTo>
                <a:lnTo>
                  <a:pt x="21142" y="46306"/>
                </a:lnTo>
                <a:lnTo>
                  <a:pt x="25258" y="44903"/>
                </a:lnTo>
                <a:lnTo>
                  <a:pt x="51453" y="44903"/>
                </a:lnTo>
                <a:lnTo>
                  <a:pt x="50517" y="43500"/>
                </a:lnTo>
                <a:lnTo>
                  <a:pt x="46401" y="39292"/>
                </a:lnTo>
                <a:lnTo>
                  <a:pt x="40788" y="37890"/>
                </a:lnTo>
                <a:close/>
              </a:path>
            </a:pathLst>
          </a:custGeom>
          <a:solidFill>
            <a:srgbClr val="000000"/>
          </a:solidFill>
        </p:spPr>
        <p:txBody>
          <a:bodyPr wrap="square" lIns="0" tIns="0" rIns="0" bIns="0" rtlCol="0"/>
          <a:lstStyle/>
          <a:p>
            <a:endParaRPr/>
          </a:p>
        </p:txBody>
      </p:sp>
      <p:sp>
        <p:nvSpPr>
          <p:cNvPr id="216" name="object 216"/>
          <p:cNvSpPr/>
          <p:nvPr/>
        </p:nvSpPr>
        <p:spPr>
          <a:xfrm>
            <a:off x="7520048" y="4139908"/>
            <a:ext cx="57785" cy="94615"/>
          </a:xfrm>
          <a:custGeom>
            <a:avLst/>
            <a:gdLst/>
            <a:ahLst/>
            <a:cxnLst/>
            <a:rect l="l" t="t" r="r" b="b"/>
            <a:pathLst>
              <a:path w="57784" h="94614">
                <a:moveTo>
                  <a:pt x="36484" y="0"/>
                </a:moveTo>
                <a:lnTo>
                  <a:pt x="21142" y="0"/>
                </a:lnTo>
                <a:lnTo>
                  <a:pt x="14032" y="4207"/>
                </a:lnTo>
                <a:lnTo>
                  <a:pt x="0" y="47708"/>
                </a:lnTo>
                <a:lnTo>
                  <a:pt x="233" y="54944"/>
                </a:lnTo>
                <a:lnTo>
                  <a:pt x="15529" y="91209"/>
                </a:lnTo>
                <a:lnTo>
                  <a:pt x="21142" y="94015"/>
                </a:lnTo>
                <a:lnTo>
                  <a:pt x="26755" y="94015"/>
                </a:lnTo>
                <a:lnTo>
                  <a:pt x="33579" y="93226"/>
                </a:lnTo>
                <a:lnTo>
                  <a:pt x="39525" y="90859"/>
                </a:lnTo>
                <a:lnTo>
                  <a:pt x="42745" y="88404"/>
                </a:lnTo>
                <a:lnTo>
                  <a:pt x="23949" y="88404"/>
                </a:lnTo>
                <a:lnTo>
                  <a:pt x="19645" y="87001"/>
                </a:lnTo>
                <a:lnTo>
                  <a:pt x="11293" y="47708"/>
                </a:lnTo>
                <a:lnTo>
                  <a:pt x="11503" y="34139"/>
                </a:lnTo>
                <a:lnTo>
                  <a:pt x="22452" y="5610"/>
                </a:lnTo>
                <a:lnTo>
                  <a:pt x="47056" y="5610"/>
                </a:lnTo>
                <a:lnTo>
                  <a:pt x="44904" y="4207"/>
                </a:lnTo>
                <a:lnTo>
                  <a:pt x="40788" y="1402"/>
                </a:lnTo>
                <a:lnTo>
                  <a:pt x="36484" y="0"/>
                </a:lnTo>
                <a:close/>
              </a:path>
              <a:path w="57784" h="94614">
                <a:moveTo>
                  <a:pt x="47056" y="5610"/>
                </a:moveTo>
                <a:lnTo>
                  <a:pt x="33678" y="5610"/>
                </a:lnTo>
                <a:lnTo>
                  <a:pt x="37981" y="7013"/>
                </a:lnTo>
                <a:lnTo>
                  <a:pt x="40788" y="12623"/>
                </a:lnTo>
                <a:lnTo>
                  <a:pt x="46215" y="54944"/>
                </a:lnTo>
                <a:lnTo>
                  <a:pt x="46103" y="59291"/>
                </a:lnTo>
                <a:lnTo>
                  <a:pt x="45138" y="68765"/>
                </a:lnTo>
                <a:lnTo>
                  <a:pt x="43401" y="76130"/>
                </a:lnTo>
                <a:lnTo>
                  <a:pt x="37981" y="87001"/>
                </a:lnTo>
                <a:lnTo>
                  <a:pt x="33678" y="88404"/>
                </a:lnTo>
                <a:lnTo>
                  <a:pt x="42745" y="88404"/>
                </a:lnTo>
                <a:lnTo>
                  <a:pt x="57627" y="42098"/>
                </a:lnTo>
                <a:lnTo>
                  <a:pt x="57341" y="34139"/>
                </a:lnTo>
                <a:lnTo>
                  <a:pt x="56528" y="27368"/>
                </a:lnTo>
                <a:lnTo>
                  <a:pt x="55180" y="21576"/>
                </a:lnTo>
                <a:lnTo>
                  <a:pt x="53324" y="16831"/>
                </a:lnTo>
                <a:lnTo>
                  <a:pt x="52014" y="11221"/>
                </a:lnTo>
                <a:lnTo>
                  <a:pt x="49207" y="7013"/>
                </a:lnTo>
                <a:lnTo>
                  <a:pt x="47056" y="5610"/>
                </a:lnTo>
                <a:close/>
              </a:path>
            </a:pathLst>
          </a:custGeom>
          <a:solidFill>
            <a:srgbClr val="000000"/>
          </a:solidFill>
        </p:spPr>
        <p:txBody>
          <a:bodyPr wrap="square" lIns="0" tIns="0" rIns="0" bIns="0" rtlCol="0"/>
          <a:lstStyle/>
          <a:p>
            <a:endParaRPr/>
          </a:p>
        </p:txBody>
      </p:sp>
      <p:sp>
        <p:nvSpPr>
          <p:cNvPr id="217" name="object 217"/>
          <p:cNvSpPr/>
          <p:nvPr/>
        </p:nvSpPr>
        <p:spPr>
          <a:xfrm>
            <a:off x="8423939" y="4139908"/>
            <a:ext cx="59055" cy="94615"/>
          </a:xfrm>
          <a:custGeom>
            <a:avLst/>
            <a:gdLst/>
            <a:ahLst/>
            <a:cxnLst/>
            <a:rect l="l" t="t" r="r" b="b"/>
            <a:pathLst>
              <a:path w="59054" h="94614">
                <a:moveTo>
                  <a:pt x="4116" y="70170"/>
                </a:moveTo>
                <a:lnTo>
                  <a:pt x="0" y="71572"/>
                </a:lnTo>
                <a:lnTo>
                  <a:pt x="5613" y="85599"/>
                </a:lnTo>
                <a:lnTo>
                  <a:pt x="5613" y="89807"/>
                </a:lnTo>
                <a:lnTo>
                  <a:pt x="11226" y="92612"/>
                </a:lnTo>
                <a:lnTo>
                  <a:pt x="14032" y="92612"/>
                </a:lnTo>
                <a:lnTo>
                  <a:pt x="16839" y="94015"/>
                </a:lnTo>
                <a:lnTo>
                  <a:pt x="20955" y="94015"/>
                </a:lnTo>
                <a:lnTo>
                  <a:pt x="28872" y="93269"/>
                </a:lnTo>
                <a:lnTo>
                  <a:pt x="35876" y="91209"/>
                </a:lnTo>
                <a:lnTo>
                  <a:pt x="41495" y="88404"/>
                </a:lnTo>
                <a:lnTo>
                  <a:pt x="22452" y="88404"/>
                </a:lnTo>
                <a:lnTo>
                  <a:pt x="19645" y="87001"/>
                </a:lnTo>
                <a:lnTo>
                  <a:pt x="16839" y="87001"/>
                </a:lnTo>
                <a:lnTo>
                  <a:pt x="14032" y="85599"/>
                </a:lnTo>
                <a:lnTo>
                  <a:pt x="12535" y="84196"/>
                </a:lnTo>
                <a:lnTo>
                  <a:pt x="11226" y="81391"/>
                </a:lnTo>
                <a:lnTo>
                  <a:pt x="8419" y="79988"/>
                </a:lnTo>
                <a:lnTo>
                  <a:pt x="6922" y="75780"/>
                </a:lnTo>
                <a:lnTo>
                  <a:pt x="4116" y="70170"/>
                </a:lnTo>
                <a:close/>
              </a:path>
              <a:path w="59054" h="94614">
                <a:moveTo>
                  <a:pt x="53324" y="46306"/>
                </a:moveTo>
                <a:lnTo>
                  <a:pt x="34988" y="46306"/>
                </a:lnTo>
                <a:lnTo>
                  <a:pt x="39291" y="49111"/>
                </a:lnTo>
                <a:lnTo>
                  <a:pt x="44904" y="54722"/>
                </a:lnTo>
                <a:lnTo>
                  <a:pt x="46214" y="60332"/>
                </a:lnTo>
                <a:lnTo>
                  <a:pt x="46214" y="72975"/>
                </a:lnTo>
                <a:lnTo>
                  <a:pt x="44904" y="78585"/>
                </a:lnTo>
                <a:lnTo>
                  <a:pt x="42098" y="82793"/>
                </a:lnTo>
                <a:lnTo>
                  <a:pt x="37794" y="85599"/>
                </a:lnTo>
                <a:lnTo>
                  <a:pt x="32181" y="88404"/>
                </a:lnTo>
                <a:lnTo>
                  <a:pt x="41495" y="88404"/>
                </a:lnTo>
                <a:lnTo>
                  <a:pt x="58937" y="60332"/>
                </a:lnTo>
                <a:lnTo>
                  <a:pt x="58937" y="56124"/>
                </a:lnTo>
                <a:lnTo>
                  <a:pt x="57440" y="53319"/>
                </a:lnTo>
                <a:lnTo>
                  <a:pt x="56130" y="49111"/>
                </a:lnTo>
                <a:lnTo>
                  <a:pt x="53324" y="46306"/>
                </a:lnTo>
                <a:close/>
              </a:path>
              <a:path w="59054" h="94614">
                <a:moveTo>
                  <a:pt x="43407" y="42098"/>
                </a:moveTo>
                <a:lnTo>
                  <a:pt x="18148" y="42098"/>
                </a:lnTo>
                <a:lnTo>
                  <a:pt x="16839" y="49111"/>
                </a:lnTo>
                <a:lnTo>
                  <a:pt x="18148" y="50514"/>
                </a:lnTo>
                <a:lnTo>
                  <a:pt x="22452" y="47708"/>
                </a:lnTo>
                <a:lnTo>
                  <a:pt x="26568" y="46306"/>
                </a:lnTo>
                <a:lnTo>
                  <a:pt x="53324" y="46306"/>
                </a:lnTo>
                <a:lnTo>
                  <a:pt x="50517" y="44903"/>
                </a:lnTo>
                <a:lnTo>
                  <a:pt x="46214" y="43500"/>
                </a:lnTo>
                <a:lnTo>
                  <a:pt x="43407" y="42098"/>
                </a:lnTo>
                <a:close/>
              </a:path>
              <a:path w="59054" h="94614">
                <a:moveTo>
                  <a:pt x="49020" y="9818"/>
                </a:moveTo>
                <a:lnTo>
                  <a:pt x="30871" y="9818"/>
                </a:lnTo>
                <a:lnTo>
                  <a:pt x="33678" y="11221"/>
                </a:lnTo>
                <a:lnTo>
                  <a:pt x="39291" y="16831"/>
                </a:lnTo>
                <a:lnTo>
                  <a:pt x="40601" y="19637"/>
                </a:lnTo>
                <a:lnTo>
                  <a:pt x="40601" y="30877"/>
                </a:lnTo>
                <a:lnTo>
                  <a:pt x="39291" y="35085"/>
                </a:lnTo>
                <a:lnTo>
                  <a:pt x="33678" y="40695"/>
                </a:lnTo>
                <a:lnTo>
                  <a:pt x="28065" y="42098"/>
                </a:lnTo>
                <a:lnTo>
                  <a:pt x="37794" y="42098"/>
                </a:lnTo>
                <a:lnTo>
                  <a:pt x="43407" y="36487"/>
                </a:lnTo>
                <a:lnTo>
                  <a:pt x="47711" y="33682"/>
                </a:lnTo>
                <a:lnTo>
                  <a:pt x="49020" y="29474"/>
                </a:lnTo>
                <a:lnTo>
                  <a:pt x="50517" y="26669"/>
                </a:lnTo>
                <a:lnTo>
                  <a:pt x="51827" y="23863"/>
                </a:lnTo>
                <a:lnTo>
                  <a:pt x="51827" y="14026"/>
                </a:lnTo>
                <a:lnTo>
                  <a:pt x="49020" y="9818"/>
                </a:lnTo>
                <a:close/>
              </a:path>
              <a:path w="59054" h="94614">
                <a:moveTo>
                  <a:pt x="34988" y="0"/>
                </a:moveTo>
                <a:lnTo>
                  <a:pt x="23762" y="0"/>
                </a:lnTo>
                <a:lnTo>
                  <a:pt x="19645" y="1402"/>
                </a:lnTo>
                <a:lnTo>
                  <a:pt x="15342" y="2805"/>
                </a:lnTo>
                <a:lnTo>
                  <a:pt x="12535" y="4207"/>
                </a:lnTo>
                <a:lnTo>
                  <a:pt x="6922" y="9818"/>
                </a:lnTo>
                <a:lnTo>
                  <a:pt x="2806" y="25266"/>
                </a:lnTo>
                <a:lnTo>
                  <a:pt x="6922" y="25266"/>
                </a:lnTo>
                <a:lnTo>
                  <a:pt x="8419" y="21039"/>
                </a:lnTo>
                <a:lnTo>
                  <a:pt x="9729" y="18234"/>
                </a:lnTo>
                <a:lnTo>
                  <a:pt x="9729" y="16831"/>
                </a:lnTo>
                <a:lnTo>
                  <a:pt x="11226" y="15429"/>
                </a:lnTo>
                <a:lnTo>
                  <a:pt x="12535" y="14026"/>
                </a:lnTo>
                <a:lnTo>
                  <a:pt x="14032" y="12623"/>
                </a:lnTo>
                <a:lnTo>
                  <a:pt x="19645" y="9818"/>
                </a:lnTo>
                <a:lnTo>
                  <a:pt x="49020" y="9818"/>
                </a:lnTo>
                <a:lnTo>
                  <a:pt x="44904" y="5610"/>
                </a:lnTo>
                <a:lnTo>
                  <a:pt x="40601" y="2805"/>
                </a:lnTo>
                <a:lnTo>
                  <a:pt x="34988" y="0"/>
                </a:lnTo>
                <a:close/>
              </a:path>
            </a:pathLst>
          </a:custGeom>
          <a:solidFill>
            <a:srgbClr val="000000"/>
          </a:solidFill>
        </p:spPr>
        <p:txBody>
          <a:bodyPr wrap="square" lIns="0" tIns="0" rIns="0" bIns="0" rtlCol="0"/>
          <a:lstStyle/>
          <a:p>
            <a:endParaRPr/>
          </a:p>
        </p:txBody>
      </p:sp>
      <p:sp>
        <p:nvSpPr>
          <p:cNvPr id="218" name="object 218"/>
          <p:cNvSpPr/>
          <p:nvPr/>
        </p:nvSpPr>
        <p:spPr>
          <a:xfrm>
            <a:off x="8489798" y="4139908"/>
            <a:ext cx="59690" cy="94615"/>
          </a:xfrm>
          <a:custGeom>
            <a:avLst/>
            <a:gdLst/>
            <a:ahLst/>
            <a:cxnLst/>
            <a:rect l="l" t="t" r="r" b="b"/>
            <a:pathLst>
              <a:path w="59690" h="94614">
                <a:moveTo>
                  <a:pt x="4303" y="70170"/>
                </a:moveTo>
                <a:lnTo>
                  <a:pt x="0" y="71572"/>
                </a:lnTo>
                <a:lnTo>
                  <a:pt x="2829" y="78695"/>
                </a:lnTo>
                <a:lnTo>
                  <a:pt x="4303" y="85599"/>
                </a:lnTo>
                <a:lnTo>
                  <a:pt x="5613" y="89807"/>
                </a:lnTo>
                <a:lnTo>
                  <a:pt x="11226" y="92612"/>
                </a:lnTo>
                <a:lnTo>
                  <a:pt x="12722" y="92612"/>
                </a:lnTo>
                <a:lnTo>
                  <a:pt x="15529" y="94015"/>
                </a:lnTo>
                <a:lnTo>
                  <a:pt x="21142" y="94015"/>
                </a:lnTo>
                <a:lnTo>
                  <a:pt x="28217" y="93269"/>
                </a:lnTo>
                <a:lnTo>
                  <a:pt x="34941" y="91209"/>
                </a:lnTo>
                <a:lnTo>
                  <a:pt x="40812" y="88404"/>
                </a:lnTo>
                <a:lnTo>
                  <a:pt x="22452" y="88404"/>
                </a:lnTo>
                <a:lnTo>
                  <a:pt x="19645" y="87001"/>
                </a:lnTo>
                <a:lnTo>
                  <a:pt x="16839" y="87001"/>
                </a:lnTo>
                <a:lnTo>
                  <a:pt x="11226" y="84196"/>
                </a:lnTo>
                <a:lnTo>
                  <a:pt x="9916" y="81391"/>
                </a:lnTo>
                <a:lnTo>
                  <a:pt x="8419" y="79988"/>
                </a:lnTo>
                <a:lnTo>
                  <a:pt x="7109" y="75780"/>
                </a:lnTo>
                <a:lnTo>
                  <a:pt x="4303" y="70170"/>
                </a:lnTo>
                <a:close/>
              </a:path>
              <a:path w="59690" h="94614">
                <a:moveTo>
                  <a:pt x="53511" y="46306"/>
                </a:moveTo>
                <a:lnTo>
                  <a:pt x="35175" y="46306"/>
                </a:lnTo>
                <a:lnTo>
                  <a:pt x="39291" y="49111"/>
                </a:lnTo>
                <a:lnTo>
                  <a:pt x="44904" y="54722"/>
                </a:lnTo>
                <a:lnTo>
                  <a:pt x="46401" y="60332"/>
                </a:lnTo>
                <a:lnTo>
                  <a:pt x="46401" y="72975"/>
                </a:lnTo>
                <a:lnTo>
                  <a:pt x="44904" y="78585"/>
                </a:lnTo>
                <a:lnTo>
                  <a:pt x="40788" y="82793"/>
                </a:lnTo>
                <a:lnTo>
                  <a:pt x="37981" y="85599"/>
                </a:lnTo>
                <a:lnTo>
                  <a:pt x="32368" y="88404"/>
                </a:lnTo>
                <a:lnTo>
                  <a:pt x="40812" y="88404"/>
                </a:lnTo>
                <a:lnTo>
                  <a:pt x="59124" y="60332"/>
                </a:lnTo>
                <a:lnTo>
                  <a:pt x="59124" y="56124"/>
                </a:lnTo>
                <a:lnTo>
                  <a:pt x="57627" y="53319"/>
                </a:lnTo>
                <a:lnTo>
                  <a:pt x="54821" y="49111"/>
                </a:lnTo>
                <a:lnTo>
                  <a:pt x="53511" y="46306"/>
                </a:lnTo>
                <a:close/>
              </a:path>
              <a:path w="59690" h="94614">
                <a:moveTo>
                  <a:pt x="43594" y="42098"/>
                </a:moveTo>
                <a:lnTo>
                  <a:pt x="18336" y="42098"/>
                </a:lnTo>
                <a:lnTo>
                  <a:pt x="16839" y="49111"/>
                </a:lnTo>
                <a:lnTo>
                  <a:pt x="18336" y="50514"/>
                </a:lnTo>
                <a:lnTo>
                  <a:pt x="22452" y="47708"/>
                </a:lnTo>
                <a:lnTo>
                  <a:pt x="26755" y="46306"/>
                </a:lnTo>
                <a:lnTo>
                  <a:pt x="53511" y="46306"/>
                </a:lnTo>
                <a:lnTo>
                  <a:pt x="50704" y="44903"/>
                </a:lnTo>
                <a:lnTo>
                  <a:pt x="46401" y="43500"/>
                </a:lnTo>
                <a:lnTo>
                  <a:pt x="43594" y="42098"/>
                </a:lnTo>
                <a:close/>
              </a:path>
              <a:path w="59690" h="94614">
                <a:moveTo>
                  <a:pt x="49207" y="9818"/>
                </a:moveTo>
                <a:lnTo>
                  <a:pt x="29562" y="9818"/>
                </a:lnTo>
                <a:lnTo>
                  <a:pt x="33678" y="11221"/>
                </a:lnTo>
                <a:lnTo>
                  <a:pt x="39291" y="16831"/>
                </a:lnTo>
                <a:lnTo>
                  <a:pt x="40788" y="19637"/>
                </a:lnTo>
                <a:lnTo>
                  <a:pt x="40788" y="30877"/>
                </a:lnTo>
                <a:lnTo>
                  <a:pt x="39291" y="35085"/>
                </a:lnTo>
                <a:lnTo>
                  <a:pt x="36484" y="37890"/>
                </a:lnTo>
                <a:lnTo>
                  <a:pt x="32368" y="40695"/>
                </a:lnTo>
                <a:lnTo>
                  <a:pt x="28065" y="42098"/>
                </a:lnTo>
                <a:lnTo>
                  <a:pt x="37981" y="42098"/>
                </a:lnTo>
                <a:lnTo>
                  <a:pt x="46401" y="33682"/>
                </a:lnTo>
                <a:lnTo>
                  <a:pt x="49207" y="29474"/>
                </a:lnTo>
                <a:lnTo>
                  <a:pt x="50704" y="26669"/>
                </a:lnTo>
                <a:lnTo>
                  <a:pt x="52014" y="23863"/>
                </a:lnTo>
                <a:lnTo>
                  <a:pt x="52014" y="14026"/>
                </a:lnTo>
                <a:lnTo>
                  <a:pt x="49207" y="9818"/>
                </a:lnTo>
                <a:close/>
              </a:path>
              <a:path w="59690" h="94614">
                <a:moveTo>
                  <a:pt x="35175" y="0"/>
                </a:moveTo>
                <a:lnTo>
                  <a:pt x="23949" y="0"/>
                </a:lnTo>
                <a:lnTo>
                  <a:pt x="19645" y="1402"/>
                </a:lnTo>
                <a:lnTo>
                  <a:pt x="15529" y="2805"/>
                </a:lnTo>
                <a:lnTo>
                  <a:pt x="11226" y="4207"/>
                </a:lnTo>
                <a:lnTo>
                  <a:pt x="5613" y="9818"/>
                </a:lnTo>
                <a:lnTo>
                  <a:pt x="2806" y="25266"/>
                </a:lnTo>
                <a:lnTo>
                  <a:pt x="7109" y="25266"/>
                </a:lnTo>
                <a:lnTo>
                  <a:pt x="8419" y="21039"/>
                </a:lnTo>
                <a:lnTo>
                  <a:pt x="8419" y="18234"/>
                </a:lnTo>
                <a:lnTo>
                  <a:pt x="9916" y="16831"/>
                </a:lnTo>
                <a:lnTo>
                  <a:pt x="9916" y="15429"/>
                </a:lnTo>
                <a:lnTo>
                  <a:pt x="11226" y="14026"/>
                </a:lnTo>
                <a:lnTo>
                  <a:pt x="19645" y="9818"/>
                </a:lnTo>
                <a:lnTo>
                  <a:pt x="49207" y="9818"/>
                </a:lnTo>
                <a:lnTo>
                  <a:pt x="44904" y="5610"/>
                </a:lnTo>
                <a:lnTo>
                  <a:pt x="40788" y="2805"/>
                </a:lnTo>
                <a:lnTo>
                  <a:pt x="35175" y="0"/>
                </a:lnTo>
                <a:close/>
              </a:path>
            </a:pathLst>
          </a:custGeom>
          <a:solidFill>
            <a:srgbClr val="000000"/>
          </a:solidFill>
        </p:spPr>
        <p:txBody>
          <a:bodyPr wrap="square" lIns="0" tIns="0" rIns="0" bIns="0" rtlCol="0"/>
          <a:lstStyle/>
          <a:p>
            <a:endParaRPr/>
          </a:p>
        </p:txBody>
      </p:sp>
      <p:sp>
        <p:nvSpPr>
          <p:cNvPr id="219" name="object 219"/>
          <p:cNvSpPr/>
          <p:nvPr/>
        </p:nvSpPr>
        <p:spPr>
          <a:xfrm>
            <a:off x="1573523" y="4323747"/>
            <a:ext cx="59055" cy="92710"/>
          </a:xfrm>
          <a:custGeom>
            <a:avLst/>
            <a:gdLst/>
            <a:ahLst/>
            <a:cxnLst/>
            <a:rect l="l" t="t" r="r" b="b"/>
            <a:pathLst>
              <a:path w="59055" h="92710">
                <a:moveTo>
                  <a:pt x="50868" y="11221"/>
                </a:moveTo>
                <a:lnTo>
                  <a:pt x="29468" y="11221"/>
                </a:lnTo>
                <a:lnTo>
                  <a:pt x="33678" y="12623"/>
                </a:lnTo>
                <a:lnTo>
                  <a:pt x="37888" y="15429"/>
                </a:lnTo>
                <a:lnTo>
                  <a:pt x="40694" y="19637"/>
                </a:lnTo>
                <a:lnTo>
                  <a:pt x="42098" y="23845"/>
                </a:lnTo>
                <a:lnTo>
                  <a:pt x="42098" y="35066"/>
                </a:lnTo>
                <a:lnTo>
                  <a:pt x="21049" y="65943"/>
                </a:lnTo>
                <a:lnTo>
                  <a:pt x="0" y="88404"/>
                </a:lnTo>
                <a:lnTo>
                  <a:pt x="0" y="92612"/>
                </a:lnTo>
                <a:lnTo>
                  <a:pt x="58955" y="92612"/>
                </a:lnTo>
                <a:lnTo>
                  <a:pt x="58955" y="81391"/>
                </a:lnTo>
                <a:lnTo>
                  <a:pt x="14032" y="81391"/>
                </a:lnTo>
                <a:lnTo>
                  <a:pt x="25258" y="68748"/>
                </a:lnTo>
                <a:lnTo>
                  <a:pt x="32911" y="61866"/>
                </a:lnTo>
                <a:lnTo>
                  <a:pt x="39116" y="55774"/>
                </a:lnTo>
                <a:lnTo>
                  <a:pt x="44005" y="50207"/>
                </a:lnTo>
                <a:lnTo>
                  <a:pt x="47711" y="44903"/>
                </a:lnTo>
                <a:lnTo>
                  <a:pt x="51920" y="39292"/>
                </a:lnTo>
                <a:lnTo>
                  <a:pt x="54727" y="32260"/>
                </a:lnTo>
                <a:lnTo>
                  <a:pt x="54727" y="18234"/>
                </a:lnTo>
                <a:lnTo>
                  <a:pt x="51920" y="12623"/>
                </a:lnTo>
                <a:lnTo>
                  <a:pt x="50868" y="11221"/>
                </a:lnTo>
                <a:close/>
              </a:path>
              <a:path w="59055" h="92710">
                <a:moveTo>
                  <a:pt x="35081" y="0"/>
                </a:moveTo>
                <a:lnTo>
                  <a:pt x="22452" y="0"/>
                </a:lnTo>
                <a:lnTo>
                  <a:pt x="18242" y="1402"/>
                </a:lnTo>
                <a:lnTo>
                  <a:pt x="15435" y="2805"/>
                </a:lnTo>
                <a:lnTo>
                  <a:pt x="11226" y="4207"/>
                </a:lnTo>
                <a:lnTo>
                  <a:pt x="8419" y="7013"/>
                </a:lnTo>
                <a:lnTo>
                  <a:pt x="4209" y="9818"/>
                </a:lnTo>
                <a:lnTo>
                  <a:pt x="4209" y="19637"/>
                </a:lnTo>
                <a:lnTo>
                  <a:pt x="2806" y="28053"/>
                </a:lnTo>
                <a:lnTo>
                  <a:pt x="7016" y="28053"/>
                </a:lnTo>
                <a:lnTo>
                  <a:pt x="8419" y="21039"/>
                </a:lnTo>
                <a:lnTo>
                  <a:pt x="9822" y="18234"/>
                </a:lnTo>
                <a:lnTo>
                  <a:pt x="9822" y="16831"/>
                </a:lnTo>
                <a:lnTo>
                  <a:pt x="12629" y="14026"/>
                </a:lnTo>
                <a:lnTo>
                  <a:pt x="18242" y="11221"/>
                </a:lnTo>
                <a:lnTo>
                  <a:pt x="50868" y="11221"/>
                </a:lnTo>
                <a:lnTo>
                  <a:pt x="47711" y="7013"/>
                </a:lnTo>
                <a:lnTo>
                  <a:pt x="42098" y="2805"/>
                </a:lnTo>
                <a:lnTo>
                  <a:pt x="35081" y="0"/>
                </a:lnTo>
                <a:close/>
              </a:path>
            </a:pathLst>
          </a:custGeom>
          <a:solidFill>
            <a:srgbClr val="000000"/>
          </a:solidFill>
        </p:spPr>
        <p:txBody>
          <a:bodyPr wrap="square" lIns="0" tIns="0" rIns="0" bIns="0" rtlCol="0"/>
          <a:lstStyle/>
          <a:p>
            <a:endParaRPr/>
          </a:p>
        </p:txBody>
      </p:sp>
      <p:sp>
        <p:nvSpPr>
          <p:cNvPr id="220" name="object 220"/>
          <p:cNvSpPr/>
          <p:nvPr/>
        </p:nvSpPr>
        <p:spPr>
          <a:xfrm>
            <a:off x="1639536" y="4323747"/>
            <a:ext cx="57785" cy="94615"/>
          </a:xfrm>
          <a:custGeom>
            <a:avLst/>
            <a:gdLst/>
            <a:ahLst/>
            <a:cxnLst/>
            <a:rect l="l" t="t" r="r" b="b"/>
            <a:pathLst>
              <a:path w="57785" h="94614">
                <a:moveTo>
                  <a:pt x="36442" y="0"/>
                </a:moveTo>
                <a:lnTo>
                  <a:pt x="21006" y="0"/>
                </a:lnTo>
                <a:lnTo>
                  <a:pt x="13989" y="4207"/>
                </a:lnTo>
                <a:lnTo>
                  <a:pt x="84" y="44903"/>
                </a:lnTo>
                <a:lnTo>
                  <a:pt x="0" y="49111"/>
                </a:lnTo>
                <a:lnTo>
                  <a:pt x="196" y="55555"/>
                </a:lnTo>
                <a:lnTo>
                  <a:pt x="834" y="62436"/>
                </a:lnTo>
                <a:lnTo>
                  <a:pt x="1733" y="68222"/>
                </a:lnTo>
                <a:lnTo>
                  <a:pt x="2763" y="72956"/>
                </a:lnTo>
                <a:lnTo>
                  <a:pt x="4166" y="79988"/>
                </a:lnTo>
                <a:lnTo>
                  <a:pt x="12586" y="88404"/>
                </a:lnTo>
                <a:lnTo>
                  <a:pt x="15393" y="92612"/>
                </a:lnTo>
                <a:lnTo>
                  <a:pt x="21006" y="94015"/>
                </a:lnTo>
                <a:lnTo>
                  <a:pt x="36442" y="94015"/>
                </a:lnTo>
                <a:lnTo>
                  <a:pt x="43458" y="89807"/>
                </a:lnTo>
                <a:lnTo>
                  <a:pt x="23812" y="89807"/>
                </a:lnTo>
                <a:lnTo>
                  <a:pt x="19602" y="87001"/>
                </a:lnTo>
                <a:lnTo>
                  <a:pt x="11346" y="49111"/>
                </a:lnTo>
                <a:lnTo>
                  <a:pt x="11446" y="34131"/>
                </a:lnTo>
                <a:lnTo>
                  <a:pt x="12235" y="25074"/>
                </a:lnTo>
                <a:lnTo>
                  <a:pt x="13551" y="17862"/>
                </a:lnTo>
                <a:lnTo>
                  <a:pt x="15393" y="12623"/>
                </a:lnTo>
                <a:lnTo>
                  <a:pt x="22409" y="5610"/>
                </a:lnTo>
                <a:lnTo>
                  <a:pt x="46966" y="5610"/>
                </a:lnTo>
                <a:lnTo>
                  <a:pt x="40651" y="1402"/>
                </a:lnTo>
                <a:lnTo>
                  <a:pt x="36442" y="0"/>
                </a:lnTo>
                <a:close/>
              </a:path>
              <a:path w="57785" h="94614">
                <a:moveTo>
                  <a:pt x="46966" y="5610"/>
                </a:moveTo>
                <a:lnTo>
                  <a:pt x="33635" y="5610"/>
                </a:lnTo>
                <a:lnTo>
                  <a:pt x="37845" y="8415"/>
                </a:lnTo>
                <a:lnTo>
                  <a:pt x="40651" y="12623"/>
                </a:lnTo>
                <a:lnTo>
                  <a:pt x="46094" y="55555"/>
                </a:lnTo>
                <a:lnTo>
                  <a:pt x="45979" y="59872"/>
                </a:lnTo>
                <a:lnTo>
                  <a:pt x="45037" y="68926"/>
                </a:lnTo>
                <a:lnTo>
                  <a:pt x="43304" y="76142"/>
                </a:lnTo>
                <a:lnTo>
                  <a:pt x="40651" y="81391"/>
                </a:lnTo>
                <a:lnTo>
                  <a:pt x="39248" y="87001"/>
                </a:lnTo>
                <a:lnTo>
                  <a:pt x="35038" y="89807"/>
                </a:lnTo>
                <a:lnTo>
                  <a:pt x="43458" y="89807"/>
                </a:lnTo>
                <a:lnTo>
                  <a:pt x="57381" y="44903"/>
                </a:lnTo>
                <a:lnTo>
                  <a:pt x="57243" y="34131"/>
                </a:lnTo>
                <a:lnTo>
                  <a:pt x="49071" y="7013"/>
                </a:lnTo>
                <a:lnTo>
                  <a:pt x="46966" y="5610"/>
                </a:lnTo>
                <a:close/>
              </a:path>
            </a:pathLst>
          </a:custGeom>
          <a:solidFill>
            <a:srgbClr val="000000"/>
          </a:solidFill>
        </p:spPr>
        <p:txBody>
          <a:bodyPr wrap="square" lIns="0" tIns="0" rIns="0" bIns="0" rtlCol="0"/>
          <a:lstStyle/>
          <a:p>
            <a:endParaRPr/>
          </a:p>
        </p:txBody>
      </p:sp>
      <p:sp>
        <p:nvSpPr>
          <p:cNvPr id="221" name="object 221"/>
          <p:cNvSpPr/>
          <p:nvPr/>
        </p:nvSpPr>
        <p:spPr>
          <a:xfrm>
            <a:off x="1705447" y="4325152"/>
            <a:ext cx="52069" cy="91440"/>
          </a:xfrm>
          <a:custGeom>
            <a:avLst/>
            <a:gdLst/>
            <a:ahLst/>
            <a:cxnLst/>
            <a:rect l="l" t="t" r="r" b="b"/>
            <a:pathLst>
              <a:path w="52069" h="91439">
                <a:moveTo>
                  <a:pt x="51939" y="87001"/>
                </a:moveTo>
                <a:lnTo>
                  <a:pt x="7016" y="87001"/>
                </a:lnTo>
                <a:lnTo>
                  <a:pt x="7016" y="91209"/>
                </a:lnTo>
                <a:lnTo>
                  <a:pt x="51939" y="91209"/>
                </a:lnTo>
                <a:lnTo>
                  <a:pt x="51939" y="87001"/>
                </a:lnTo>
                <a:close/>
              </a:path>
              <a:path w="52069" h="91439">
                <a:moveTo>
                  <a:pt x="36377" y="11221"/>
                </a:moveTo>
                <a:lnTo>
                  <a:pt x="23855" y="11221"/>
                </a:lnTo>
                <a:lnTo>
                  <a:pt x="23855" y="77183"/>
                </a:lnTo>
                <a:lnTo>
                  <a:pt x="22452" y="82793"/>
                </a:lnTo>
                <a:lnTo>
                  <a:pt x="22452" y="84196"/>
                </a:lnTo>
                <a:lnTo>
                  <a:pt x="21049" y="85599"/>
                </a:lnTo>
                <a:lnTo>
                  <a:pt x="16839" y="87001"/>
                </a:lnTo>
                <a:lnTo>
                  <a:pt x="39291" y="87001"/>
                </a:lnTo>
                <a:lnTo>
                  <a:pt x="37888" y="85599"/>
                </a:lnTo>
                <a:lnTo>
                  <a:pt x="36484" y="85599"/>
                </a:lnTo>
                <a:lnTo>
                  <a:pt x="36484" y="84196"/>
                </a:lnTo>
                <a:lnTo>
                  <a:pt x="35081" y="81391"/>
                </a:lnTo>
                <a:lnTo>
                  <a:pt x="35081" y="44903"/>
                </a:lnTo>
                <a:lnTo>
                  <a:pt x="36377" y="11221"/>
                </a:lnTo>
                <a:close/>
              </a:path>
              <a:path w="52069" h="91439">
                <a:moveTo>
                  <a:pt x="33678" y="0"/>
                </a:moveTo>
                <a:lnTo>
                  <a:pt x="26837" y="3375"/>
                </a:lnTo>
                <a:lnTo>
                  <a:pt x="18944" y="7013"/>
                </a:lnTo>
                <a:lnTo>
                  <a:pt x="9998" y="10651"/>
                </a:lnTo>
                <a:lnTo>
                  <a:pt x="0" y="14026"/>
                </a:lnTo>
                <a:lnTo>
                  <a:pt x="0" y="19637"/>
                </a:lnTo>
                <a:lnTo>
                  <a:pt x="1403" y="21039"/>
                </a:lnTo>
                <a:lnTo>
                  <a:pt x="2806" y="19637"/>
                </a:lnTo>
                <a:lnTo>
                  <a:pt x="4209" y="19637"/>
                </a:lnTo>
                <a:lnTo>
                  <a:pt x="7016" y="16831"/>
                </a:lnTo>
                <a:lnTo>
                  <a:pt x="12629" y="15429"/>
                </a:lnTo>
                <a:lnTo>
                  <a:pt x="19645" y="11221"/>
                </a:lnTo>
                <a:lnTo>
                  <a:pt x="36377" y="11221"/>
                </a:lnTo>
                <a:lnTo>
                  <a:pt x="36484" y="1402"/>
                </a:lnTo>
                <a:lnTo>
                  <a:pt x="33678" y="0"/>
                </a:lnTo>
                <a:close/>
              </a:path>
            </a:pathLst>
          </a:custGeom>
          <a:solidFill>
            <a:srgbClr val="000000"/>
          </a:solidFill>
        </p:spPr>
        <p:txBody>
          <a:bodyPr wrap="square" lIns="0" tIns="0" rIns="0" bIns="0" rtlCol="0"/>
          <a:lstStyle/>
          <a:p>
            <a:endParaRPr/>
          </a:p>
        </p:txBody>
      </p:sp>
      <p:sp>
        <p:nvSpPr>
          <p:cNvPr id="222" name="object 222"/>
          <p:cNvSpPr/>
          <p:nvPr/>
        </p:nvSpPr>
        <p:spPr>
          <a:xfrm>
            <a:off x="1770018" y="4323747"/>
            <a:ext cx="59055" cy="92710"/>
          </a:xfrm>
          <a:custGeom>
            <a:avLst/>
            <a:gdLst/>
            <a:ahLst/>
            <a:cxnLst/>
            <a:rect l="l" t="t" r="r" b="b"/>
            <a:pathLst>
              <a:path w="59055" h="92710">
                <a:moveTo>
                  <a:pt x="50868" y="11221"/>
                </a:moveTo>
                <a:lnTo>
                  <a:pt x="29468" y="11221"/>
                </a:lnTo>
                <a:lnTo>
                  <a:pt x="33678" y="12623"/>
                </a:lnTo>
                <a:lnTo>
                  <a:pt x="37888" y="15429"/>
                </a:lnTo>
                <a:lnTo>
                  <a:pt x="40694" y="19637"/>
                </a:lnTo>
                <a:lnTo>
                  <a:pt x="42098" y="23845"/>
                </a:lnTo>
                <a:lnTo>
                  <a:pt x="42098" y="35066"/>
                </a:lnTo>
                <a:lnTo>
                  <a:pt x="21049" y="65943"/>
                </a:lnTo>
                <a:lnTo>
                  <a:pt x="0" y="88404"/>
                </a:lnTo>
                <a:lnTo>
                  <a:pt x="0" y="92612"/>
                </a:lnTo>
                <a:lnTo>
                  <a:pt x="58937" y="92612"/>
                </a:lnTo>
                <a:lnTo>
                  <a:pt x="58937" y="81391"/>
                </a:lnTo>
                <a:lnTo>
                  <a:pt x="14032" y="81391"/>
                </a:lnTo>
                <a:lnTo>
                  <a:pt x="25258" y="68748"/>
                </a:lnTo>
                <a:lnTo>
                  <a:pt x="32911" y="61866"/>
                </a:lnTo>
                <a:lnTo>
                  <a:pt x="39116" y="55774"/>
                </a:lnTo>
                <a:lnTo>
                  <a:pt x="44005" y="50207"/>
                </a:lnTo>
                <a:lnTo>
                  <a:pt x="47711" y="44903"/>
                </a:lnTo>
                <a:lnTo>
                  <a:pt x="51920" y="39292"/>
                </a:lnTo>
                <a:lnTo>
                  <a:pt x="54727" y="32260"/>
                </a:lnTo>
                <a:lnTo>
                  <a:pt x="54727" y="18234"/>
                </a:lnTo>
                <a:lnTo>
                  <a:pt x="51920" y="12623"/>
                </a:lnTo>
                <a:lnTo>
                  <a:pt x="50868" y="11221"/>
                </a:lnTo>
                <a:close/>
              </a:path>
              <a:path w="59055" h="92710">
                <a:moveTo>
                  <a:pt x="35081" y="0"/>
                </a:moveTo>
                <a:lnTo>
                  <a:pt x="22452" y="0"/>
                </a:lnTo>
                <a:lnTo>
                  <a:pt x="18242" y="1402"/>
                </a:lnTo>
                <a:lnTo>
                  <a:pt x="15435" y="2805"/>
                </a:lnTo>
                <a:lnTo>
                  <a:pt x="11226" y="4207"/>
                </a:lnTo>
                <a:lnTo>
                  <a:pt x="8419" y="7013"/>
                </a:lnTo>
                <a:lnTo>
                  <a:pt x="4209" y="9818"/>
                </a:lnTo>
                <a:lnTo>
                  <a:pt x="4209" y="19637"/>
                </a:lnTo>
                <a:lnTo>
                  <a:pt x="2806" y="28053"/>
                </a:lnTo>
                <a:lnTo>
                  <a:pt x="7016" y="28053"/>
                </a:lnTo>
                <a:lnTo>
                  <a:pt x="8419" y="21039"/>
                </a:lnTo>
                <a:lnTo>
                  <a:pt x="9822" y="18234"/>
                </a:lnTo>
                <a:lnTo>
                  <a:pt x="9822" y="16831"/>
                </a:lnTo>
                <a:lnTo>
                  <a:pt x="12629" y="14026"/>
                </a:lnTo>
                <a:lnTo>
                  <a:pt x="18242" y="11221"/>
                </a:lnTo>
                <a:lnTo>
                  <a:pt x="50868" y="11221"/>
                </a:lnTo>
                <a:lnTo>
                  <a:pt x="47711" y="7013"/>
                </a:lnTo>
                <a:lnTo>
                  <a:pt x="42098" y="2805"/>
                </a:lnTo>
                <a:lnTo>
                  <a:pt x="35081" y="0"/>
                </a:lnTo>
                <a:close/>
              </a:path>
            </a:pathLst>
          </a:custGeom>
          <a:solidFill>
            <a:srgbClr val="000000"/>
          </a:solidFill>
        </p:spPr>
        <p:txBody>
          <a:bodyPr wrap="square" lIns="0" tIns="0" rIns="0" bIns="0" rtlCol="0"/>
          <a:lstStyle/>
          <a:p>
            <a:endParaRPr/>
          </a:p>
        </p:txBody>
      </p:sp>
      <p:sp>
        <p:nvSpPr>
          <p:cNvPr id="223" name="object 223"/>
          <p:cNvSpPr/>
          <p:nvPr/>
        </p:nvSpPr>
        <p:spPr>
          <a:xfrm>
            <a:off x="2483063" y="4325152"/>
            <a:ext cx="62230" cy="91440"/>
          </a:xfrm>
          <a:custGeom>
            <a:avLst/>
            <a:gdLst/>
            <a:ahLst/>
            <a:cxnLst/>
            <a:rect l="l" t="t" r="r" b="b"/>
            <a:pathLst>
              <a:path w="62230" h="91439">
                <a:moveTo>
                  <a:pt x="61743" y="87001"/>
                </a:moveTo>
                <a:lnTo>
                  <a:pt x="20955" y="87001"/>
                </a:lnTo>
                <a:lnTo>
                  <a:pt x="20955" y="91209"/>
                </a:lnTo>
                <a:lnTo>
                  <a:pt x="61743" y="91209"/>
                </a:lnTo>
                <a:lnTo>
                  <a:pt x="61743" y="87001"/>
                </a:lnTo>
                <a:close/>
              </a:path>
              <a:path w="62230" h="91439">
                <a:moveTo>
                  <a:pt x="47711" y="67345"/>
                </a:moveTo>
                <a:lnTo>
                  <a:pt x="36484" y="67345"/>
                </a:lnTo>
                <a:lnTo>
                  <a:pt x="36484" y="81391"/>
                </a:lnTo>
                <a:lnTo>
                  <a:pt x="34988" y="82793"/>
                </a:lnTo>
                <a:lnTo>
                  <a:pt x="34988" y="85599"/>
                </a:lnTo>
                <a:lnTo>
                  <a:pt x="33678" y="85599"/>
                </a:lnTo>
                <a:lnTo>
                  <a:pt x="33678" y="87001"/>
                </a:lnTo>
                <a:lnTo>
                  <a:pt x="51827" y="87001"/>
                </a:lnTo>
                <a:lnTo>
                  <a:pt x="49020" y="85599"/>
                </a:lnTo>
                <a:lnTo>
                  <a:pt x="49020" y="84196"/>
                </a:lnTo>
                <a:lnTo>
                  <a:pt x="47711" y="82793"/>
                </a:lnTo>
                <a:lnTo>
                  <a:pt x="47711" y="67345"/>
                </a:lnTo>
                <a:close/>
              </a:path>
              <a:path w="62230" h="91439">
                <a:moveTo>
                  <a:pt x="47711" y="0"/>
                </a:moveTo>
                <a:lnTo>
                  <a:pt x="46214" y="0"/>
                </a:lnTo>
                <a:lnTo>
                  <a:pt x="42098" y="1402"/>
                </a:lnTo>
                <a:lnTo>
                  <a:pt x="39291" y="2805"/>
                </a:lnTo>
                <a:lnTo>
                  <a:pt x="37794" y="2805"/>
                </a:lnTo>
                <a:lnTo>
                  <a:pt x="30994" y="13369"/>
                </a:lnTo>
                <a:lnTo>
                  <a:pt x="20481" y="29236"/>
                </a:lnTo>
                <a:lnTo>
                  <a:pt x="16839" y="35066"/>
                </a:lnTo>
                <a:lnTo>
                  <a:pt x="13366" y="40863"/>
                </a:lnTo>
                <a:lnTo>
                  <a:pt x="9401" y="47706"/>
                </a:lnTo>
                <a:lnTo>
                  <a:pt x="4946" y="55598"/>
                </a:lnTo>
                <a:lnTo>
                  <a:pt x="0" y="64540"/>
                </a:lnTo>
                <a:lnTo>
                  <a:pt x="1309" y="67345"/>
                </a:lnTo>
                <a:lnTo>
                  <a:pt x="61743" y="67345"/>
                </a:lnTo>
                <a:lnTo>
                  <a:pt x="61743" y="58930"/>
                </a:lnTo>
                <a:lnTo>
                  <a:pt x="8419" y="58930"/>
                </a:lnTo>
                <a:lnTo>
                  <a:pt x="15514" y="46588"/>
                </a:lnTo>
                <a:lnTo>
                  <a:pt x="22382" y="34900"/>
                </a:lnTo>
                <a:lnTo>
                  <a:pt x="29284" y="24001"/>
                </a:lnTo>
                <a:lnTo>
                  <a:pt x="36484" y="14026"/>
                </a:lnTo>
                <a:lnTo>
                  <a:pt x="47711" y="14026"/>
                </a:lnTo>
                <a:lnTo>
                  <a:pt x="47711" y="0"/>
                </a:lnTo>
                <a:close/>
              </a:path>
              <a:path w="62230" h="91439">
                <a:moveTo>
                  <a:pt x="47711" y="14026"/>
                </a:moveTo>
                <a:lnTo>
                  <a:pt x="36484" y="14026"/>
                </a:lnTo>
                <a:lnTo>
                  <a:pt x="36484" y="58930"/>
                </a:lnTo>
                <a:lnTo>
                  <a:pt x="47711" y="58930"/>
                </a:lnTo>
                <a:lnTo>
                  <a:pt x="47711" y="14026"/>
                </a:lnTo>
                <a:close/>
              </a:path>
            </a:pathLst>
          </a:custGeom>
          <a:solidFill>
            <a:srgbClr val="000000"/>
          </a:solidFill>
        </p:spPr>
        <p:txBody>
          <a:bodyPr wrap="square" lIns="0" tIns="0" rIns="0" bIns="0" rtlCol="0"/>
          <a:lstStyle/>
          <a:p>
            <a:endParaRPr/>
          </a:p>
        </p:txBody>
      </p:sp>
      <p:sp>
        <p:nvSpPr>
          <p:cNvPr id="224" name="object 224"/>
          <p:cNvSpPr/>
          <p:nvPr/>
        </p:nvSpPr>
        <p:spPr>
          <a:xfrm>
            <a:off x="2550421" y="4323747"/>
            <a:ext cx="59055" cy="94615"/>
          </a:xfrm>
          <a:custGeom>
            <a:avLst/>
            <a:gdLst/>
            <a:ahLst/>
            <a:cxnLst/>
            <a:rect l="l" t="t" r="r" b="b"/>
            <a:pathLst>
              <a:path w="59055" h="94614">
                <a:moveTo>
                  <a:pt x="4116" y="70151"/>
                </a:moveTo>
                <a:lnTo>
                  <a:pt x="0" y="71553"/>
                </a:lnTo>
                <a:lnTo>
                  <a:pt x="2806" y="78585"/>
                </a:lnTo>
                <a:lnTo>
                  <a:pt x="4116" y="85599"/>
                </a:lnTo>
                <a:lnTo>
                  <a:pt x="5613" y="89807"/>
                </a:lnTo>
                <a:lnTo>
                  <a:pt x="8419" y="91209"/>
                </a:lnTo>
                <a:lnTo>
                  <a:pt x="9729" y="92612"/>
                </a:lnTo>
                <a:lnTo>
                  <a:pt x="12535" y="92612"/>
                </a:lnTo>
                <a:lnTo>
                  <a:pt x="15342" y="94015"/>
                </a:lnTo>
                <a:lnTo>
                  <a:pt x="20955" y="94015"/>
                </a:lnTo>
                <a:lnTo>
                  <a:pt x="28135" y="93269"/>
                </a:lnTo>
                <a:lnTo>
                  <a:pt x="34894" y="91209"/>
                </a:lnTo>
                <a:lnTo>
                  <a:pt x="40734" y="88404"/>
                </a:lnTo>
                <a:lnTo>
                  <a:pt x="19645" y="88404"/>
                </a:lnTo>
                <a:lnTo>
                  <a:pt x="11226" y="84196"/>
                </a:lnTo>
                <a:lnTo>
                  <a:pt x="9729" y="82793"/>
                </a:lnTo>
                <a:lnTo>
                  <a:pt x="8419" y="79988"/>
                </a:lnTo>
                <a:lnTo>
                  <a:pt x="6922" y="75761"/>
                </a:lnTo>
                <a:lnTo>
                  <a:pt x="4116" y="70151"/>
                </a:lnTo>
                <a:close/>
              </a:path>
              <a:path w="59055" h="94614">
                <a:moveTo>
                  <a:pt x="53760" y="47708"/>
                </a:moveTo>
                <a:lnTo>
                  <a:pt x="34988" y="47708"/>
                </a:lnTo>
                <a:lnTo>
                  <a:pt x="39291" y="49111"/>
                </a:lnTo>
                <a:lnTo>
                  <a:pt x="44904" y="54722"/>
                </a:lnTo>
                <a:lnTo>
                  <a:pt x="46214" y="60332"/>
                </a:lnTo>
                <a:lnTo>
                  <a:pt x="46214" y="72956"/>
                </a:lnTo>
                <a:lnTo>
                  <a:pt x="44904" y="78585"/>
                </a:lnTo>
                <a:lnTo>
                  <a:pt x="40601" y="82793"/>
                </a:lnTo>
                <a:lnTo>
                  <a:pt x="37794" y="87001"/>
                </a:lnTo>
                <a:lnTo>
                  <a:pt x="32181" y="88404"/>
                </a:lnTo>
                <a:lnTo>
                  <a:pt x="40734" y="88404"/>
                </a:lnTo>
                <a:lnTo>
                  <a:pt x="58937" y="60332"/>
                </a:lnTo>
                <a:lnTo>
                  <a:pt x="58937" y="56124"/>
                </a:lnTo>
                <a:lnTo>
                  <a:pt x="57440" y="53319"/>
                </a:lnTo>
                <a:lnTo>
                  <a:pt x="54633" y="50514"/>
                </a:lnTo>
                <a:lnTo>
                  <a:pt x="53760" y="47708"/>
                </a:lnTo>
                <a:close/>
              </a:path>
              <a:path w="59055" h="94614">
                <a:moveTo>
                  <a:pt x="43407" y="42098"/>
                </a:moveTo>
                <a:lnTo>
                  <a:pt x="18148" y="42098"/>
                </a:lnTo>
                <a:lnTo>
                  <a:pt x="16839" y="49111"/>
                </a:lnTo>
                <a:lnTo>
                  <a:pt x="18148" y="50514"/>
                </a:lnTo>
                <a:lnTo>
                  <a:pt x="22452" y="47708"/>
                </a:lnTo>
                <a:lnTo>
                  <a:pt x="53760" y="47708"/>
                </a:lnTo>
                <a:lnTo>
                  <a:pt x="53324" y="46306"/>
                </a:lnTo>
                <a:lnTo>
                  <a:pt x="50517" y="44903"/>
                </a:lnTo>
                <a:lnTo>
                  <a:pt x="46214" y="43500"/>
                </a:lnTo>
                <a:lnTo>
                  <a:pt x="43407" y="42098"/>
                </a:lnTo>
                <a:close/>
              </a:path>
              <a:path w="59055" h="94614">
                <a:moveTo>
                  <a:pt x="49020" y="9818"/>
                </a:moveTo>
                <a:lnTo>
                  <a:pt x="29375" y="9818"/>
                </a:lnTo>
                <a:lnTo>
                  <a:pt x="33678" y="11221"/>
                </a:lnTo>
                <a:lnTo>
                  <a:pt x="39291" y="16831"/>
                </a:lnTo>
                <a:lnTo>
                  <a:pt x="40601" y="21039"/>
                </a:lnTo>
                <a:lnTo>
                  <a:pt x="40601" y="30858"/>
                </a:lnTo>
                <a:lnTo>
                  <a:pt x="39291" y="35066"/>
                </a:lnTo>
                <a:lnTo>
                  <a:pt x="34988" y="37871"/>
                </a:lnTo>
                <a:lnTo>
                  <a:pt x="32181" y="40695"/>
                </a:lnTo>
                <a:lnTo>
                  <a:pt x="28065" y="42098"/>
                </a:lnTo>
                <a:lnTo>
                  <a:pt x="37794" y="42098"/>
                </a:lnTo>
                <a:lnTo>
                  <a:pt x="46214" y="33663"/>
                </a:lnTo>
                <a:lnTo>
                  <a:pt x="49020" y="29455"/>
                </a:lnTo>
                <a:lnTo>
                  <a:pt x="50517" y="26650"/>
                </a:lnTo>
                <a:lnTo>
                  <a:pt x="51827" y="23845"/>
                </a:lnTo>
                <a:lnTo>
                  <a:pt x="51827" y="14026"/>
                </a:lnTo>
                <a:lnTo>
                  <a:pt x="49020" y="9818"/>
                </a:lnTo>
                <a:close/>
              </a:path>
              <a:path w="59055" h="94614">
                <a:moveTo>
                  <a:pt x="34988" y="0"/>
                </a:moveTo>
                <a:lnTo>
                  <a:pt x="23762" y="0"/>
                </a:lnTo>
                <a:lnTo>
                  <a:pt x="19645" y="1402"/>
                </a:lnTo>
                <a:lnTo>
                  <a:pt x="15342" y="2805"/>
                </a:lnTo>
                <a:lnTo>
                  <a:pt x="11226" y="4207"/>
                </a:lnTo>
                <a:lnTo>
                  <a:pt x="5613" y="9818"/>
                </a:lnTo>
                <a:lnTo>
                  <a:pt x="2806" y="25247"/>
                </a:lnTo>
                <a:lnTo>
                  <a:pt x="6922" y="25247"/>
                </a:lnTo>
                <a:lnTo>
                  <a:pt x="8419" y="21039"/>
                </a:lnTo>
                <a:lnTo>
                  <a:pt x="8419" y="18234"/>
                </a:lnTo>
                <a:lnTo>
                  <a:pt x="9729" y="16831"/>
                </a:lnTo>
                <a:lnTo>
                  <a:pt x="9729" y="15429"/>
                </a:lnTo>
                <a:lnTo>
                  <a:pt x="11226" y="14026"/>
                </a:lnTo>
                <a:lnTo>
                  <a:pt x="19645" y="9818"/>
                </a:lnTo>
                <a:lnTo>
                  <a:pt x="49020" y="9818"/>
                </a:lnTo>
                <a:lnTo>
                  <a:pt x="44904" y="5610"/>
                </a:lnTo>
                <a:lnTo>
                  <a:pt x="40601" y="2805"/>
                </a:lnTo>
                <a:lnTo>
                  <a:pt x="34988" y="0"/>
                </a:lnTo>
                <a:close/>
              </a:path>
            </a:pathLst>
          </a:custGeom>
          <a:solidFill>
            <a:srgbClr val="000000"/>
          </a:solidFill>
        </p:spPr>
        <p:txBody>
          <a:bodyPr wrap="square" lIns="0" tIns="0" rIns="0" bIns="0" rtlCol="0"/>
          <a:lstStyle/>
          <a:p>
            <a:endParaRPr/>
          </a:p>
        </p:txBody>
      </p:sp>
      <p:sp>
        <p:nvSpPr>
          <p:cNvPr id="225" name="object 225"/>
          <p:cNvSpPr/>
          <p:nvPr/>
        </p:nvSpPr>
        <p:spPr>
          <a:xfrm>
            <a:off x="4599378" y="4325152"/>
            <a:ext cx="78740" cy="91440"/>
          </a:xfrm>
          <a:custGeom>
            <a:avLst/>
            <a:gdLst/>
            <a:ahLst/>
            <a:cxnLst/>
            <a:rect l="l" t="t" r="r" b="b"/>
            <a:pathLst>
              <a:path w="78739" h="91439">
                <a:moveTo>
                  <a:pt x="77553" y="5610"/>
                </a:moveTo>
                <a:lnTo>
                  <a:pt x="54821" y="5610"/>
                </a:lnTo>
                <a:lnTo>
                  <a:pt x="61743" y="7013"/>
                </a:lnTo>
                <a:lnTo>
                  <a:pt x="58560" y="10717"/>
                </a:lnTo>
                <a:lnTo>
                  <a:pt x="54937" y="15604"/>
                </a:lnTo>
                <a:lnTo>
                  <a:pt x="50508" y="21806"/>
                </a:lnTo>
                <a:lnTo>
                  <a:pt x="44904" y="29455"/>
                </a:lnTo>
                <a:lnTo>
                  <a:pt x="15529" y="67345"/>
                </a:lnTo>
                <a:lnTo>
                  <a:pt x="9916" y="75761"/>
                </a:lnTo>
                <a:lnTo>
                  <a:pt x="4303" y="82793"/>
                </a:lnTo>
                <a:lnTo>
                  <a:pt x="0" y="87001"/>
                </a:lnTo>
                <a:lnTo>
                  <a:pt x="0" y="91209"/>
                </a:lnTo>
                <a:lnTo>
                  <a:pt x="78583" y="91209"/>
                </a:lnTo>
                <a:lnTo>
                  <a:pt x="78583" y="85599"/>
                </a:lnTo>
                <a:lnTo>
                  <a:pt x="16839" y="85599"/>
                </a:lnTo>
                <a:lnTo>
                  <a:pt x="49207" y="43500"/>
                </a:lnTo>
                <a:lnTo>
                  <a:pt x="68853" y="16831"/>
                </a:lnTo>
                <a:lnTo>
                  <a:pt x="71660" y="12623"/>
                </a:lnTo>
                <a:lnTo>
                  <a:pt x="74466" y="9818"/>
                </a:lnTo>
                <a:lnTo>
                  <a:pt x="77553" y="5610"/>
                </a:lnTo>
                <a:close/>
              </a:path>
              <a:path w="78739" h="91439">
                <a:moveTo>
                  <a:pt x="78583" y="68748"/>
                </a:moveTo>
                <a:lnTo>
                  <a:pt x="74466" y="68748"/>
                </a:lnTo>
                <a:lnTo>
                  <a:pt x="74466" y="75761"/>
                </a:lnTo>
                <a:lnTo>
                  <a:pt x="72969" y="79988"/>
                </a:lnTo>
                <a:lnTo>
                  <a:pt x="72969" y="81391"/>
                </a:lnTo>
                <a:lnTo>
                  <a:pt x="71660" y="82793"/>
                </a:lnTo>
                <a:lnTo>
                  <a:pt x="70163" y="84196"/>
                </a:lnTo>
                <a:lnTo>
                  <a:pt x="67356" y="84196"/>
                </a:lnTo>
                <a:lnTo>
                  <a:pt x="63240" y="85599"/>
                </a:lnTo>
                <a:lnTo>
                  <a:pt x="78583" y="85599"/>
                </a:lnTo>
                <a:lnTo>
                  <a:pt x="78583" y="68748"/>
                </a:lnTo>
                <a:close/>
              </a:path>
              <a:path w="78739" h="91439">
                <a:moveTo>
                  <a:pt x="15529" y="0"/>
                </a:moveTo>
                <a:lnTo>
                  <a:pt x="8419" y="0"/>
                </a:lnTo>
                <a:lnTo>
                  <a:pt x="8419" y="21039"/>
                </a:lnTo>
                <a:lnTo>
                  <a:pt x="12722" y="21039"/>
                </a:lnTo>
                <a:lnTo>
                  <a:pt x="12722" y="11221"/>
                </a:lnTo>
                <a:lnTo>
                  <a:pt x="14032" y="8415"/>
                </a:lnTo>
                <a:lnTo>
                  <a:pt x="15529" y="8415"/>
                </a:lnTo>
                <a:lnTo>
                  <a:pt x="16839" y="7013"/>
                </a:lnTo>
                <a:lnTo>
                  <a:pt x="29562" y="7013"/>
                </a:lnTo>
                <a:lnTo>
                  <a:pt x="37981" y="5610"/>
                </a:lnTo>
                <a:lnTo>
                  <a:pt x="77553" y="5610"/>
                </a:lnTo>
                <a:lnTo>
                  <a:pt x="78583" y="4207"/>
                </a:lnTo>
                <a:lnTo>
                  <a:pt x="78583" y="1402"/>
                </a:lnTo>
                <a:lnTo>
                  <a:pt x="66047" y="1402"/>
                </a:lnTo>
                <a:lnTo>
                  <a:pt x="15529" y="0"/>
                </a:lnTo>
                <a:close/>
              </a:path>
              <a:path w="78739" h="91439">
                <a:moveTo>
                  <a:pt x="78583" y="0"/>
                </a:moveTo>
                <a:lnTo>
                  <a:pt x="75776" y="1402"/>
                </a:lnTo>
                <a:lnTo>
                  <a:pt x="78583" y="1402"/>
                </a:lnTo>
                <a:lnTo>
                  <a:pt x="78583" y="0"/>
                </a:lnTo>
                <a:close/>
              </a:path>
            </a:pathLst>
          </a:custGeom>
          <a:solidFill>
            <a:srgbClr val="000000"/>
          </a:solidFill>
        </p:spPr>
        <p:txBody>
          <a:bodyPr wrap="square" lIns="0" tIns="0" rIns="0" bIns="0" rtlCol="0"/>
          <a:lstStyle/>
          <a:p>
            <a:endParaRPr/>
          </a:p>
        </p:txBody>
      </p:sp>
      <p:sp>
        <p:nvSpPr>
          <p:cNvPr id="226" name="object 226"/>
          <p:cNvSpPr/>
          <p:nvPr/>
        </p:nvSpPr>
        <p:spPr>
          <a:xfrm>
            <a:off x="4686381" y="4379872"/>
            <a:ext cx="38100" cy="11430"/>
          </a:xfrm>
          <a:custGeom>
            <a:avLst/>
            <a:gdLst/>
            <a:ahLst/>
            <a:cxnLst/>
            <a:rect l="l" t="t" r="r" b="b"/>
            <a:pathLst>
              <a:path w="38100" h="11429">
                <a:moveTo>
                  <a:pt x="2806" y="0"/>
                </a:moveTo>
                <a:lnTo>
                  <a:pt x="2806" y="2805"/>
                </a:lnTo>
                <a:lnTo>
                  <a:pt x="1496" y="7013"/>
                </a:lnTo>
                <a:lnTo>
                  <a:pt x="0" y="9818"/>
                </a:lnTo>
                <a:lnTo>
                  <a:pt x="1496" y="11221"/>
                </a:lnTo>
                <a:lnTo>
                  <a:pt x="7109" y="9818"/>
                </a:lnTo>
                <a:lnTo>
                  <a:pt x="35175" y="9818"/>
                </a:lnTo>
                <a:lnTo>
                  <a:pt x="35175" y="7013"/>
                </a:lnTo>
                <a:lnTo>
                  <a:pt x="36484" y="4207"/>
                </a:lnTo>
                <a:lnTo>
                  <a:pt x="37981" y="1402"/>
                </a:lnTo>
                <a:lnTo>
                  <a:pt x="9916" y="1402"/>
                </a:lnTo>
                <a:lnTo>
                  <a:pt x="2806" y="0"/>
                </a:lnTo>
                <a:close/>
              </a:path>
              <a:path w="38100" h="11429">
                <a:moveTo>
                  <a:pt x="35175" y="9818"/>
                </a:moveTo>
                <a:lnTo>
                  <a:pt x="29562" y="9818"/>
                </a:lnTo>
                <a:lnTo>
                  <a:pt x="35175" y="11221"/>
                </a:lnTo>
                <a:lnTo>
                  <a:pt x="35175" y="9818"/>
                </a:lnTo>
                <a:close/>
              </a:path>
              <a:path w="38100" h="11429">
                <a:moveTo>
                  <a:pt x="37981" y="0"/>
                </a:moveTo>
                <a:lnTo>
                  <a:pt x="28065" y="1402"/>
                </a:lnTo>
                <a:lnTo>
                  <a:pt x="37981" y="1402"/>
                </a:lnTo>
                <a:lnTo>
                  <a:pt x="37981" y="0"/>
                </a:lnTo>
                <a:close/>
              </a:path>
            </a:pathLst>
          </a:custGeom>
          <a:solidFill>
            <a:srgbClr val="000000"/>
          </a:solidFill>
        </p:spPr>
        <p:txBody>
          <a:bodyPr wrap="square" lIns="0" tIns="0" rIns="0" bIns="0" rtlCol="0"/>
          <a:lstStyle/>
          <a:p>
            <a:endParaRPr/>
          </a:p>
        </p:txBody>
      </p:sp>
      <p:sp>
        <p:nvSpPr>
          <p:cNvPr id="227" name="object 227"/>
          <p:cNvSpPr/>
          <p:nvPr/>
        </p:nvSpPr>
        <p:spPr>
          <a:xfrm>
            <a:off x="4731287" y="4325152"/>
            <a:ext cx="70485" cy="91440"/>
          </a:xfrm>
          <a:custGeom>
            <a:avLst/>
            <a:gdLst/>
            <a:ahLst/>
            <a:cxnLst/>
            <a:rect l="l" t="t" r="r" b="b"/>
            <a:pathLst>
              <a:path w="70485" h="91439">
                <a:moveTo>
                  <a:pt x="61806" y="43500"/>
                </a:moveTo>
                <a:lnTo>
                  <a:pt x="43594" y="43500"/>
                </a:lnTo>
                <a:lnTo>
                  <a:pt x="46401" y="44903"/>
                </a:lnTo>
                <a:lnTo>
                  <a:pt x="50517" y="46306"/>
                </a:lnTo>
                <a:lnTo>
                  <a:pt x="53324" y="49111"/>
                </a:lnTo>
                <a:lnTo>
                  <a:pt x="54821" y="51916"/>
                </a:lnTo>
                <a:lnTo>
                  <a:pt x="56130" y="54722"/>
                </a:lnTo>
                <a:lnTo>
                  <a:pt x="57627" y="58930"/>
                </a:lnTo>
                <a:lnTo>
                  <a:pt x="57627" y="70151"/>
                </a:lnTo>
                <a:lnTo>
                  <a:pt x="54821" y="75761"/>
                </a:lnTo>
                <a:lnTo>
                  <a:pt x="50517" y="79988"/>
                </a:lnTo>
                <a:lnTo>
                  <a:pt x="47711" y="84196"/>
                </a:lnTo>
                <a:lnTo>
                  <a:pt x="40788" y="85599"/>
                </a:lnTo>
                <a:lnTo>
                  <a:pt x="9916" y="85599"/>
                </a:lnTo>
                <a:lnTo>
                  <a:pt x="8419" y="87001"/>
                </a:lnTo>
                <a:lnTo>
                  <a:pt x="5613" y="88404"/>
                </a:lnTo>
                <a:lnTo>
                  <a:pt x="5613" y="91209"/>
                </a:lnTo>
                <a:lnTo>
                  <a:pt x="35175" y="91209"/>
                </a:lnTo>
                <a:lnTo>
                  <a:pt x="42226" y="90683"/>
                </a:lnTo>
                <a:lnTo>
                  <a:pt x="70163" y="68748"/>
                </a:lnTo>
                <a:lnTo>
                  <a:pt x="70163" y="54722"/>
                </a:lnTo>
                <a:lnTo>
                  <a:pt x="68853" y="50514"/>
                </a:lnTo>
                <a:lnTo>
                  <a:pt x="64550" y="46306"/>
                </a:lnTo>
                <a:lnTo>
                  <a:pt x="61806" y="43500"/>
                </a:lnTo>
                <a:close/>
              </a:path>
              <a:path w="70485" h="91439">
                <a:moveTo>
                  <a:pt x="4303" y="0"/>
                </a:moveTo>
                <a:lnTo>
                  <a:pt x="0" y="0"/>
                </a:lnTo>
                <a:lnTo>
                  <a:pt x="0" y="4207"/>
                </a:lnTo>
                <a:lnTo>
                  <a:pt x="7109" y="4207"/>
                </a:lnTo>
                <a:lnTo>
                  <a:pt x="9916" y="5610"/>
                </a:lnTo>
                <a:lnTo>
                  <a:pt x="11226" y="7013"/>
                </a:lnTo>
                <a:lnTo>
                  <a:pt x="11226" y="85599"/>
                </a:lnTo>
                <a:lnTo>
                  <a:pt x="28065" y="85599"/>
                </a:lnTo>
                <a:lnTo>
                  <a:pt x="23949" y="84196"/>
                </a:lnTo>
                <a:lnTo>
                  <a:pt x="23949" y="43500"/>
                </a:lnTo>
                <a:lnTo>
                  <a:pt x="61806" y="43500"/>
                </a:lnTo>
                <a:lnTo>
                  <a:pt x="60434" y="42098"/>
                </a:lnTo>
                <a:lnTo>
                  <a:pt x="54821" y="40695"/>
                </a:lnTo>
                <a:lnTo>
                  <a:pt x="44904" y="39292"/>
                </a:lnTo>
                <a:lnTo>
                  <a:pt x="53324" y="37890"/>
                </a:lnTo>
                <a:lnTo>
                  <a:pt x="23949" y="37890"/>
                </a:lnTo>
                <a:lnTo>
                  <a:pt x="23949" y="7013"/>
                </a:lnTo>
                <a:lnTo>
                  <a:pt x="28065" y="5610"/>
                </a:lnTo>
                <a:lnTo>
                  <a:pt x="61743" y="5610"/>
                </a:lnTo>
                <a:lnTo>
                  <a:pt x="58937" y="4207"/>
                </a:lnTo>
                <a:lnTo>
                  <a:pt x="56130" y="1402"/>
                </a:lnTo>
                <a:lnTo>
                  <a:pt x="11226" y="1402"/>
                </a:lnTo>
                <a:lnTo>
                  <a:pt x="4303" y="0"/>
                </a:lnTo>
                <a:close/>
              </a:path>
              <a:path w="70485" h="91439">
                <a:moveTo>
                  <a:pt x="61743" y="5610"/>
                </a:moveTo>
                <a:lnTo>
                  <a:pt x="40788" y="5610"/>
                </a:lnTo>
                <a:lnTo>
                  <a:pt x="46401" y="7013"/>
                </a:lnTo>
                <a:lnTo>
                  <a:pt x="52014" y="12623"/>
                </a:lnTo>
                <a:lnTo>
                  <a:pt x="53324" y="15429"/>
                </a:lnTo>
                <a:lnTo>
                  <a:pt x="53324" y="26650"/>
                </a:lnTo>
                <a:lnTo>
                  <a:pt x="52014" y="30858"/>
                </a:lnTo>
                <a:lnTo>
                  <a:pt x="47711" y="33663"/>
                </a:lnTo>
                <a:lnTo>
                  <a:pt x="44904" y="36468"/>
                </a:lnTo>
                <a:lnTo>
                  <a:pt x="37981" y="37890"/>
                </a:lnTo>
                <a:lnTo>
                  <a:pt x="53324" y="37890"/>
                </a:lnTo>
                <a:lnTo>
                  <a:pt x="58937" y="33663"/>
                </a:lnTo>
                <a:lnTo>
                  <a:pt x="61743" y="30858"/>
                </a:lnTo>
                <a:lnTo>
                  <a:pt x="64550" y="26650"/>
                </a:lnTo>
                <a:lnTo>
                  <a:pt x="66047" y="22442"/>
                </a:lnTo>
                <a:lnTo>
                  <a:pt x="66047" y="12623"/>
                </a:lnTo>
                <a:lnTo>
                  <a:pt x="64550" y="7013"/>
                </a:lnTo>
                <a:lnTo>
                  <a:pt x="61743" y="5610"/>
                </a:lnTo>
                <a:close/>
              </a:path>
              <a:path w="70485" h="91439">
                <a:moveTo>
                  <a:pt x="50517" y="0"/>
                </a:moveTo>
                <a:lnTo>
                  <a:pt x="33678" y="0"/>
                </a:lnTo>
                <a:lnTo>
                  <a:pt x="25258" y="1402"/>
                </a:lnTo>
                <a:lnTo>
                  <a:pt x="56130" y="1402"/>
                </a:lnTo>
                <a:lnTo>
                  <a:pt x="50517" y="0"/>
                </a:lnTo>
                <a:close/>
              </a:path>
            </a:pathLst>
          </a:custGeom>
          <a:solidFill>
            <a:srgbClr val="000000"/>
          </a:solidFill>
        </p:spPr>
        <p:txBody>
          <a:bodyPr wrap="square" lIns="0" tIns="0" rIns="0" bIns="0" rtlCol="0"/>
          <a:lstStyle/>
          <a:p>
            <a:endParaRPr/>
          </a:p>
        </p:txBody>
      </p:sp>
      <p:sp>
        <p:nvSpPr>
          <p:cNvPr id="228" name="object 228"/>
          <p:cNvSpPr/>
          <p:nvPr/>
        </p:nvSpPr>
        <p:spPr>
          <a:xfrm>
            <a:off x="4811367" y="4325152"/>
            <a:ext cx="71755" cy="91440"/>
          </a:xfrm>
          <a:custGeom>
            <a:avLst/>
            <a:gdLst/>
            <a:ahLst/>
            <a:cxnLst/>
            <a:rect l="l" t="t" r="r" b="b"/>
            <a:pathLst>
              <a:path w="71754" h="91439">
                <a:moveTo>
                  <a:pt x="71660" y="68748"/>
                </a:moveTo>
                <a:lnTo>
                  <a:pt x="67356" y="68748"/>
                </a:lnTo>
                <a:lnTo>
                  <a:pt x="66047" y="74359"/>
                </a:lnTo>
                <a:lnTo>
                  <a:pt x="64550" y="79988"/>
                </a:lnTo>
                <a:lnTo>
                  <a:pt x="63240" y="82793"/>
                </a:lnTo>
                <a:lnTo>
                  <a:pt x="61743" y="84196"/>
                </a:lnTo>
                <a:lnTo>
                  <a:pt x="57440" y="84196"/>
                </a:lnTo>
                <a:lnTo>
                  <a:pt x="53324" y="85599"/>
                </a:lnTo>
                <a:lnTo>
                  <a:pt x="9729" y="85599"/>
                </a:lnTo>
                <a:lnTo>
                  <a:pt x="8419" y="87001"/>
                </a:lnTo>
                <a:lnTo>
                  <a:pt x="1309" y="87001"/>
                </a:lnTo>
                <a:lnTo>
                  <a:pt x="1309" y="91209"/>
                </a:lnTo>
                <a:lnTo>
                  <a:pt x="70163" y="91209"/>
                </a:lnTo>
                <a:lnTo>
                  <a:pt x="70163" y="78585"/>
                </a:lnTo>
                <a:lnTo>
                  <a:pt x="71660" y="68748"/>
                </a:lnTo>
                <a:close/>
              </a:path>
              <a:path w="71754" h="91439">
                <a:moveTo>
                  <a:pt x="25258" y="7013"/>
                </a:moveTo>
                <a:lnTo>
                  <a:pt x="11226" y="7013"/>
                </a:lnTo>
                <a:lnTo>
                  <a:pt x="11226" y="11221"/>
                </a:lnTo>
                <a:lnTo>
                  <a:pt x="12535" y="14026"/>
                </a:lnTo>
                <a:lnTo>
                  <a:pt x="12535" y="81391"/>
                </a:lnTo>
                <a:lnTo>
                  <a:pt x="11226" y="84196"/>
                </a:lnTo>
                <a:lnTo>
                  <a:pt x="11226" y="85599"/>
                </a:lnTo>
                <a:lnTo>
                  <a:pt x="30871" y="85599"/>
                </a:lnTo>
                <a:lnTo>
                  <a:pt x="25258" y="84196"/>
                </a:lnTo>
                <a:lnTo>
                  <a:pt x="25258" y="47708"/>
                </a:lnTo>
                <a:lnTo>
                  <a:pt x="58937" y="47708"/>
                </a:lnTo>
                <a:lnTo>
                  <a:pt x="58937" y="42098"/>
                </a:lnTo>
                <a:lnTo>
                  <a:pt x="25258" y="42098"/>
                </a:lnTo>
                <a:lnTo>
                  <a:pt x="25258" y="7013"/>
                </a:lnTo>
                <a:close/>
              </a:path>
              <a:path w="71754" h="91439">
                <a:moveTo>
                  <a:pt x="58937" y="47708"/>
                </a:moveTo>
                <a:lnTo>
                  <a:pt x="51827" y="47708"/>
                </a:lnTo>
                <a:lnTo>
                  <a:pt x="53324" y="49111"/>
                </a:lnTo>
                <a:lnTo>
                  <a:pt x="54633" y="49111"/>
                </a:lnTo>
                <a:lnTo>
                  <a:pt x="54633" y="60332"/>
                </a:lnTo>
                <a:lnTo>
                  <a:pt x="58937" y="60332"/>
                </a:lnTo>
                <a:lnTo>
                  <a:pt x="58937" y="47708"/>
                </a:lnTo>
                <a:close/>
              </a:path>
              <a:path w="71754" h="91439">
                <a:moveTo>
                  <a:pt x="58937" y="30858"/>
                </a:moveTo>
                <a:lnTo>
                  <a:pt x="54633" y="30858"/>
                </a:lnTo>
                <a:lnTo>
                  <a:pt x="54633" y="40695"/>
                </a:lnTo>
                <a:lnTo>
                  <a:pt x="53324" y="40695"/>
                </a:lnTo>
                <a:lnTo>
                  <a:pt x="51827" y="42098"/>
                </a:lnTo>
                <a:lnTo>
                  <a:pt x="58937" y="42098"/>
                </a:lnTo>
                <a:lnTo>
                  <a:pt x="58937" y="30858"/>
                </a:lnTo>
                <a:close/>
              </a:path>
              <a:path w="71754" h="91439">
                <a:moveTo>
                  <a:pt x="5613" y="0"/>
                </a:moveTo>
                <a:lnTo>
                  <a:pt x="0" y="0"/>
                </a:lnTo>
                <a:lnTo>
                  <a:pt x="0" y="4207"/>
                </a:lnTo>
                <a:lnTo>
                  <a:pt x="4116" y="5610"/>
                </a:lnTo>
                <a:lnTo>
                  <a:pt x="50517" y="5610"/>
                </a:lnTo>
                <a:lnTo>
                  <a:pt x="57440" y="7013"/>
                </a:lnTo>
                <a:lnTo>
                  <a:pt x="61743" y="8415"/>
                </a:lnTo>
                <a:lnTo>
                  <a:pt x="61743" y="12623"/>
                </a:lnTo>
                <a:lnTo>
                  <a:pt x="63240" y="15429"/>
                </a:lnTo>
                <a:lnTo>
                  <a:pt x="63240" y="21039"/>
                </a:lnTo>
                <a:lnTo>
                  <a:pt x="67356" y="21039"/>
                </a:lnTo>
                <a:lnTo>
                  <a:pt x="67356" y="12623"/>
                </a:lnTo>
                <a:lnTo>
                  <a:pt x="68853" y="5610"/>
                </a:lnTo>
                <a:lnTo>
                  <a:pt x="70163" y="1402"/>
                </a:lnTo>
                <a:lnTo>
                  <a:pt x="12535" y="1402"/>
                </a:lnTo>
                <a:lnTo>
                  <a:pt x="5613" y="0"/>
                </a:lnTo>
                <a:close/>
              </a:path>
              <a:path w="71754" h="91439">
                <a:moveTo>
                  <a:pt x="37794" y="5610"/>
                </a:moveTo>
                <a:lnTo>
                  <a:pt x="9729" y="5610"/>
                </a:lnTo>
                <a:lnTo>
                  <a:pt x="9729" y="7013"/>
                </a:lnTo>
                <a:lnTo>
                  <a:pt x="30871" y="7013"/>
                </a:lnTo>
                <a:lnTo>
                  <a:pt x="37794" y="5610"/>
                </a:lnTo>
                <a:close/>
              </a:path>
              <a:path w="71754" h="91439">
                <a:moveTo>
                  <a:pt x="66047" y="0"/>
                </a:moveTo>
                <a:lnTo>
                  <a:pt x="46214" y="0"/>
                </a:lnTo>
                <a:lnTo>
                  <a:pt x="20955" y="1402"/>
                </a:lnTo>
                <a:lnTo>
                  <a:pt x="70163" y="1402"/>
                </a:lnTo>
                <a:lnTo>
                  <a:pt x="66047" y="0"/>
                </a:lnTo>
                <a:close/>
              </a:path>
            </a:pathLst>
          </a:custGeom>
          <a:solidFill>
            <a:srgbClr val="000000"/>
          </a:solidFill>
        </p:spPr>
        <p:txBody>
          <a:bodyPr wrap="square" lIns="0" tIns="0" rIns="0" bIns="0" rtlCol="0"/>
          <a:lstStyle/>
          <a:p>
            <a:endParaRPr/>
          </a:p>
        </p:txBody>
      </p:sp>
      <p:sp>
        <p:nvSpPr>
          <p:cNvPr id="229" name="object 229"/>
          <p:cNvSpPr/>
          <p:nvPr/>
        </p:nvSpPr>
        <p:spPr>
          <a:xfrm>
            <a:off x="4889950" y="4325152"/>
            <a:ext cx="97155" cy="91440"/>
          </a:xfrm>
          <a:custGeom>
            <a:avLst/>
            <a:gdLst/>
            <a:ahLst/>
            <a:cxnLst/>
            <a:rect l="l" t="t" r="r" b="b"/>
            <a:pathLst>
              <a:path w="97154" h="91439">
                <a:moveTo>
                  <a:pt x="29562" y="87001"/>
                </a:moveTo>
                <a:lnTo>
                  <a:pt x="0" y="87001"/>
                </a:lnTo>
                <a:lnTo>
                  <a:pt x="0" y="91209"/>
                </a:lnTo>
                <a:lnTo>
                  <a:pt x="29562" y="91209"/>
                </a:lnTo>
                <a:lnTo>
                  <a:pt x="29562" y="87001"/>
                </a:lnTo>
                <a:close/>
              </a:path>
              <a:path w="97154" h="91439">
                <a:moveTo>
                  <a:pt x="96919" y="87001"/>
                </a:moveTo>
                <a:lnTo>
                  <a:pt x="61743" y="87001"/>
                </a:lnTo>
                <a:lnTo>
                  <a:pt x="61743" y="91209"/>
                </a:lnTo>
                <a:lnTo>
                  <a:pt x="96919" y="91209"/>
                </a:lnTo>
                <a:lnTo>
                  <a:pt x="96919" y="87001"/>
                </a:lnTo>
                <a:close/>
              </a:path>
              <a:path w="97154" h="91439">
                <a:moveTo>
                  <a:pt x="21142" y="85599"/>
                </a:moveTo>
                <a:lnTo>
                  <a:pt x="7109" y="85599"/>
                </a:lnTo>
                <a:lnTo>
                  <a:pt x="7109" y="87001"/>
                </a:lnTo>
                <a:lnTo>
                  <a:pt x="23949" y="87001"/>
                </a:lnTo>
                <a:lnTo>
                  <a:pt x="21142" y="85599"/>
                </a:lnTo>
                <a:close/>
              </a:path>
              <a:path w="97154" h="91439">
                <a:moveTo>
                  <a:pt x="76780" y="60332"/>
                </a:moveTo>
                <a:lnTo>
                  <a:pt x="64550" y="60332"/>
                </a:lnTo>
                <a:lnTo>
                  <a:pt x="71660" y="78585"/>
                </a:lnTo>
                <a:lnTo>
                  <a:pt x="72969" y="81391"/>
                </a:lnTo>
                <a:lnTo>
                  <a:pt x="72969" y="85599"/>
                </a:lnTo>
                <a:lnTo>
                  <a:pt x="71660" y="87001"/>
                </a:lnTo>
                <a:lnTo>
                  <a:pt x="91305" y="87001"/>
                </a:lnTo>
                <a:lnTo>
                  <a:pt x="89809" y="85599"/>
                </a:lnTo>
                <a:lnTo>
                  <a:pt x="88499" y="85599"/>
                </a:lnTo>
                <a:lnTo>
                  <a:pt x="87002" y="84196"/>
                </a:lnTo>
                <a:lnTo>
                  <a:pt x="87002" y="82793"/>
                </a:lnTo>
                <a:lnTo>
                  <a:pt x="85692" y="79988"/>
                </a:lnTo>
                <a:lnTo>
                  <a:pt x="82886" y="74359"/>
                </a:lnTo>
                <a:lnTo>
                  <a:pt x="76780" y="60332"/>
                </a:lnTo>
                <a:close/>
              </a:path>
              <a:path w="97154" h="91439">
                <a:moveTo>
                  <a:pt x="50517" y="0"/>
                </a:moveTo>
                <a:lnTo>
                  <a:pt x="46401" y="0"/>
                </a:lnTo>
                <a:lnTo>
                  <a:pt x="44904" y="4207"/>
                </a:lnTo>
                <a:lnTo>
                  <a:pt x="42098" y="12623"/>
                </a:lnTo>
                <a:lnTo>
                  <a:pt x="36484" y="22442"/>
                </a:lnTo>
                <a:lnTo>
                  <a:pt x="19645" y="61735"/>
                </a:lnTo>
                <a:lnTo>
                  <a:pt x="16839" y="70151"/>
                </a:lnTo>
                <a:lnTo>
                  <a:pt x="14032" y="75761"/>
                </a:lnTo>
                <a:lnTo>
                  <a:pt x="9916" y="82793"/>
                </a:lnTo>
                <a:lnTo>
                  <a:pt x="9916" y="84196"/>
                </a:lnTo>
                <a:lnTo>
                  <a:pt x="8419" y="85599"/>
                </a:lnTo>
                <a:lnTo>
                  <a:pt x="19645" y="85599"/>
                </a:lnTo>
                <a:lnTo>
                  <a:pt x="18336" y="84196"/>
                </a:lnTo>
                <a:lnTo>
                  <a:pt x="18336" y="81391"/>
                </a:lnTo>
                <a:lnTo>
                  <a:pt x="19645" y="77183"/>
                </a:lnTo>
                <a:lnTo>
                  <a:pt x="22452" y="70151"/>
                </a:lnTo>
                <a:lnTo>
                  <a:pt x="28065" y="60332"/>
                </a:lnTo>
                <a:lnTo>
                  <a:pt x="76780" y="60332"/>
                </a:lnTo>
                <a:lnTo>
                  <a:pt x="74338" y="54722"/>
                </a:lnTo>
                <a:lnTo>
                  <a:pt x="29562" y="54722"/>
                </a:lnTo>
                <a:lnTo>
                  <a:pt x="46401" y="16831"/>
                </a:lnTo>
                <a:lnTo>
                  <a:pt x="57844" y="16831"/>
                </a:lnTo>
                <a:lnTo>
                  <a:pt x="50517" y="0"/>
                </a:lnTo>
                <a:close/>
              </a:path>
              <a:path w="97154" h="91439">
                <a:moveTo>
                  <a:pt x="57844" y="16831"/>
                </a:moveTo>
                <a:lnTo>
                  <a:pt x="46401" y="16831"/>
                </a:lnTo>
                <a:lnTo>
                  <a:pt x="61743" y="54722"/>
                </a:lnTo>
                <a:lnTo>
                  <a:pt x="74338" y="54722"/>
                </a:lnTo>
                <a:lnTo>
                  <a:pt x="57844" y="16831"/>
                </a:lnTo>
                <a:close/>
              </a:path>
            </a:pathLst>
          </a:custGeom>
          <a:solidFill>
            <a:srgbClr val="000000"/>
          </a:solidFill>
        </p:spPr>
        <p:txBody>
          <a:bodyPr wrap="square" lIns="0" tIns="0" rIns="0" bIns="0" rtlCol="0"/>
          <a:lstStyle/>
          <a:p>
            <a:endParaRPr/>
          </a:p>
        </p:txBody>
      </p:sp>
      <p:sp>
        <p:nvSpPr>
          <p:cNvPr id="230" name="object 230"/>
          <p:cNvSpPr/>
          <p:nvPr/>
        </p:nvSpPr>
        <p:spPr>
          <a:xfrm>
            <a:off x="4992480" y="4325150"/>
            <a:ext cx="118110" cy="92710"/>
          </a:xfrm>
          <a:custGeom>
            <a:avLst/>
            <a:gdLst/>
            <a:ahLst/>
            <a:cxnLst/>
            <a:rect l="l" t="t" r="r" b="b"/>
            <a:pathLst>
              <a:path w="118110" h="92710">
                <a:moveTo>
                  <a:pt x="31211" y="15429"/>
                </a:moveTo>
                <a:lnTo>
                  <a:pt x="18148" y="15429"/>
                </a:lnTo>
                <a:lnTo>
                  <a:pt x="40601" y="63138"/>
                </a:lnTo>
                <a:lnTo>
                  <a:pt x="45609" y="73668"/>
                </a:lnTo>
                <a:lnTo>
                  <a:pt x="52888" y="88404"/>
                </a:lnTo>
                <a:lnTo>
                  <a:pt x="54633" y="92612"/>
                </a:lnTo>
                <a:lnTo>
                  <a:pt x="57440" y="92612"/>
                </a:lnTo>
                <a:lnTo>
                  <a:pt x="60913" y="83908"/>
                </a:lnTo>
                <a:lnTo>
                  <a:pt x="64877" y="74543"/>
                </a:lnTo>
                <a:lnTo>
                  <a:pt x="65574" y="72956"/>
                </a:lnTo>
                <a:lnTo>
                  <a:pt x="58937" y="72956"/>
                </a:lnTo>
                <a:lnTo>
                  <a:pt x="42098" y="37890"/>
                </a:lnTo>
                <a:lnTo>
                  <a:pt x="37022" y="27622"/>
                </a:lnTo>
                <a:lnTo>
                  <a:pt x="31211" y="15429"/>
                </a:lnTo>
                <a:close/>
              </a:path>
              <a:path w="118110" h="92710">
                <a:moveTo>
                  <a:pt x="30871" y="87001"/>
                </a:moveTo>
                <a:lnTo>
                  <a:pt x="0" y="87001"/>
                </a:lnTo>
                <a:lnTo>
                  <a:pt x="0" y="91209"/>
                </a:lnTo>
                <a:lnTo>
                  <a:pt x="30871" y="91209"/>
                </a:lnTo>
                <a:lnTo>
                  <a:pt x="30871" y="87001"/>
                </a:lnTo>
                <a:close/>
              </a:path>
              <a:path w="118110" h="92710">
                <a:moveTo>
                  <a:pt x="117874" y="87001"/>
                </a:moveTo>
                <a:lnTo>
                  <a:pt x="81389" y="87001"/>
                </a:lnTo>
                <a:lnTo>
                  <a:pt x="81389" y="91209"/>
                </a:lnTo>
                <a:lnTo>
                  <a:pt x="117874" y="91209"/>
                </a:lnTo>
                <a:lnTo>
                  <a:pt x="117874" y="87001"/>
                </a:lnTo>
                <a:close/>
              </a:path>
              <a:path w="118110" h="92710">
                <a:moveTo>
                  <a:pt x="0" y="0"/>
                </a:moveTo>
                <a:lnTo>
                  <a:pt x="0" y="4207"/>
                </a:lnTo>
                <a:lnTo>
                  <a:pt x="8419" y="4207"/>
                </a:lnTo>
                <a:lnTo>
                  <a:pt x="9729" y="5610"/>
                </a:lnTo>
                <a:lnTo>
                  <a:pt x="11226" y="7013"/>
                </a:lnTo>
                <a:lnTo>
                  <a:pt x="11349" y="8679"/>
                </a:lnTo>
                <a:lnTo>
                  <a:pt x="12535" y="11221"/>
                </a:lnTo>
                <a:lnTo>
                  <a:pt x="12535" y="75761"/>
                </a:lnTo>
                <a:lnTo>
                  <a:pt x="11226" y="81391"/>
                </a:lnTo>
                <a:lnTo>
                  <a:pt x="11226" y="85599"/>
                </a:lnTo>
                <a:lnTo>
                  <a:pt x="9729" y="85599"/>
                </a:lnTo>
                <a:lnTo>
                  <a:pt x="8419" y="87001"/>
                </a:lnTo>
                <a:lnTo>
                  <a:pt x="20955" y="87001"/>
                </a:lnTo>
                <a:lnTo>
                  <a:pt x="19645" y="84196"/>
                </a:lnTo>
                <a:lnTo>
                  <a:pt x="18148" y="82793"/>
                </a:lnTo>
                <a:lnTo>
                  <a:pt x="18148" y="15429"/>
                </a:lnTo>
                <a:lnTo>
                  <a:pt x="31211" y="15429"/>
                </a:lnTo>
                <a:lnTo>
                  <a:pt x="27866" y="8415"/>
                </a:lnTo>
                <a:lnTo>
                  <a:pt x="24446" y="1402"/>
                </a:lnTo>
                <a:lnTo>
                  <a:pt x="6922" y="1402"/>
                </a:lnTo>
                <a:lnTo>
                  <a:pt x="0" y="0"/>
                </a:lnTo>
                <a:close/>
              </a:path>
              <a:path w="118110" h="92710">
                <a:moveTo>
                  <a:pt x="105151" y="14026"/>
                </a:moveTo>
                <a:lnTo>
                  <a:pt x="93925" y="14026"/>
                </a:lnTo>
                <a:lnTo>
                  <a:pt x="93925" y="77183"/>
                </a:lnTo>
                <a:lnTo>
                  <a:pt x="92779" y="82090"/>
                </a:lnTo>
                <a:lnTo>
                  <a:pt x="92615" y="85599"/>
                </a:lnTo>
                <a:lnTo>
                  <a:pt x="91118" y="87001"/>
                </a:lnTo>
                <a:lnTo>
                  <a:pt x="107958" y="87001"/>
                </a:lnTo>
                <a:lnTo>
                  <a:pt x="106648" y="84196"/>
                </a:lnTo>
                <a:lnTo>
                  <a:pt x="105151" y="82793"/>
                </a:lnTo>
                <a:lnTo>
                  <a:pt x="105151" y="14026"/>
                </a:lnTo>
                <a:close/>
              </a:path>
              <a:path w="118110" h="92710">
                <a:moveTo>
                  <a:pt x="92615" y="0"/>
                </a:moveTo>
                <a:lnTo>
                  <a:pt x="87540" y="11879"/>
                </a:lnTo>
                <a:lnTo>
                  <a:pt x="82886" y="22444"/>
                </a:lnTo>
                <a:lnTo>
                  <a:pt x="78512" y="31962"/>
                </a:lnTo>
                <a:lnTo>
                  <a:pt x="74279" y="40695"/>
                </a:lnTo>
                <a:lnTo>
                  <a:pt x="58937" y="72956"/>
                </a:lnTo>
                <a:lnTo>
                  <a:pt x="65574" y="72956"/>
                </a:lnTo>
                <a:lnTo>
                  <a:pt x="69333" y="64390"/>
                </a:lnTo>
                <a:lnTo>
                  <a:pt x="74279" y="53319"/>
                </a:lnTo>
                <a:lnTo>
                  <a:pt x="93925" y="14026"/>
                </a:lnTo>
                <a:lnTo>
                  <a:pt x="105151" y="14026"/>
                </a:lnTo>
                <a:lnTo>
                  <a:pt x="105151" y="8415"/>
                </a:lnTo>
                <a:lnTo>
                  <a:pt x="106648" y="7013"/>
                </a:lnTo>
                <a:lnTo>
                  <a:pt x="107958" y="5610"/>
                </a:lnTo>
                <a:lnTo>
                  <a:pt x="109454" y="4207"/>
                </a:lnTo>
                <a:lnTo>
                  <a:pt x="117874" y="4207"/>
                </a:lnTo>
                <a:lnTo>
                  <a:pt x="117874" y="1402"/>
                </a:lnTo>
                <a:lnTo>
                  <a:pt x="98228" y="1402"/>
                </a:lnTo>
                <a:lnTo>
                  <a:pt x="92615" y="0"/>
                </a:lnTo>
                <a:close/>
              </a:path>
              <a:path w="118110" h="92710">
                <a:moveTo>
                  <a:pt x="23762" y="0"/>
                </a:moveTo>
                <a:lnTo>
                  <a:pt x="19645" y="1402"/>
                </a:lnTo>
                <a:lnTo>
                  <a:pt x="24446" y="1402"/>
                </a:lnTo>
                <a:lnTo>
                  <a:pt x="23762" y="0"/>
                </a:lnTo>
                <a:close/>
              </a:path>
              <a:path w="118110" h="92710">
                <a:moveTo>
                  <a:pt x="117874" y="0"/>
                </a:moveTo>
                <a:lnTo>
                  <a:pt x="110764" y="1402"/>
                </a:lnTo>
                <a:lnTo>
                  <a:pt x="117874" y="1402"/>
                </a:lnTo>
                <a:lnTo>
                  <a:pt x="117874" y="0"/>
                </a:lnTo>
                <a:close/>
              </a:path>
            </a:pathLst>
          </a:custGeom>
          <a:solidFill>
            <a:srgbClr val="000000"/>
          </a:solidFill>
        </p:spPr>
        <p:txBody>
          <a:bodyPr wrap="square" lIns="0" tIns="0" rIns="0" bIns="0" rtlCol="0"/>
          <a:lstStyle/>
          <a:p>
            <a:endParaRPr/>
          </a:p>
        </p:txBody>
      </p:sp>
      <p:sp>
        <p:nvSpPr>
          <p:cNvPr id="231" name="object 231"/>
          <p:cNvSpPr/>
          <p:nvPr/>
        </p:nvSpPr>
        <p:spPr>
          <a:xfrm>
            <a:off x="5747485" y="4323747"/>
            <a:ext cx="57785" cy="94615"/>
          </a:xfrm>
          <a:custGeom>
            <a:avLst/>
            <a:gdLst/>
            <a:ahLst/>
            <a:cxnLst/>
            <a:rect l="l" t="t" r="r" b="b"/>
            <a:pathLst>
              <a:path w="57785" h="94614">
                <a:moveTo>
                  <a:pt x="36439" y="0"/>
                </a:moveTo>
                <a:lnTo>
                  <a:pt x="21097" y="0"/>
                </a:lnTo>
                <a:lnTo>
                  <a:pt x="13987" y="4207"/>
                </a:lnTo>
                <a:lnTo>
                  <a:pt x="81" y="44903"/>
                </a:lnTo>
                <a:lnTo>
                  <a:pt x="0" y="49111"/>
                </a:lnTo>
                <a:lnTo>
                  <a:pt x="207" y="55555"/>
                </a:lnTo>
                <a:lnTo>
                  <a:pt x="15484" y="92612"/>
                </a:lnTo>
                <a:lnTo>
                  <a:pt x="21097" y="94015"/>
                </a:lnTo>
                <a:lnTo>
                  <a:pt x="36439" y="94015"/>
                </a:lnTo>
                <a:lnTo>
                  <a:pt x="43549" y="89807"/>
                </a:lnTo>
                <a:lnTo>
                  <a:pt x="23903" y="89807"/>
                </a:lnTo>
                <a:lnTo>
                  <a:pt x="19600" y="87001"/>
                </a:lnTo>
                <a:lnTo>
                  <a:pt x="11282" y="49111"/>
                </a:lnTo>
                <a:lnTo>
                  <a:pt x="11458" y="34131"/>
                </a:lnTo>
                <a:lnTo>
                  <a:pt x="22407" y="5610"/>
                </a:lnTo>
                <a:lnTo>
                  <a:pt x="47011" y="5610"/>
                </a:lnTo>
                <a:lnTo>
                  <a:pt x="44859" y="4207"/>
                </a:lnTo>
                <a:lnTo>
                  <a:pt x="40743" y="1402"/>
                </a:lnTo>
                <a:lnTo>
                  <a:pt x="36439" y="0"/>
                </a:lnTo>
                <a:close/>
              </a:path>
              <a:path w="57785" h="94614">
                <a:moveTo>
                  <a:pt x="47011" y="5610"/>
                </a:moveTo>
                <a:lnTo>
                  <a:pt x="33633" y="5610"/>
                </a:lnTo>
                <a:lnTo>
                  <a:pt x="37936" y="8415"/>
                </a:lnTo>
                <a:lnTo>
                  <a:pt x="40743" y="12623"/>
                </a:lnTo>
                <a:lnTo>
                  <a:pt x="46177" y="55555"/>
                </a:lnTo>
                <a:lnTo>
                  <a:pt x="46057" y="59872"/>
                </a:lnTo>
                <a:lnTo>
                  <a:pt x="45093" y="68926"/>
                </a:lnTo>
                <a:lnTo>
                  <a:pt x="43356" y="76142"/>
                </a:lnTo>
                <a:lnTo>
                  <a:pt x="37936" y="87001"/>
                </a:lnTo>
                <a:lnTo>
                  <a:pt x="33633" y="89807"/>
                </a:lnTo>
                <a:lnTo>
                  <a:pt x="43549" y="89807"/>
                </a:lnTo>
                <a:lnTo>
                  <a:pt x="57582" y="42098"/>
                </a:lnTo>
                <a:lnTo>
                  <a:pt x="57296" y="34131"/>
                </a:lnTo>
                <a:lnTo>
                  <a:pt x="56483" y="27354"/>
                </a:lnTo>
                <a:lnTo>
                  <a:pt x="55135" y="21566"/>
                </a:lnTo>
                <a:lnTo>
                  <a:pt x="53278" y="16831"/>
                </a:lnTo>
                <a:lnTo>
                  <a:pt x="51969" y="11221"/>
                </a:lnTo>
                <a:lnTo>
                  <a:pt x="49162" y="7013"/>
                </a:lnTo>
                <a:lnTo>
                  <a:pt x="47011" y="5610"/>
                </a:lnTo>
                <a:close/>
              </a:path>
            </a:pathLst>
          </a:custGeom>
          <a:solidFill>
            <a:srgbClr val="000000"/>
          </a:solidFill>
        </p:spPr>
        <p:txBody>
          <a:bodyPr wrap="square" lIns="0" tIns="0" rIns="0" bIns="0" rtlCol="0"/>
          <a:lstStyle/>
          <a:p>
            <a:endParaRPr/>
          </a:p>
        </p:txBody>
      </p:sp>
      <p:sp>
        <p:nvSpPr>
          <p:cNvPr id="232" name="object 232"/>
          <p:cNvSpPr/>
          <p:nvPr/>
        </p:nvSpPr>
        <p:spPr>
          <a:xfrm>
            <a:off x="6612041" y="4323747"/>
            <a:ext cx="59055" cy="94615"/>
          </a:xfrm>
          <a:custGeom>
            <a:avLst/>
            <a:gdLst/>
            <a:ahLst/>
            <a:cxnLst/>
            <a:rect l="l" t="t" r="r" b="b"/>
            <a:pathLst>
              <a:path w="59054" h="94614">
                <a:moveTo>
                  <a:pt x="58637" y="46306"/>
                </a:moveTo>
                <a:lnTo>
                  <a:pt x="46214" y="46306"/>
                </a:lnTo>
                <a:lnTo>
                  <a:pt x="44904" y="54722"/>
                </a:lnTo>
                <a:lnTo>
                  <a:pt x="42098" y="61735"/>
                </a:lnTo>
                <a:lnTo>
                  <a:pt x="36484" y="72956"/>
                </a:lnTo>
                <a:lnTo>
                  <a:pt x="32181" y="78585"/>
                </a:lnTo>
                <a:lnTo>
                  <a:pt x="26568" y="81391"/>
                </a:lnTo>
                <a:lnTo>
                  <a:pt x="20955" y="85599"/>
                </a:lnTo>
                <a:lnTo>
                  <a:pt x="14032" y="88404"/>
                </a:lnTo>
                <a:lnTo>
                  <a:pt x="5613" y="91209"/>
                </a:lnTo>
                <a:lnTo>
                  <a:pt x="9729" y="94015"/>
                </a:lnTo>
                <a:lnTo>
                  <a:pt x="42098" y="77164"/>
                </a:lnTo>
                <a:lnTo>
                  <a:pt x="47711" y="71553"/>
                </a:lnTo>
                <a:lnTo>
                  <a:pt x="51827" y="65943"/>
                </a:lnTo>
                <a:lnTo>
                  <a:pt x="57440" y="51916"/>
                </a:lnTo>
                <a:lnTo>
                  <a:pt x="58637" y="46306"/>
                </a:lnTo>
                <a:close/>
              </a:path>
              <a:path w="59054" h="94614">
                <a:moveTo>
                  <a:pt x="39291" y="0"/>
                </a:moveTo>
                <a:lnTo>
                  <a:pt x="20955" y="0"/>
                </a:lnTo>
                <a:lnTo>
                  <a:pt x="14032" y="2805"/>
                </a:lnTo>
                <a:lnTo>
                  <a:pt x="8419" y="9818"/>
                </a:lnTo>
                <a:lnTo>
                  <a:pt x="2806" y="15429"/>
                </a:lnTo>
                <a:lnTo>
                  <a:pt x="0" y="22442"/>
                </a:lnTo>
                <a:lnTo>
                  <a:pt x="0" y="39292"/>
                </a:lnTo>
                <a:lnTo>
                  <a:pt x="2806" y="46306"/>
                </a:lnTo>
                <a:lnTo>
                  <a:pt x="6922" y="50514"/>
                </a:lnTo>
                <a:lnTo>
                  <a:pt x="11226" y="56124"/>
                </a:lnTo>
                <a:lnTo>
                  <a:pt x="16839" y="57527"/>
                </a:lnTo>
                <a:lnTo>
                  <a:pt x="29375" y="57527"/>
                </a:lnTo>
                <a:lnTo>
                  <a:pt x="32181" y="56124"/>
                </a:lnTo>
                <a:lnTo>
                  <a:pt x="33678" y="56124"/>
                </a:lnTo>
                <a:lnTo>
                  <a:pt x="36484" y="54722"/>
                </a:lnTo>
                <a:lnTo>
                  <a:pt x="39291" y="51916"/>
                </a:lnTo>
                <a:lnTo>
                  <a:pt x="41022" y="50514"/>
                </a:lnTo>
                <a:lnTo>
                  <a:pt x="23762" y="50514"/>
                </a:lnTo>
                <a:lnTo>
                  <a:pt x="19645" y="47708"/>
                </a:lnTo>
                <a:lnTo>
                  <a:pt x="16839" y="44903"/>
                </a:lnTo>
                <a:lnTo>
                  <a:pt x="14032" y="40695"/>
                </a:lnTo>
                <a:lnTo>
                  <a:pt x="11226" y="35066"/>
                </a:lnTo>
                <a:lnTo>
                  <a:pt x="11226" y="22442"/>
                </a:lnTo>
                <a:lnTo>
                  <a:pt x="12535" y="18234"/>
                </a:lnTo>
                <a:lnTo>
                  <a:pt x="14032" y="15429"/>
                </a:lnTo>
                <a:lnTo>
                  <a:pt x="15342" y="12623"/>
                </a:lnTo>
                <a:lnTo>
                  <a:pt x="18148" y="9818"/>
                </a:lnTo>
                <a:lnTo>
                  <a:pt x="19645" y="7013"/>
                </a:lnTo>
                <a:lnTo>
                  <a:pt x="22452" y="5610"/>
                </a:lnTo>
                <a:lnTo>
                  <a:pt x="46307" y="5610"/>
                </a:lnTo>
                <a:lnTo>
                  <a:pt x="44904" y="4207"/>
                </a:lnTo>
                <a:lnTo>
                  <a:pt x="39291" y="0"/>
                </a:lnTo>
                <a:close/>
              </a:path>
              <a:path w="59054" h="94614">
                <a:moveTo>
                  <a:pt x="46307" y="5610"/>
                </a:moveTo>
                <a:lnTo>
                  <a:pt x="33678" y="5610"/>
                </a:lnTo>
                <a:lnTo>
                  <a:pt x="37794" y="7013"/>
                </a:lnTo>
                <a:lnTo>
                  <a:pt x="40601" y="11221"/>
                </a:lnTo>
                <a:lnTo>
                  <a:pt x="44904" y="15429"/>
                </a:lnTo>
                <a:lnTo>
                  <a:pt x="46214" y="22442"/>
                </a:lnTo>
                <a:lnTo>
                  <a:pt x="46214" y="36468"/>
                </a:lnTo>
                <a:lnTo>
                  <a:pt x="44904" y="42098"/>
                </a:lnTo>
                <a:lnTo>
                  <a:pt x="42098" y="44903"/>
                </a:lnTo>
                <a:lnTo>
                  <a:pt x="37794" y="49111"/>
                </a:lnTo>
                <a:lnTo>
                  <a:pt x="34988" y="50514"/>
                </a:lnTo>
                <a:lnTo>
                  <a:pt x="41022" y="50514"/>
                </a:lnTo>
                <a:lnTo>
                  <a:pt x="46214" y="46306"/>
                </a:lnTo>
                <a:lnTo>
                  <a:pt x="58637" y="46306"/>
                </a:lnTo>
                <a:lnTo>
                  <a:pt x="58937" y="44903"/>
                </a:lnTo>
                <a:lnTo>
                  <a:pt x="50517" y="9818"/>
                </a:lnTo>
                <a:lnTo>
                  <a:pt x="46307" y="5610"/>
                </a:lnTo>
                <a:close/>
              </a:path>
            </a:pathLst>
          </a:custGeom>
          <a:solidFill>
            <a:srgbClr val="000000"/>
          </a:solidFill>
        </p:spPr>
        <p:txBody>
          <a:bodyPr wrap="square" lIns="0" tIns="0" rIns="0" bIns="0" rtlCol="0"/>
          <a:lstStyle/>
          <a:p>
            <a:endParaRPr/>
          </a:p>
        </p:txBody>
      </p:sp>
      <p:sp>
        <p:nvSpPr>
          <p:cNvPr id="233" name="object 233"/>
          <p:cNvSpPr/>
          <p:nvPr/>
        </p:nvSpPr>
        <p:spPr>
          <a:xfrm>
            <a:off x="6679398" y="4325152"/>
            <a:ext cx="60960" cy="91440"/>
          </a:xfrm>
          <a:custGeom>
            <a:avLst/>
            <a:gdLst/>
            <a:ahLst/>
            <a:cxnLst/>
            <a:rect l="l" t="t" r="r" b="b"/>
            <a:pathLst>
              <a:path w="60959" h="91439">
                <a:moveTo>
                  <a:pt x="56581" y="11221"/>
                </a:moveTo>
                <a:lnTo>
                  <a:pt x="49207" y="11221"/>
                </a:lnTo>
                <a:lnTo>
                  <a:pt x="45755" y="17796"/>
                </a:lnTo>
                <a:lnTo>
                  <a:pt x="37867" y="32531"/>
                </a:lnTo>
                <a:lnTo>
                  <a:pt x="33678" y="40695"/>
                </a:lnTo>
                <a:lnTo>
                  <a:pt x="23908" y="56456"/>
                </a:lnTo>
                <a:lnTo>
                  <a:pt x="15576" y="69985"/>
                </a:lnTo>
                <a:lnTo>
                  <a:pt x="8577" y="81147"/>
                </a:lnTo>
                <a:lnTo>
                  <a:pt x="2806" y="89807"/>
                </a:lnTo>
                <a:lnTo>
                  <a:pt x="4116" y="91209"/>
                </a:lnTo>
                <a:lnTo>
                  <a:pt x="16839" y="91209"/>
                </a:lnTo>
                <a:lnTo>
                  <a:pt x="23677" y="74651"/>
                </a:lnTo>
                <a:lnTo>
                  <a:pt x="33374" y="54546"/>
                </a:lnTo>
                <a:lnTo>
                  <a:pt x="45702" y="31022"/>
                </a:lnTo>
                <a:lnTo>
                  <a:pt x="56581" y="11221"/>
                </a:lnTo>
                <a:close/>
              </a:path>
              <a:path w="60959" h="91439">
                <a:moveTo>
                  <a:pt x="8419" y="0"/>
                </a:moveTo>
                <a:lnTo>
                  <a:pt x="1309" y="0"/>
                </a:lnTo>
                <a:lnTo>
                  <a:pt x="0" y="1402"/>
                </a:lnTo>
                <a:lnTo>
                  <a:pt x="1309" y="4207"/>
                </a:lnTo>
                <a:lnTo>
                  <a:pt x="1309" y="28053"/>
                </a:lnTo>
                <a:lnTo>
                  <a:pt x="4116" y="28053"/>
                </a:lnTo>
                <a:lnTo>
                  <a:pt x="5613" y="25247"/>
                </a:lnTo>
                <a:lnTo>
                  <a:pt x="5613" y="15429"/>
                </a:lnTo>
                <a:lnTo>
                  <a:pt x="6922" y="14026"/>
                </a:lnTo>
                <a:lnTo>
                  <a:pt x="6922" y="12623"/>
                </a:lnTo>
                <a:lnTo>
                  <a:pt x="8419" y="12623"/>
                </a:lnTo>
                <a:lnTo>
                  <a:pt x="12535" y="11221"/>
                </a:lnTo>
                <a:lnTo>
                  <a:pt x="56581" y="11221"/>
                </a:lnTo>
                <a:lnTo>
                  <a:pt x="60434" y="4207"/>
                </a:lnTo>
                <a:lnTo>
                  <a:pt x="60434" y="1402"/>
                </a:lnTo>
                <a:lnTo>
                  <a:pt x="15342" y="1402"/>
                </a:lnTo>
                <a:lnTo>
                  <a:pt x="8419" y="0"/>
                </a:lnTo>
                <a:close/>
              </a:path>
              <a:path w="60959" h="91439">
                <a:moveTo>
                  <a:pt x="60434" y="0"/>
                </a:moveTo>
                <a:lnTo>
                  <a:pt x="53569" y="219"/>
                </a:lnTo>
                <a:lnTo>
                  <a:pt x="36122" y="1183"/>
                </a:lnTo>
                <a:lnTo>
                  <a:pt x="25258" y="1402"/>
                </a:lnTo>
                <a:lnTo>
                  <a:pt x="60434" y="1402"/>
                </a:lnTo>
                <a:lnTo>
                  <a:pt x="60434" y="0"/>
                </a:lnTo>
                <a:close/>
              </a:path>
            </a:pathLst>
          </a:custGeom>
          <a:solidFill>
            <a:srgbClr val="000000"/>
          </a:solidFill>
        </p:spPr>
        <p:txBody>
          <a:bodyPr wrap="square" lIns="0" tIns="0" rIns="0" bIns="0" rtlCol="0"/>
          <a:lstStyle/>
          <a:p>
            <a:endParaRPr/>
          </a:p>
        </p:txBody>
      </p:sp>
      <p:sp>
        <p:nvSpPr>
          <p:cNvPr id="234" name="object 234"/>
          <p:cNvSpPr/>
          <p:nvPr/>
        </p:nvSpPr>
        <p:spPr>
          <a:xfrm>
            <a:off x="7454186" y="4323747"/>
            <a:ext cx="57785" cy="94615"/>
          </a:xfrm>
          <a:custGeom>
            <a:avLst/>
            <a:gdLst/>
            <a:ahLst/>
            <a:cxnLst/>
            <a:rect l="l" t="t" r="r" b="b"/>
            <a:pathLst>
              <a:path w="57784" h="94614">
                <a:moveTo>
                  <a:pt x="57178" y="46306"/>
                </a:moveTo>
                <a:lnTo>
                  <a:pt x="44904" y="46306"/>
                </a:lnTo>
                <a:lnTo>
                  <a:pt x="44904" y="54722"/>
                </a:lnTo>
                <a:lnTo>
                  <a:pt x="42098" y="61735"/>
                </a:lnTo>
                <a:lnTo>
                  <a:pt x="39291" y="67345"/>
                </a:lnTo>
                <a:lnTo>
                  <a:pt x="34988" y="72956"/>
                </a:lnTo>
                <a:lnTo>
                  <a:pt x="30871" y="78585"/>
                </a:lnTo>
                <a:lnTo>
                  <a:pt x="25258" y="81391"/>
                </a:lnTo>
                <a:lnTo>
                  <a:pt x="20955" y="85599"/>
                </a:lnTo>
                <a:lnTo>
                  <a:pt x="14032" y="88404"/>
                </a:lnTo>
                <a:lnTo>
                  <a:pt x="5613" y="91209"/>
                </a:lnTo>
                <a:lnTo>
                  <a:pt x="9729" y="94015"/>
                </a:lnTo>
                <a:lnTo>
                  <a:pt x="15342" y="92612"/>
                </a:lnTo>
                <a:lnTo>
                  <a:pt x="47711" y="71553"/>
                </a:lnTo>
                <a:lnTo>
                  <a:pt x="56130" y="51916"/>
                </a:lnTo>
                <a:lnTo>
                  <a:pt x="57178" y="46306"/>
                </a:lnTo>
                <a:close/>
              </a:path>
              <a:path w="57784" h="94614">
                <a:moveTo>
                  <a:pt x="37794" y="0"/>
                </a:moveTo>
                <a:lnTo>
                  <a:pt x="20955" y="0"/>
                </a:lnTo>
                <a:lnTo>
                  <a:pt x="14032" y="2805"/>
                </a:lnTo>
                <a:lnTo>
                  <a:pt x="8419" y="9818"/>
                </a:lnTo>
                <a:lnTo>
                  <a:pt x="2806" y="15429"/>
                </a:lnTo>
                <a:lnTo>
                  <a:pt x="0" y="22442"/>
                </a:lnTo>
                <a:lnTo>
                  <a:pt x="0" y="39292"/>
                </a:lnTo>
                <a:lnTo>
                  <a:pt x="2806" y="46306"/>
                </a:lnTo>
                <a:lnTo>
                  <a:pt x="6922" y="50514"/>
                </a:lnTo>
                <a:lnTo>
                  <a:pt x="11226" y="56124"/>
                </a:lnTo>
                <a:lnTo>
                  <a:pt x="16839" y="57527"/>
                </a:lnTo>
                <a:lnTo>
                  <a:pt x="29375" y="57527"/>
                </a:lnTo>
                <a:lnTo>
                  <a:pt x="30871" y="56124"/>
                </a:lnTo>
                <a:lnTo>
                  <a:pt x="33678" y="56124"/>
                </a:lnTo>
                <a:lnTo>
                  <a:pt x="36484" y="54722"/>
                </a:lnTo>
                <a:lnTo>
                  <a:pt x="40694" y="50514"/>
                </a:lnTo>
                <a:lnTo>
                  <a:pt x="23762" y="50514"/>
                </a:lnTo>
                <a:lnTo>
                  <a:pt x="19645" y="47708"/>
                </a:lnTo>
                <a:lnTo>
                  <a:pt x="16839" y="44903"/>
                </a:lnTo>
                <a:lnTo>
                  <a:pt x="12535" y="40695"/>
                </a:lnTo>
                <a:lnTo>
                  <a:pt x="11226" y="35066"/>
                </a:lnTo>
                <a:lnTo>
                  <a:pt x="11226" y="22442"/>
                </a:lnTo>
                <a:lnTo>
                  <a:pt x="12535" y="18234"/>
                </a:lnTo>
                <a:lnTo>
                  <a:pt x="14032" y="15429"/>
                </a:lnTo>
                <a:lnTo>
                  <a:pt x="15342" y="12623"/>
                </a:lnTo>
                <a:lnTo>
                  <a:pt x="16839" y="9818"/>
                </a:lnTo>
                <a:lnTo>
                  <a:pt x="19645" y="7013"/>
                </a:lnTo>
                <a:lnTo>
                  <a:pt x="22452" y="5610"/>
                </a:lnTo>
                <a:lnTo>
                  <a:pt x="46307" y="5610"/>
                </a:lnTo>
                <a:lnTo>
                  <a:pt x="44904" y="4207"/>
                </a:lnTo>
                <a:lnTo>
                  <a:pt x="37794" y="0"/>
                </a:lnTo>
                <a:close/>
              </a:path>
              <a:path w="57784" h="94614">
                <a:moveTo>
                  <a:pt x="46307" y="5610"/>
                </a:moveTo>
                <a:lnTo>
                  <a:pt x="33678" y="5610"/>
                </a:lnTo>
                <a:lnTo>
                  <a:pt x="37794" y="7013"/>
                </a:lnTo>
                <a:lnTo>
                  <a:pt x="40601" y="11221"/>
                </a:lnTo>
                <a:lnTo>
                  <a:pt x="44904" y="15429"/>
                </a:lnTo>
                <a:lnTo>
                  <a:pt x="46214" y="22442"/>
                </a:lnTo>
                <a:lnTo>
                  <a:pt x="46214" y="36468"/>
                </a:lnTo>
                <a:lnTo>
                  <a:pt x="44904" y="42098"/>
                </a:lnTo>
                <a:lnTo>
                  <a:pt x="40601" y="44903"/>
                </a:lnTo>
                <a:lnTo>
                  <a:pt x="37794" y="49111"/>
                </a:lnTo>
                <a:lnTo>
                  <a:pt x="33678" y="50514"/>
                </a:lnTo>
                <a:lnTo>
                  <a:pt x="40694" y="50514"/>
                </a:lnTo>
                <a:lnTo>
                  <a:pt x="44904" y="46306"/>
                </a:lnTo>
                <a:lnTo>
                  <a:pt x="57178" y="46306"/>
                </a:lnTo>
                <a:lnTo>
                  <a:pt x="57440" y="44903"/>
                </a:lnTo>
                <a:lnTo>
                  <a:pt x="57353" y="35066"/>
                </a:lnTo>
                <a:lnTo>
                  <a:pt x="56937" y="28359"/>
                </a:lnTo>
                <a:lnTo>
                  <a:pt x="55522" y="21039"/>
                </a:lnTo>
                <a:lnTo>
                  <a:pt x="53335" y="14771"/>
                </a:lnTo>
                <a:lnTo>
                  <a:pt x="50517" y="9818"/>
                </a:lnTo>
                <a:lnTo>
                  <a:pt x="46307" y="5610"/>
                </a:lnTo>
                <a:close/>
              </a:path>
            </a:pathLst>
          </a:custGeom>
          <a:solidFill>
            <a:srgbClr val="000000"/>
          </a:solidFill>
        </p:spPr>
        <p:txBody>
          <a:bodyPr wrap="square" lIns="0" tIns="0" rIns="0" bIns="0" rtlCol="0"/>
          <a:lstStyle/>
          <a:p>
            <a:endParaRPr/>
          </a:p>
        </p:txBody>
      </p:sp>
      <p:sp>
        <p:nvSpPr>
          <p:cNvPr id="235" name="object 235"/>
          <p:cNvSpPr/>
          <p:nvPr/>
        </p:nvSpPr>
        <p:spPr>
          <a:xfrm>
            <a:off x="7520049" y="4325152"/>
            <a:ext cx="52069" cy="91440"/>
          </a:xfrm>
          <a:custGeom>
            <a:avLst/>
            <a:gdLst/>
            <a:ahLst/>
            <a:cxnLst/>
            <a:rect l="l" t="t" r="r" b="b"/>
            <a:pathLst>
              <a:path w="52070" h="91439">
                <a:moveTo>
                  <a:pt x="52014" y="87001"/>
                </a:moveTo>
                <a:lnTo>
                  <a:pt x="7109" y="87001"/>
                </a:lnTo>
                <a:lnTo>
                  <a:pt x="7109" y="91209"/>
                </a:lnTo>
                <a:lnTo>
                  <a:pt x="52014" y="91209"/>
                </a:lnTo>
                <a:lnTo>
                  <a:pt x="52014" y="87001"/>
                </a:lnTo>
                <a:close/>
              </a:path>
              <a:path w="52070" h="91439">
                <a:moveTo>
                  <a:pt x="36384" y="11221"/>
                </a:moveTo>
                <a:lnTo>
                  <a:pt x="23949" y="11221"/>
                </a:lnTo>
                <a:lnTo>
                  <a:pt x="23949" y="82793"/>
                </a:lnTo>
                <a:lnTo>
                  <a:pt x="22452" y="84196"/>
                </a:lnTo>
                <a:lnTo>
                  <a:pt x="21142" y="85599"/>
                </a:lnTo>
                <a:lnTo>
                  <a:pt x="16839" y="87001"/>
                </a:lnTo>
                <a:lnTo>
                  <a:pt x="39291" y="87001"/>
                </a:lnTo>
                <a:lnTo>
                  <a:pt x="37981" y="85599"/>
                </a:lnTo>
                <a:lnTo>
                  <a:pt x="36484" y="85599"/>
                </a:lnTo>
                <a:lnTo>
                  <a:pt x="36484" y="84196"/>
                </a:lnTo>
                <a:lnTo>
                  <a:pt x="35175" y="81391"/>
                </a:lnTo>
                <a:lnTo>
                  <a:pt x="35175" y="44903"/>
                </a:lnTo>
                <a:lnTo>
                  <a:pt x="36384" y="11221"/>
                </a:lnTo>
                <a:close/>
              </a:path>
              <a:path w="52070" h="91439">
                <a:moveTo>
                  <a:pt x="2806" y="19637"/>
                </a:moveTo>
                <a:lnTo>
                  <a:pt x="1496" y="19637"/>
                </a:lnTo>
                <a:lnTo>
                  <a:pt x="1496" y="21039"/>
                </a:lnTo>
                <a:lnTo>
                  <a:pt x="2806" y="19637"/>
                </a:lnTo>
                <a:close/>
              </a:path>
              <a:path w="52070" h="91439">
                <a:moveTo>
                  <a:pt x="33678" y="0"/>
                </a:moveTo>
                <a:lnTo>
                  <a:pt x="26837" y="3375"/>
                </a:lnTo>
                <a:lnTo>
                  <a:pt x="18944" y="7013"/>
                </a:lnTo>
                <a:lnTo>
                  <a:pt x="9998" y="10651"/>
                </a:lnTo>
                <a:lnTo>
                  <a:pt x="0" y="14026"/>
                </a:lnTo>
                <a:lnTo>
                  <a:pt x="0" y="19637"/>
                </a:lnTo>
                <a:lnTo>
                  <a:pt x="4303" y="19637"/>
                </a:lnTo>
                <a:lnTo>
                  <a:pt x="7109" y="16831"/>
                </a:lnTo>
                <a:lnTo>
                  <a:pt x="12722" y="15429"/>
                </a:lnTo>
                <a:lnTo>
                  <a:pt x="19645" y="11221"/>
                </a:lnTo>
                <a:lnTo>
                  <a:pt x="36384" y="11221"/>
                </a:lnTo>
                <a:lnTo>
                  <a:pt x="36484" y="1402"/>
                </a:lnTo>
                <a:lnTo>
                  <a:pt x="33678" y="0"/>
                </a:lnTo>
                <a:close/>
              </a:path>
            </a:pathLst>
          </a:custGeom>
          <a:solidFill>
            <a:srgbClr val="000000"/>
          </a:solidFill>
        </p:spPr>
        <p:txBody>
          <a:bodyPr wrap="square" lIns="0" tIns="0" rIns="0" bIns="0" rtlCol="0"/>
          <a:lstStyle/>
          <a:p>
            <a:endParaRPr/>
          </a:p>
        </p:txBody>
      </p:sp>
      <p:sp>
        <p:nvSpPr>
          <p:cNvPr id="236" name="object 236"/>
          <p:cNvSpPr/>
          <p:nvPr/>
        </p:nvSpPr>
        <p:spPr>
          <a:xfrm>
            <a:off x="8425250" y="4323747"/>
            <a:ext cx="60960" cy="92710"/>
          </a:xfrm>
          <a:custGeom>
            <a:avLst/>
            <a:gdLst/>
            <a:ahLst/>
            <a:cxnLst/>
            <a:rect l="l" t="t" r="r" b="b"/>
            <a:pathLst>
              <a:path w="60959" h="92710">
                <a:moveTo>
                  <a:pt x="51920" y="11221"/>
                </a:moveTo>
                <a:lnTo>
                  <a:pt x="30871" y="11221"/>
                </a:lnTo>
                <a:lnTo>
                  <a:pt x="35175" y="12623"/>
                </a:lnTo>
                <a:lnTo>
                  <a:pt x="37981" y="15429"/>
                </a:lnTo>
                <a:lnTo>
                  <a:pt x="42098" y="19637"/>
                </a:lnTo>
                <a:lnTo>
                  <a:pt x="43594" y="23845"/>
                </a:lnTo>
                <a:lnTo>
                  <a:pt x="43594" y="35066"/>
                </a:lnTo>
                <a:lnTo>
                  <a:pt x="0" y="88404"/>
                </a:lnTo>
                <a:lnTo>
                  <a:pt x="0" y="92612"/>
                </a:lnTo>
                <a:lnTo>
                  <a:pt x="60434" y="92612"/>
                </a:lnTo>
                <a:lnTo>
                  <a:pt x="60434" y="81391"/>
                </a:lnTo>
                <a:lnTo>
                  <a:pt x="14032" y="81391"/>
                </a:lnTo>
                <a:lnTo>
                  <a:pt x="26755" y="68748"/>
                </a:lnTo>
                <a:lnTo>
                  <a:pt x="53324" y="39292"/>
                </a:lnTo>
                <a:lnTo>
                  <a:pt x="54821" y="32260"/>
                </a:lnTo>
                <a:lnTo>
                  <a:pt x="54821" y="18234"/>
                </a:lnTo>
                <a:lnTo>
                  <a:pt x="53324" y="12623"/>
                </a:lnTo>
                <a:lnTo>
                  <a:pt x="51920" y="11221"/>
                </a:lnTo>
                <a:close/>
              </a:path>
              <a:path w="60959" h="92710">
                <a:moveTo>
                  <a:pt x="36484" y="0"/>
                </a:moveTo>
                <a:lnTo>
                  <a:pt x="23949" y="0"/>
                </a:lnTo>
                <a:lnTo>
                  <a:pt x="19645" y="1402"/>
                </a:lnTo>
                <a:lnTo>
                  <a:pt x="15529" y="2805"/>
                </a:lnTo>
                <a:lnTo>
                  <a:pt x="12722" y="4207"/>
                </a:lnTo>
                <a:lnTo>
                  <a:pt x="8419" y="7013"/>
                </a:lnTo>
                <a:lnTo>
                  <a:pt x="5613" y="9818"/>
                </a:lnTo>
                <a:lnTo>
                  <a:pt x="5613" y="14026"/>
                </a:lnTo>
                <a:lnTo>
                  <a:pt x="4303" y="19637"/>
                </a:lnTo>
                <a:lnTo>
                  <a:pt x="2806" y="28053"/>
                </a:lnTo>
                <a:lnTo>
                  <a:pt x="7109" y="28053"/>
                </a:lnTo>
                <a:lnTo>
                  <a:pt x="8419" y="21039"/>
                </a:lnTo>
                <a:lnTo>
                  <a:pt x="9916" y="18234"/>
                </a:lnTo>
                <a:lnTo>
                  <a:pt x="11226" y="16831"/>
                </a:lnTo>
                <a:lnTo>
                  <a:pt x="11226" y="15429"/>
                </a:lnTo>
                <a:lnTo>
                  <a:pt x="14032" y="14026"/>
                </a:lnTo>
                <a:lnTo>
                  <a:pt x="15529" y="12623"/>
                </a:lnTo>
                <a:lnTo>
                  <a:pt x="18336" y="11221"/>
                </a:lnTo>
                <a:lnTo>
                  <a:pt x="51920" y="11221"/>
                </a:lnTo>
                <a:lnTo>
                  <a:pt x="47711" y="7013"/>
                </a:lnTo>
                <a:lnTo>
                  <a:pt x="43594" y="2805"/>
                </a:lnTo>
                <a:lnTo>
                  <a:pt x="36484" y="0"/>
                </a:lnTo>
                <a:close/>
              </a:path>
            </a:pathLst>
          </a:custGeom>
          <a:solidFill>
            <a:srgbClr val="000000"/>
          </a:solidFill>
        </p:spPr>
        <p:txBody>
          <a:bodyPr wrap="square" lIns="0" tIns="0" rIns="0" bIns="0" rtlCol="0"/>
          <a:lstStyle/>
          <a:p>
            <a:endParaRPr/>
          </a:p>
        </p:txBody>
      </p:sp>
      <p:sp>
        <p:nvSpPr>
          <p:cNvPr id="237" name="object 237"/>
          <p:cNvSpPr/>
          <p:nvPr/>
        </p:nvSpPr>
        <p:spPr>
          <a:xfrm>
            <a:off x="8488489" y="4325152"/>
            <a:ext cx="62230" cy="91440"/>
          </a:xfrm>
          <a:custGeom>
            <a:avLst/>
            <a:gdLst/>
            <a:ahLst/>
            <a:cxnLst/>
            <a:rect l="l" t="t" r="r" b="b"/>
            <a:pathLst>
              <a:path w="62229" h="91439">
                <a:moveTo>
                  <a:pt x="61743" y="87001"/>
                </a:moveTo>
                <a:lnTo>
                  <a:pt x="19645" y="87001"/>
                </a:lnTo>
                <a:lnTo>
                  <a:pt x="19645" y="91209"/>
                </a:lnTo>
                <a:lnTo>
                  <a:pt x="61743" y="91209"/>
                </a:lnTo>
                <a:lnTo>
                  <a:pt x="61743" y="87001"/>
                </a:lnTo>
                <a:close/>
              </a:path>
              <a:path w="62229" h="91439">
                <a:moveTo>
                  <a:pt x="47711" y="67345"/>
                </a:moveTo>
                <a:lnTo>
                  <a:pt x="36484" y="67345"/>
                </a:lnTo>
                <a:lnTo>
                  <a:pt x="36484" y="81391"/>
                </a:lnTo>
                <a:lnTo>
                  <a:pt x="34988" y="82793"/>
                </a:lnTo>
                <a:lnTo>
                  <a:pt x="34988" y="85599"/>
                </a:lnTo>
                <a:lnTo>
                  <a:pt x="33678" y="85599"/>
                </a:lnTo>
                <a:lnTo>
                  <a:pt x="33678" y="87001"/>
                </a:lnTo>
                <a:lnTo>
                  <a:pt x="50517" y="87001"/>
                </a:lnTo>
                <a:lnTo>
                  <a:pt x="49207" y="85599"/>
                </a:lnTo>
                <a:lnTo>
                  <a:pt x="47711" y="84196"/>
                </a:lnTo>
                <a:lnTo>
                  <a:pt x="47711" y="67345"/>
                </a:lnTo>
                <a:close/>
              </a:path>
              <a:path w="62229" h="91439">
                <a:moveTo>
                  <a:pt x="47711" y="0"/>
                </a:moveTo>
                <a:lnTo>
                  <a:pt x="46214" y="0"/>
                </a:lnTo>
                <a:lnTo>
                  <a:pt x="42098" y="1402"/>
                </a:lnTo>
                <a:lnTo>
                  <a:pt x="39291" y="2805"/>
                </a:lnTo>
                <a:lnTo>
                  <a:pt x="36484" y="2805"/>
                </a:lnTo>
                <a:lnTo>
                  <a:pt x="30442" y="13369"/>
                </a:lnTo>
                <a:lnTo>
                  <a:pt x="25048" y="22091"/>
                </a:lnTo>
                <a:lnTo>
                  <a:pt x="20461" y="29236"/>
                </a:lnTo>
                <a:lnTo>
                  <a:pt x="16839" y="35066"/>
                </a:lnTo>
                <a:lnTo>
                  <a:pt x="13366" y="40863"/>
                </a:lnTo>
                <a:lnTo>
                  <a:pt x="9401" y="47706"/>
                </a:lnTo>
                <a:lnTo>
                  <a:pt x="4946" y="55598"/>
                </a:lnTo>
                <a:lnTo>
                  <a:pt x="0" y="64540"/>
                </a:lnTo>
                <a:lnTo>
                  <a:pt x="1309" y="67345"/>
                </a:lnTo>
                <a:lnTo>
                  <a:pt x="61743" y="67345"/>
                </a:lnTo>
                <a:lnTo>
                  <a:pt x="61743" y="64540"/>
                </a:lnTo>
                <a:lnTo>
                  <a:pt x="60434" y="63138"/>
                </a:lnTo>
                <a:lnTo>
                  <a:pt x="60434" y="61735"/>
                </a:lnTo>
                <a:lnTo>
                  <a:pt x="61743" y="60332"/>
                </a:lnTo>
                <a:lnTo>
                  <a:pt x="61743" y="58930"/>
                </a:lnTo>
                <a:lnTo>
                  <a:pt x="8419" y="58930"/>
                </a:lnTo>
                <a:lnTo>
                  <a:pt x="15514" y="46588"/>
                </a:lnTo>
                <a:lnTo>
                  <a:pt x="22382" y="34900"/>
                </a:lnTo>
                <a:lnTo>
                  <a:pt x="29284" y="24001"/>
                </a:lnTo>
                <a:lnTo>
                  <a:pt x="36484" y="14026"/>
                </a:lnTo>
                <a:lnTo>
                  <a:pt x="47711" y="14026"/>
                </a:lnTo>
                <a:lnTo>
                  <a:pt x="47711" y="0"/>
                </a:lnTo>
                <a:close/>
              </a:path>
              <a:path w="62229" h="91439">
                <a:moveTo>
                  <a:pt x="47711" y="14026"/>
                </a:moveTo>
                <a:lnTo>
                  <a:pt x="36484" y="14026"/>
                </a:lnTo>
                <a:lnTo>
                  <a:pt x="36484" y="58930"/>
                </a:lnTo>
                <a:lnTo>
                  <a:pt x="47711" y="58930"/>
                </a:lnTo>
                <a:lnTo>
                  <a:pt x="47711" y="14026"/>
                </a:lnTo>
                <a:close/>
              </a:path>
            </a:pathLst>
          </a:custGeom>
          <a:solidFill>
            <a:srgbClr val="000000"/>
          </a:solidFill>
        </p:spPr>
        <p:txBody>
          <a:bodyPr wrap="square" lIns="0" tIns="0" rIns="0" bIns="0" rtlCol="0"/>
          <a:lstStyle/>
          <a:p>
            <a:endParaRPr/>
          </a:p>
        </p:txBody>
      </p:sp>
      <p:sp>
        <p:nvSpPr>
          <p:cNvPr id="238" name="object 238"/>
          <p:cNvSpPr/>
          <p:nvPr/>
        </p:nvSpPr>
        <p:spPr>
          <a:xfrm>
            <a:off x="1573523" y="4508972"/>
            <a:ext cx="59055" cy="91440"/>
          </a:xfrm>
          <a:custGeom>
            <a:avLst/>
            <a:gdLst/>
            <a:ahLst/>
            <a:cxnLst/>
            <a:rect l="l" t="t" r="r" b="b"/>
            <a:pathLst>
              <a:path w="59055" h="91439">
                <a:moveTo>
                  <a:pt x="50517" y="9818"/>
                </a:moveTo>
                <a:lnTo>
                  <a:pt x="29468" y="9818"/>
                </a:lnTo>
                <a:lnTo>
                  <a:pt x="33678" y="11221"/>
                </a:lnTo>
                <a:lnTo>
                  <a:pt x="40694" y="18253"/>
                </a:lnTo>
                <a:lnTo>
                  <a:pt x="42098" y="22461"/>
                </a:lnTo>
                <a:lnTo>
                  <a:pt x="42098" y="33682"/>
                </a:lnTo>
                <a:lnTo>
                  <a:pt x="21049" y="64559"/>
                </a:lnTo>
                <a:lnTo>
                  <a:pt x="0" y="88404"/>
                </a:lnTo>
                <a:lnTo>
                  <a:pt x="0" y="91209"/>
                </a:lnTo>
                <a:lnTo>
                  <a:pt x="58955" y="91209"/>
                </a:lnTo>
                <a:lnTo>
                  <a:pt x="58955" y="79988"/>
                </a:lnTo>
                <a:lnTo>
                  <a:pt x="14032" y="79988"/>
                </a:lnTo>
                <a:lnTo>
                  <a:pt x="25258" y="67364"/>
                </a:lnTo>
                <a:lnTo>
                  <a:pt x="32911" y="60480"/>
                </a:lnTo>
                <a:lnTo>
                  <a:pt x="39116" y="54380"/>
                </a:lnTo>
                <a:lnTo>
                  <a:pt x="44005" y="48807"/>
                </a:lnTo>
                <a:lnTo>
                  <a:pt x="47711" y="43500"/>
                </a:lnTo>
                <a:lnTo>
                  <a:pt x="51920" y="37890"/>
                </a:lnTo>
                <a:lnTo>
                  <a:pt x="54727" y="30877"/>
                </a:lnTo>
                <a:lnTo>
                  <a:pt x="54727" y="16850"/>
                </a:lnTo>
                <a:lnTo>
                  <a:pt x="51920" y="11221"/>
                </a:lnTo>
                <a:lnTo>
                  <a:pt x="50517" y="9818"/>
                </a:lnTo>
                <a:close/>
              </a:path>
              <a:path w="59055" h="91439">
                <a:moveTo>
                  <a:pt x="35081" y="0"/>
                </a:moveTo>
                <a:lnTo>
                  <a:pt x="18242" y="0"/>
                </a:lnTo>
                <a:lnTo>
                  <a:pt x="15435" y="1402"/>
                </a:lnTo>
                <a:lnTo>
                  <a:pt x="11226" y="2805"/>
                </a:lnTo>
                <a:lnTo>
                  <a:pt x="8419" y="5610"/>
                </a:lnTo>
                <a:lnTo>
                  <a:pt x="4209" y="8415"/>
                </a:lnTo>
                <a:lnTo>
                  <a:pt x="4209" y="18253"/>
                </a:lnTo>
                <a:lnTo>
                  <a:pt x="2806" y="26669"/>
                </a:lnTo>
                <a:lnTo>
                  <a:pt x="7016" y="26669"/>
                </a:lnTo>
                <a:lnTo>
                  <a:pt x="8419" y="21058"/>
                </a:lnTo>
                <a:lnTo>
                  <a:pt x="9822" y="16850"/>
                </a:lnTo>
                <a:lnTo>
                  <a:pt x="9822" y="15447"/>
                </a:lnTo>
                <a:lnTo>
                  <a:pt x="12629" y="12623"/>
                </a:lnTo>
                <a:lnTo>
                  <a:pt x="18242" y="9818"/>
                </a:lnTo>
                <a:lnTo>
                  <a:pt x="50517" y="9818"/>
                </a:lnTo>
                <a:lnTo>
                  <a:pt x="42098" y="1402"/>
                </a:lnTo>
                <a:lnTo>
                  <a:pt x="35081" y="0"/>
                </a:lnTo>
                <a:close/>
              </a:path>
            </a:pathLst>
          </a:custGeom>
          <a:solidFill>
            <a:srgbClr val="000000"/>
          </a:solidFill>
        </p:spPr>
        <p:txBody>
          <a:bodyPr wrap="square" lIns="0" tIns="0" rIns="0" bIns="0" rtlCol="0"/>
          <a:lstStyle/>
          <a:p>
            <a:endParaRPr/>
          </a:p>
        </p:txBody>
      </p:sp>
      <p:sp>
        <p:nvSpPr>
          <p:cNvPr id="239" name="object 239"/>
          <p:cNvSpPr/>
          <p:nvPr/>
        </p:nvSpPr>
        <p:spPr>
          <a:xfrm>
            <a:off x="1639536" y="4508972"/>
            <a:ext cx="57785" cy="92710"/>
          </a:xfrm>
          <a:custGeom>
            <a:avLst/>
            <a:gdLst/>
            <a:ahLst/>
            <a:cxnLst/>
            <a:rect l="l" t="t" r="r" b="b"/>
            <a:pathLst>
              <a:path w="57785" h="92710">
                <a:moveTo>
                  <a:pt x="36442" y="0"/>
                </a:moveTo>
                <a:lnTo>
                  <a:pt x="21006" y="0"/>
                </a:lnTo>
                <a:lnTo>
                  <a:pt x="13989" y="2805"/>
                </a:lnTo>
                <a:lnTo>
                  <a:pt x="20" y="44903"/>
                </a:lnTo>
                <a:lnTo>
                  <a:pt x="0" y="47708"/>
                </a:lnTo>
                <a:lnTo>
                  <a:pt x="198" y="54206"/>
                </a:lnTo>
                <a:lnTo>
                  <a:pt x="834" y="61050"/>
                </a:lnTo>
                <a:lnTo>
                  <a:pt x="1733" y="66838"/>
                </a:lnTo>
                <a:lnTo>
                  <a:pt x="2763" y="71572"/>
                </a:lnTo>
                <a:lnTo>
                  <a:pt x="4166" y="78585"/>
                </a:lnTo>
                <a:lnTo>
                  <a:pt x="12586" y="87001"/>
                </a:lnTo>
                <a:lnTo>
                  <a:pt x="15393" y="91209"/>
                </a:lnTo>
                <a:lnTo>
                  <a:pt x="21006" y="92612"/>
                </a:lnTo>
                <a:lnTo>
                  <a:pt x="36442" y="92612"/>
                </a:lnTo>
                <a:lnTo>
                  <a:pt x="43458" y="88404"/>
                </a:lnTo>
                <a:lnTo>
                  <a:pt x="23812" y="88404"/>
                </a:lnTo>
                <a:lnTo>
                  <a:pt x="19602" y="85599"/>
                </a:lnTo>
                <a:lnTo>
                  <a:pt x="11299" y="47708"/>
                </a:lnTo>
                <a:lnTo>
                  <a:pt x="11446" y="33331"/>
                </a:lnTo>
                <a:lnTo>
                  <a:pt x="12235" y="23861"/>
                </a:lnTo>
                <a:lnTo>
                  <a:pt x="13551" y="16491"/>
                </a:lnTo>
                <a:lnTo>
                  <a:pt x="15393" y="11221"/>
                </a:lnTo>
                <a:lnTo>
                  <a:pt x="22409" y="4207"/>
                </a:lnTo>
                <a:lnTo>
                  <a:pt x="44861" y="4207"/>
                </a:lnTo>
                <a:lnTo>
                  <a:pt x="40651" y="1402"/>
                </a:lnTo>
                <a:lnTo>
                  <a:pt x="36442" y="0"/>
                </a:lnTo>
                <a:close/>
              </a:path>
              <a:path w="57785" h="92710">
                <a:moveTo>
                  <a:pt x="44861" y="4207"/>
                </a:moveTo>
                <a:lnTo>
                  <a:pt x="33635" y="4207"/>
                </a:lnTo>
                <a:lnTo>
                  <a:pt x="37845" y="7013"/>
                </a:lnTo>
                <a:lnTo>
                  <a:pt x="43305" y="17916"/>
                </a:lnTo>
                <a:lnTo>
                  <a:pt x="45037" y="25439"/>
                </a:lnTo>
                <a:lnTo>
                  <a:pt x="45919" y="34690"/>
                </a:lnTo>
                <a:lnTo>
                  <a:pt x="46094" y="54163"/>
                </a:lnTo>
                <a:lnTo>
                  <a:pt x="45979" y="58502"/>
                </a:lnTo>
                <a:lnTo>
                  <a:pt x="45037" y="67713"/>
                </a:lnTo>
                <a:lnTo>
                  <a:pt x="43305" y="75341"/>
                </a:lnTo>
                <a:lnTo>
                  <a:pt x="40651" y="81391"/>
                </a:lnTo>
                <a:lnTo>
                  <a:pt x="39248" y="85599"/>
                </a:lnTo>
                <a:lnTo>
                  <a:pt x="35038" y="88404"/>
                </a:lnTo>
                <a:lnTo>
                  <a:pt x="43458" y="88404"/>
                </a:lnTo>
                <a:lnTo>
                  <a:pt x="57326" y="44903"/>
                </a:lnTo>
                <a:lnTo>
                  <a:pt x="57491" y="29474"/>
                </a:lnTo>
                <a:lnTo>
                  <a:pt x="56087" y="22461"/>
                </a:lnTo>
                <a:lnTo>
                  <a:pt x="54684" y="16850"/>
                </a:lnTo>
                <a:lnTo>
                  <a:pt x="51878" y="11221"/>
                </a:lnTo>
                <a:lnTo>
                  <a:pt x="49071" y="7013"/>
                </a:lnTo>
                <a:lnTo>
                  <a:pt x="44861" y="4207"/>
                </a:lnTo>
                <a:close/>
              </a:path>
            </a:pathLst>
          </a:custGeom>
          <a:solidFill>
            <a:srgbClr val="000000"/>
          </a:solidFill>
        </p:spPr>
        <p:txBody>
          <a:bodyPr wrap="square" lIns="0" tIns="0" rIns="0" bIns="0" rtlCol="0"/>
          <a:lstStyle/>
          <a:p>
            <a:endParaRPr/>
          </a:p>
        </p:txBody>
      </p:sp>
      <p:sp>
        <p:nvSpPr>
          <p:cNvPr id="240" name="object 240"/>
          <p:cNvSpPr/>
          <p:nvPr/>
        </p:nvSpPr>
        <p:spPr>
          <a:xfrm>
            <a:off x="1705447" y="4508972"/>
            <a:ext cx="52069" cy="91440"/>
          </a:xfrm>
          <a:custGeom>
            <a:avLst/>
            <a:gdLst/>
            <a:ahLst/>
            <a:cxnLst/>
            <a:rect l="l" t="t" r="r" b="b"/>
            <a:pathLst>
              <a:path w="52069" h="91439">
                <a:moveTo>
                  <a:pt x="51939" y="87001"/>
                </a:moveTo>
                <a:lnTo>
                  <a:pt x="7016" y="87001"/>
                </a:lnTo>
                <a:lnTo>
                  <a:pt x="7016" y="91209"/>
                </a:lnTo>
                <a:lnTo>
                  <a:pt x="51939" y="91209"/>
                </a:lnTo>
                <a:lnTo>
                  <a:pt x="51939" y="87001"/>
                </a:lnTo>
                <a:close/>
              </a:path>
              <a:path w="52069" h="91439">
                <a:moveTo>
                  <a:pt x="36377" y="11221"/>
                </a:moveTo>
                <a:lnTo>
                  <a:pt x="23855" y="11221"/>
                </a:lnTo>
                <a:lnTo>
                  <a:pt x="23855" y="77183"/>
                </a:lnTo>
                <a:lnTo>
                  <a:pt x="22452" y="82793"/>
                </a:lnTo>
                <a:lnTo>
                  <a:pt x="22452" y="84196"/>
                </a:lnTo>
                <a:lnTo>
                  <a:pt x="21049" y="85599"/>
                </a:lnTo>
                <a:lnTo>
                  <a:pt x="16839" y="87001"/>
                </a:lnTo>
                <a:lnTo>
                  <a:pt x="39291" y="87001"/>
                </a:lnTo>
                <a:lnTo>
                  <a:pt x="37888" y="85599"/>
                </a:lnTo>
                <a:lnTo>
                  <a:pt x="36484" y="85599"/>
                </a:lnTo>
                <a:lnTo>
                  <a:pt x="36484" y="84196"/>
                </a:lnTo>
                <a:lnTo>
                  <a:pt x="35081" y="81391"/>
                </a:lnTo>
                <a:lnTo>
                  <a:pt x="35081" y="44903"/>
                </a:lnTo>
                <a:lnTo>
                  <a:pt x="36377" y="11221"/>
                </a:lnTo>
                <a:close/>
              </a:path>
              <a:path w="52069" h="91439">
                <a:moveTo>
                  <a:pt x="33678" y="0"/>
                </a:moveTo>
                <a:lnTo>
                  <a:pt x="26837" y="3967"/>
                </a:lnTo>
                <a:lnTo>
                  <a:pt x="18944" y="7541"/>
                </a:lnTo>
                <a:lnTo>
                  <a:pt x="9998" y="10856"/>
                </a:lnTo>
                <a:lnTo>
                  <a:pt x="0" y="14045"/>
                </a:lnTo>
                <a:lnTo>
                  <a:pt x="0" y="21058"/>
                </a:lnTo>
                <a:lnTo>
                  <a:pt x="1403" y="21058"/>
                </a:lnTo>
                <a:lnTo>
                  <a:pt x="2806" y="19655"/>
                </a:lnTo>
                <a:lnTo>
                  <a:pt x="4209" y="19655"/>
                </a:lnTo>
                <a:lnTo>
                  <a:pt x="12629" y="15447"/>
                </a:lnTo>
                <a:lnTo>
                  <a:pt x="19645" y="12623"/>
                </a:lnTo>
                <a:lnTo>
                  <a:pt x="21049" y="11221"/>
                </a:lnTo>
                <a:lnTo>
                  <a:pt x="36377" y="11221"/>
                </a:lnTo>
                <a:lnTo>
                  <a:pt x="36484" y="1402"/>
                </a:lnTo>
                <a:lnTo>
                  <a:pt x="33678" y="0"/>
                </a:lnTo>
                <a:close/>
              </a:path>
            </a:pathLst>
          </a:custGeom>
          <a:solidFill>
            <a:srgbClr val="000000"/>
          </a:solidFill>
        </p:spPr>
        <p:txBody>
          <a:bodyPr wrap="square" lIns="0" tIns="0" rIns="0" bIns="0" rtlCol="0"/>
          <a:lstStyle/>
          <a:p>
            <a:endParaRPr/>
          </a:p>
        </p:txBody>
      </p:sp>
      <p:sp>
        <p:nvSpPr>
          <p:cNvPr id="241" name="object 241"/>
          <p:cNvSpPr/>
          <p:nvPr/>
        </p:nvSpPr>
        <p:spPr>
          <a:xfrm>
            <a:off x="1767211" y="4508972"/>
            <a:ext cx="62230" cy="91440"/>
          </a:xfrm>
          <a:custGeom>
            <a:avLst/>
            <a:gdLst/>
            <a:ahLst/>
            <a:cxnLst/>
            <a:rect l="l" t="t" r="r" b="b"/>
            <a:pathLst>
              <a:path w="62230" h="91439">
                <a:moveTo>
                  <a:pt x="61743" y="87001"/>
                </a:moveTo>
                <a:lnTo>
                  <a:pt x="19645" y="87001"/>
                </a:lnTo>
                <a:lnTo>
                  <a:pt x="19645" y="91209"/>
                </a:lnTo>
                <a:lnTo>
                  <a:pt x="61743" y="91209"/>
                </a:lnTo>
                <a:lnTo>
                  <a:pt x="61743" y="87001"/>
                </a:lnTo>
                <a:close/>
              </a:path>
              <a:path w="62230" h="91439">
                <a:moveTo>
                  <a:pt x="46307" y="67364"/>
                </a:moveTo>
                <a:lnTo>
                  <a:pt x="36484" y="67364"/>
                </a:lnTo>
                <a:lnTo>
                  <a:pt x="36484" y="77183"/>
                </a:lnTo>
                <a:lnTo>
                  <a:pt x="35081" y="81391"/>
                </a:lnTo>
                <a:lnTo>
                  <a:pt x="35081" y="84196"/>
                </a:lnTo>
                <a:lnTo>
                  <a:pt x="32275" y="87001"/>
                </a:lnTo>
                <a:lnTo>
                  <a:pt x="50517" y="87001"/>
                </a:lnTo>
                <a:lnTo>
                  <a:pt x="47711" y="84196"/>
                </a:lnTo>
                <a:lnTo>
                  <a:pt x="46307" y="77183"/>
                </a:lnTo>
                <a:lnTo>
                  <a:pt x="46307" y="67364"/>
                </a:lnTo>
                <a:close/>
              </a:path>
              <a:path w="62230" h="91439">
                <a:moveTo>
                  <a:pt x="46307" y="0"/>
                </a:moveTo>
                <a:lnTo>
                  <a:pt x="42098" y="1402"/>
                </a:lnTo>
                <a:lnTo>
                  <a:pt x="36484" y="4207"/>
                </a:lnTo>
                <a:lnTo>
                  <a:pt x="30407" y="14045"/>
                </a:lnTo>
                <a:lnTo>
                  <a:pt x="25083" y="22283"/>
                </a:lnTo>
                <a:lnTo>
                  <a:pt x="4999" y="55606"/>
                </a:lnTo>
                <a:lnTo>
                  <a:pt x="0" y="64559"/>
                </a:lnTo>
                <a:lnTo>
                  <a:pt x="1403" y="67364"/>
                </a:lnTo>
                <a:lnTo>
                  <a:pt x="61743" y="67364"/>
                </a:lnTo>
                <a:lnTo>
                  <a:pt x="60340" y="64559"/>
                </a:lnTo>
                <a:lnTo>
                  <a:pt x="60340" y="60351"/>
                </a:lnTo>
                <a:lnTo>
                  <a:pt x="61743" y="58948"/>
                </a:lnTo>
                <a:lnTo>
                  <a:pt x="8419" y="58948"/>
                </a:lnTo>
                <a:lnTo>
                  <a:pt x="14975" y="46599"/>
                </a:lnTo>
                <a:lnTo>
                  <a:pt x="21926" y="34912"/>
                </a:lnTo>
                <a:lnTo>
                  <a:pt x="29139" y="24017"/>
                </a:lnTo>
                <a:lnTo>
                  <a:pt x="36484" y="14045"/>
                </a:lnTo>
                <a:lnTo>
                  <a:pt x="46307" y="14045"/>
                </a:lnTo>
                <a:lnTo>
                  <a:pt x="47711" y="5610"/>
                </a:lnTo>
                <a:lnTo>
                  <a:pt x="47711" y="1402"/>
                </a:lnTo>
                <a:lnTo>
                  <a:pt x="46307" y="0"/>
                </a:lnTo>
                <a:close/>
              </a:path>
              <a:path w="62230" h="91439">
                <a:moveTo>
                  <a:pt x="46307" y="14045"/>
                </a:moveTo>
                <a:lnTo>
                  <a:pt x="36484" y="14045"/>
                </a:lnTo>
                <a:lnTo>
                  <a:pt x="36484" y="58948"/>
                </a:lnTo>
                <a:lnTo>
                  <a:pt x="46307" y="58948"/>
                </a:lnTo>
                <a:lnTo>
                  <a:pt x="46307" y="14045"/>
                </a:lnTo>
                <a:close/>
              </a:path>
            </a:pathLst>
          </a:custGeom>
          <a:solidFill>
            <a:srgbClr val="000000"/>
          </a:solidFill>
        </p:spPr>
        <p:txBody>
          <a:bodyPr wrap="square" lIns="0" tIns="0" rIns="0" bIns="0" rtlCol="0"/>
          <a:lstStyle/>
          <a:p>
            <a:endParaRPr/>
          </a:p>
        </p:txBody>
      </p:sp>
      <p:sp>
        <p:nvSpPr>
          <p:cNvPr id="242" name="object 242"/>
          <p:cNvSpPr/>
          <p:nvPr/>
        </p:nvSpPr>
        <p:spPr>
          <a:xfrm>
            <a:off x="2484375" y="4508972"/>
            <a:ext cx="59055" cy="92710"/>
          </a:xfrm>
          <a:custGeom>
            <a:avLst/>
            <a:gdLst/>
            <a:ahLst/>
            <a:cxnLst/>
            <a:rect l="l" t="t" r="r" b="b"/>
            <a:pathLst>
              <a:path w="59055" h="92710">
                <a:moveTo>
                  <a:pt x="4303" y="68767"/>
                </a:moveTo>
                <a:lnTo>
                  <a:pt x="0" y="70170"/>
                </a:lnTo>
                <a:lnTo>
                  <a:pt x="5613" y="84196"/>
                </a:lnTo>
                <a:lnTo>
                  <a:pt x="5613" y="89807"/>
                </a:lnTo>
                <a:lnTo>
                  <a:pt x="8419" y="89807"/>
                </a:lnTo>
                <a:lnTo>
                  <a:pt x="11226" y="91209"/>
                </a:lnTo>
                <a:lnTo>
                  <a:pt x="14032" y="91209"/>
                </a:lnTo>
                <a:lnTo>
                  <a:pt x="16839" y="92612"/>
                </a:lnTo>
                <a:lnTo>
                  <a:pt x="21142" y="92612"/>
                </a:lnTo>
                <a:lnTo>
                  <a:pt x="29056" y="92064"/>
                </a:lnTo>
                <a:lnTo>
                  <a:pt x="36040" y="90333"/>
                </a:lnTo>
                <a:lnTo>
                  <a:pt x="42217" y="87286"/>
                </a:lnTo>
                <a:lnTo>
                  <a:pt x="42566" y="87001"/>
                </a:lnTo>
                <a:lnTo>
                  <a:pt x="19645" y="87001"/>
                </a:lnTo>
                <a:lnTo>
                  <a:pt x="14032" y="84196"/>
                </a:lnTo>
                <a:lnTo>
                  <a:pt x="12722" y="82793"/>
                </a:lnTo>
                <a:lnTo>
                  <a:pt x="11226" y="81391"/>
                </a:lnTo>
                <a:lnTo>
                  <a:pt x="8419" y="78585"/>
                </a:lnTo>
                <a:lnTo>
                  <a:pt x="7109" y="74377"/>
                </a:lnTo>
                <a:lnTo>
                  <a:pt x="4303" y="68767"/>
                </a:lnTo>
                <a:close/>
              </a:path>
              <a:path w="59055" h="92710">
                <a:moveTo>
                  <a:pt x="53324" y="46306"/>
                </a:moveTo>
                <a:lnTo>
                  <a:pt x="35175" y="46306"/>
                </a:lnTo>
                <a:lnTo>
                  <a:pt x="39291" y="47708"/>
                </a:lnTo>
                <a:lnTo>
                  <a:pt x="42098" y="50514"/>
                </a:lnTo>
                <a:lnTo>
                  <a:pt x="44904" y="54740"/>
                </a:lnTo>
                <a:lnTo>
                  <a:pt x="46401" y="58948"/>
                </a:lnTo>
                <a:lnTo>
                  <a:pt x="46307" y="71923"/>
                </a:lnTo>
                <a:lnTo>
                  <a:pt x="44904" y="77183"/>
                </a:lnTo>
                <a:lnTo>
                  <a:pt x="42098" y="81391"/>
                </a:lnTo>
                <a:lnTo>
                  <a:pt x="37981" y="85599"/>
                </a:lnTo>
                <a:lnTo>
                  <a:pt x="32368" y="87001"/>
                </a:lnTo>
                <a:lnTo>
                  <a:pt x="42566" y="87001"/>
                </a:lnTo>
                <a:lnTo>
                  <a:pt x="58937" y="58948"/>
                </a:lnTo>
                <a:lnTo>
                  <a:pt x="58937" y="54740"/>
                </a:lnTo>
                <a:lnTo>
                  <a:pt x="57627" y="51916"/>
                </a:lnTo>
                <a:lnTo>
                  <a:pt x="56130" y="49111"/>
                </a:lnTo>
                <a:lnTo>
                  <a:pt x="53324" y="46306"/>
                </a:lnTo>
                <a:close/>
              </a:path>
              <a:path w="59055" h="92710">
                <a:moveTo>
                  <a:pt x="18336" y="40695"/>
                </a:moveTo>
                <a:lnTo>
                  <a:pt x="16839" y="49111"/>
                </a:lnTo>
                <a:lnTo>
                  <a:pt x="18336" y="49111"/>
                </a:lnTo>
                <a:lnTo>
                  <a:pt x="22452" y="46306"/>
                </a:lnTo>
                <a:lnTo>
                  <a:pt x="53324" y="46306"/>
                </a:lnTo>
                <a:lnTo>
                  <a:pt x="50517" y="43500"/>
                </a:lnTo>
                <a:lnTo>
                  <a:pt x="46401" y="42098"/>
                </a:lnTo>
                <a:lnTo>
                  <a:pt x="21142" y="42098"/>
                </a:lnTo>
                <a:lnTo>
                  <a:pt x="18336" y="40695"/>
                </a:lnTo>
                <a:close/>
              </a:path>
              <a:path w="59055" h="92710">
                <a:moveTo>
                  <a:pt x="49207" y="8415"/>
                </a:moveTo>
                <a:lnTo>
                  <a:pt x="30871" y="8415"/>
                </a:lnTo>
                <a:lnTo>
                  <a:pt x="33678" y="9818"/>
                </a:lnTo>
                <a:lnTo>
                  <a:pt x="39291" y="15447"/>
                </a:lnTo>
                <a:lnTo>
                  <a:pt x="40788" y="19655"/>
                </a:lnTo>
                <a:lnTo>
                  <a:pt x="40788" y="29474"/>
                </a:lnTo>
                <a:lnTo>
                  <a:pt x="39291" y="33682"/>
                </a:lnTo>
                <a:lnTo>
                  <a:pt x="36484" y="36487"/>
                </a:lnTo>
                <a:lnTo>
                  <a:pt x="32368" y="39292"/>
                </a:lnTo>
                <a:lnTo>
                  <a:pt x="28065" y="42098"/>
                </a:lnTo>
                <a:lnTo>
                  <a:pt x="46401" y="42098"/>
                </a:lnTo>
                <a:lnTo>
                  <a:pt x="43594" y="40695"/>
                </a:lnTo>
                <a:lnTo>
                  <a:pt x="37981" y="40695"/>
                </a:lnTo>
                <a:lnTo>
                  <a:pt x="43594" y="36487"/>
                </a:lnTo>
                <a:lnTo>
                  <a:pt x="47711" y="32279"/>
                </a:lnTo>
                <a:lnTo>
                  <a:pt x="49207" y="29474"/>
                </a:lnTo>
                <a:lnTo>
                  <a:pt x="50517" y="25266"/>
                </a:lnTo>
                <a:lnTo>
                  <a:pt x="52014" y="22461"/>
                </a:lnTo>
                <a:lnTo>
                  <a:pt x="52014" y="12623"/>
                </a:lnTo>
                <a:lnTo>
                  <a:pt x="49207" y="8415"/>
                </a:lnTo>
                <a:close/>
              </a:path>
              <a:path w="59055" h="92710">
                <a:moveTo>
                  <a:pt x="35175" y="0"/>
                </a:moveTo>
                <a:lnTo>
                  <a:pt x="19645" y="0"/>
                </a:lnTo>
                <a:lnTo>
                  <a:pt x="15529" y="1402"/>
                </a:lnTo>
                <a:lnTo>
                  <a:pt x="12722" y="2805"/>
                </a:lnTo>
                <a:lnTo>
                  <a:pt x="8419" y="5610"/>
                </a:lnTo>
                <a:lnTo>
                  <a:pt x="7109" y="8415"/>
                </a:lnTo>
                <a:lnTo>
                  <a:pt x="2806" y="23863"/>
                </a:lnTo>
                <a:lnTo>
                  <a:pt x="7109" y="23863"/>
                </a:lnTo>
                <a:lnTo>
                  <a:pt x="8419" y="19655"/>
                </a:lnTo>
                <a:lnTo>
                  <a:pt x="9916" y="16850"/>
                </a:lnTo>
                <a:lnTo>
                  <a:pt x="9916" y="15447"/>
                </a:lnTo>
                <a:lnTo>
                  <a:pt x="11226" y="12623"/>
                </a:lnTo>
                <a:lnTo>
                  <a:pt x="19645" y="8415"/>
                </a:lnTo>
                <a:lnTo>
                  <a:pt x="49207"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243" name="object 243"/>
          <p:cNvSpPr/>
          <p:nvPr/>
        </p:nvSpPr>
        <p:spPr>
          <a:xfrm>
            <a:off x="2553269" y="4508972"/>
            <a:ext cx="56515" cy="92710"/>
          </a:xfrm>
          <a:custGeom>
            <a:avLst/>
            <a:gdLst/>
            <a:ahLst/>
            <a:cxnLst/>
            <a:rect l="l" t="t" r="r" b="b"/>
            <a:pathLst>
              <a:path w="56514" h="92710">
                <a:moveTo>
                  <a:pt x="34947" y="0"/>
                </a:moveTo>
                <a:lnTo>
                  <a:pt x="20915" y="0"/>
                </a:lnTo>
                <a:lnTo>
                  <a:pt x="13992" y="2805"/>
                </a:lnTo>
                <a:lnTo>
                  <a:pt x="23" y="44903"/>
                </a:lnTo>
                <a:lnTo>
                  <a:pt x="0" y="66135"/>
                </a:lnTo>
                <a:lnTo>
                  <a:pt x="1269" y="71572"/>
                </a:lnTo>
                <a:lnTo>
                  <a:pt x="4075" y="78585"/>
                </a:lnTo>
                <a:lnTo>
                  <a:pt x="6882" y="82793"/>
                </a:lnTo>
                <a:lnTo>
                  <a:pt x="11185" y="87001"/>
                </a:lnTo>
                <a:lnTo>
                  <a:pt x="15302" y="91209"/>
                </a:lnTo>
                <a:lnTo>
                  <a:pt x="20915" y="92612"/>
                </a:lnTo>
                <a:lnTo>
                  <a:pt x="36444" y="92612"/>
                </a:lnTo>
                <a:lnTo>
                  <a:pt x="43367" y="88404"/>
                </a:lnTo>
                <a:lnTo>
                  <a:pt x="23721" y="88404"/>
                </a:lnTo>
                <a:lnTo>
                  <a:pt x="19605" y="85599"/>
                </a:lnTo>
                <a:lnTo>
                  <a:pt x="11218" y="46306"/>
                </a:lnTo>
                <a:lnTo>
                  <a:pt x="11434" y="33331"/>
                </a:lnTo>
                <a:lnTo>
                  <a:pt x="22411" y="4207"/>
                </a:lnTo>
                <a:lnTo>
                  <a:pt x="43367" y="4207"/>
                </a:lnTo>
                <a:lnTo>
                  <a:pt x="40560" y="1402"/>
                </a:lnTo>
                <a:lnTo>
                  <a:pt x="34947" y="0"/>
                </a:lnTo>
                <a:close/>
              </a:path>
              <a:path w="56514" h="92710">
                <a:moveTo>
                  <a:pt x="43367" y="4207"/>
                </a:moveTo>
                <a:lnTo>
                  <a:pt x="33638" y="4207"/>
                </a:lnTo>
                <a:lnTo>
                  <a:pt x="37754" y="7013"/>
                </a:lnTo>
                <a:lnTo>
                  <a:pt x="40560" y="12623"/>
                </a:lnTo>
                <a:lnTo>
                  <a:pt x="42417" y="17916"/>
                </a:lnTo>
                <a:lnTo>
                  <a:pt x="43764" y="25439"/>
                </a:lnTo>
                <a:lnTo>
                  <a:pt x="44533" y="34690"/>
                </a:lnTo>
                <a:lnTo>
                  <a:pt x="44698" y="54163"/>
                </a:lnTo>
                <a:lnTo>
                  <a:pt x="44586" y="58502"/>
                </a:lnTo>
                <a:lnTo>
                  <a:pt x="33638" y="88404"/>
                </a:lnTo>
                <a:lnTo>
                  <a:pt x="43367" y="88404"/>
                </a:lnTo>
                <a:lnTo>
                  <a:pt x="55932" y="44903"/>
                </a:lnTo>
                <a:lnTo>
                  <a:pt x="56090" y="22461"/>
                </a:lnTo>
                <a:lnTo>
                  <a:pt x="50477" y="11221"/>
                </a:lnTo>
                <a:lnTo>
                  <a:pt x="47670" y="7013"/>
                </a:lnTo>
                <a:lnTo>
                  <a:pt x="43367" y="4207"/>
                </a:lnTo>
                <a:close/>
              </a:path>
            </a:pathLst>
          </a:custGeom>
          <a:solidFill>
            <a:srgbClr val="000000"/>
          </a:solidFill>
        </p:spPr>
        <p:txBody>
          <a:bodyPr wrap="square" lIns="0" tIns="0" rIns="0" bIns="0" rtlCol="0"/>
          <a:lstStyle/>
          <a:p>
            <a:endParaRPr/>
          </a:p>
        </p:txBody>
      </p:sp>
      <p:sp>
        <p:nvSpPr>
          <p:cNvPr id="244" name="object 244"/>
          <p:cNvSpPr/>
          <p:nvPr/>
        </p:nvSpPr>
        <p:spPr>
          <a:xfrm>
            <a:off x="4487119" y="4508972"/>
            <a:ext cx="83185" cy="91440"/>
          </a:xfrm>
          <a:custGeom>
            <a:avLst/>
            <a:gdLst/>
            <a:ahLst/>
            <a:cxnLst/>
            <a:rect l="l" t="t" r="r" b="b"/>
            <a:pathLst>
              <a:path w="83185" h="91439">
                <a:moveTo>
                  <a:pt x="37981" y="87001"/>
                </a:moveTo>
                <a:lnTo>
                  <a:pt x="0" y="87001"/>
                </a:lnTo>
                <a:lnTo>
                  <a:pt x="0" y="91209"/>
                </a:lnTo>
                <a:lnTo>
                  <a:pt x="37981" y="91209"/>
                </a:lnTo>
                <a:lnTo>
                  <a:pt x="37981" y="87001"/>
                </a:lnTo>
                <a:close/>
              </a:path>
              <a:path w="83185" h="91439">
                <a:moveTo>
                  <a:pt x="65953" y="5610"/>
                </a:moveTo>
                <a:lnTo>
                  <a:pt x="44904" y="5610"/>
                </a:lnTo>
                <a:lnTo>
                  <a:pt x="50517" y="7013"/>
                </a:lnTo>
                <a:lnTo>
                  <a:pt x="56130" y="12623"/>
                </a:lnTo>
                <a:lnTo>
                  <a:pt x="58937" y="16850"/>
                </a:lnTo>
                <a:lnTo>
                  <a:pt x="58937" y="28071"/>
                </a:lnTo>
                <a:lnTo>
                  <a:pt x="56130" y="33682"/>
                </a:lnTo>
                <a:lnTo>
                  <a:pt x="52014" y="36487"/>
                </a:lnTo>
                <a:lnTo>
                  <a:pt x="47711" y="40695"/>
                </a:lnTo>
                <a:lnTo>
                  <a:pt x="42098" y="42098"/>
                </a:lnTo>
                <a:lnTo>
                  <a:pt x="30871" y="42098"/>
                </a:lnTo>
                <a:lnTo>
                  <a:pt x="29562" y="44903"/>
                </a:lnTo>
                <a:lnTo>
                  <a:pt x="33678" y="49111"/>
                </a:lnTo>
                <a:lnTo>
                  <a:pt x="39291" y="54740"/>
                </a:lnTo>
                <a:lnTo>
                  <a:pt x="43594" y="60351"/>
                </a:lnTo>
                <a:lnTo>
                  <a:pt x="66047" y="91209"/>
                </a:lnTo>
                <a:lnTo>
                  <a:pt x="82886" y="91209"/>
                </a:lnTo>
                <a:lnTo>
                  <a:pt x="82886" y="87001"/>
                </a:lnTo>
                <a:lnTo>
                  <a:pt x="78583" y="87001"/>
                </a:lnTo>
                <a:lnTo>
                  <a:pt x="75776" y="84196"/>
                </a:lnTo>
                <a:lnTo>
                  <a:pt x="74466" y="81391"/>
                </a:lnTo>
                <a:lnTo>
                  <a:pt x="61743" y="65962"/>
                </a:lnTo>
                <a:lnTo>
                  <a:pt x="57557" y="60699"/>
                </a:lnTo>
                <a:lnTo>
                  <a:pt x="53511" y="55432"/>
                </a:lnTo>
                <a:lnTo>
                  <a:pt x="49745" y="50166"/>
                </a:lnTo>
                <a:lnTo>
                  <a:pt x="46401" y="44903"/>
                </a:lnTo>
                <a:lnTo>
                  <a:pt x="54821" y="43500"/>
                </a:lnTo>
                <a:lnTo>
                  <a:pt x="60434" y="40695"/>
                </a:lnTo>
                <a:lnTo>
                  <a:pt x="66047" y="36487"/>
                </a:lnTo>
                <a:lnTo>
                  <a:pt x="70163" y="30877"/>
                </a:lnTo>
                <a:lnTo>
                  <a:pt x="71660" y="26669"/>
                </a:lnTo>
                <a:lnTo>
                  <a:pt x="71660" y="15447"/>
                </a:lnTo>
                <a:lnTo>
                  <a:pt x="70163" y="12623"/>
                </a:lnTo>
                <a:lnTo>
                  <a:pt x="68853" y="9818"/>
                </a:lnTo>
                <a:lnTo>
                  <a:pt x="67356" y="7013"/>
                </a:lnTo>
                <a:lnTo>
                  <a:pt x="65953" y="5610"/>
                </a:lnTo>
                <a:close/>
              </a:path>
              <a:path w="83185" h="91439">
                <a:moveTo>
                  <a:pt x="0" y="0"/>
                </a:moveTo>
                <a:lnTo>
                  <a:pt x="0" y="4207"/>
                </a:lnTo>
                <a:lnTo>
                  <a:pt x="8419" y="4207"/>
                </a:lnTo>
                <a:lnTo>
                  <a:pt x="9916" y="5610"/>
                </a:lnTo>
                <a:lnTo>
                  <a:pt x="11226" y="7013"/>
                </a:lnTo>
                <a:lnTo>
                  <a:pt x="12722" y="8415"/>
                </a:lnTo>
                <a:lnTo>
                  <a:pt x="12722" y="82793"/>
                </a:lnTo>
                <a:lnTo>
                  <a:pt x="11226" y="85599"/>
                </a:lnTo>
                <a:lnTo>
                  <a:pt x="11226" y="87001"/>
                </a:lnTo>
                <a:lnTo>
                  <a:pt x="26755" y="87001"/>
                </a:lnTo>
                <a:lnTo>
                  <a:pt x="25258" y="84196"/>
                </a:lnTo>
                <a:lnTo>
                  <a:pt x="25258" y="82793"/>
                </a:lnTo>
                <a:lnTo>
                  <a:pt x="23949" y="74377"/>
                </a:lnTo>
                <a:lnTo>
                  <a:pt x="23949" y="21058"/>
                </a:lnTo>
                <a:lnTo>
                  <a:pt x="25258" y="14045"/>
                </a:lnTo>
                <a:lnTo>
                  <a:pt x="25258" y="7013"/>
                </a:lnTo>
                <a:lnTo>
                  <a:pt x="29562" y="5610"/>
                </a:lnTo>
                <a:lnTo>
                  <a:pt x="65953" y="5610"/>
                </a:lnTo>
                <a:lnTo>
                  <a:pt x="64550" y="4207"/>
                </a:lnTo>
                <a:lnTo>
                  <a:pt x="60434" y="2805"/>
                </a:lnTo>
                <a:lnTo>
                  <a:pt x="56130" y="1402"/>
                </a:lnTo>
                <a:lnTo>
                  <a:pt x="8419" y="1402"/>
                </a:lnTo>
                <a:lnTo>
                  <a:pt x="0" y="0"/>
                </a:lnTo>
                <a:close/>
              </a:path>
              <a:path w="83185" h="91439">
                <a:moveTo>
                  <a:pt x="50517" y="0"/>
                </a:moveTo>
                <a:lnTo>
                  <a:pt x="36484" y="0"/>
                </a:lnTo>
                <a:lnTo>
                  <a:pt x="30871" y="1402"/>
                </a:lnTo>
                <a:lnTo>
                  <a:pt x="56130" y="1402"/>
                </a:lnTo>
                <a:lnTo>
                  <a:pt x="50517" y="0"/>
                </a:lnTo>
                <a:close/>
              </a:path>
            </a:pathLst>
          </a:custGeom>
          <a:solidFill>
            <a:srgbClr val="000000"/>
          </a:solidFill>
        </p:spPr>
        <p:txBody>
          <a:bodyPr wrap="square" lIns="0" tIns="0" rIns="0" bIns="0" rtlCol="0"/>
          <a:lstStyle/>
          <a:p>
            <a:endParaRPr/>
          </a:p>
        </p:txBody>
      </p:sp>
      <p:sp>
        <p:nvSpPr>
          <p:cNvPr id="245" name="object 245"/>
          <p:cNvSpPr/>
          <p:nvPr/>
        </p:nvSpPr>
        <p:spPr>
          <a:xfrm>
            <a:off x="4574120" y="4508972"/>
            <a:ext cx="38100" cy="91440"/>
          </a:xfrm>
          <a:custGeom>
            <a:avLst/>
            <a:gdLst/>
            <a:ahLst/>
            <a:cxnLst/>
            <a:rect l="l" t="t" r="r" b="b"/>
            <a:pathLst>
              <a:path w="38100" h="91439">
                <a:moveTo>
                  <a:pt x="37981" y="87001"/>
                </a:moveTo>
                <a:lnTo>
                  <a:pt x="0" y="87001"/>
                </a:lnTo>
                <a:lnTo>
                  <a:pt x="0" y="91209"/>
                </a:lnTo>
                <a:lnTo>
                  <a:pt x="37981" y="91209"/>
                </a:lnTo>
                <a:lnTo>
                  <a:pt x="37981" y="87001"/>
                </a:lnTo>
                <a:close/>
              </a:path>
              <a:path w="38100" h="91439">
                <a:moveTo>
                  <a:pt x="29562" y="4207"/>
                </a:moveTo>
                <a:lnTo>
                  <a:pt x="9916" y="4207"/>
                </a:lnTo>
                <a:lnTo>
                  <a:pt x="11226" y="5610"/>
                </a:lnTo>
                <a:lnTo>
                  <a:pt x="12722" y="7013"/>
                </a:lnTo>
                <a:lnTo>
                  <a:pt x="12535" y="76131"/>
                </a:lnTo>
                <a:lnTo>
                  <a:pt x="12091" y="81610"/>
                </a:lnTo>
                <a:lnTo>
                  <a:pt x="11226" y="84196"/>
                </a:lnTo>
                <a:lnTo>
                  <a:pt x="11226" y="87001"/>
                </a:lnTo>
                <a:lnTo>
                  <a:pt x="26755" y="87001"/>
                </a:lnTo>
                <a:lnTo>
                  <a:pt x="26755" y="84196"/>
                </a:lnTo>
                <a:lnTo>
                  <a:pt x="25890" y="81807"/>
                </a:lnTo>
                <a:lnTo>
                  <a:pt x="25445" y="76657"/>
                </a:lnTo>
                <a:lnTo>
                  <a:pt x="25258" y="7013"/>
                </a:lnTo>
                <a:lnTo>
                  <a:pt x="26755" y="5610"/>
                </a:lnTo>
                <a:lnTo>
                  <a:pt x="29562" y="4207"/>
                </a:lnTo>
                <a:close/>
              </a:path>
              <a:path w="38100" h="91439">
                <a:moveTo>
                  <a:pt x="0" y="0"/>
                </a:moveTo>
                <a:lnTo>
                  <a:pt x="0" y="4207"/>
                </a:lnTo>
                <a:lnTo>
                  <a:pt x="37981" y="4207"/>
                </a:lnTo>
                <a:lnTo>
                  <a:pt x="37981" y="1402"/>
                </a:lnTo>
                <a:lnTo>
                  <a:pt x="8419" y="1402"/>
                </a:lnTo>
                <a:lnTo>
                  <a:pt x="0" y="0"/>
                </a:lnTo>
                <a:close/>
              </a:path>
              <a:path w="38100" h="91439">
                <a:moveTo>
                  <a:pt x="37981" y="0"/>
                </a:moveTo>
                <a:lnTo>
                  <a:pt x="32368" y="1402"/>
                </a:lnTo>
                <a:lnTo>
                  <a:pt x="37981" y="1402"/>
                </a:lnTo>
                <a:lnTo>
                  <a:pt x="37981" y="0"/>
                </a:lnTo>
                <a:close/>
              </a:path>
            </a:pathLst>
          </a:custGeom>
          <a:solidFill>
            <a:srgbClr val="000000"/>
          </a:solidFill>
        </p:spPr>
        <p:txBody>
          <a:bodyPr wrap="square" lIns="0" tIns="0" rIns="0" bIns="0" rtlCol="0"/>
          <a:lstStyle/>
          <a:p>
            <a:endParaRPr/>
          </a:p>
        </p:txBody>
      </p:sp>
      <p:sp>
        <p:nvSpPr>
          <p:cNvPr id="246" name="object 246"/>
          <p:cNvSpPr/>
          <p:nvPr/>
        </p:nvSpPr>
        <p:spPr>
          <a:xfrm>
            <a:off x="4617714" y="4508972"/>
            <a:ext cx="76200" cy="91440"/>
          </a:xfrm>
          <a:custGeom>
            <a:avLst/>
            <a:gdLst/>
            <a:ahLst/>
            <a:cxnLst/>
            <a:rect l="l" t="t" r="r" b="b"/>
            <a:pathLst>
              <a:path w="76200" h="91439">
                <a:moveTo>
                  <a:pt x="56130" y="87001"/>
                </a:moveTo>
                <a:lnTo>
                  <a:pt x="18148" y="87001"/>
                </a:lnTo>
                <a:lnTo>
                  <a:pt x="18148" y="91209"/>
                </a:lnTo>
                <a:lnTo>
                  <a:pt x="56130" y="91209"/>
                </a:lnTo>
                <a:lnTo>
                  <a:pt x="56130" y="87001"/>
                </a:lnTo>
                <a:close/>
              </a:path>
              <a:path w="76200" h="91439">
                <a:moveTo>
                  <a:pt x="43407" y="7013"/>
                </a:moveTo>
                <a:lnTo>
                  <a:pt x="30871" y="7013"/>
                </a:lnTo>
                <a:lnTo>
                  <a:pt x="30871" y="84196"/>
                </a:lnTo>
                <a:lnTo>
                  <a:pt x="29375" y="85599"/>
                </a:lnTo>
                <a:lnTo>
                  <a:pt x="28065" y="87001"/>
                </a:lnTo>
                <a:lnTo>
                  <a:pt x="44904" y="87001"/>
                </a:lnTo>
                <a:lnTo>
                  <a:pt x="44904" y="85599"/>
                </a:lnTo>
                <a:lnTo>
                  <a:pt x="43407" y="84196"/>
                </a:lnTo>
                <a:lnTo>
                  <a:pt x="43407" y="7013"/>
                </a:lnTo>
                <a:close/>
              </a:path>
              <a:path w="76200" h="91439">
                <a:moveTo>
                  <a:pt x="0" y="0"/>
                </a:moveTo>
                <a:lnTo>
                  <a:pt x="0" y="21058"/>
                </a:lnTo>
                <a:lnTo>
                  <a:pt x="4116" y="21058"/>
                </a:lnTo>
                <a:lnTo>
                  <a:pt x="5613" y="12623"/>
                </a:lnTo>
                <a:lnTo>
                  <a:pt x="5613" y="7013"/>
                </a:lnTo>
                <a:lnTo>
                  <a:pt x="74529" y="7013"/>
                </a:lnTo>
                <a:lnTo>
                  <a:pt x="75526" y="1402"/>
                </a:lnTo>
                <a:lnTo>
                  <a:pt x="40601" y="1402"/>
                </a:lnTo>
                <a:lnTo>
                  <a:pt x="35678" y="1380"/>
                </a:lnTo>
                <a:lnTo>
                  <a:pt x="27176" y="1227"/>
                </a:lnTo>
                <a:lnTo>
                  <a:pt x="15237" y="810"/>
                </a:lnTo>
                <a:lnTo>
                  <a:pt x="0" y="0"/>
                </a:lnTo>
                <a:close/>
              </a:path>
              <a:path w="76200" h="91439">
                <a:moveTo>
                  <a:pt x="74529" y="7013"/>
                </a:moveTo>
                <a:lnTo>
                  <a:pt x="67356" y="7013"/>
                </a:lnTo>
                <a:lnTo>
                  <a:pt x="68666" y="8415"/>
                </a:lnTo>
                <a:lnTo>
                  <a:pt x="68666" y="12623"/>
                </a:lnTo>
                <a:lnTo>
                  <a:pt x="70163" y="21058"/>
                </a:lnTo>
                <a:lnTo>
                  <a:pt x="74279" y="21058"/>
                </a:lnTo>
                <a:lnTo>
                  <a:pt x="74279" y="8415"/>
                </a:lnTo>
                <a:lnTo>
                  <a:pt x="74529" y="7013"/>
                </a:lnTo>
                <a:close/>
              </a:path>
              <a:path w="76200" h="91439">
                <a:moveTo>
                  <a:pt x="75776" y="0"/>
                </a:moveTo>
                <a:lnTo>
                  <a:pt x="40601" y="1402"/>
                </a:lnTo>
                <a:lnTo>
                  <a:pt x="75526" y="1402"/>
                </a:lnTo>
                <a:lnTo>
                  <a:pt x="75776" y="0"/>
                </a:lnTo>
                <a:close/>
              </a:path>
            </a:pathLst>
          </a:custGeom>
          <a:solidFill>
            <a:srgbClr val="000000"/>
          </a:solidFill>
        </p:spPr>
        <p:txBody>
          <a:bodyPr wrap="square" lIns="0" tIns="0" rIns="0" bIns="0" rtlCol="0"/>
          <a:lstStyle/>
          <a:p>
            <a:endParaRPr/>
          </a:p>
        </p:txBody>
      </p:sp>
      <p:sp>
        <p:nvSpPr>
          <p:cNvPr id="247" name="object 247"/>
          <p:cNvSpPr/>
          <p:nvPr/>
        </p:nvSpPr>
        <p:spPr>
          <a:xfrm>
            <a:off x="4735591" y="4523017"/>
            <a:ext cx="64769" cy="64769"/>
          </a:xfrm>
          <a:custGeom>
            <a:avLst/>
            <a:gdLst/>
            <a:ahLst/>
            <a:cxnLst/>
            <a:rect l="l" t="t" r="r" b="b"/>
            <a:pathLst>
              <a:path w="64770" h="64770">
                <a:moveTo>
                  <a:pt x="36484" y="36468"/>
                </a:moveTo>
                <a:lnTo>
                  <a:pt x="28065" y="36468"/>
                </a:lnTo>
                <a:lnTo>
                  <a:pt x="28065" y="64540"/>
                </a:lnTo>
                <a:lnTo>
                  <a:pt x="36484" y="64540"/>
                </a:lnTo>
                <a:lnTo>
                  <a:pt x="36484" y="36468"/>
                </a:lnTo>
                <a:close/>
              </a:path>
              <a:path w="64770" h="64770">
                <a:moveTo>
                  <a:pt x="64550" y="28053"/>
                </a:moveTo>
                <a:lnTo>
                  <a:pt x="0" y="28053"/>
                </a:lnTo>
                <a:lnTo>
                  <a:pt x="0" y="36468"/>
                </a:lnTo>
                <a:lnTo>
                  <a:pt x="64550" y="36468"/>
                </a:lnTo>
                <a:lnTo>
                  <a:pt x="64550" y="28053"/>
                </a:lnTo>
                <a:close/>
              </a:path>
              <a:path w="64770" h="64770">
                <a:moveTo>
                  <a:pt x="36484" y="0"/>
                </a:moveTo>
                <a:lnTo>
                  <a:pt x="28065" y="0"/>
                </a:lnTo>
                <a:lnTo>
                  <a:pt x="28065" y="28053"/>
                </a:lnTo>
                <a:lnTo>
                  <a:pt x="36484" y="28053"/>
                </a:lnTo>
                <a:lnTo>
                  <a:pt x="36484" y="0"/>
                </a:lnTo>
                <a:close/>
              </a:path>
            </a:pathLst>
          </a:custGeom>
          <a:solidFill>
            <a:srgbClr val="000000"/>
          </a:solidFill>
        </p:spPr>
        <p:txBody>
          <a:bodyPr wrap="square" lIns="0" tIns="0" rIns="0" bIns="0" rtlCol="0"/>
          <a:lstStyle/>
          <a:p>
            <a:endParaRPr/>
          </a:p>
        </p:txBody>
      </p:sp>
      <p:sp>
        <p:nvSpPr>
          <p:cNvPr id="248" name="object 248"/>
          <p:cNvSpPr/>
          <p:nvPr/>
        </p:nvSpPr>
        <p:spPr>
          <a:xfrm>
            <a:off x="4843549" y="4508972"/>
            <a:ext cx="71755" cy="91440"/>
          </a:xfrm>
          <a:custGeom>
            <a:avLst/>
            <a:gdLst/>
            <a:ahLst/>
            <a:cxnLst/>
            <a:rect l="l" t="t" r="r" b="b"/>
            <a:pathLst>
              <a:path w="71754" h="91439">
                <a:moveTo>
                  <a:pt x="50704" y="0"/>
                </a:moveTo>
                <a:lnTo>
                  <a:pt x="43594" y="0"/>
                </a:lnTo>
                <a:lnTo>
                  <a:pt x="35175" y="1402"/>
                </a:lnTo>
                <a:lnTo>
                  <a:pt x="0" y="1402"/>
                </a:lnTo>
                <a:lnTo>
                  <a:pt x="0" y="4207"/>
                </a:lnTo>
                <a:lnTo>
                  <a:pt x="8419" y="4207"/>
                </a:lnTo>
                <a:lnTo>
                  <a:pt x="9916" y="5610"/>
                </a:lnTo>
                <a:lnTo>
                  <a:pt x="11226" y="7013"/>
                </a:lnTo>
                <a:lnTo>
                  <a:pt x="12722" y="8415"/>
                </a:lnTo>
                <a:lnTo>
                  <a:pt x="12722" y="84196"/>
                </a:lnTo>
                <a:lnTo>
                  <a:pt x="11226" y="84196"/>
                </a:lnTo>
                <a:lnTo>
                  <a:pt x="11226" y="85599"/>
                </a:lnTo>
                <a:lnTo>
                  <a:pt x="9916" y="87001"/>
                </a:lnTo>
                <a:lnTo>
                  <a:pt x="7109" y="88404"/>
                </a:lnTo>
                <a:lnTo>
                  <a:pt x="7109" y="91209"/>
                </a:lnTo>
                <a:lnTo>
                  <a:pt x="35175" y="91209"/>
                </a:lnTo>
                <a:lnTo>
                  <a:pt x="43092" y="90683"/>
                </a:lnTo>
                <a:lnTo>
                  <a:pt x="50096" y="89105"/>
                </a:lnTo>
                <a:lnTo>
                  <a:pt x="56329" y="86475"/>
                </a:lnTo>
                <a:lnTo>
                  <a:pt x="57663" y="85599"/>
                </a:lnTo>
                <a:lnTo>
                  <a:pt x="28252" y="85599"/>
                </a:lnTo>
                <a:lnTo>
                  <a:pt x="25258" y="84196"/>
                </a:lnTo>
                <a:lnTo>
                  <a:pt x="25258" y="43500"/>
                </a:lnTo>
                <a:lnTo>
                  <a:pt x="63302" y="43500"/>
                </a:lnTo>
                <a:lnTo>
                  <a:pt x="61930" y="42098"/>
                </a:lnTo>
                <a:lnTo>
                  <a:pt x="54821" y="40695"/>
                </a:lnTo>
                <a:lnTo>
                  <a:pt x="46401" y="40695"/>
                </a:lnTo>
                <a:lnTo>
                  <a:pt x="53511" y="37890"/>
                </a:lnTo>
                <a:lnTo>
                  <a:pt x="25258" y="37890"/>
                </a:lnTo>
                <a:lnTo>
                  <a:pt x="25258" y="7013"/>
                </a:lnTo>
                <a:lnTo>
                  <a:pt x="28252" y="5610"/>
                </a:lnTo>
                <a:lnTo>
                  <a:pt x="62585" y="5610"/>
                </a:lnTo>
                <a:lnTo>
                  <a:pt x="60434" y="4207"/>
                </a:lnTo>
                <a:lnTo>
                  <a:pt x="56317" y="1402"/>
                </a:lnTo>
                <a:lnTo>
                  <a:pt x="50704" y="0"/>
                </a:lnTo>
                <a:close/>
              </a:path>
              <a:path w="71754" h="91439">
                <a:moveTo>
                  <a:pt x="63302" y="43500"/>
                </a:moveTo>
                <a:lnTo>
                  <a:pt x="45091" y="43500"/>
                </a:lnTo>
                <a:lnTo>
                  <a:pt x="50704" y="46306"/>
                </a:lnTo>
                <a:lnTo>
                  <a:pt x="53511" y="49111"/>
                </a:lnTo>
                <a:lnTo>
                  <a:pt x="54821" y="51916"/>
                </a:lnTo>
                <a:lnTo>
                  <a:pt x="57627" y="54740"/>
                </a:lnTo>
                <a:lnTo>
                  <a:pt x="57627" y="70170"/>
                </a:lnTo>
                <a:lnTo>
                  <a:pt x="56317" y="75780"/>
                </a:lnTo>
                <a:lnTo>
                  <a:pt x="52014" y="79988"/>
                </a:lnTo>
                <a:lnTo>
                  <a:pt x="47898" y="84196"/>
                </a:lnTo>
                <a:lnTo>
                  <a:pt x="42285" y="85599"/>
                </a:lnTo>
                <a:lnTo>
                  <a:pt x="57663" y="85599"/>
                </a:lnTo>
                <a:lnTo>
                  <a:pt x="61930" y="82793"/>
                </a:lnTo>
                <a:lnTo>
                  <a:pt x="68853" y="77183"/>
                </a:lnTo>
                <a:lnTo>
                  <a:pt x="71660" y="70170"/>
                </a:lnTo>
                <a:lnTo>
                  <a:pt x="71660" y="54740"/>
                </a:lnTo>
                <a:lnTo>
                  <a:pt x="70350" y="50514"/>
                </a:lnTo>
                <a:lnTo>
                  <a:pt x="66047" y="46306"/>
                </a:lnTo>
                <a:lnTo>
                  <a:pt x="63302" y="43500"/>
                </a:lnTo>
                <a:close/>
              </a:path>
              <a:path w="71754" h="91439">
                <a:moveTo>
                  <a:pt x="62585" y="5610"/>
                </a:moveTo>
                <a:lnTo>
                  <a:pt x="42285" y="5610"/>
                </a:lnTo>
                <a:lnTo>
                  <a:pt x="46401" y="7013"/>
                </a:lnTo>
                <a:lnTo>
                  <a:pt x="54821" y="15447"/>
                </a:lnTo>
                <a:lnTo>
                  <a:pt x="54821" y="26669"/>
                </a:lnTo>
                <a:lnTo>
                  <a:pt x="52014" y="30877"/>
                </a:lnTo>
                <a:lnTo>
                  <a:pt x="49207" y="33682"/>
                </a:lnTo>
                <a:lnTo>
                  <a:pt x="45091" y="36487"/>
                </a:lnTo>
                <a:lnTo>
                  <a:pt x="39478" y="37890"/>
                </a:lnTo>
                <a:lnTo>
                  <a:pt x="53511" y="37890"/>
                </a:lnTo>
                <a:lnTo>
                  <a:pt x="59124" y="35085"/>
                </a:lnTo>
                <a:lnTo>
                  <a:pt x="61930" y="30877"/>
                </a:lnTo>
                <a:lnTo>
                  <a:pt x="66047" y="26669"/>
                </a:lnTo>
                <a:lnTo>
                  <a:pt x="67543" y="22461"/>
                </a:lnTo>
                <a:lnTo>
                  <a:pt x="67543" y="12623"/>
                </a:lnTo>
                <a:lnTo>
                  <a:pt x="64737" y="7013"/>
                </a:lnTo>
                <a:lnTo>
                  <a:pt x="62585" y="5610"/>
                </a:lnTo>
                <a:close/>
              </a:path>
            </a:pathLst>
          </a:custGeom>
          <a:solidFill>
            <a:srgbClr val="000000"/>
          </a:solidFill>
        </p:spPr>
        <p:txBody>
          <a:bodyPr wrap="square" lIns="0" tIns="0" rIns="0" bIns="0" rtlCol="0"/>
          <a:lstStyle/>
          <a:p>
            <a:endParaRPr/>
          </a:p>
        </p:txBody>
      </p:sp>
      <p:sp>
        <p:nvSpPr>
          <p:cNvPr id="249" name="object 249"/>
          <p:cNvSpPr/>
          <p:nvPr/>
        </p:nvSpPr>
        <p:spPr>
          <a:xfrm>
            <a:off x="4923629" y="4508972"/>
            <a:ext cx="71755" cy="91440"/>
          </a:xfrm>
          <a:custGeom>
            <a:avLst/>
            <a:gdLst/>
            <a:ahLst/>
            <a:cxnLst/>
            <a:rect l="l" t="t" r="r" b="b"/>
            <a:pathLst>
              <a:path w="71754" h="91439">
                <a:moveTo>
                  <a:pt x="37981" y="5610"/>
                </a:moveTo>
                <a:lnTo>
                  <a:pt x="9916" y="5610"/>
                </a:lnTo>
                <a:lnTo>
                  <a:pt x="11226" y="7013"/>
                </a:lnTo>
                <a:lnTo>
                  <a:pt x="11226" y="8415"/>
                </a:lnTo>
                <a:lnTo>
                  <a:pt x="12722" y="8415"/>
                </a:lnTo>
                <a:lnTo>
                  <a:pt x="12722" y="84196"/>
                </a:lnTo>
                <a:lnTo>
                  <a:pt x="11226" y="85599"/>
                </a:lnTo>
                <a:lnTo>
                  <a:pt x="9916" y="87001"/>
                </a:lnTo>
                <a:lnTo>
                  <a:pt x="1496" y="87001"/>
                </a:lnTo>
                <a:lnTo>
                  <a:pt x="1496" y="91209"/>
                </a:lnTo>
                <a:lnTo>
                  <a:pt x="70163" y="91209"/>
                </a:lnTo>
                <a:lnTo>
                  <a:pt x="70163" y="85599"/>
                </a:lnTo>
                <a:lnTo>
                  <a:pt x="25258" y="85599"/>
                </a:lnTo>
                <a:lnTo>
                  <a:pt x="25258" y="47708"/>
                </a:lnTo>
                <a:lnTo>
                  <a:pt x="60434" y="47708"/>
                </a:lnTo>
                <a:lnTo>
                  <a:pt x="60434" y="42098"/>
                </a:lnTo>
                <a:lnTo>
                  <a:pt x="25258" y="42098"/>
                </a:lnTo>
                <a:lnTo>
                  <a:pt x="25258" y="7013"/>
                </a:lnTo>
                <a:lnTo>
                  <a:pt x="32368" y="7013"/>
                </a:lnTo>
                <a:lnTo>
                  <a:pt x="37981" y="5610"/>
                </a:lnTo>
                <a:close/>
              </a:path>
              <a:path w="71754" h="91439">
                <a:moveTo>
                  <a:pt x="71660" y="68767"/>
                </a:moveTo>
                <a:lnTo>
                  <a:pt x="67356" y="68767"/>
                </a:lnTo>
                <a:lnTo>
                  <a:pt x="66047" y="74377"/>
                </a:lnTo>
                <a:lnTo>
                  <a:pt x="66047" y="79988"/>
                </a:lnTo>
                <a:lnTo>
                  <a:pt x="64550" y="82793"/>
                </a:lnTo>
                <a:lnTo>
                  <a:pt x="61743" y="84196"/>
                </a:lnTo>
                <a:lnTo>
                  <a:pt x="60434" y="84196"/>
                </a:lnTo>
                <a:lnTo>
                  <a:pt x="57627" y="85599"/>
                </a:lnTo>
                <a:lnTo>
                  <a:pt x="70163" y="85599"/>
                </a:lnTo>
                <a:lnTo>
                  <a:pt x="70163" y="78585"/>
                </a:lnTo>
                <a:lnTo>
                  <a:pt x="71660" y="68767"/>
                </a:lnTo>
                <a:close/>
              </a:path>
              <a:path w="71754" h="91439">
                <a:moveTo>
                  <a:pt x="60434" y="47708"/>
                </a:moveTo>
                <a:lnTo>
                  <a:pt x="52014" y="47708"/>
                </a:lnTo>
                <a:lnTo>
                  <a:pt x="53324" y="49111"/>
                </a:lnTo>
                <a:lnTo>
                  <a:pt x="54821" y="50514"/>
                </a:lnTo>
                <a:lnTo>
                  <a:pt x="56130" y="51916"/>
                </a:lnTo>
                <a:lnTo>
                  <a:pt x="56130" y="60351"/>
                </a:lnTo>
                <a:lnTo>
                  <a:pt x="60434" y="60351"/>
                </a:lnTo>
                <a:lnTo>
                  <a:pt x="60434" y="47708"/>
                </a:lnTo>
                <a:close/>
              </a:path>
              <a:path w="71754" h="91439">
                <a:moveTo>
                  <a:pt x="60434" y="30877"/>
                </a:moveTo>
                <a:lnTo>
                  <a:pt x="56130" y="30877"/>
                </a:lnTo>
                <a:lnTo>
                  <a:pt x="56130" y="37890"/>
                </a:lnTo>
                <a:lnTo>
                  <a:pt x="54821" y="40695"/>
                </a:lnTo>
                <a:lnTo>
                  <a:pt x="53324" y="40695"/>
                </a:lnTo>
                <a:lnTo>
                  <a:pt x="52014" y="42098"/>
                </a:lnTo>
                <a:lnTo>
                  <a:pt x="60434" y="42098"/>
                </a:lnTo>
                <a:lnTo>
                  <a:pt x="60434" y="30877"/>
                </a:lnTo>
                <a:close/>
              </a:path>
              <a:path w="71754" h="91439">
                <a:moveTo>
                  <a:pt x="70163" y="1402"/>
                </a:moveTo>
                <a:lnTo>
                  <a:pt x="0" y="1402"/>
                </a:lnTo>
                <a:lnTo>
                  <a:pt x="0" y="4207"/>
                </a:lnTo>
                <a:lnTo>
                  <a:pt x="5613" y="5610"/>
                </a:lnTo>
                <a:lnTo>
                  <a:pt x="52014" y="5610"/>
                </a:lnTo>
                <a:lnTo>
                  <a:pt x="63240" y="8415"/>
                </a:lnTo>
                <a:lnTo>
                  <a:pt x="63240" y="21058"/>
                </a:lnTo>
                <a:lnTo>
                  <a:pt x="67356" y="21058"/>
                </a:lnTo>
                <a:lnTo>
                  <a:pt x="67356" y="12623"/>
                </a:lnTo>
                <a:lnTo>
                  <a:pt x="68853" y="5610"/>
                </a:lnTo>
                <a:lnTo>
                  <a:pt x="70163" y="1402"/>
                </a:lnTo>
                <a:close/>
              </a:path>
              <a:path w="71754" h="91439">
                <a:moveTo>
                  <a:pt x="61743" y="0"/>
                </a:moveTo>
                <a:lnTo>
                  <a:pt x="58937" y="1402"/>
                </a:lnTo>
                <a:lnTo>
                  <a:pt x="66047" y="1402"/>
                </a:lnTo>
                <a:lnTo>
                  <a:pt x="61743" y="0"/>
                </a:lnTo>
                <a:close/>
              </a:path>
            </a:pathLst>
          </a:custGeom>
          <a:solidFill>
            <a:srgbClr val="000000"/>
          </a:solidFill>
        </p:spPr>
        <p:txBody>
          <a:bodyPr wrap="square" lIns="0" tIns="0" rIns="0" bIns="0" rtlCol="0"/>
          <a:lstStyle/>
          <a:p>
            <a:endParaRPr/>
          </a:p>
        </p:txBody>
      </p:sp>
      <p:sp>
        <p:nvSpPr>
          <p:cNvPr id="250" name="object 250"/>
          <p:cNvSpPr/>
          <p:nvPr/>
        </p:nvSpPr>
        <p:spPr>
          <a:xfrm>
            <a:off x="5002212" y="4508972"/>
            <a:ext cx="97155" cy="91440"/>
          </a:xfrm>
          <a:custGeom>
            <a:avLst/>
            <a:gdLst/>
            <a:ahLst/>
            <a:cxnLst/>
            <a:rect l="l" t="t" r="r" b="b"/>
            <a:pathLst>
              <a:path w="97154" h="91439">
                <a:moveTo>
                  <a:pt x="30871" y="87001"/>
                </a:moveTo>
                <a:lnTo>
                  <a:pt x="0" y="87001"/>
                </a:lnTo>
                <a:lnTo>
                  <a:pt x="0" y="91209"/>
                </a:lnTo>
                <a:lnTo>
                  <a:pt x="30871" y="91209"/>
                </a:lnTo>
                <a:lnTo>
                  <a:pt x="30871" y="87001"/>
                </a:lnTo>
                <a:close/>
              </a:path>
              <a:path w="97154" h="91439">
                <a:moveTo>
                  <a:pt x="96919" y="87001"/>
                </a:moveTo>
                <a:lnTo>
                  <a:pt x="63240" y="87001"/>
                </a:lnTo>
                <a:lnTo>
                  <a:pt x="63240" y="91209"/>
                </a:lnTo>
                <a:lnTo>
                  <a:pt x="96919" y="91209"/>
                </a:lnTo>
                <a:lnTo>
                  <a:pt x="96919" y="87001"/>
                </a:lnTo>
                <a:close/>
              </a:path>
              <a:path w="97154" h="91439">
                <a:moveTo>
                  <a:pt x="52014" y="0"/>
                </a:moveTo>
                <a:lnTo>
                  <a:pt x="47711" y="0"/>
                </a:lnTo>
                <a:lnTo>
                  <a:pt x="46401" y="4207"/>
                </a:lnTo>
                <a:lnTo>
                  <a:pt x="42098" y="12623"/>
                </a:lnTo>
                <a:lnTo>
                  <a:pt x="37981" y="22461"/>
                </a:lnTo>
                <a:lnTo>
                  <a:pt x="19645" y="63156"/>
                </a:lnTo>
                <a:lnTo>
                  <a:pt x="16839" y="70170"/>
                </a:lnTo>
                <a:lnTo>
                  <a:pt x="14032" y="75780"/>
                </a:lnTo>
                <a:lnTo>
                  <a:pt x="11226" y="82793"/>
                </a:lnTo>
                <a:lnTo>
                  <a:pt x="9916" y="84196"/>
                </a:lnTo>
                <a:lnTo>
                  <a:pt x="9916" y="85599"/>
                </a:lnTo>
                <a:lnTo>
                  <a:pt x="8419" y="87001"/>
                </a:lnTo>
                <a:lnTo>
                  <a:pt x="22452" y="87001"/>
                </a:lnTo>
                <a:lnTo>
                  <a:pt x="21142" y="85599"/>
                </a:lnTo>
                <a:lnTo>
                  <a:pt x="19645" y="85599"/>
                </a:lnTo>
                <a:lnTo>
                  <a:pt x="19645" y="81391"/>
                </a:lnTo>
                <a:lnTo>
                  <a:pt x="21142" y="77183"/>
                </a:lnTo>
                <a:lnTo>
                  <a:pt x="23949" y="71572"/>
                </a:lnTo>
                <a:lnTo>
                  <a:pt x="28065" y="60351"/>
                </a:lnTo>
                <a:lnTo>
                  <a:pt x="78127" y="60351"/>
                </a:lnTo>
                <a:lnTo>
                  <a:pt x="76306" y="56143"/>
                </a:lnTo>
                <a:lnTo>
                  <a:pt x="30871" y="56143"/>
                </a:lnTo>
                <a:lnTo>
                  <a:pt x="46401" y="16850"/>
                </a:lnTo>
                <a:lnTo>
                  <a:pt x="59305" y="16850"/>
                </a:lnTo>
                <a:lnTo>
                  <a:pt x="52014" y="0"/>
                </a:lnTo>
                <a:close/>
              </a:path>
              <a:path w="97154" h="91439">
                <a:moveTo>
                  <a:pt x="89809" y="85599"/>
                </a:moveTo>
                <a:lnTo>
                  <a:pt x="72969" y="85599"/>
                </a:lnTo>
                <a:lnTo>
                  <a:pt x="72969" y="87001"/>
                </a:lnTo>
                <a:lnTo>
                  <a:pt x="91305" y="87001"/>
                </a:lnTo>
                <a:lnTo>
                  <a:pt x="89809" y="85599"/>
                </a:lnTo>
                <a:close/>
              </a:path>
              <a:path w="97154" h="91439">
                <a:moveTo>
                  <a:pt x="78127" y="60351"/>
                </a:moveTo>
                <a:lnTo>
                  <a:pt x="64550" y="60351"/>
                </a:lnTo>
                <a:lnTo>
                  <a:pt x="71660" y="78585"/>
                </a:lnTo>
                <a:lnTo>
                  <a:pt x="72969" y="81391"/>
                </a:lnTo>
                <a:lnTo>
                  <a:pt x="74466" y="84196"/>
                </a:lnTo>
                <a:lnTo>
                  <a:pt x="74466" y="85599"/>
                </a:lnTo>
                <a:lnTo>
                  <a:pt x="88499" y="85599"/>
                </a:lnTo>
                <a:lnTo>
                  <a:pt x="88499" y="84196"/>
                </a:lnTo>
                <a:lnTo>
                  <a:pt x="87002" y="82793"/>
                </a:lnTo>
                <a:lnTo>
                  <a:pt x="85692" y="79988"/>
                </a:lnTo>
                <a:lnTo>
                  <a:pt x="84196" y="74377"/>
                </a:lnTo>
                <a:lnTo>
                  <a:pt x="78127" y="60351"/>
                </a:lnTo>
                <a:close/>
              </a:path>
              <a:path w="97154" h="91439">
                <a:moveTo>
                  <a:pt x="59305" y="16850"/>
                </a:moveTo>
                <a:lnTo>
                  <a:pt x="46401" y="16850"/>
                </a:lnTo>
                <a:lnTo>
                  <a:pt x="63240" y="56143"/>
                </a:lnTo>
                <a:lnTo>
                  <a:pt x="76306" y="56143"/>
                </a:lnTo>
                <a:lnTo>
                  <a:pt x="59305" y="16850"/>
                </a:lnTo>
                <a:close/>
              </a:path>
            </a:pathLst>
          </a:custGeom>
          <a:solidFill>
            <a:srgbClr val="000000"/>
          </a:solidFill>
        </p:spPr>
        <p:txBody>
          <a:bodyPr wrap="square" lIns="0" tIns="0" rIns="0" bIns="0" rtlCol="0"/>
          <a:lstStyle/>
          <a:p>
            <a:endParaRPr/>
          </a:p>
        </p:txBody>
      </p:sp>
      <p:sp>
        <p:nvSpPr>
          <p:cNvPr id="251" name="object 251"/>
          <p:cNvSpPr/>
          <p:nvPr/>
        </p:nvSpPr>
        <p:spPr>
          <a:xfrm>
            <a:off x="5104742" y="4508972"/>
            <a:ext cx="118110" cy="92710"/>
          </a:xfrm>
          <a:custGeom>
            <a:avLst/>
            <a:gdLst/>
            <a:ahLst/>
            <a:cxnLst/>
            <a:rect l="l" t="t" r="r" b="b"/>
            <a:pathLst>
              <a:path w="118110" h="92710">
                <a:moveTo>
                  <a:pt x="32170" y="16850"/>
                </a:moveTo>
                <a:lnTo>
                  <a:pt x="18148" y="16850"/>
                </a:lnTo>
                <a:lnTo>
                  <a:pt x="42098" y="63156"/>
                </a:lnTo>
                <a:lnTo>
                  <a:pt x="46793" y="73676"/>
                </a:lnTo>
                <a:lnTo>
                  <a:pt x="50470" y="82092"/>
                </a:lnTo>
                <a:lnTo>
                  <a:pt x="53096" y="88404"/>
                </a:lnTo>
                <a:lnTo>
                  <a:pt x="54633" y="92612"/>
                </a:lnTo>
                <a:lnTo>
                  <a:pt x="57440" y="92612"/>
                </a:lnTo>
                <a:lnTo>
                  <a:pt x="60913" y="83911"/>
                </a:lnTo>
                <a:lnTo>
                  <a:pt x="64877" y="74553"/>
                </a:lnTo>
                <a:lnTo>
                  <a:pt x="65570" y="72975"/>
                </a:lnTo>
                <a:lnTo>
                  <a:pt x="58937" y="72975"/>
                </a:lnTo>
                <a:lnTo>
                  <a:pt x="42098" y="37890"/>
                </a:lnTo>
                <a:lnTo>
                  <a:pt x="37677" y="28419"/>
                </a:lnTo>
                <a:lnTo>
                  <a:pt x="33117" y="18945"/>
                </a:lnTo>
                <a:lnTo>
                  <a:pt x="32170" y="16850"/>
                </a:lnTo>
                <a:close/>
              </a:path>
              <a:path w="118110" h="92710">
                <a:moveTo>
                  <a:pt x="30871" y="87001"/>
                </a:moveTo>
                <a:lnTo>
                  <a:pt x="0" y="87001"/>
                </a:lnTo>
                <a:lnTo>
                  <a:pt x="0" y="91209"/>
                </a:lnTo>
                <a:lnTo>
                  <a:pt x="30871" y="91209"/>
                </a:lnTo>
                <a:lnTo>
                  <a:pt x="30871" y="87001"/>
                </a:lnTo>
                <a:close/>
              </a:path>
              <a:path w="118110" h="92710">
                <a:moveTo>
                  <a:pt x="117874" y="87001"/>
                </a:moveTo>
                <a:lnTo>
                  <a:pt x="82699" y="87001"/>
                </a:lnTo>
                <a:lnTo>
                  <a:pt x="82699" y="91209"/>
                </a:lnTo>
                <a:lnTo>
                  <a:pt x="117874" y="91209"/>
                </a:lnTo>
                <a:lnTo>
                  <a:pt x="117874" y="87001"/>
                </a:lnTo>
                <a:close/>
              </a:path>
              <a:path w="118110" h="92710">
                <a:moveTo>
                  <a:pt x="0" y="0"/>
                </a:moveTo>
                <a:lnTo>
                  <a:pt x="0" y="4207"/>
                </a:lnTo>
                <a:lnTo>
                  <a:pt x="6922" y="4207"/>
                </a:lnTo>
                <a:lnTo>
                  <a:pt x="9729" y="5610"/>
                </a:lnTo>
                <a:lnTo>
                  <a:pt x="11226" y="7013"/>
                </a:lnTo>
                <a:lnTo>
                  <a:pt x="12535" y="7013"/>
                </a:lnTo>
                <a:lnTo>
                  <a:pt x="12535" y="81391"/>
                </a:lnTo>
                <a:lnTo>
                  <a:pt x="11359" y="83911"/>
                </a:lnTo>
                <a:lnTo>
                  <a:pt x="11226" y="85599"/>
                </a:lnTo>
                <a:lnTo>
                  <a:pt x="9729" y="85599"/>
                </a:lnTo>
                <a:lnTo>
                  <a:pt x="9729" y="87001"/>
                </a:lnTo>
                <a:lnTo>
                  <a:pt x="20955" y="87001"/>
                </a:lnTo>
                <a:lnTo>
                  <a:pt x="19645" y="85599"/>
                </a:lnTo>
                <a:lnTo>
                  <a:pt x="19458" y="82092"/>
                </a:lnTo>
                <a:lnTo>
                  <a:pt x="18148" y="77183"/>
                </a:lnTo>
                <a:lnTo>
                  <a:pt x="18148" y="16850"/>
                </a:lnTo>
                <a:lnTo>
                  <a:pt x="32170" y="16850"/>
                </a:lnTo>
                <a:lnTo>
                  <a:pt x="28837" y="9470"/>
                </a:lnTo>
                <a:lnTo>
                  <a:pt x="25788" y="1402"/>
                </a:lnTo>
                <a:lnTo>
                  <a:pt x="8419" y="1402"/>
                </a:lnTo>
                <a:lnTo>
                  <a:pt x="0" y="0"/>
                </a:lnTo>
                <a:close/>
              </a:path>
              <a:path w="118110" h="92710">
                <a:moveTo>
                  <a:pt x="106648" y="14045"/>
                </a:moveTo>
                <a:lnTo>
                  <a:pt x="93925" y="14045"/>
                </a:lnTo>
                <a:lnTo>
                  <a:pt x="93925" y="84196"/>
                </a:lnTo>
                <a:lnTo>
                  <a:pt x="92615" y="85599"/>
                </a:lnTo>
                <a:lnTo>
                  <a:pt x="92615" y="87001"/>
                </a:lnTo>
                <a:lnTo>
                  <a:pt x="107958" y="87001"/>
                </a:lnTo>
                <a:lnTo>
                  <a:pt x="106648" y="85599"/>
                </a:lnTo>
                <a:lnTo>
                  <a:pt x="106648" y="14045"/>
                </a:lnTo>
                <a:close/>
              </a:path>
              <a:path w="118110" h="92710">
                <a:moveTo>
                  <a:pt x="93925" y="0"/>
                </a:moveTo>
                <a:lnTo>
                  <a:pt x="88724" y="11889"/>
                </a:lnTo>
                <a:lnTo>
                  <a:pt x="83611" y="22458"/>
                </a:lnTo>
                <a:lnTo>
                  <a:pt x="74279" y="40695"/>
                </a:lnTo>
                <a:lnTo>
                  <a:pt x="58937" y="72975"/>
                </a:lnTo>
                <a:lnTo>
                  <a:pt x="65570" y="72975"/>
                </a:lnTo>
                <a:lnTo>
                  <a:pt x="69333" y="64405"/>
                </a:lnTo>
                <a:lnTo>
                  <a:pt x="74279" y="53338"/>
                </a:lnTo>
                <a:lnTo>
                  <a:pt x="93925" y="14045"/>
                </a:lnTo>
                <a:lnTo>
                  <a:pt x="106648" y="14045"/>
                </a:lnTo>
                <a:lnTo>
                  <a:pt x="106648" y="7013"/>
                </a:lnTo>
                <a:lnTo>
                  <a:pt x="107958" y="5610"/>
                </a:lnTo>
                <a:lnTo>
                  <a:pt x="110764" y="4207"/>
                </a:lnTo>
                <a:lnTo>
                  <a:pt x="117874" y="4207"/>
                </a:lnTo>
                <a:lnTo>
                  <a:pt x="117874" y="1402"/>
                </a:lnTo>
                <a:lnTo>
                  <a:pt x="98228" y="1402"/>
                </a:lnTo>
                <a:lnTo>
                  <a:pt x="93925" y="0"/>
                </a:lnTo>
                <a:close/>
              </a:path>
              <a:path w="118110" h="92710">
                <a:moveTo>
                  <a:pt x="25258" y="0"/>
                </a:moveTo>
                <a:lnTo>
                  <a:pt x="20955" y="1402"/>
                </a:lnTo>
                <a:lnTo>
                  <a:pt x="25788" y="1402"/>
                </a:lnTo>
                <a:lnTo>
                  <a:pt x="25258" y="0"/>
                </a:lnTo>
                <a:close/>
              </a:path>
              <a:path w="118110" h="92710">
                <a:moveTo>
                  <a:pt x="117874" y="0"/>
                </a:moveTo>
                <a:lnTo>
                  <a:pt x="112261" y="1402"/>
                </a:lnTo>
                <a:lnTo>
                  <a:pt x="117874" y="1402"/>
                </a:lnTo>
                <a:lnTo>
                  <a:pt x="117874" y="0"/>
                </a:lnTo>
                <a:close/>
              </a:path>
            </a:pathLst>
          </a:custGeom>
          <a:solidFill>
            <a:srgbClr val="000000"/>
          </a:solidFill>
        </p:spPr>
        <p:txBody>
          <a:bodyPr wrap="square" lIns="0" tIns="0" rIns="0" bIns="0" rtlCol="0"/>
          <a:lstStyle/>
          <a:p>
            <a:endParaRPr/>
          </a:p>
        </p:txBody>
      </p:sp>
      <p:sp>
        <p:nvSpPr>
          <p:cNvPr id="252" name="object 252"/>
          <p:cNvSpPr/>
          <p:nvPr/>
        </p:nvSpPr>
        <p:spPr>
          <a:xfrm>
            <a:off x="5744632" y="4508972"/>
            <a:ext cx="59055" cy="92710"/>
          </a:xfrm>
          <a:custGeom>
            <a:avLst/>
            <a:gdLst/>
            <a:ahLst/>
            <a:cxnLst/>
            <a:rect l="l" t="t" r="r" b="b"/>
            <a:pathLst>
              <a:path w="59054" h="92710">
                <a:moveTo>
                  <a:pt x="4303" y="68767"/>
                </a:moveTo>
                <a:lnTo>
                  <a:pt x="0" y="70170"/>
                </a:lnTo>
                <a:lnTo>
                  <a:pt x="2806" y="77183"/>
                </a:lnTo>
                <a:lnTo>
                  <a:pt x="4303" y="84196"/>
                </a:lnTo>
                <a:lnTo>
                  <a:pt x="5613" y="89807"/>
                </a:lnTo>
                <a:lnTo>
                  <a:pt x="8419" y="89807"/>
                </a:lnTo>
                <a:lnTo>
                  <a:pt x="11226" y="91209"/>
                </a:lnTo>
                <a:lnTo>
                  <a:pt x="14032" y="91209"/>
                </a:lnTo>
                <a:lnTo>
                  <a:pt x="15529" y="92612"/>
                </a:lnTo>
                <a:lnTo>
                  <a:pt x="21142" y="92612"/>
                </a:lnTo>
                <a:lnTo>
                  <a:pt x="28424" y="92064"/>
                </a:lnTo>
                <a:lnTo>
                  <a:pt x="35479" y="90333"/>
                </a:lnTo>
                <a:lnTo>
                  <a:pt x="42007" y="87286"/>
                </a:lnTo>
                <a:lnTo>
                  <a:pt x="42369" y="87001"/>
                </a:lnTo>
                <a:lnTo>
                  <a:pt x="19645" y="87001"/>
                </a:lnTo>
                <a:lnTo>
                  <a:pt x="14032" y="84196"/>
                </a:lnTo>
                <a:lnTo>
                  <a:pt x="12722" y="82793"/>
                </a:lnTo>
                <a:lnTo>
                  <a:pt x="9916" y="81391"/>
                </a:lnTo>
                <a:lnTo>
                  <a:pt x="8419" y="78585"/>
                </a:lnTo>
                <a:lnTo>
                  <a:pt x="7109" y="74377"/>
                </a:lnTo>
                <a:lnTo>
                  <a:pt x="4303" y="68767"/>
                </a:lnTo>
                <a:close/>
              </a:path>
              <a:path w="59054" h="92710">
                <a:moveTo>
                  <a:pt x="53324" y="46306"/>
                </a:moveTo>
                <a:lnTo>
                  <a:pt x="35175" y="46306"/>
                </a:lnTo>
                <a:lnTo>
                  <a:pt x="39291" y="47708"/>
                </a:lnTo>
                <a:lnTo>
                  <a:pt x="42098" y="50514"/>
                </a:lnTo>
                <a:lnTo>
                  <a:pt x="44904" y="54740"/>
                </a:lnTo>
                <a:lnTo>
                  <a:pt x="46401" y="58948"/>
                </a:lnTo>
                <a:lnTo>
                  <a:pt x="46307" y="71923"/>
                </a:lnTo>
                <a:lnTo>
                  <a:pt x="44904" y="77183"/>
                </a:lnTo>
                <a:lnTo>
                  <a:pt x="40788" y="81391"/>
                </a:lnTo>
                <a:lnTo>
                  <a:pt x="37981" y="85599"/>
                </a:lnTo>
                <a:lnTo>
                  <a:pt x="32368" y="87001"/>
                </a:lnTo>
                <a:lnTo>
                  <a:pt x="42369" y="87001"/>
                </a:lnTo>
                <a:lnTo>
                  <a:pt x="58937" y="58948"/>
                </a:lnTo>
                <a:lnTo>
                  <a:pt x="58937" y="54740"/>
                </a:lnTo>
                <a:lnTo>
                  <a:pt x="57627" y="51916"/>
                </a:lnTo>
                <a:lnTo>
                  <a:pt x="56130" y="49111"/>
                </a:lnTo>
                <a:lnTo>
                  <a:pt x="53324" y="46306"/>
                </a:lnTo>
                <a:close/>
              </a:path>
              <a:path w="59054" h="92710">
                <a:moveTo>
                  <a:pt x="18336" y="40695"/>
                </a:moveTo>
                <a:lnTo>
                  <a:pt x="16839" y="49111"/>
                </a:lnTo>
                <a:lnTo>
                  <a:pt x="18336" y="49111"/>
                </a:lnTo>
                <a:lnTo>
                  <a:pt x="22452" y="46306"/>
                </a:lnTo>
                <a:lnTo>
                  <a:pt x="53324" y="46306"/>
                </a:lnTo>
                <a:lnTo>
                  <a:pt x="50517" y="43500"/>
                </a:lnTo>
                <a:lnTo>
                  <a:pt x="46401" y="42098"/>
                </a:lnTo>
                <a:lnTo>
                  <a:pt x="21142" y="42098"/>
                </a:lnTo>
                <a:lnTo>
                  <a:pt x="18336" y="40695"/>
                </a:lnTo>
                <a:close/>
              </a:path>
              <a:path w="59054" h="92710">
                <a:moveTo>
                  <a:pt x="49207" y="8415"/>
                </a:moveTo>
                <a:lnTo>
                  <a:pt x="29562" y="8415"/>
                </a:lnTo>
                <a:lnTo>
                  <a:pt x="33678" y="9818"/>
                </a:lnTo>
                <a:lnTo>
                  <a:pt x="39291" y="15447"/>
                </a:lnTo>
                <a:lnTo>
                  <a:pt x="40788" y="19655"/>
                </a:lnTo>
                <a:lnTo>
                  <a:pt x="40788" y="29474"/>
                </a:lnTo>
                <a:lnTo>
                  <a:pt x="39291" y="33682"/>
                </a:lnTo>
                <a:lnTo>
                  <a:pt x="36484" y="36487"/>
                </a:lnTo>
                <a:lnTo>
                  <a:pt x="32368" y="39292"/>
                </a:lnTo>
                <a:lnTo>
                  <a:pt x="28065" y="42098"/>
                </a:lnTo>
                <a:lnTo>
                  <a:pt x="46401" y="42098"/>
                </a:lnTo>
                <a:lnTo>
                  <a:pt x="43594" y="40695"/>
                </a:lnTo>
                <a:lnTo>
                  <a:pt x="37981" y="40695"/>
                </a:lnTo>
                <a:lnTo>
                  <a:pt x="43594" y="36487"/>
                </a:lnTo>
                <a:lnTo>
                  <a:pt x="47711" y="32279"/>
                </a:lnTo>
                <a:lnTo>
                  <a:pt x="49207" y="29474"/>
                </a:lnTo>
                <a:lnTo>
                  <a:pt x="50517" y="25266"/>
                </a:lnTo>
                <a:lnTo>
                  <a:pt x="52014" y="22461"/>
                </a:lnTo>
                <a:lnTo>
                  <a:pt x="52014" y="12623"/>
                </a:lnTo>
                <a:lnTo>
                  <a:pt x="49207" y="8415"/>
                </a:lnTo>
                <a:close/>
              </a:path>
              <a:path w="59054" h="92710">
                <a:moveTo>
                  <a:pt x="35175" y="0"/>
                </a:moveTo>
                <a:lnTo>
                  <a:pt x="19645" y="0"/>
                </a:lnTo>
                <a:lnTo>
                  <a:pt x="15529" y="1402"/>
                </a:lnTo>
                <a:lnTo>
                  <a:pt x="12722" y="2805"/>
                </a:lnTo>
                <a:lnTo>
                  <a:pt x="8419" y="5610"/>
                </a:lnTo>
                <a:lnTo>
                  <a:pt x="5613" y="8415"/>
                </a:lnTo>
                <a:lnTo>
                  <a:pt x="2806" y="23863"/>
                </a:lnTo>
                <a:lnTo>
                  <a:pt x="7109" y="23863"/>
                </a:lnTo>
                <a:lnTo>
                  <a:pt x="8419" y="19655"/>
                </a:lnTo>
                <a:lnTo>
                  <a:pt x="9916" y="16850"/>
                </a:lnTo>
                <a:lnTo>
                  <a:pt x="9916" y="15447"/>
                </a:lnTo>
                <a:lnTo>
                  <a:pt x="11226" y="12623"/>
                </a:lnTo>
                <a:lnTo>
                  <a:pt x="19645" y="8415"/>
                </a:lnTo>
                <a:lnTo>
                  <a:pt x="49207"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253" name="object 253"/>
          <p:cNvSpPr/>
          <p:nvPr/>
        </p:nvSpPr>
        <p:spPr>
          <a:xfrm>
            <a:off x="5817604" y="4586157"/>
            <a:ext cx="15875" cy="15875"/>
          </a:xfrm>
          <a:custGeom>
            <a:avLst/>
            <a:gdLst/>
            <a:ahLst/>
            <a:cxnLst/>
            <a:rect l="l" t="t" r="r" b="b"/>
            <a:pathLst>
              <a:path w="15875" h="15875">
                <a:moveTo>
                  <a:pt x="9916" y="0"/>
                </a:moveTo>
                <a:lnTo>
                  <a:pt x="5613" y="0"/>
                </a:lnTo>
                <a:lnTo>
                  <a:pt x="4303" y="1402"/>
                </a:lnTo>
                <a:lnTo>
                  <a:pt x="2806" y="2805"/>
                </a:lnTo>
                <a:lnTo>
                  <a:pt x="1496" y="4207"/>
                </a:lnTo>
                <a:lnTo>
                  <a:pt x="0" y="5610"/>
                </a:lnTo>
                <a:lnTo>
                  <a:pt x="0" y="9818"/>
                </a:lnTo>
                <a:lnTo>
                  <a:pt x="1496" y="11221"/>
                </a:lnTo>
                <a:lnTo>
                  <a:pt x="2806" y="12623"/>
                </a:lnTo>
                <a:lnTo>
                  <a:pt x="4303" y="14026"/>
                </a:lnTo>
                <a:lnTo>
                  <a:pt x="5613" y="15429"/>
                </a:lnTo>
                <a:lnTo>
                  <a:pt x="9916" y="15429"/>
                </a:lnTo>
                <a:lnTo>
                  <a:pt x="11226" y="14026"/>
                </a:lnTo>
                <a:lnTo>
                  <a:pt x="12722" y="12623"/>
                </a:lnTo>
                <a:lnTo>
                  <a:pt x="14032" y="11221"/>
                </a:lnTo>
                <a:lnTo>
                  <a:pt x="15529" y="9818"/>
                </a:lnTo>
                <a:lnTo>
                  <a:pt x="15529" y="5610"/>
                </a:lnTo>
                <a:lnTo>
                  <a:pt x="14032" y="4207"/>
                </a:lnTo>
                <a:lnTo>
                  <a:pt x="12722" y="2805"/>
                </a:lnTo>
                <a:lnTo>
                  <a:pt x="11226" y="1402"/>
                </a:lnTo>
                <a:lnTo>
                  <a:pt x="9916" y="0"/>
                </a:lnTo>
                <a:close/>
              </a:path>
            </a:pathLst>
          </a:custGeom>
          <a:solidFill>
            <a:srgbClr val="000000"/>
          </a:solidFill>
        </p:spPr>
        <p:txBody>
          <a:bodyPr wrap="square" lIns="0" tIns="0" rIns="0" bIns="0" rtlCol="0"/>
          <a:lstStyle/>
          <a:p>
            <a:endParaRPr/>
          </a:p>
        </p:txBody>
      </p:sp>
      <p:sp>
        <p:nvSpPr>
          <p:cNvPr id="254" name="object 254"/>
          <p:cNvSpPr/>
          <p:nvPr/>
        </p:nvSpPr>
        <p:spPr>
          <a:xfrm>
            <a:off x="5842863" y="4508972"/>
            <a:ext cx="59055" cy="92710"/>
          </a:xfrm>
          <a:custGeom>
            <a:avLst/>
            <a:gdLst/>
            <a:ahLst/>
            <a:cxnLst/>
            <a:rect l="l" t="t" r="r" b="b"/>
            <a:pathLst>
              <a:path w="59054" h="92710">
                <a:moveTo>
                  <a:pt x="4303" y="70170"/>
                </a:moveTo>
                <a:lnTo>
                  <a:pt x="0" y="71572"/>
                </a:lnTo>
                <a:lnTo>
                  <a:pt x="5613" y="82793"/>
                </a:lnTo>
                <a:lnTo>
                  <a:pt x="5613" y="87001"/>
                </a:lnTo>
                <a:lnTo>
                  <a:pt x="7109" y="88404"/>
                </a:lnTo>
                <a:lnTo>
                  <a:pt x="9916" y="89807"/>
                </a:lnTo>
                <a:lnTo>
                  <a:pt x="11226" y="91209"/>
                </a:lnTo>
                <a:lnTo>
                  <a:pt x="14032" y="91209"/>
                </a:lnTo>
                <a:lnTo>
                  <a:pt x="15529" y="92612"/>
                </a:lnTo>
                <a:lnTo>
                  <a:pt x="21142" y="92612"/>
                </a:lnTo>
                <a:lnTo>
                  <a:pt x="28214" y="91845"/>
                </a:lnTo>
                <a:lnTo>
                  <a:pt x="34917" y="89631"/>
                </a:lnTo>
                <a:lnTo>
                  <a:pt x="41375" y="86103"/>
                </a:lnTo>
                <a:lnTo>
                  <a:pt x="42053" y="85599"/>
                </a:lnTo>
                <a:lnTo>
                  <a:pt x="16839" y="85599"/>
                </a:lnTo>
                <a:lnTo>
                  <a:pt x="14032" y="84196"/>
                </a:lnTo>
                <a:lnTo>
                  <a:pt x="12722" y="82793"/>
                </a:lnTo>
                <a:lnTo>
                  <a:pt x="11226" y="81391"/>
                </a:lnTo>
                <a:lnTo>
                  <a:pt x="9916" y="81391"/>
                </a:lnTo>
                <a:lnTo>
                  <a:pt x="8419" y="78585"/>
                </a:lnTo>
                <a:lnTo>
                  <a:pt x="5613" y="72975"/>
                </a:lnTo>
                <a:lnTo>
                  <a:pt x="4303" y="70170"/>
                </a:lnTo>
                <a:close/>
              </a:path>
              <a:path w="59054" h="92710">
                <a:moveTo>
                  <a:pt x="54072" y="40695"/>
                </a:moveTo>
                <a:lnTo>
                  <a:pt x="33678" y="40695"/>
                </a:lnTo>
                <a:lnTo>
                  <a:pt x="39291" y="42098"/>
                </a:lnTo>
                <a:lnTo>
                  <a:pt x="42098" y="46306"/>
                </a:lnTo>
                <a:lnTo>
                  <a:pt x="46401" y="50514"/>
                </a:lnTo>
                <a:lnTo>
                  <a:pt x="47711" y="54740"/>
                </a:lnTo>
                <a:lnTo>
                  <a:pt x="47711" y="70170"/>
                </a:lnTo>
                <a:lnTo>
                  <a:pt x="46401" y="75780"/>
                </a:lnTo>
                <a:lnTo>
                  <a:pt x="42098" y="79988"/>
                </a:lnTo>
                <a:lnTo>
                  <a:pt x="37981" y="84196"/>
                </a:lnTo>
                <a:lnTo>
                  <a:pt x="32368" y="85599"/>
                </a:lnTo>
                <a:lnTo>
                  <a:pt x="42053" y="85599"/>
                </a:lnTo>
                <a:lnTo>
                  <a:pt x="58937" y="57546"/>
                </a:lnTo>
                <a:lnTo>
                  <a:pt x="58937" y="49111"/>
                </a:lnTo>
                <a:lnTo>
                  <a:pt x="56130" y="43500"/>
                </a:lnTo>
                <a:lnTo>
                  <a:pt x="54072" y="40695"/>
                </a:lnTo>
                <a:close/>
              </a:path>
              <a:path w="59054" h="92710">
                <a:moveTo>
                  <a:pt x="54821" y="0"/>
                </a:moveTo>
                <a:lnTo>
                  <a:pt x="46401" y="1402"/>
                </a:lnTo>
                <a:lnTo>
                  <a:pt x="8419" y="1402"/>
                </a:lnTo>
                <a:lnTo>
                  <a:pt x="8419" y="5610"/>
                </a:lnTo>
                <a:lnTo>
                  <a:pt x="9916" y="12623"/>
                </a:lnTo>
                <a:lnTo>
                  <a:pt x="9881" y="20880"/>
                </a:lnTo>
                <a:lnTo>
                  <a:pt x="9682" y="27786"/>
                </a:lnTo>
                <a:lnTo>
                  <a:pt x="9168" y="35260"/>
                </a:lnTo>
                <a:lnTo>
                  <a:pt x="8749" y="40695"/>
                </a:lnTo>
                <a:lnTo>
                  <a:pt x="8590" y="43500"/>
                </a:lnTo>
                <a:lnTo>
                  <a:pt x="8419" y="47708"/>
                </a:lnTo>
                <a:lnTo>
                  <a:pt x="11226" y="49111"/>
                </a:lnTo>
                <a:lnTo>
                  <a:pt x="12722" y="46306"/>
                </a:lnTo>
                <a:lnTo>
                  <a:pt x="15529" y="43500"/>
                </a:lnTo>
                <a:lnTo>
                  <a:pt x="21142" y="40695"/>
                </a:lnTo>
                <a:lnTo>
                  <a:pt x="54072" y="40695"/>
                </a:lnTo>
                <a:lnTo>
                  <a:pt x="52014" y="37890"/>
                </a:lnTo>
                <a:lnTo>
                  <a:pt x="14032" y="37890"/>
                </a:lnTo>
                <a:lnTo>
                  <a:pt x="14219" y="20880"/>
                </a:lnTo>
                <a:lnTo>
                  <a:pt x="14664" y="15198"/>
                </a:lnTo>
                <a:lnTo>
                  <a:pt x="15529" y="11221"/>
                </a:lnTo>
                <a:lnTo>
                  <a:pt x="54821" y="11221"/>
                </a:lnTo>
                <a:lnTo>
                  <a:pt x="54821" y="1402"/>
                </a:lnTo>
                <a:lnTo>
                  <a:pt x="15529" y="1402"/>
                </a:lnTo>
                <a:lnTo>
                  <a:pt x="9916" y="0"/>
                </a:lnTo>
                <a:lnTo>
                  <a:pt x="54821" y="0"/>
                </a:lnTo>
                <a:close/>
              </a:path>
              <a:path w="59054" h="92710">
                <a:moveTo>
                  <a:pt x="40788" y="30877"/>
                </a:moveTo>
                <a:lnTo>
                  <a:pt x="29562" y="30877"/>
                </a:lnTo>
                <a:lnTo>
                  <a:pt x="25258" y="32279"/>
                </a:lnTo>
                <a:lnTo>
                  <a:pt x="22452" y="33682"/>
                </a:lnTo>
                <a:lnTo>
                  <a:pt x="19645" y="33682"/>
                </a:lnTo>
                <a:lnTo>
                  <a:pt x="16839" y="35085"/>
                </a:lnTo>
                <a:lnTo>
                  <a:pt x="14032" y="37890"/>
                </a:lnTo>
                <a:lnTo>
                  <a:pt x="52014" y="37890"/>
                </a:lnTo>
                <a:lnTo>
                  <a:pt x="46401" y="33682"/>
                </a:lnTo>
                <a:lnTo>
                  <a:pt x="40788" y="30877"/>
                </a:lnTo>
                <a:close/>
              </a:path>
            </a:pathLst>
          </a:custGeom>
          <a:solidFill>
            <a:srgbClr val="000000"/>
          </a:solidFill>
        </p:spPr>
        <p:txBody>
          <a:bodyPr wrap="square" lIns="0" tIns="0" rIns="0" bIns="0" rtlCol="0"/>
          <a:lstStyle/>
          <a:p>
            <a:endParaRPr/>
          </a:p>
        </p:txBody>
      </p:sp>
      <p:sp>
        <p:nvSpPr>
          <p:cNvPr id="255" name="object 255"/>
          <p:cNvSpPr/>
          <p:nvPr/>
        </p:nvSpPr>
        <p:spPr>
          <a:xfrm>
            <a:off x="6614845" y="4508972"/>
            <a:ext cx="59055" cy="91440"/>
          </a:xfrm>
          <a:custGeom>
            <a:avLst/>
            <a:gdLst/>
            <a:ahLst/>
            <a:cxnLst/>
            <a:rect l="l" t="t" r="r" b="b"/>
            <a:pathLst>
              <a:path w="59054" h="91439">
                <a:moveTo>
                  <a:pt x="55132" y="11221"/>
                </a:moveTo>
                <a:lnTo>
                  <a:pt x="47711" y="11221"/>
                </a:lnTo>
                <a:lnTo>
                  <a:pt x="40998" y="24913"/>
                </a:lnTo>
                <a:lnTo>
                  <a:pt x="37002" y="32542"/>
                </a:lnTo>
                <a:lnTo>
                  <a:pt x="22461" y="57056"/>
                </a:lnTo>
                <a:lnTo>
                  <a:pt x="7791" y="81347"/>
                </a:lnTo>
                <a:lnTo>
                  <a:pt x="2806" y="89807"/>
                </a:lnTo>
                <a:lnTo>
                  <a:pt x="2806" y="91209"/>
                </a:lnTo>
                <a:lnTo>
                  <a:pt x="15342" y="91209"/>
                </a:lnTo>
                <a:lnTo>
                  <a:pt x="22732" y="74659"/>
                </a:lnTo>
                <a:lnTo>
                  <a:pt x="32368" y="54553"/>
                </a:lnTo>
                <a:lnTo>
                  <a:pt x="44390" y="31025"/>
                </a:lnTo>
                <a:lnTo>
                  <a:pt x="55132" y="11221"/>
                </a:lnTo>
                <a:close/>
              </a:path>
              <a:path w="59054" h="91439">
                <a:moveTo>
                  <a:pt x="1309" y="0"/>
                </a:moveTo>
                <a:lnTo>
                  <a:pt x="0" y="1402"/>
                </a:lnTo>
                <a:lnTo>
                  <a:pt x="0" y="28071"/>
                </a:lnTo>
                <a:lnTo>
                  <a:pt x="4116" y="28071"/>
                </a:lnTo>
                <a:lnTo>
                  <a:pt x="4116" y="19655"/>
                </a:lnTo>
                <a:lnTo>
                  <a:pt x="5613" y="15447"/>
                </a:lnTo>
                <a:lnTo>
                  <a:pt x="5613" y="14045"/>
                </a:lnTo>
                <a:lnTo>
                  <a:pt x="6922" y="12623"/>
                </a:lnTo>
                <a:lnTo>
                  <a:pt x="8419" y="12623"/>
                </a:lnTo>
                <a:lnTo>
                  <a:pt x="11226" y="11221"/>
                </a:lnTo>
                <a:lnTo>
                  <a:pt x="55132" y="11221"/>
                </a:lnTo>
                <a:lnTo>
                  <a:pt x="58937" y="4207"/>
                </a:lnTo>
                <a:lnTo>
                  <a:pt x="58937" y="1402"/>
                </a:lnTo>
                <a:lnTo>
                  <a:pt x="6922" y="1402"/>
                </a:lnTo>
                <a:lnTo>
                  <a:pt x="1309" y="0"/>
                </a:lnTo>
                <a:close/>
              </a:path>
              <a:path w="59054" h="91439">
                <a:moveTo>
                  <a:pt x="58937" y="0"/>
                </a:moveTo>
                <a:lnTo>
                  <a:pt x="52625" y="219"/>
                </a:lnTo>
                <a:lnTo>
                  <a:pt x="34809" y="1183"/>
                </a:lnTo>
                <a:lnTo>
                  <a:pt x="23762" y="1402"/>
                </a:lnTo>
                <a:lnTo>
                  <a:pt x="58937" y="1402"/>
                </a:lnTo>
                <a:lnTo>
                  <a:pt x="58937" y="0"/>
                </a:lnTo>
                <a:close/>
              </a:path>
            </a:pathLst>
          </a:custGeom>
          <a:solidFill>
            <a:srgbClr val="000000"/>
          </a:solidFill>
        </p:spPr>
        <p:txBody>
          <a:bodyPr wrap="square" lIns="0" tIns="0" rIns="0" bIns="0" rtlCol="0"/>
          <a:lstStyle/>
          <a:p>
            <a:endParaRPr/>
          </a:p>
        </p:txBody>
      </p:sp>
      <p:sp>
        <p:nvSpPr>
          <p:cNvPr id="256" name="object 256"/>
          <p:cNvSpPr/>
          <p:nvPr/>
        </p:nvSpPr>
        <p:spPr>
          <a:xfrm>
            <a:off x="6677944" y="4508972"/>
            <a:ext cx="57785" cy="92710"/>
          </a:xfrm>
          <a:custGeom>
            <a:avLst/>
            <a:gdLst/>
            <a:ahLst/>
            <a:cxnLst/>
            <a:rect l="l" t="t" r="r" b="b"/>
            <a:pathLst>
              <a:path w="57784" h="92710">
                <a:moveTo>
                  <a:pt x="36626" y="0"/>
                </a:moveTo>
                <a:lnTo>
                  <a:pt x="21097" y="0"/>
                </a:lnTo>
                <a:lnTo>
                  <a:pt x="13987" y="2805"/>
                </a:lnTo>
                <a:lnTo>
                  <a:pt x="18" y="44903"/>
                </a:lnTo>
                <a:lnTo>
                  <a:pt x="0" y="47708"/>
                </a:lnTo>
                <a:lnTo>
                  <a:pt x="209" y="54206"/>
                </a:lnTo>
                <a:lnTo>
                  <a:pt x="12677" y="87001"/>
                </a:lnTo>
                <a:lnTo>
                  <a:pt x="16794" y="91209"/>
                </a:lnTo>
                <a:lnTo>
                  <a:pt x="21097" y="92612"/>
                </a:lnTo>
                <a:lnTo>
                  <a:pt x="36626" y="92612"/>
                </a:lnTo>
                <a:lnTo>
                  <a:pt x="43549" y="88404"/>
                </a:lnTo>
                <a:lnTo>
                  <a:pt x="23903" y="88404"/>
                </a:lnTo>
                <a:lnTo>
                  <a:pt x="19600" y="85599"/>
                </a:lnTo>
                <a:lnTo>
                  <a:pt x="11297" y="47708"/>
                </a:lnTo>
                <a:lnTo>
                  <a:pt x="11479" y="33331"/>
                </a:lnTo>
                <a:lnTo>
                  <a:pt x="23903" y="4207"/>
                </a:lnTo>
                <a:lnTo>
                  <a:pt x="45046" y="4207"/>
                </a:lnTo>
                <a:lnTo>
                  <a:pt x="40743" y="1402"/>
                </a:lnTo>
                <a:lnTo>
                  <a:pt x="36626" y="0"/>
                </a:lnTo>
                <a:close/>
              </a:path>
              <a:path w="57784" h="92710">
                <a:moveTo>
                  <a:pt x="45046" y="4207"/>
                </a:moveTo>
                <a:lnTo>
                  <a:pt x="33820" y="4207"/>
                </a:lnTo>
                <a:lnTo>
                  <a:pt x="37936" y="7013"/>
                </a:lnTo>
                <a:lnTo>
                  <a:pt x="43435" y="17916"/>
                </a:lnTo>
                <a:lnTo>
                  <a:pt x="45163" y="25439"/>
                </a:lnTo>
                <a:lnTo>
                  <a:pt x="46025" y="34690"/>
                </a:lnTo>
                <a:lnTo>
                  <a:pt x="46207" y="54163"/>
                </a:lnTo>
                <a:lnTo>
                  <a:pt x="46107" y="58502"/>
                </a:lnTo>
                <a:lnTo>
                  <a:pt x="35130" y="88404"/>
                </a:lnTo>
                <a:lnTo>
                  <a:pt x="43549" y="88404"/>
                </a:lnTo>
                <a:lnTo>
                  <a:pt x="57417" y="44903"/>
                </a:lnTo>
                <a:lnTo>
                  <a:pt x="57582" y="29474"/>
                </a:lnTo>
                <a:lnTo>
                  <a:pt x="56272" y="22461"/>
                </a:lnTo>
                <a:lnTo>
                  <a:pt x="54775" y="16850"/>
                </a:lnTo>
                <a:lnTo>
                  <a:pt x="51969" y="11221"/>
                </a:lnTo>
                <a:lnTo>
                  <a:pt x="49162" y="7013"/>
                </a:lnTo>
                <a:lnTo>
                  <a:pt x="45046" y="4207"/>
                </a:lnTo>
                <a:close/>
              </a:path>
            </a:pathLst>
          </a:custGeom>
          <a:solidFill>
            <a:srgbClr val="000000"/>
          </a:solidFill>
        </p:spPr>
        <p:txBody>
          <a:bodyPr wrap="square" lIns="0" tIns="0" rIns="0" bIns="0" rtlCol="0"/>
          <a:lstStyle/>
          <a:p>
            <a:endParaRPr/>
          </a:p>
        </p:txBody>
      </p:sp>
      <p:sp>
        <p:nvSpPr>
          <p:cNvPr id="257" name="object 257"/>
          <p:cNvSpPr/>
          <p:nvPr/>
        </p:nvSpPr>
        <p:spPr>
          <a:xfrm>
            <a:off x="7455498" y="4507571"/>
            <a:ext cx="56515" cy="94615"/>
          </a:xfrm>
          <a:custGeom>
            <a:avLst/>
            <a:gdLst/>
            <a:ahLst/>
            <a:cxnLst/>
            <a:rect l="l" t="t" r="r" b="b"/>
            <a:pathLst>
              <a:path w="56515" h="94614">
                <a:moveTo>
                  <a:pt x="44904" y="0"/>
                </a:moveTo>
                <a:lnTo>
                  <a:pt x="11600" y="22108"/>
                </a:lnTo>
                <a:lnTo>
                  <a:pt x="0" y="58948"/>
                </a:lnTo>
                <a:lnTo>
                  <a:pt x="321" y="66838"/>
                </a:lnTo>
                <a:lnTo>
                  <a:pt x="18336" y="94015"/>
                </a:lnTo>
                <a:lnTo>
                  <a:pt x="35175" y="94015"/>
                </a:lnTo>
                <a:lnTo>
                  <a:pt x="42098" y="91209"/>
                </a:lnTo>
                <a:lnTo>
                  <a:pt x="43220" y="89807"/>
                </a:lnTo>
                <a:lnTo>
                  <a:pt x="23949" y="89807"/>
                </a:lnTo>
                <a:lnTo>
                  <a:pt x="19645" y="87001"/>
                </a:lnTo>
                <a:lnTo>
                  <a:pt x="16839" y="82793"/>
                </a:lnTo>
                <a:lnTo>
                  <a:pt x="12722" y="78585"/>
                </a:lnTo>
                <a:lnTo>
                  <a:pt x="11226" y="71572"/>
                </a:lnTo>
                <a:lnTo>
                  <a:pt x="11226" y="56143"/>
                </a:lnTo>
                <a:lnTo>
                  <a:pt x="12722" y="53319"/>
                </a:lnTo>
                <a:lnTo>
                  <a:pt x="14032" y="51916"/>
                </a:lnTo>
                <a:lnTo>
                  <a:pt x="15529" y="49111"/>
                </a:lnTo>
                <a:lnTo>
                  <a:pt x="18336" y="47708"/>
                </a:lnTo>
                <a:lnTo>
                  <a:pt x="12722" y="47708"/>
                </a:lnTo>
                <a:lnTo>
                  <a:pt x="12743" y="39205"/>
                </a:lnTo>
                <a:lnTo>
                  <a:pt x="14032" y="33682"/>
                </a:lnTo>
                <a:lnTo>
                  <a:pt x="18336" y="28071"/>
                </a:lnTo>
                <a:lnTo>
                  <a:pt x="21142" y="22461"/>
                </a:lnTo>
                <a:lnTo>
                  <a:pt x="25258" y="16850"/>
                </a:lnTo>
                <a:lnTo>
                  <a:pt x="36484" y="8415"/>
                </a:lnTo>
                <a:lnTo>
                  <a:pt x="42098" y="5610"/>
                </a:lnTo>
                <a:lnTo>
                  <a:pt x="50517" y="4207"/>
                </a:lnTo>
                <a:lnTo>
                  <a:pt x="50517" y="2805"/>
                </a:lnTo>
                <a:lnTo>
                  <a:pt x="44904" y="0"/>
                </a:lnTo>
                <a:close/>
              </a:path>
              <a:path w="56515" h="94614">
                <a:moveTo>
                  <a:pt x="51453" y="44903"/>
                </a:moveTo>
                <a:lnTo>
                  <a:pt x="33678" y="44903"/>
                </a:lnTo>
                <a:lnTo>
                  <a:pt x="36484" y="46306"/>
                </a:lnTo>
                <a:lnTo>
                  <a:pt x="40788" y="50514"/>
                </a:lnTo>
                <a:lnTo>
                  <a:pt x="43594" y="54740"/>
                </a:lnTo>
                <a:lnTo>
                  <a:pt x="44904" y="58948"/>
                </a:lnTo>
                <a:lnTo>
                  <a:pt x="44904" y="74377"/>
                </a:lnTo>
                <a:lnTo>
                  <a:pt x="43594" y="79988"/>
                </a:lnTo>
                <a:lnTo>
                  <a:pt x="39291" y="84196"/>
                </a:lnTo>
                <a:lnTo>
                  <a:pt x="33678" y="89807"/>
                </a:lnTo>
                <a:lnTo>
                  <a:pt x="43220" y="89807"/>
                </a:lnTo>
                <a:lnTo>
                  <a:pt x="47711" y="84196"/>
                </a:lnTo>
                <a:lnTo>
                  <a:pt x="53324" y="78585"/>
                </a:lnTo>
                <a:lnTo>
                  <a:pt x="56130" y="71572"/>
                </a:lnTo>
                <a:lnTo>
                  <a:pt x="56130" y="54740"/>
                </a:lnTo>
                <a:lnTo>
                  <a:pt x="53324" y="47708"/>
                </a:lnTo>
                <a:lnTo>
                  <a:pt x="51453" y="44903"/>
                </a:lnTo>
                <a:close/>
              </a:path>
              <a:path w="56515" h="94614">
                <a:moveTo>
                  <a:pt x="40788" y="37890"/>
                </a:moveTo>
                <a:lnTo>
                  <a:pt x="28065" y="37890"/>
                </a:lnTo>
                <a:lnTo>
                  <a:pt x="25258" y="39292"/>
                </a:lnTo>
                <a:lnTo>
                  <a:pt x="23949" y="39292"/>
                </a:lnTo>
                <a:lnTo>
                  <a:pt x="21142" y="40695"/>
                </a:lnTo>
                <a:lnTo>
                  <a:pt x="19645" y="42098"/>
                </a:lnTo>
                <a:lnTo>
                  <a:pt x="12722" y="47708"/>
                </a:lnTo>
                <a:lnTo>
                  <a:pt x="18336" y="47708"/>
                </a:lnTo>
                <a:lnTo>
                  <a:pt x="21142" y="46306"/>
                </a:lnTo>
                <a:lnTo>
                  <a:pt x="25258" y="44903"/>
                </a:lnTo>
                <a:lnTo>
                  <a:pt x="51453" y="44903"/>
                </a:lnTo>
                <a:lnTo>
                  <a:pt x="50517" y="43500"/>
                </a:lnTo>
                <a:lnTo>
                  <a:pt x="46401" y="39292"/>
                </a:lnTo>
                <a:lnTo>
                  <a:pt x="40788" y="37890"/>
                </a:lnTo>
                <a:close/>
              </a:path>
            </a:pathLst>
          </a:custGeom>
          <a:solidFill>
            <a:srgbClr val="000000"/>
          </a:solidFill>
        </p:spPr>
        <p:txBody>
          <a:bodyPr wrap="square" lIns="0" tIns="0" rIns="0" bIns="0" rtlCol="0"/>
          <a:lstStyle/>
          <a:p>
            <a:endParaRPr/>
          </a:p>
        </p:txBody>
      </p:sp>
      <p:sp>
        <p:nvSpPr>
          <p:cNvPr id="258" name="object 258"/>
          <p:cNvSpPr/>
          <p:nvPr/>
        </p:nvSpPr>
        <p:spPr>
          <a:xfrm>
            <a:off x="7517241" y="4508972"/>
            <a:ext cx="59055" cy="92710"/>
          </a:xfrm>
          <a:custGeom>
            <a:avLst/>
            <a:gdLst/>
            <a:ahLst/>
            <a:cxnLst/>
            <a:rect l="l" t="t" r="r" b="b"/>
            <a:pathLst>
              <a:path w="59054" h="92710">
                <a:moveTo>
                  <a:pt x="4303" y="68767"/>
                </a:moveTo>
                <a:lnTo>
                  <a:pt x="0" y="70170"/>
                </a:lnTo>
                <a:lnTo>
                  <a:pt x="2806" y="77183"/>
                </a:lnTo>
                <a:lnTo>
                  <a:pt x="4303" y="84196"/>
                </a:lnTo>
                <a:lnTo>
                  <a:pt x="5613" y="89807"/>
                </a:lnTo>
                <a:lnTo>
                  <a:pt x="8419" y="89807"/>
                </a:lnTo>
                <a:lnTo>
                  <a:pt x="11226" y="91209"/>
                </a:lnTo>
                <a:lnTo>
                  <a:pt x="14032" y="91209"/>
                </a:lnTo>
                <a:lnTo>
                  <a:pt x="15529" y="92612"/>
                </a:lnTo>
                <a:lnTo>
                  <a:pt x="21142" y="92612"/>
                </a:lnTo>
                <a:lnTo>
                  <a:pt x="28424" y="92064"/>
                </a:lnTo>
                <a:lnTo>
                  <a:pt x="35479" y="90333"/>
                </a:lnTo>
                <a:lnTo>
                  <a:pt x="42007" y="87286"/>
                </a:lnTo>
                <a:lnTo>
                  <a:pt x="42369" y="87001"/>
                </a:lnTo>
                <a:lnTo>
                  <a:pt x="19645" y="87001"/>
                </a:lnTo>
                <a:lnTo>
                  <a:pt x="14032" y="84196"/>
                </a:lnTo>
                <a:lnTo>
                  <a:pt x="12722" y="82793"/>
                </a:lnTo>
                <a:lnTo>
                  <a:pt x="11226" y="81391"/>
                </a:lnTo>
                <a:lnTo>
                  <a:pt x="8419" y="78585"/>
                </a:lnTo>
                <a:lnTo>
                  <a:pt x="7109" y="74377"/>
                </a:lnTo>
                <a:lnTo>
                  <a:pt x="4303" y="68767"/>
                </a:lnTo>
                <a:close/>
              </a:path>
              <a:path w="59054" h="92710">
                <a:moveTo>
                  <a:pt x="53324" y="46306"/>
                </a:moveTo>
                <a:lnTo>
                  <a:pt x="35175" y="46306"/>
                </a:lnTo>
                <a:lnTo>
                  <a:pt x="39291" y="47708"/>
                </a:lnTo>
                <a:lnTo>
                  <a:pt x="42098" y="50514"/>
                </a:lnTo>
                <a:lnTo>
                  <a:pt x="44904" y="54740"/>
                </a:lnTo>
                <a:lnTo>
                  <a:pt x="46401" y="58948"/>
                </a:lnTo>
                <a:lnTo>
                  <a:pt x="46307" y="71923"/>
                </a:lnTo>
                <a:lnTo>
                  <a:pt x="44904" y="77183"/>
                </a:lnTo>
                <a:lnTo>
                  <a:pt x="40788" y="81391"/>
                </a:lnTo>
                <a:lnTo>
                  <a:pt x="37981" y="85599"/>
                </a:lnTo>
                <a:lnTo>
                  <a:pt x="32368" y="87001"/>
                </a:lnTo>
                <a:lnTo>
                  <a:pt x="42369" y="87001"/>
                </a:lnTo>
                <a:lnTo>
                  <a:pt x="58937" y="58948"/>
                </a:lnTo>
                <a:lnTo>
                  <a:pt x="58937" y="54740"/>
                </a:lnTo>
                <a:lnTo>
                  <a:pt x="57627" y="51916"/>
                </a:lnTo>
                <a:lnTo>
                  <a:pt x="56130" y="49111"/>
                </a:lnTo>
                <a:lnTo>
                  <a:pt x="53324" y="46306"/>
                </a:lnTo>
                <a:close/>
              </a:path>
              <a:path w="59054" h="92710">
                <a:moveTo>
                  <a:pt x="18336" y="40695"/>
                </a:moveTo>
                <a:lnTo>
                  <a:pt x="16839" y="49111"/>
                </a:lnTo>
                <a:lnTo>
                  <a:pt x="18336" y="49111"/>
                </a:lnTo>
                <a:lnTo>
                  <a:pt x="22452" y="46306"/>
                </a:lnTo>
                <a:lnTo>
                  <a:pt x="53324" y="46306"/>
                </a:lnTo>
                <a:lnTo>
                  <a:pt x="50517" y="43500"/>
                </a:lnTo>
                <a:lnTo>
                  <a:pt x="46401" y="42098"/>
                </a:lnTo>
                <a:lnTo>
                  <a:pt x="21142" y="42098"/>
                </a:lnTo>
                <a:lnTo>
                  <a:pt x="18336" y="40695"/>
                </a:lnTo>
                <a:close/>
              </a:path>
              <a:path w="59054" h="92710">
                <a:moveTo>
                  <a:pt x="49207" y="8415"/>
                </a:moveTo>
                <a:lnTo>
                  <a:pt x="29562" y="8415"/>
                </a:lnTo>
                <a:lnTo>
                  <a:pt x="33678" y="9818"/>
                </a:lnTo>
                <a:lnTo>
                  <a:pt x="39291" y="15447"/>
                </a:lnTo>
                <a:lnTo>
                  <a:pt x="40788" y="19655"/>
                </a:lnTo>
                <a:lnTo>
                  <a:pt x="40788" y="29474"/>
                </a:lnTo>
                <a:lnTo>
                  <a:pt x="39291" y="33682"/>
                </a:lnTo>
                <a:lnTo>
                  <a:pt x="36484" y="36487"/>
                </a:lnTo>
                <a:lnTo>
                  <a:pt x="32368" y="39292"/>
                </a:lnTo>
                <a:lnTo>
                  <a:pt x="28065" y="42098"/>
                </a:lnTo>
                <a:lnTo>
                  <a:pt x="46401" y="42098"/>
                </a:lnTo>
                <a:lnTo>
                  <a:pt x="43594" y="40695"/>
                </a:lnTo>
                <a:lnTo>
                  <a:pt x="37981" y="40695"/>
                </a:lnTo>
                <a:lnTo>
                  <a:pt x="43594" y="36487"/>
                </a:lnTo>
                <a:lnTo>
                  <a:pt x="47711" y="32279"/>
                </a:lnTo>
                <a:lnTo>
                  <a:pt x="49207" y="29474"/>
                </a:lnTo>
                <a:lnTo>
                  <a:pt x="50517" y="25266"/>
                </a:lnTo>
                <a:lnTo>
                  <a:pt x="52014" y="22461"/>
                </a:lnTo>
                <a:lnTo>
                  <a:pt x="52014" y="12623"/>
                </a:lnTo>
                <a:lnTo>
                  <a:pt x="49207" y="8415"/>
                </a:lnTo>
                <a:close/>
              </a:path>
              <a:path w="59054" h="92710">
                <a:moveTo>
                  <a:pt x="35175" y="0"/>
                </a:moveTo>
                <a:lnTo>
                  <a:pt x="19645" y="0"/>
                </a:lnTo>
                <a:lnTo>
                  <a:pt x="15529" y="1402"/>
                </a:lnTo>
                <a:lnTo>
                  <a:pt x="12722" y="2805"/>
                </a:lnTo>
                <a:lnTo>
                  <a:pt x="8419" y="5610"/>
                </a:lnTo>
                <a:lnTo>
                  <a:pt x="5613" y="8415"/>
                </a:lnTo>
                <a:lnTo>
                  <a:pt x="2806" y="23863"/>
                </a:lnTo>
                <a:lnTo>
                  <a:pt x="7109" y="23863"/>
                </a:lnTo>
                <a:lnTo>
                  <a:pt x="8419" y="19655"/>
                </a:lnTo>
                <a:lnTo>
                  <a:pt x="9916" y="16850"/>
                </a:lnTo>
                <a:lnTo>
                  <a:pt x="9916" y="15447"/>
                </a:lnTo>
                <a:lnTo>
                  <a:pt x="11226" y="12623"/>
                </a:lnTo>
                <a:lnTo>
                  <a:pt x="19645" y="8415"/>
                </a:lnTo>
                <a:lnTo>
                  <a:pt x="49207" y="8415"/>
                </a:lnTo>
                <a:lnTo>
                  <a:pt x="44904" y="5610"/>
                </a:lnTo>
                <a:lnTo>
                  <a:pt x="40788" y="1402"/>
                </a:lnTo>
                <a:lnTo>
                  <a:pt x="35175" y="0"/>
                </a:lnTo>
                <a:close/>
              </a:path>
            </a:pathLst>
          </a:custGeom>
          <a:solidFill>
            <a:srgbClr val="000000"/>
          </a:solidFill>
        </p:spPr>
        <p:txBody>
          <a:bodyPr wrap="square" lIns="0" tIns="0" rIns="0" bIns="0" rtlCol="0"/>
          <a:lstStyle/>
          <a:p>
            <a:endParaRPr/>
          </a:p>
        </p:txBody>
      </p:sp>
      <p:sp>
        <p:nvSpPr>
          <p:cNvPr id="259" name="object 259"/>
          <p:cNvSpPr/>
          <p:nvPr/>
        </p:nvSpPr>
        <p:spPr>
          <a:xfrm>
            <a:off x="8423939" y="4508972"/>
            <a:ext cx="59055" cy="92710"/>
          </a:xfrm>
          <a:custGeom>
            <a:avLst/>
            <a:gdLst/>
            <a:ahLst/>
            <a:cxnLst/>
            <a:rect l="l" t="t" r="r" b="b"/>
            <a:pathLst>
              <a:path w="59054" h="92710">
                <a:moveTo>
                  <a:pt x="4116" y="68767"/>
                </a:moveTo>
                <a:lnTo>
                  <a:pt x="0" y="70170"/>
                </a:lnTo>
                <a:lnTo>
                  <a:pt x="5613" y="84196"/>
                </a:lnTo>
                <a:lnTo>
                  <a:pt x="5613" y="89807"/>
                </a:lnTo>
                <a:lnTo>
                  <a:pt x="8419" y="89807"/>
                </a:lnTo>
                <a:lnTo>
                  <a:pt x="11226" y="91209"/>
                </a:lnTo>
                <a:lnTo>
                  <a:pt x="14032" y="91209"/>
                </a:lnTo>
                <a:lnTo>
                  <a:pt x="16839" y="92612"/>
                </a:lnTo>
                <a:lnTo>
                  <a:pt x="20955" y="92612"/>
                </a:lnTo>
                <a:lnTo>
                  <a:pt x="28872" y="92064"/>
                </a:lnTo>
                <a:lnTo>
                  <a:pt x="35876" y="90333"/>
                </a:lnTo>
                <a:lnTo>
                  <a:pt x="42109" y="87286"/>
                </a:lnTo>
                <a:lnTo>
                  <a:pt x="42464" y="87001"/>
                </a:lnTo>
                <a:lnTo>
                  <a:pt x="19645" y="87001"/>
                </a:lnTo>
                <a:lnTo>
                  <a:pt x="14032" y="84196"/>
                </a:lnTo>
                <a:lnTo>
                  <a:pt x="12535" y="82793"/>
                </a:lnTo>
                <a:lnTo>
                  <a:pt x="11226" y="81391"/>
                </a:lnTo>
                <a:lnTo>
                  <a:pt x="8419" y="78585"/>
                </a:lnTo>
                <a:lnTo>
                  <a:pt x="6922" y="74377"/>
                </a:lnTo>
                <a:lnTo>
                  <a:pt x="4116" y="68767"/>
                </a:lnTo>
                <a:close/>
              </a:path>
              <a:path w="59054" h="92710">
                <a:moveTo>
                  <a:pt x="53324" y="46306"/>
                </a:moveTo>
                <a:lnTo>
                  <a:pt x="34988" y="46306"/>
                </a:lnTo>
                <a:lnTo>
                  <a:pt x="39291" y="47708"/>
                </a:lnTo>
                <a:lnTo>
                  <a:pt x="42098" y="50514"/>
                </a:lnTo>
                <a:lnTo>
                  <a:pt x="44904" y="54740"/>
                </a:lnTo>
                <a:lnTo>
                  <a:pt x="46214" y="58948"/>
                </a:lnTo>
                <a:lnTo>
                  <a:pt x="46132" y="71923"/>
                </a:lnTo>
                <a:lnTo>
                  <a:pt x="44904" y="77183"/>
                </a:lnTo>
                <a:lnTo>
                  <a:pt x="42098" y="81391"/>
                </a:lnTo>
                <a:lnTo>
                  <a:pt x="37794" y="85599"/>
                </a:lnTo>
                <a:lnTo>
                  <a:pt x="32181" y="87001"/>
                </a:lnTo>
                <a:lnTo>
                  <a:pt x="42464" y="87001"/>
                </a:lnTo>
                <a:lnTo>
                  <a:pt x="58937" y="58948"/>
                </a:lnTo>
                <a:lnTo>
                  <a:pt x="58937" y="54740"/>
                </a:lnTo>
                <a:lnTo>
                  <a:pt x="57440" y="51916"/>
                </a:lnTo>
                <a:lnTo>
                  <a:pt x="56130" y="49111"/>
                </a:lnTo>
                <a:lnTo>
                  <a:pt x="53324" y="46306"/>
                </a:lnTo>
                <a:close/>
              </a:path>
              <a:path w="59054" h="92710">
                <a:moveTo>
                  <a:pt x="18148" y="40695"/>
                </a:moveTo>
                <a:lnTo>
                  <a:pt x="16839" y="49111"/>
                </a:lnTo>
                <a:lnTo>
                  <a:pt x="18148" y="49111"/>
                </a:lnTo>
                <a:lnTo>
                  <a:pt x="22452" y="46306"/>
                </a:lnTo>
                <a:lnTo>
                  <a:pt x="53324" y="46306"/>
                </a:lnTo>
                <a:lnTo>
                  <a:pt x="50517" y="43500"/>
                </a:lnTo>
                <a:lnTo>
                  <a:pt x="46214" y="42098"/>
                </a:lnTo>
                <a:lnTo>
                  <a:pt x="20955" y="42098"/>
                </a:lnTo>
                <a:lnTo>
                  <a:pt x="18148" y="40695"/>
                </a:lnTo>
                <a:close/>
              </a:path>
              <a:path w="59054" h="92710">
                <a:moveTo>
                  <a:pt x="49020" y="8415"/>
                </a:moveTo>
                <a:lnTo>
                  <a:pt x="30871" y="8415"/>
                </a:lnTo>
                <a:lnTo>
                  <a:pt x="33678" y="9818"/>
                </a:lnTo>
                <a:lnTo>
                  <a:pt x="39291" y="15447"/>
                </a:lnTo>
                <a:lnTo>
                  <a:pt x="40601" y="19655"/>
                </a:lnTo>
                <a:lnTo>
                  <a:pt x="40601" y="29474"/>
                </a:lnTo>
                <a:lnTo>
                  <a:pt x="39291" y="33682"/>
                </a:lnTo>
                <a:lnTo>
                  <a:pt x="33678" y="39292"/>
                </a:lnTo>
                <a:lnTo>
                  <a:pt x="28065" y="42098"/>
                </a:lnTo>
                <a:lnTo>
                  <a:pt x="46214" y="42098"/>
                </a:lnTo>
                <a:lnTo>
                  <a:pt x="43407" y="40695"/>
                </a:lnTo>
                <a:lnTo>
                  <a:pt x="37794" y="40695"/>
                </a:lnTo>
                <a:lnTo>
                  <a:pt x="43407" y="36487"/>
                </a:lnTo>
                <a:lnTo>
                  <a:pt x="47711" y="32279"/>
                </a:lnTo>
                <a:lnTo>
                  <a:pt x="49020" y="29474"/>
                </a:lnTo>
                <a:lnTo>
                  <a:pt x="50517" y="25266"/>
                </a:lnTo>
                <a:lnTo>
                  <a:pt x="51827" y="22461"/>
                </a:lnTo>
                <a:lnTo>
                  <a:pt x="51827" y="12623"/>
                </a:lnTo>
                <a:lnTo>
                  <a:pt x="49020" y="8415"/>
                </a:lnTo>
                <a:close/>
              </a:path>
              <a:path w="59054" h="92710">
                <a:moveTo>
                  <a:pt x="34988" y="0"/>
                </a:moveTo>
                <a:lnTo>
                  <a:pt x="19645" y="0"/>
                </a:lnTo>
                <a:lnTo>
                  <a:pt x="15342" y="1402"/>
                </a:lnTo>
                <a:lnTo>
                  <a:pt x="12535" y="2805"/>
                </a:lnTo>
                <a:lnTo>
                  <a:pt x="6922" y="8415"/>
                </a:lnTo>
                <a:lnTo>
                  <a:pt x="2806" y="23863"/>
                </a:lnTo>
                <a:lnTo>
                  <a:pt x="6922" y="23863"/>
                </a:lnTo>
                <a:lnTo>
                  <a:pt x="8419" y="19655"/>
                </a:lnTo>
                <a:lnTo>
                  <a:pt x="9729" y="16850"/>
                </a:lnTo>
                <a:lnTo>
                  <a:pt x="9729" y="15447"/>
                </a:lnTo>
                <a:lnTo>
                  <a:pt x="11226" y="15447"/>
                </a:lnTo>
                <a:lnTo>
                  <a:pt x="12535" y="12623"/>
                </a:lnTo>
                <a:lnTo>
                  <a:pt x="14032" y="11221"/>
                </a:lnTo>
                <a:lnTo>
                  <a:pt x="19645" y="8415"/>
                </a:lnTo>
                <a:lnTo>
                  <a:pt x="49020" y="8415"/>
                </a:lnTo>
                <a:lnTo>
                  <a:pt x="44904" y="5610"/>
                </a:lnTo>
                <a:lnTo>
                  <a:pt x="40601" y="1402"/>
                </a:lnTo>
                <a:lnTo>
                  <a:pt x="34988" y="0"/>
                </a:lnTo>
                <a:close/>
              </a:path>
            </a:pathLst>
          </a:custGeom>
          <a:solidFill>
            <a:srgbClr val="000000"/>
          </a:solidFill>
        </p:spPr>
        <p:txBody>
          <a:bodyPr wrap="square" lIns="0" tIns="0" rIns="0" bIns="0" rtlCol="0"/>
          <a:lstStyle/>
          <a:p>
            <a:endParaRPr/>
          </a:p>
        </p:txBody>
      </p:sp>
      <p:sp>
        <p:nvSpPr>
          <p:cNvPr id="260" name="object 260"/>
          <p:cNvSpPr/>
          <p:nvPr/>
        </p:nvSpPr>
        <p:spPr>
          <a:xfrm>
            <a:off x="8492605" y="4508972"/>
            <a:ext cx="52069" cy="91440"/>
          </a:xfrm>
          <a:custGeom>
            <a:avLst/>
            <a:gdLst/>
            <a:ahLst/>
            <a:cxnLst/>
            <a:rect l="l" t="t" r="r" b="b"/>
            <a:pathLst>
              <a:path w="52070" h="91439">
                <a:moveTo>
                  <a:pt x="52014" y="87001"/>
                </a:moveTo>
                <a:lnTo>
                  <a:pt x="7109" y="87001"/>
                </a:lnTo>
                <a:lnTo>
                  <a:pt x="7109" y="91209"/>
                </a:lnTo>
                <a:lnTo>
                  <a:pt x="52014" y="91209"/>
                </a:lnTo>
                <a:lnTo>
                  <a:pt x="52014" y="87001"/>
                </a:lnTo>
                <a:close/>
              </a:path>
              <a:path w="52070" h="91439">
                <a:moveTo>
                  <a:pt x="35175" y="11221"/>
                </a:moveTo>
                <a:lnTo>
                  <a:pt x="23949" y="11221"/>
                </a:lnTo>
                <a:lnTo>
                  <a:pt x="23949" y="77183"/>
                </a:lnTo>
                <a:lnTo>
                  <a:pt x="22452" y="82793"/>
                </a:lnTo>
                <a:lnTo>
                  <a:pt x="21142" y="84196"/>
                </a:lnTo>
                <a:lnTo>
                  <a:pt x="21142" y="85599"/>
                </a:lnTo>
                <a:lnTo>
                  <a:pt x="16839" y="87001"/>
                </a:lnTo>
                <a:lnTo>
                  <a:pt x="39291" y="87001"/>
                </a:lnTo>
                <a:lnTo>
                  <a:pt x="37981" y="85599"/>
                </a:lnTo>
                <a:lnTo>
                  <a:pt x="36484" y="85599"/>
                </a:lnTo>
                <a:lnTo>
                  <a:pt x="36484" y="84196"/>
                </a:lnTo>
                <a:lnTo>
                  <a:pt x="35175" y="81391"/>
                </a:lnTo>
                <a:lnTo>
                  <a:pt x="35175" y="11221"/>
                </a:lnTo>
                <a:close/>
              </a:path>
              <a:path w="52070" h="91439">
                <a:moveTo>
                  <a:pt x="33678" y="0"/>
                </a:moveTo>
                <a:lnTo>
                  <a:pt x="26653" y="3967"/>
                </a:lnTo>
                <a:lnTo>
                  <a:pt x="18452" y="7541"/>
                </a:lnTo>
                <a:lnTo>
                  <a:pt x="9445" y="10856"/>
                </a:lnTo>
                <a:lnTo>
                  <a:pt x="0" y="14045"/>
                </a:lnTo>
                <a:lnTo>
                  <a:pt x="0" y="21058"/>
                </a:lnTo>
                <a:lnTo>
                  <a:pt x="1496" y="21058"/>
                </a:lnTo>
                <a:lnTo>
                  <a:pt x="2806" y="19655"/>
                </a:lnTo>
                <a:lnTo>
                  <a:pt x="4303" y="19655"/>
                </a:lnTo>
                <a:lnTo>
                  <a:pt x="12722" y="15447"/>
                </a:lnTo>
                <a:lnTo>
                  <a:pt x="19645" y="12623"/>
                </a:lnTo>
                <a:lnTo>
                  <a:pt x="21142" y="11221"/>
                </a:lnTo>
                <a:lnTo>
                  <a:pt x="35175" y="11221"/>
                </a:lnTo>
                <a:lnTo>
                  <a:pt x="35338" y="7541"/>
                </a:lnTo>
                <a:lnTo>
                  <a:pt x="36484" y="1402"/>
                </a:lnTo>
                <a:lnTo>
                  <a:pt x="33678" y="0"/>
                </a:lnTo>
                <a:close/>
              </a:path>
            </a:pathLst>
          </a:custGeom>
          <a:solidFill>
            <a:srgbClr val="000000"/>
          </a:solidFill>
        </p:spPr>
        <p:txBody>
          <a:bodyPr wrap="square" lIns="0" tIns="0" rIns="0" bIns="0" rtlCol="0"/>
          <a:lstStyle/>
          <a:p>
            <a:endParaRPr/>
          </a:p>
        </p:txBody>
      </p:sp>
      <p:sp>
        <p:nvSpPr>
          <p:cNvPr id="261" name="object 261"/>
          <p:cNvSpPr/>
          <p:nvPr/>
        </p:nvSpPr>
        <p:spPr>
          <a:xfrm>
            <a:off x="56357" y="2315654"/>
            <a:ext cx="9018905" cy="0"/>
          </a:xfrm>
          <a:custGeom>
            <a:avLst/>
            <a:gdLst/>
            <a:ahLst/>
            <a:cxnLst/>
            <a:rect l="l" t="t" r="r" b="b"/>
            <a:pathLst>
              <a:path w="9018905">
                <a:moveTo>
                  <a:pt x="0" y="0"/>
                </a:moveTo>
                <a:lnTo>
                  <a:pt x="0" y="0"/>
                </a:lnTo>
                <a:lnTo>
                  <a:pt x="9018698" y="0"/>
                </a:lnTo>
              </a:path>
            </a:pathLst>
          </a:custGeom>
          <a:ln w="9820">
            <a:solidFill>
              <a:srgbClr val="000000"/>
            </a:solidFill>
          </a:ln>
        </p:spPr>
        <p:txBody>
          <a:bodyPr wrap="square" lIns="0" tIns="0" rIns="0" bIns="0" rtlCol="0"/>
          <a:lstStyle/>
          <a:p>
            <a:endParaRPr/>
          </a:p>
        </p:txBody>
      </p:sp>
      <p:sp>
        <p:nvSpPr>
          <p:cNvPr id="262" name="object 262"/>
          <p:cNvSpPr/>
          <p:nvPr/>
        </p:nvSpPr>
        <p:spPr>
          <a:xfrm>
            <a:off x="56356" y="2593380"/>
            <a:ext cx="9010650" cy="0"/>
          </a:xfrm>
          <a:custGeom>
            <a:avLst/>
            <a:gdLst/>
            <a:ahLst/>
            <a:cxnLst/>
            <a:rect l="l" t="t" r="r" b="b"/>
            <a:pathLst>
              <a:path w="9010650">
                <a:moveTo>
                  <a:pt x="0" y="0"/>
                </a:moveTo>
                <a:lnTo>
                  <a:pt x="0" y="0"/>
                </a:lnTo>
                <a:lnTo>
                  <a:pt x="9010278" y="0"/>
                </a:lnTo>
              </a:path>
            </a:pathLst>
          </a:custGeom>
          <a:ln w="4208">
            <a:solidFill>
              <a:srgbClr val="000000"/>
            </a:solidFill>
          </a:ln>
        </p:spPr>
        <p:txBody>
          <a:bodyPr wrap="square" lIns="0" tIns="0" rIns="0" bIns="0" rtlCol="0"/>
          <a:lstStyle/>
          <a:p>
            <a:endParaRPr/>
          </a:p>
        </p:txBody>
      </p:sp>
      <p:sp>
        <p:nvSpPr>
          <p:cNvPr id="263" name="object 263"/>
          <p:cNvSpPr/>
          <p:nvPr/>
        </p:nvSpPr>
        <p:spPr>
          <a:xfrm>
            <a:off x="56357" y="4712450"/>
            <a:ext cx="9018905" cy="0"/>
          </a:xfrm>
          <a:custGeom>
            <a:avLst/>
            <a:gdLst/>
            <a:ahLst/>
            <a:cxnLst/>
            <a:rect l="l" t="t" r="r" b="b"/>
            <a:pathLst>
              <a:path w="9018905">
                <a:moveTo>
                  <a:pt x="0" y="0"/>
                </a:moveTo>
                <a:lnTo>
                  <a:pt x="0" y="0"/>
                </a:lnTo>
                <a:lnTo>
                  <a:pt x="9018698" y="0"/>
                </a:lnTo>
              </a:path>
            </a:pathLst>
          </a:custGeom>
          <a:ln w="9820">
            <a:solidFill>
              <a:srgbClr val="000000"/>
            </a:solidFill>
          </a:ln>
        </p:spPr>
        <p:txBody>
          <a:bodyPr wrap="square" lIns="0" tIns="0" rIns="0" bIns="0" rtlCol="0"/>
          <a:lstStyle/>
          <a:p>
            <a:endParaRPr/>
          </a:p>
        </p:txBody>
      </p:sp>
      <p:sp>
        <p:nvSpPr>
          <p:cNvPr id="264" name="object 264"/>
          <p:cNvSpPr/>
          <p:nvPr/>
        </p:nvSpPr>
        <p:spPr>
          <a:xfrm>
            <a:off x="59165" y="4890681"/>
            <a:ext cx="9011775" cy="503782"/>
          </a:xfrm>
          <a:prstGeom prst="rect">
            <a:avLst/>
          </a:prstGeom>
          <a:blipFill>
            <a:blip r:embed="rId9" cstate="print"/>
            <a:stretch>
              <a:fillRect/>
            </a:stretch>
          </a:blipFill>
        </p:spPr>
        <p:txBody>
          <a:bodyPr wrap="square" lIns="0" tIns="0" rIns="0" bIns="0" rtlCol="0"/>
          <a:lstStyle/>
          <a:p>
            <a:endParaRPr/>
          </a:p>
        </p:txBody>
      </p:sp>
      <p:sp>
        <p:nvSpPr>
          <p:cNvPr id="265" name="object 265"/>
          <p:cNvSpPr txBox="1"/>
          <p:nvPr/>
        </p:nvSpPr>
        <p:spPr>
          <a:xfrm>
            <a:off x="5642229" y="6291071"/>
            <a:ext cx="3028315" cy="184666"/>
          </a:xfrm>
          <a:prstGeom prst="rect">
            <a:avLst/>
          </a:prstGeom>
        </p:spPr>
        <p:txBody>
          <a:bodyPr vert="horz" wrap="square" lIns="0" tIns="0" rIns="0" bIns="0" rtlCol="0">
            <a:spAutoFit/>
          </a:bodyPr>
          <a:lstStyle/>
          <a:p>
            <a:pPr marL="12698"/>
            <a:r>
              <a:rPr sz="1200" dirty="0">
                <a:latin typeface="Arial"/>
                <a:cs typeface="Arial"/>
              </a:rPr>
              <a:t>Isidori et al. World J Stem </a:t>
            </a:r>
            <a:r>
              <a:rPr sz="1200" spc="-5" dirty="0">
                <a:latin typeface="Arial"/>
                <a:cs typeface="Arial"/>
              </a:rPr>
              <a:t>Cells</a:t>
            </a:r>
            <a:r>
              <a:rPr sz="1200" spc="-114" dirty="0">
                <a:latin typeface="Arial"/>
                <a:cs typeface="Arial"/>
              </a:rPr>
              <a:t> </a:t>
            </a:r>
            <a:r>
              <a:rPr sz="1200" spc="-5" dirty="0">
                <a:latin typeface="Arial"/>
                <a:cs typeface="Arial"/>
              </a:rPr>
              <a:t>2015;7:1039</a:t>
            </a:r>
            <a:endParaRPr sz="1200" dirty="0">
              <a:latin typeface="Arial"/>
              <a:cs typeface="Arial"/>
            </a:endParaRPr>
          </a:p>
        </p:txBody>
      </p:sp>
      <p:sp>
        <p:nvSpPr>
          <p:cNvPr id="266" name="object 2"/>
          <p:cNvSpPr txBox="1">
            <a:spLocks/>
          </p:cNvSpPr>
          <p:nvPr/>
        </p:nvSpPr>
        <p:spPr>
          <a:xfrm>
            <a:off x="-228600" y="152400"/>
            <a:ext cx="7543800" cy="1477328"/>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outcomes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2800" b="1" dirty="0" smtClean="0">
                <a:solidFill>
                  <a:srgbClr val="00B0F0"/>
                </a:solidFill>
              </a:rPr>
              <a:t> </a:t>
            </a:r>
            <a:r>
              <a:rPr lang="en-US" sz="2800" dirty="0" smtClean="0">
                <a:solidFill>
                  <a:srgbClr val="C00000"/>
                </a:solidFill>
              </a:rPr>
              <a:t>High-dose </a:t>
            </a:r>
            <a:r>
              <a:rPr lang="tr-TR" sz="2800" dirty="0" smtClean="0">
                <a:solidFill>
                  <a:srgbClr val="C00000"/>
                </a:solidFill>
              </a:rPr>
              <a:t>C</a:t>
            </a:r>
            <a:r>
              <a:rPr lang="en-US" sz="2800" dirty="0" smtClean="0">
                <a:solidFill>
                  <a:srgbClr val="C00000"/>
                </a:solidFill>
              </a:rPr>
              <a:t>hemotherapy </a:t>
            </a:r>
            <a:r>
              <a:rPr lang="tr-TR" sz="2800" dirty="0" smtClean="0">
                <a:solidFill>
                  <a:srgbClr val="C00000"/>
                </a:solidFill>
              </a:rPr>
              <a:t>R</a:t>
            </a:r>
            <a:r>
              <a:rPr lang="en-US" sz="2800" dirty="0" err="1" smtClean="0">
                <a:solidFill>
                  <a:srgbClr val="C00000"/>
                </a:solidFill>
              </a:rPr>
              <a:t>egimens</a:t>
            </a:r>
            <a:r>
              <a:rPr lang="en-US" sz="2800" dirty="0" smtClean="0">
                <a:solidFill>
                  <a:srgbClr val="C00000"/>
                </a:solidFill>
              </a:rPr>
              <a:t>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3402" y="1828801"/>
            <a:ext cx="5647055" cy="307777"/>
          </a:xfrm>
          <a:prstGeom prst="rect">
            <a:avLst/>
          </a:prstGeom>
        </p:spPr>
        <p:txBody>
          <a:bodyPr vert="horz" wrap="square" lIns="0" tIns="0" rIns="0" bIns="0" rtlCol="0">
            <a:spAutoFit/>
          </a:bodyPr>
          <a:lstStyle/>
          <a:p>
            <a:pPr marL="12698"/>
            <a:r>
              <a:rPr sz="2000" b="1" dirty="0">
                <a:latin typeface="Arial"/>
                <a:cs typeface="Arial"/>
              </a:rPr>
              <a:t>High-dose chemotherapy regimens:</a:t>
            </a:r>
            <a:r>
              <a:rPr sz="2000" b="1" spc="-110" dirty="0">
                <a:latin typeface="Arial"/>
                <a:cs typeface="Arial"/>
              </a:rPr>
              <a:t> </a:t>
            </a:r>
            <a:r>
              <a:rPr sz="2000" b="1" spc="-10" dirty="0">
                <a:latin typeface="Arial"/>
                <a:cs typeface="Arial"/>
              </a:rPr>
              <a:t>Hodgkin’s</a:t>
            </a:r>
            <a:endParaRPr sz="2000" dirty="0">
              <a:latin typeface="Arial"/>
              <a:cs typeface="Arial"/>
            </a:endParaRPr>
          </a:p>
        </p:txBody>
      </p:sp>
      <p:sp>
        <p:nvSpPr>
          <p:cNvPr id="4" name="object 4"/>
          <p:cNvSpPr/>
          <p:nvPr/>
        </p:nvSpPr>
        <p:spPr>
          <a:xfrm>
            <a:off x="84309" y="2673102"/>
            <a:ext cx="9020175" cy="1212850"/>
          </a:xfrm>
          <a:custGeom>
            <a:avLst/>
            <a:gdLst/>
            <a:ahLst/>
            <a:cxnLst/>
            <a:rect l="l" t="t" r="r" b="b"/>
            <a:pathLst>
              <a:path w="9020175" h="1212850">
                <a:moveTo>
                  <a:pt x="0" y="1212801"/>
                </a:moveTo>
                <a:lnTo>
                  <a:pt x="9020009" y="1212801"/>
                </a:lnTo>
                <a:lnTo>
                  <a:pt x="9020009" y="0"/>
                </a:lnTo>
                <a:lnTo>
                  <a:pt x="0" y="0"/>
                </a:lnTo>
                <a:lnTo>
                  <a:pt x="0" y="1212801"/>
                </a:lnTo>
                <a:close/>
              </a:path>
            </a:pathLst>
          </a:custGeom>
          <a:solidFill>
            <a:srgbClr val="EDEEEE"/>
          </a:solidFill>
        </p:spPr>
        <p:txBody>
          <a:bodyPr wrap="square" lIns="0" tIns="0" rIns="0" bIns="0" rtlCol="0"/>
          <a:lstStyle/>
          <a:p>
            <a:endParaRPr/>
          </a:p>
        </p:txBody>
      </p:sp>
      <p:sp>
        <p:nvSpPr>
          <p:cNvPr id="5" name="object 5"/>
          <p:cNvSpPr/>
          <p:nvPr/>
        </p:nvSpPr>
        <p:spPr>
          <a:xfrm>
            <a:off x="206448" y="2715316"/>
            <a:ext cx="80645" cy="100330"/>
          </a:xfrm>
          <a:custGeom>
            <a:avLst/>
            <a:gdLst/>
            <a:ahLst/>
            <a:cxnLst/>
            <a:rect l="l" t="t" r="r" b="b"/>
            <a:pathLst>
              <a:path w="80645" h="100330">
                <a:moveTo>
                  <a:pt x="29475" y="0"/>
                </a:moveTo>
                <a:lnTo>
                  <a:pt x="0" y="0"/>
                </a:lnTo>
                <a:lnTo>
                  <a:pt x="1403" y="2812"/>
                </a:lnTo>
                <a:lnTo>
                  <a:pt x="1403" y="5625"/>
                </a:lnTo>
                <a:lnTo>
                  <a:pt x="2807" y="8438"/>
                </a:lnTo>
                <a:lnTo>
                  <a:pt x="2807" y="91438"/>
                </a:lnTo>
                <a:lnTo>
                  <a:pt x="1403" y="94251"/>
                </a:lnTo>
                <a:lnTo>
                  <a:pt x="1403" y="97083"/>
                </a:lnTo>
                <a:lnTo>
                  <a:pt x="0" y="99896"/>
                </a:lnTo>
                <a:lnTo>
                  <a:pt x="28071" y="99896"/>
                </a:lnTo>
                <a:lnTo>
                  <a:pt x="25264" y="94251"/>
                </a:lnTo>
                <a:lnTo>
                  <a:pt x="25264" y="91438"/>
                </a:lnTo>
                <a:lnTo>
                  <a:pt x="23861" y="88625"/>
                </a:lnTo>
                <a:lnTo>
                  <a:pt x="23861" y="59090"/>
                </a:lnTo>
                <a:lnTo>
                  <a:pt x="47038" y="59090"/>
                </a:lnTo>
                <a:lnTo>
                  <a:pt x="44933" y="56277"/>
                </a:lnTo>
                <a:lnTo>
                  <a:pt x="49144" y="54870"/>
                </a:lnTo>
                <a:lnTo>
                  <a:pt x="54758" y="52057"/>
                </a:lnTo>
                <a:lnTo>
                  <a:pt x="60285" y="47549"/>
                </a:lnTo>
                <a:lnTo>
                  <a:pt x="61138" y="46431"/>
                </a:lnTo>
                <a:lnTo>
                  <a:pt x="23861" y="46431"/>
                </a:lnTo>
                <a:lnTo>
                  <a:pt x="23861" y="14064"/>
                </a:lnTo>
                <a:lnTo>
                  <a:pt x="64022" y="14064"/>
                </a:lnTo>
                <a:lnTo>
                  <a:pt x="63180" y="12658"/>
                </a:lnTo>
                <a:lnTo>
                  <a:pt x="57565" y="7032"/>
                </a:lnTo>
                <a:lnTo>
                  <a:pt x="51992" y="4153"/>
                </a:lnTo>
                <a:lnTo>
                  <a:pt x="45625" y="1933"/>
                </a:lnTo>
                <a:lnTo>
                  <a:pt x="38206" y="505"/>
                </a:lnTo>
                <a:lnTo>
                  <a:pt x="29475" y="0"/>
                </a:lnTo>
                <a:close/>
              </a:path>
              <a:path w="80645" h="100330">
                <a:moveTo>
                  <a:pt x="47038" y="59090"/>
                </a:moveTo>
                <a:lnTo>
                  <a:pt x="23861" y="59090"/>
                </a:lnTo>
                <a:lnTo>
                  <a:pt x="26668" y="63309"/>
                </a:lnTo>
                <a:lnTo>
                  <a:pt x="30878" y="68935"/>
                </a:lnTo>
                <a:lnTo>
                  <a:pt x="42107" y="83000"/>
                </a:lnTo>
                <a:lnTo>
                  <a:pt x="54758" y="95676"/>
                </a:lnTo>
                <a:lnTo>
                  <a:pt x="60373" y="99896"/>
                </a:lnTo>
                <a:lnTo>
                  <a:pt x="80023" y="99896"/>
                </a:lnTo>
                <a:lnTo>
                  <a:pt x="70198" y="90032"/>
                </a:lnTo>
                <a:lnTo>
                  <a:pt x="67390" y="85812"/>
                </a:lnTo>
                <a:lnTo>
                  <a:pt x="63180" y="80187"/>
                </a:lnTo>
                <a:lnTo>
                  <a:pt x="57565" y="73154"/>
                </a:lnTo>
                <a:lnTo>
                  <a:pt x="47038" y="59090"/>
                </a:lnTo>
                <a:close/>
              </a:path>
              <a:path w="80645" h="100330">
                <a:moveTo>
                  <a:pt x="64022" y="14064"/>
                </a:moveTo>
                <a:lnTo>
                  <a:pt x="30878" y="14064"/>
                </a:lnTo>
                <a:lnTo>
                  <a:pt x="36493" y="15471"/>
                </a:lnTo>
                <a:lnTo>
                  <a:pt x="44933" y="23909"/>
                </a:lnTo>
                <a:lnTo>
                  <a:pt x="44933" y="33755"/>
                </a:lnTo>
                <a:lnTo>
                  <a:pt x="42107" y="37974"/>
                </a:lnTo>
                <a:lnTo>
                  <a:pt x="39300" y="40787"/>
                </a:lnTo>
                <a:lnTo>
                  <a:pt x="35089" y="43619"/>
                </a:lnTo>
                <a:lnTo>
                  <a:pt x="30878" y="45025"/>
                </a:lnTo>
                <a:lnTo>
                  <a:pt x="23861" y="46431"/>
                </a:lnTo>
                <a:lnTo>
                  <a:pt x="61138" y="46431"/>
                </a:lnTo>
                <a:lnTo>
                  <a:pt x="64232" y="42379"/>
                </a:lnTo>
                <a:lnTo>
                  <a:pt x="66601" y="36417"/>
                </a:lnTo>
                <a:lnTo>
                  <a:pt x="67390" y="29535"/>
                </a:lnTo>
                <a:lnTo>
                  <a:pt x="67390" y="19690"/>
                </a:lnTo>
                <a:lnTo>
                  <a:pt x="64022" y="14064"/>
                </a:lnTo>
                <a:close/>
              </a:path>
            </a:pathLst>
          </a:custGeom>
          <a:solidFill>
            <a:srgbClr val="000000"/>
          </a:solidFill>
        </p:spPr>
        <p:txBody>
          <a:bodyPr wrap="square" lIns="0" tIns="0" rIns="0" bIns="0" rtlCol="0"/>
          <a:lstStyle/>
          <a:p>
            <a:endParaRPr/>
          </a:p>
        </p:txBody>
      </p:sp>
      <p:sp>
        <p:nvSpPr>
          <p:cNvPr id="6" name="object 6"/>
          <p:cNvSpPr/>
          <p:nvPr/>
        </p:nvSpPr>
        <p:spPr>
          <a:xfrm>
            <a:off x="287872" y="2743443"/>
            <a:ext cx="57785" cy="73660"/>
          </a:xfrm>
          <a:custGeom>
            <a:avLst/>
            <a:gdLst/>
            <a:ahLst/>
            <a:cxnLst/>
            <a:rect l="l" t="t" r="r" b="b"/>
            <a:pathLst>
              <a:path w="57785" h="73660">
                <a:moveTo>
                  <a:pt x="39300" y="0"/>
                </a:moveTo>
                <a:lnTo>
                  <a:pt x="22457" y="0"/>
                </a:lnTo>
                <a:lnTo>
                  <a:pt x="14035" y="4219"/>
                </a:lnTo>
                <a:lnTo>
                  <a:pt x="0" y="39399"/>
                </a:lnTo>
                <a:lnTo>
                  <a:pt x="767" y="46300"/>
                </a:lnTo>
                <a:lnTo>
                  <a:pt x="29387" y="72623"/>
                </a:lnTo>
                <a:lnTo>
                  <a:pt x="36493" y="73173"/>
                </a:lnTo>
                <a:lnTo>
                  <a:pt x="43511" y="73173"/>
                </a:lnTo>
                <a:lnTo>
                  <a:pt x="44914" y="71767"/>
                </a:lnTo>
                <a:lnTo>
                  <a:pt x="47722" y="71767"/>
                </a:lnTo>
                <a:lnTo>
                  <a:pt x="50547" y="70360"/>
                </a:lnTo>
                <a:lnTo>
                  <a:pt x="55229" y="59090"/>
                </a:lnTo>
                <a:lnTo>
                  <a:pt x="33686" y="59090"/>
                </a:lnTo>
                <a:lnTo>
                  <a:pt x="28071" y="56277"/>
                </a:lnTo>
                <a:lnTo>
                  <a:pt x="25264" y="52057"/>
                </a:lnTo>
                <a:lnTo>
                  <a:pt x="22457" y="49244"/>
                </a:lnTo>
                <a:lnTo>
                  <a:pt x="19650" y="45025"/>
                </a:lnTo>
                <a:lnTo>
                  <a:pt x="19650" y="40806"/>
                </a:lnTo>
                <a:lnTo>
                  <a:pt x="57565" y="40806"/>
                </a:lnTo>
                <a:lnTo>
                  <a:pt x="57565" y="28147"/>
                </a:lnTo>
                <a:lnTo>
                  <a:pt x="18246" y="28147"/>
                </a:lnTo>
                <a:lnTo>
                  <a:pt x="18335" y="23750"/>
                </a:lnTo>
                <a:lnTo>
                  <a:pt x="21053" y="18302"/>
                </a:lnTo>
                <a:lnTo>
                  <a:pt x="23861" y="14083"/>
                </a:lnTo>
                <a:lnTo>
                  <a:pt x="26668" y="12658"/>
                </a:lnTo>
                <a:lnTo>
                  <a:pt x="53695" y="12658"/>
                </a:lnTo>
                <a:lnTo>
                  <a:pt x="50547" y="8438"/>
                </a:lnTo>
                <a:lnTo>
                  <a:pt x="44914" y="2812"/>
                </a:lnTo>
                <a:lnTo>
                  <a:pt x="39300" y="0"/>
                </a:lnTo>
                <a:close/>
              </a:path>
              <a:path w="57785" h="73660">
                <a:moveTo>
                  <a:pt x="57565" y="53464"/>
                </a:moveTo>
                <a:lnTo>
                  <a:pt x="54758" y="56277"/>
                </a:lnTo>
                <a:lnTo>
                  <a:pt x="51951" y="57683"/>
                </a:lnTo>
                <a:lnTo>
                  <a:pt x="49144" y="57683"/>
                </a:lnTo>
                <a:lnTo>
                  <a:pt x="46318" y="59090"/>
                </a:lnTo>
                <a:lnTo>
                  <a:pt x="55229" y="59090"/>
                </a:lnTo>
                <a:lnTo>
                  <a:pt x="57565" y="53464"/>
                </a:lnTo>
                <a:close/>
              </a:path>
              <a:path w="57785" h="73660">
                <a:moveTo>
                  <a:pt x="53695" y="12658"/>
                </a:moveTo>
                <a:lnTo>
                  <a:pt x="33686" y="12658"/>
                </a:lnTo>
                <a:lnTo>
                  <a:pt x="36493" y="14083"/>
                </a:lnTo>
                <a:lnTo>
                  <a:pt x="37896" y="16896"/>
                </a:lnTo>
                <a:lnTo>
                  <a:pt x="40704" y="19709"/>
                </a:lnTo>
                <a:lnTo>
                  <a:pt x="40704" y="28147"/>
                </a:lnTo>
                <a:lnTo>
                  <a:pt x="57565" y="28147"/>
                </a:lnTo>
                <a:lnTo>
                  <a:pt x="57565" y="21115"/>
                </a:lnTo>
                <a:lnTo>
                  <a:pt x="54758" y="14083"/>
                </a:lnTo>
                <a:lnTo>
                  <a:pt x="53695" y="12658"/>
                </a:lnTo>
                <a:close/>
              </a:path>
            </a:pathLst>
          </a:custGeom>
          <a:solidFill>
            <a:srgbClr val="000000"/>
          </a:solidFill>
        </p:spPr>
        <p:txBody>
          <a:bodyPr wrap="square" lIns="0" tIns="0" rIns="0" bIns="0" rtlCol="0"/>
          <a:lstStyle/>
          <a:p>
            <a:endParaRPr/>
          </a:p>
        </p:txBody>
      </p:sp>
      <p:sp>
        <p:nvSpPr>
          <p:cNvPr id="7" name="object 7"/>
          <p:cNvSpPr/>
          <p:nvPr/>
        </p:nvSpPr>
        <p:spPr>
          <a:xfrm>
            <a:off x="351054" y="2715316"/>
            <a:ext cx="49530" cy="100330"/>
          </a:xfrm>
          <a:custGeom>
            <a:avLst/>
            <a:gdLst/>
            <a:ahLst/>
            <a:cxnLst/>
            <a:rect l="l" t="t" r="r" b="b"/>
            <a:pathLst>
              <a:path w="49529" h="100330">
                <a:moveTo>
                  <a:pt x="26668" y="42212"/>
                </a:moveTo>
                <a:lnTo>
                  <a:pt x="8421" y="42212"/>
                </a:lnTo>
                <a:lnTo>
                  <a:pt x="8421" y="92845"/>
                </a:lnTo>
                <a:lnTo>
                  <a:pt x="7017" y="95676"/>
                </a:lnTo>
                <a:lnTo>
                  <a:pt x="7017" y="97083"/>
                </a:lnTo>
                <a:lnTo>
                  <a:pt x="5614" y="99896"/>
                </a:lnTo>
                <a:lnTo>
                  <a:pt x="30878" y="99896"/>
                </a:lnTo>
                <a:lnTo>
                  <a:pt x="29475" y="97083"/>
                </a:lnTo>
                <a:lnTo>
                  <a:pt x="28071" y="95676"/>
                </a:lnTo>
                <a:lnTo>
                  <a:pt x="28071" y="90032"/>
                </a:lnTo>
                <a:lnTo>
                  <a:pt x="26668" y="85812"/>
                </a:lnTo>
                <a:lnTo>
                  <a:pt x="26668" y="42212"/>
                </a:lnTo>
                <a:close/>
              </a:path>
              <a:path w="49529" h="100330">
                <a:moveTo>
                  <a:pt x="40704" y="29535"/>
                </a:moveTo>
                <a:lnTo>
                  <a:pt x="5614" y="29535"/>
                </a:lnTo>
                <a:lnTo>
                  <a:pt x="0" y="42212"/>
                </a:lnTo>
                <a:lnTo>
                  <a:pt x="40704" y="42212"/>
                </a:lnTo>
                <a:lnTo>
                  <a:pt x="40704" y="29535"/>
                </a:lnTo>
                <a:close/>
              </a:path>
              <a:path w="49529" h="100330">
                <a:moveTo>
                  <a:pt x="43511" y="0"/>
                </a:moveTo>
                <a:lnTo>
                  <a:pt x="26668" y="0"/>
                </a:lnTo>
                <a:lnTo>
                  <a:pt x="19650" y="1406"/>
                </a:lnTo>
                <a:lnTo>
                  <a:pt x="15439" y="7032"/>
                </a:lnTo>
                <a:lnTo>
                  <a:pt x="11228" y="11251"/>
                </a:lnTo>
                <a:lnTo>
                  <a:pt x="8421" y="18284"/>
                </a:lnTo>
                <a:lnTo>
                  <a:pt x="8421" y="29535"/>
                </a:lnTo>
                <a:lnTo>
                  <a:pt x="26668" y="29535"/>
                </a:lnTo>
                <a:lnTo>
                  <a:pt x="26668" y="21096"/>
                </a:lnTo>
                <a:lnTo>
                  <a:pt x="30878" y="12658"/>
                </a:lnTo>
                <a:lnTo>
                  <a:pt x="46063" y="12658"/>
                </a:lnTo>
                <a:lnTo>
                  <a:pt x="49125" y="1406"/>
                </a:lnTo>
                <a:lnTo>
                  <a:pt x="46318" y="1406"/>
                </a:lnTo>
                <a:lnTo>
                  <a:pt x="43511" y="0"/>
                </a:lnTo>
                <a:close/>
              </a:path>
              <a:path w="49529" h="100330">
                <a:moveTo>
                  <a:pt x="46063" y="12658"/>
                </a:moveTo>
                <a:lnTo>
                  <a:pt x="40704" y="12658"/>
                </a:lnTo>
                <a:lnTo>
                  <a:pt x="44914" y="16877"/>
                </a:lnTo>
                <a:lnTo>
                  <a:pt x="46063" y="12658"/>
                </a:lnTo>
                <a:close/>
              </a:path>
            </a:pathLst>
          </a:custGeom>
          <a:solidFill>
            <a:srgbClr val="000000"/>
          </a:solidFill>
        </p:spPr>
        <p:txBody>
          <a:bodyPr wrap="square" lIns="0" tIns="0" rIns="0" bIns="0" rtlCol="0"/>
          <a:lstStyle/>
          <a:p>
            <a:endParaRPr/>
          </a:p>
        </p:txBody>
      </p:sp>
      <p:sp>
        <p:nvSpPr>
          <p:cNvPr id="8" name="object 8"/>
          <p:cNvSpPr/>
          <p:nvPr/>
        </p:nvSpPr>
        <p:spPr>
          <a:xfrm>
            <a:off x="408601" y="2792688"/>
            <a:ext cx="24130" cy="24130"/>
          </a:xfrm>
          <a:custGeom>
            <a:avLst/>
            <a:gdLst/>
            <a:ahLst/>
            <a:cxnLst/>
            <a:rect l="l" t="t" r="r" b="b"/>
            <a:pathLst>
              <a:path w="24129" h="24130">
                <a:moveTo>
                  <a:pt x="18265" y="0"/>
                </a:moveTo>
                <a:lnTo>
                  <a:pt x="5614" y="0"/>
                </a:lnTo>
                <a:lnTo>
                  <a:pt x="0" y="5625"/>
                </a:lnTo>
                <a:lnTo>
                  <a:pt x="0" y="18302"/>
                </a:lnTo>
                <a:lnTo>
                  <a:pt x="2807" y="19709"/>
                </a:lnTo>
                <a:lnTo>
                  <a:pt x="5614" y="22522"/>
                </a:lnTo>
                <a:lnTo>
                  <a:pt x="8421" y="23928"/>
                </a:lnTo>
                <a:lnTo>
                  <a:pt x="15458" y="23928"/>
                </a:lnTo>
                <a:lnTo>
                  <a:pt x="18265" y="22522"/>
                </a:lnTo>
                <a:lnTo>
                  <a:pt x="19668" y="19709"/>
                </a:lnTo>
                <a:lnTo>
                  <a:pt x="22476" y="18302"/>
                </a:lnTo>
                <a:lnTo>
                  <a:pt x="23879" y="15471"/>
                </a:lnTo>
                <a:lnTo>
                  <a:pt x="23879" y="8438"/>
                </a:lnTo>
                <a:lnTo>
                  <a:pt x="22476" y="5625"/>
                </a:lnTo>
                <a:lnTo>
                  <a:pt x="19668" y="2812"/>
                </a:lnTo>
                <a:lnTo>
                  <a:pt x="18265" y="0"/>
                </a:lnTo>
                <a:close/>
              </a:path>
            </a:pathLst>
          </a:custGeom>
          <a:solidFill>
            <a:srgbClr val="000000"/>
          </a:solidFill>
        </p:spPr>
        <p:txBody>
          <a:bodyPr wrap="square" lIns="0" tIns="0" rIns="0" bIns="0" rtlCol="0"/>
          <a:lstStyle/>
          <a:p>
            <a:endParaRPr/>
          </a:p>
        </p:txBody>
      </p:sp>
      <p:sp>
        <p:nvSpPr>
          <p:cNvPr id="9" name="object 9"/>
          <p:cNvSpPr/>
          <p:nvPr/>
        </p:nvSpPr>
        <p:spPr>
          <a:xfrm>
            <a:off x="1759151" y="2715316"/>
            <a:ext cx="88900" cy="100330"/>
          </a:xfrm>
          <a:custGeom>
            <a:avLst/>
            <a:gdLst/>
            <a:ahLst/>
            <a:cxnLst/>
            <a:rect l="l" t="t" r="r" b="b"/>
            <a:pathLst>
              <a:path w="88900" h="100330">
                <a:moveTo>
                  <a:pt x="32282" y="0"/>
                </a:moveTo>
                <a:lnTo>
                  <a:pt x="0" y="0"/>
                </a:lnTo>
                <a:lnTo>
                  <a:pt x="2807" y="2812"/>
                </a:lnTo>
                <a:lnTo>
                  <a:pt x="5614" y="7032"/>
                </a:lnTo>
                <a:lnTo>
                  <a:pt x="7017" y="9845"/>
                </a:lnTo>
                <a:lnTo>
                  <a:pt x="9825" y="12658"/>
                </a:lnTo>
                <a:lnTo>
                  <a:pt x="11228" y="15471"/>
                </a:lnTo>
                <a:lnTo>
                  <a:pt x="14035" y="18284"/>
                </a:lnTo>
                <a:lnTo>
                  <a:pt x="33686" y="54870"/>
                </a:lnTo>
                <a:lnTo>
                  <a:pt x="33686" y="91438"/>
                </a:lnTo>
                <a:lnTo>
                  <a:pt x="32282" y="94251"/>
                </a:lnTo>
                <a:lnTo>
                  <a:pt x="32282" y="97083"/>
                </a:lnTo>
                <a:lnTo>
                  <a:pt x="30878" y="99896"/>
                </a:lnTo>
                <a:lnTo>
                  <a:pt x="58950" y="99896"/>
                </a:lnTo>
                <a:lnTo>
                  <a:pt x="56143" y="94251"/>
                </a:lnTo>
                <a:lnTo>
                  <a:pt x="56143" y="91438"/>
                </a:lnTo>
                <a:lnTo>
                  <a:pt x="54739" y="88625"/>
                </a:lnTo>
                <a:lnTo>
                  <a:pt x="54739" y="53464"/>
                </a:lnTo>
                <a:lnTo>
                  <a:pt x="64972" y="35161"/>
                </a:lnTo>
                <a:lnTo>
                  <a:pt x="44914" y="35161"/>
                </a:lnTo>
                <a:lnTo>
                  <a:pt x="35089" y="15471"/>
                </a:lnTo>
                <a:lnTo>
                  <a:pt x="33686" y="11251"/>
                </a:lnTo>
                <a:lnTo>
                  <a:pt x="33686" y="8438"/>
                </a:lnTo>
                <a:lnTo>
                  <a:pt x="32282" y="5625"/>
                </a:lnTo>
                <a:lnTo>
                  <a:pt x="32282" y="0"/>
                </a:lnTo>
                <a:close/>
              </a:path>
              <a:path w="88900" h="100330">
                <a:moveTo>
                  <a:pt x="88444" y="0"/>
                </a:moveTo>
                <a:lnTo>
                  <a:pt x="57547" y="0"/>
                </a:lnTo>
                <a:lnTo>
                  <a:pt x="57547" y="7032"/>
                </a:lnTo>
                <a:lnTo>
                  <a:pt x="56143" y="9845"/>
                </a:lnTo>
                <a:lnTo>
                  <a:pt x="56143" y="12658"/>
                </a:lnTo>
                <a:lnTo>
                  <a:pt x="44914" y="35161"/>
                </a:lnTo>
                <a:lnTo>
                  <a:pt x="64972" y="35161"/>
                </a:lnTo>
                <a:lnTo>
                  <a:pt x="74408" y="18284"/>
                </a:lnTo>
                <a:lnTo>
                  <a:pt x="77216" y="14064"/>
                </a:lnTo>
                <a:lnTo>
                  <a:pt x="80023" y="11251"/>
                </a:lnTo>
                <a:lnTo>
                  <a:pt x="82830" y="5625"/>
                </a:lnTo>
                <a:lnTo>
                  <a:pt x="88444" y="0"/>
                </a:lnTo>
                <a:close/>
              </a:path>
            </a:pathLst>
          </a:custGeom>
          <a:solidFill>
            <a:srgbClr val="000000"/>
          </a:solidFill>
        </p:spPr>
        <p:txBody>
          <a:bodyPr wrap="square" lIns="0" tIns="0" rIns="0" bIns="0" rtlCol="0"/>
          <a:lstStyle/>
          <a:p>
            <a:endParaRPr/>
          </a:p>
        </p:txBody>
      </p:sp>
      <p:sp>
        <p:nvSpPr>
          <p:cNvPr id="10" name="object 10"/>
          <p:cNvSpPr/>
          <p:nvPr/>
        </p:nvSpPr>
        <p:spPr>
          <a:xfrm>
            <a:off x="1847598" y="2743443"/>
            <a:ext cx="56515" cy="73660"/>
          </a:xfrm>
          <a:custGeom>
            <a:avLst/>
            <a:gdLst/>
            <a:ahLst/>
            <a:cxnLst/>
            <a:rect l="l" t="t" r="r" b="b"/>
            <a:pathLst>
              <a:path w="56514" h="73660">
                <a:moveTo>
                  <a:pt x="37896" y="0"/>
                </a:moveTo>
                <a:lnTo>
                  <a:pt x="21053" y="0"/>
                </a:lnTo>
                <a:lnTo>
                  <a:pt x="14035" y="4219"/>
                </a:lnTo>
                <a:lnTo>
                  <a:pt x="0" y="39399"/>
                </a:lnTo>
                <a:lnTo>
                  <a:pt x="548" y="46300"/>
                </a:lnTo>
                <a:lnTo>
                  <a:pt x="35089" y="73173"/>
                </a:lnTo>
                <a:lnTo>
                  <a:pt x="42107" y="73173"/>
                </a:lnTo>
                <a:lnTo>
                  <a:pt x="43511" y="71767"/>
                </a:lnTo>
                <a:lnTo>
                  <a:pt x="46318" y="71767"/>
                </a:lnTo>
                <a:lnTo>
                  <a:pt x="49125" y="70360"/>
                </a:lnTo>
                <a:lnTo>
                  <a:pt x="53794" y="59090"/>
                </a:lnTo>
                <a:lnTo>
                  <a:pt x="33686" y="59090"/>
                </a:lnTo>
                <a:lnTo>
                  <a:pt x="28071" y="56277"/>
                </a:lnTo>
                <a:lnTo>
                  <a:pt x="21053" y="49244"/>
                </a:lnTo>
                <a:lnTo>
                  <a:pt x="18246" y="40806"/>
                </a:lnTo>
                <a:lnTo>
                  <a:pt x="56124" y="40806"/>
                </a:lnTo>
                <a:lnTo>
                  <a:pt x="56124" y="28147"/>
                </a:lnTo>
                <a:lnTo>
                  <a:pt x="16843" y="28147"/>
                </a:lnTo>
                <a:lnTo>
                  <a:pt x="18246" y="23928"/>
                </a:lnTo>
                <a:lnTo>
                  <a:pt x="18246" y="21115"/>
                </a:lnTo>
                <a:lnTo>
                  <a:pt x="21053" y="18302"/>
                </a:lnTo>
                <a:lnTo>
                  <a:pt x="22457" y="14083"/>
                </a:lnTo>
                <a:lnTo>
                  <a:pt x="25264" y="12658"/>
                </a:lnTo>
                <a:lnTo>
                  <a:pt x="53322" y="12658"/>
                </a:lnTo>
                <a:lnTo>
                  <a:pt x="49125" y="8438"/>
                </a:lnTo>
                <a:lnTo>
                  <a:pt x="44914" y="2812"/>
                </a:lnTo>
                <a:lnTo>
                  <a:pt x="37896" y="0"/>
                </a:lnTo>
                <a:close/>
              </a:path>
              <a:path w="56514" h="73660">
                <a:moveTo>
                  <a:pt x="56124" y="53464"/>
                </a:moveTo>
                <a:lnTo>
                  <a:pt x="53336" y="56277"/>
                </a:lnTo>
                <a:lnTo>
                  <a:pt x="50529" y="57683"/>
                </a:lnTo>
                <a:lnTo>
                  <a:pt x="47722" y="57683"/>
                </a:lnTo>
                <a:lnTo>
                  <a:pt x="44914" y="59090"/>
                </a:lnTo>
                <a:lnTo>
                  <a:pt x="53794" y="59090"/>
                </a:lnTo>
                <a:lnTo>
                  <a:pt x="56124" y="53464"/>
                </a:lnTo>
                <a:close/>
              </a:path>
              <a:path w="56514" h="73660">
                <a:moveTo>
                  <a:pt x="53322" y="12658"/>
                </a:moveTo>
                <a:lnTo>
                  <a:pt x="32282" y="12658"/>
                </a:lnTo>
                <a:lnTo>
                  <a:pt x="35089" y="14083"/>
                </a:lnTo>
                <a:lnTo>
                  <a:pt x="36493" y="16896"/>
                </a:lnTo>
                <a:lnTo>
                  <a:pt x="39300" y="19709"/>
                </a:lnTo>
                <a:lnTo>
                  <a:pt x="40644" y="23750"/>
                </a:lnTo>
                <a:lnTo>
                  <a:pt x="40704" y="28147"/>
                </a:lnTo>
                <a:lnTo>
                  <a:pt x="56124" y="28147"/>
                </a:lnTo>
                <a:lnTo>
                  <a:pt x="56124" y="21115"/>
                </a:lnTo>
                <a:lnTo>
                  <a:pt x="54739" y="14083"/>
                </a:lnTo>
                <a:lnTo>
                  <a:pt x="53322" y="12658"/>
                </a:lnTo>
                <a:close/>
              </a:path>
            </a:pathLst>
          </a:custGeom>
          <a:solidFill>
            <a:srgbClr val="000000"/>
          </a:solidFill>
        </p:spPr>
        <p:txBody>
          <a:bodyPr wrap="square" lIns="0" tIns="0" rIns="0" bIns="0" rtlCol="0"/>
          <a:lstStyle/>
          <a:p>
            <a:endParaRPr/>
          </a:p>
        </p:txBody>
      </p:sp>
      <p:sp>
        <p:nvSpPr>
          <p:cNvPr id="11" name="object 11"/>
          <p:cNvSpPr/>
          <p:nvPr/>
        </p:nvSpPr>
        <p:spPr>
          <a:xfrm>
            <a:off x="1909337" y="2743443"/>
            <a:ext cx="56515" cy="73660"/>
          </a:xfrm>
          <a:custGeom>
            <a:avLst/>
            <a:gdLst/>
            <a:ahLst/>
            <a:cxnLst/>
            <a:rect l="l" t="t" r="r" b="b"/>
            <a:pathLst>
              <a:path w="56514" h="73660">
                <a:moveTo>
                  <a:pt x="52683" y="14083"/>
                </a:moveTo>
                <a:lnTo>
                  <a:pt x="26761" y="14083"/>
                </a:lnTo>
                <a:lnTo>
                  <a:pt x="29568" y="15489"/>
                </a:lnTo>
                <a:lnTo>
                  <a:pt x="32376" y="18302"/>
                </a:lnTo>
                <a:lnTo>
                  <a:pt x="33686" y="19709"/>
                </a:lnTo>
                <a:lnTo>
                  <a:pt x="35183" y="22522"/>
                </a:lnTo>
                <a:lnTo>
                  <a:pt x="35183" y="28147"/>
                </a:lnTo>
                <a:lnTo>
                  <a:pt x="21147" y="33773"/>
                </a:lnTo>
                <a:lnTo>
                  <a:pt x="12725" y="36586"/>
                </a:lnTo>
                <a:lnTo>
                  <a:pt x="7111" y="39399"/>
                </a:lnTo>
                <a:lnTo>
                  <a:pt x="4304" y="43619"/>
                </a:lnTo>
                <a:lnTo>
                  <a:pt x="1497" y="46431"/>
                </a:lnTo>
                <a:lnTo>
                  <a:pt x="0" y="49244"/>
                </a:lnTo>
                <a:lnTo>
                  <a:pt x="0" y="60496"/>
                </a:lnTo>
                <a:lnTo>
                  <a:pt x="2807" y="64715"/>
                </a:lnTo>
                <a:lnTo>
                  <a:pt x="7111" y="67547"/>
                </a:lnTo>
                <a:lnTo>
                  <a:pt x="11228" y="71767"/>
                </a:lnTo>
                <a:lnTo>
                  <a:pt x="16843" y="73173"/>
                </a:lnTo>
                <a:lnTo>
                  <a:pt x="26761" y="73173"/>
                </a:lnTo>
                <a:lnTo>
                  <a:pt x="35183" y="64715"/>
                </a:lnTo>
                <a:lnTo>
                  <a:pt x="54833" y="64715"/>
                </a:lnTo>
                <a:lnTo>
                  <a:pt x="53336" y="61903"/>
                </a:lnTo>
                <a:lnTo>
                  <a:pt x="53336" y="60496"/>
                </a:lnTo>
                <a:lnTo>
                  <a:pt x="23954" y="60496"/>
                </a:lnTo>
                <a:lnTo>
                  <a:pt x="21147" y="59090"/>
                </a:lnTo>
                <a:lnTo>
                  <a:pt x="19650" y="57683"/>
                </a:lnTo>
                <a:lnTo>
                  <a:pt x="19650" y="49244"/>
                </a:lnTo>
                <a:lnTo>
                  <a:pt x="21147" y="46431"/>
                </a:lnTo>
                <a:lnTo>
                  <a:pt x="22457" y="43619"/>
                </a:lnTo>
                <a:lnTo>
                  <a:pt x="22457" y="42212"/>
                </a:lnTo>
                <a:lnTo>
                  <a:pt x="53336" y="42212"/>
                </a:lnTo>
                <a:lnTo>
                  <a:pt x="53336" y="16896"/>
                </a:lnTo>
                <a:lnTo>
                  <a:pt x="52683" y="14083"/>
                </a:lnTo>
                <a:close/>
              </a:path>
              <a:path w="56514" h="73660">
                <a:moveTo>
                  <a:pt x="54833" y="64715"/>
                </a:moveTo>
                <a:lnTo>
                  <a:pt x="35183" y="64715"/>
                </a:lnTo>
                <a:lnTo>
                  <a:pt x="35183" y="71767"/>
                </a:lnTo>
                <a:lnTo>
                  <a:pt x="56143" y="71767"/>
                </a:lnTo>
                <a:lnTo>
                  <a:pt x="54833" y="68954"/>
                </a:lnTo>
                <a:lnTo>
                  <a:pt x="54833" y="64715"/>
                </a:lnTo>
                <a:close/>
              </a:path>
              <a:path w="56514" h="73660">
                <a:moveTo>
                  <a:pt x="53336" y="42212"/>
                </a:moveTo>
                <a:lnTo>
                  <a:pt x="35183" y="42212"/>
                </a:lnTo>
                <a:lnTo>
                  <a:pt x="35183" y="57683"/>
                </a:lnTo>
                <a:lnTo>
                  <a:pt x="33686" y="59090"/>
                </a:lnTo>
                <a:lnTo>
                  <a:pt x="32376" y="60496"/>
                </a:lnTo>
                <a:lnTo>
                  <a:pt x="53336" y="60496"/>
                </a:lnTo>
                <a:lnTo>
                  <a:pt x="53336" y="42212"/>
                </a:lnTo>
                <a:close/>
              </a:path>
              <a:path w="56514" h="73660">
                <a:moveTo>
                  <a:pt x="37990" y="0"/>
                </a:moveTo>
                <a:lnTo>
                  <a:pt x="26761" y="0"/>
                </a:lnTo>
                <a:lnTo>
                  <a:pt x="23954" y="1406"/>
                </a:lnTo>
                <a:lnTo>
                  <a:pt x="18340" y="1406"/>
                </a:lnTo>
                <a:lnTo>
                  <a:pt x="14035" y="2812"/>
                </a:lnTo>
                <a:lnTo>
                  <a:pt x="9918" y="4219"/>
                </a:lnTo>
                <a:lnTo>
                  <a:pt x="8421" y="18302"/>
                </a:lnTo>
                <a:lnTo>
                  <a:pt x="11228" y="16896"/>
                </a:lnTo>
                <a:lnTo>
                  <a:pt x="12725" y="15489"/>
                </a:lnTo>
                <a:lnTo>
                  <a:pt x="15533" y="15489"/>
                </a:lnTo>
                <a:lnTo>
                  <a:pt x="16843" y="14083"/>
                </a:lnTo>
                <a:lnTo>
                  <a:pt x="52683" y="14083"/>
                </a:lnTo>
                <a:lnTo>
                  <a:pt x="52026" y="11251"/>
                </a:lnTo>
                <a:lnTo>
                  <a:pt x="47722" y="7032"/>
                </a:lnTo>
                <a:lnTo>
                  <a:pt x="43604" y="2812"/>
                </a:lnTo>
                <a:lnTo>
                  <a:pt x="37990" y="0"/>
                </a:lnTo>
                <a:close/>
              </a:path>
            </a:pathLst>
          </a:custGeom>
          <a:solidFill>
            <a:srgbClr val="000000"/>
          </a:solidFill>
        </p:spPr>
        <p:txBody>
          <a:bodyPr wrap="square" lIns="0" tIns="0" rIns="0" bIns="0" rtlCol="0"/>
          <a:lstStyle/>
          <a:p>
            <a:endParaRPr/>
          </a:p>
        </p:txBody>
      </p:sp>
      <p:sp>
        <p:nvSpPr>
          <p:cNvPr id="12" name="object 12"/>
          <p:cNvSpPr/>
          <p:nvPr/>
        </p:nvSpPr>
        <p:spPr>
          <a:xfrm>
            <a:off x="1973900" y="2743445"/>
            <a:ext cx="46990" cy="71755"/>
          </a:xfrm>
          <a:custGeom>
            <a:avLst/>
            <a:gdLst/>
            <a:ahLst/>
            <a:cxnLst/>
            <a:rect l="l" t="t" r="r" b="b"/>
            <a:pathLst>
              <a:path w="46989" h="71755">
                <a:moveTo>
                  <a:pt x="22457" y="1406"/>
                </a:moveTo>
                <a:lnTo>
                  <a:pt x="0" y="1406"/>
                </a:lnTo>
                <a:lnTo>
                  <a:pt x="1497" y="4219"/>
                </a:lnTo>
                <a:lnTo>
                  <a:pt x="2807" y="7032"/>
                </a:lnTo>
                <a:lnTo>
                  <a:pt x="2807" y="67547"/>
                </a:lnTo>
                <a:lnTo>
                  <a:pt x="1497" y="68954"/>
                </a:lnTo>
                <a:lnTo>
                  <a:pt x="0" y="71767"/>
                </a:lnTo>
                <a:lnTo>
                  <a:pt x="25264" y="71767"/>
                </a:lnTo>
                <a:lnTo>
                  <a:pt x="23954" y="68954"/>
                </a:lnTo>
                <a:lnTo>
                  <a:pt x="23954" y="67547"/>
                </a:lnTo>
                <a:lnTo>
                  <a:pt x="22457" y="64715"/>
                </a:lnTo>
                <a:lnTo>
                  <a:pt x="22457" y="25335"/>
                </a:lnTo>
                <a:lnTo>
                  <a:pt x="23954" y="23928"/>
                </a:lnTo>
                <a:lnTo>
                  <a:pt x="23954" y="22522"/>
                </a:lnTo>
                <a:lnTo>
                  <a:pt x="25264" y="21115"/>
                </a:lnTo>
                <a:lnTo>
                  <a:pt x="29568" y="18302"/>
                </a:lnTo>
                <a:lnTo>
                  <a:pt x="32376" y="16896"/>
                </a:lnTo>
                <a:lnTo>
                  <a:pt x="44036" y="16896"/>
                </a:lnTo>
                <a:lnTo>
                  <a:pt x="44467" y="14083"/>
                </a:lnTo>
                <a:lnTo>
                  <a:pt x="22457" y="14083"/>
                </a:lnTo>
                <a:lnTo>
                  <a:pt x="22457" y="1406"/>
                </a:lnTo>
                <a:close/>
              </a:path>
              <a:path w="46989" h="71755">
                <a:moveTo>
                  <a:pt x="44036" y="16896"/>
                </a:moveTo>
                <a:lnTo>
                  <a:pt x="42107" y="16896"/>
                </a:lnTo>
                <a:lnTo>
                  <a:pt x="43604" y="19709"/>
                </a:lnTo>
                <a:lnTo>
                  <a:pt x="44036" y="16896"/>
                </a:lnTo>
                <a:close/>
              </a:path>
              <a:path w="46989" h="71755">
                <a:moveTo>
                  <a:pt x="46411" y="1406"/>
                </a:moveTo>
                <a:lnTo>
                  <a:pt x="33686" y="1406"/>
                </a:lnTo>
                <a:lnTo>
                  <a:pt x="22457" y="14083"/>
                </a:lnTo>
                <a:lnTo>
                  <a:pt x="44467" y="14083"/>
                </a:lnTo>
                <a:lnTo>
                  <a:pt x="46411" y="1406"/>
                </a:lnTo>
                <a:close/>
              </a:path>
              <a:path w="46989" h="71755">
                <a:moveTo>
                  <a:pt x="42107" y="0"/>
                </a:moveTo>
                <a:lnTo>
                  <a:pt x="36493" y="0"/>
                </a:lnTo>
                <a:lnTo>
                  <a:pt x="35183" y="1406"/>
                </a:lnTo>
                <a:lnTo>
                  <a:pt x="43604" y="1406"/>
                </a:lnTo>
                <a:lnTo>
                  <a:pt x="42107" y="0"/>
                </a:lnTo>
                <a:close/>
              </a:path>
            </a:pathLst>
          </a:custGeom>
          <a:solidFill>
            <a:srgbClr val="000000"/>
          </a:solidFill>
        </p:spPr>
        <p:txBody>
          <a:bodyPr wrap="square" lIns="0" tIns="0" rIns="0" bIns="0" rtlCol="0"/>
          <a:lstStyle/>
          <a:p>
            <a:endParaRPr/>
          </a:p>
        </p:txBody>
      </p:sp>
      <p:sp>
        <p:nvSpPr>
          <p:cNvPr id="13" name="object 13"/>
          <p:cNvSpPr/>
          <p:nvPr/>
        </p:nvSpPr>
        <p:spPr>
          <a:xfrm>
            <a:off x="2504646" y="2715314"/>
            <a:ext cx="668295" cy="122399"/>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3504188" y="2713908"/>
            <a:ext cx="55244" cy="102870"/>
          </a:xfrm>
          <a:custGeom>
            <a:avLst/>
            <a:gdLst/>
            <a:ahLst/>
            <a:cxnLst/>
            <a:rect l="l" t="t" r="r" b="b"/>
            <a:pathLst>
              <a:path w="55245" h="102869">
                <a:moveTo>
                  <a:pt x="0" y="75967"/>
                </a:moveTo>
                <a:lnTo>
                  <a:pt x="0" y="98489"/>
                </a:lnTo>
                <a:lnTo>
                  <a:pt x="4117" y="99896"/>
                </a:lnTo>
                <a:lnTo>
                  <a:pt x="8421" y="101302"/>
                </a:lnTo>
                <a:lnTo>
                  <a:pt x="11228" y="101302"/>
                </a:lnTo>
                <a:lnTo>
                  <a:pt x="15345" y="102709"/>
                </a:lnTo>
                <a:lnTo>
                  <a:pt x="32376" y="102709"/>
                </a:lnTo>
                <a:lnTo>
                  <a:pt x="39300" y="99896"/>
                </a:lnTo>
                <a:lnTo>
                  <a:pt x="46411" y="94251"/>
                </a:lnTo>
                <a:lnTo>
                  <a:pt x="52026" y="88625"/>
                </a:lnTo>
                <a:lnTo>
                  <a:pt x="52494" y="87219"/>
                </a:lnTo>
                <a:lnTo>
                  <a:pt x="15345" y="87219"/>
                </a:lnTo>
                <a:lnTo>
                  <a:pt x="6924" y="83000"/>
                </a:lnTo>
                <a:lnTo>
                  <a:pt x="2807" y="80187"/>
                </a:lnTo>
                <a:lnTo>
                  <a:pt x="0" y="75967"/>
                </a:lnTo>
                <a:close/>
              </a:path>
              <a:path w="55245" h="102869">
                <a:moveTo>
                  <a:pt x="40797" y="0"/>
                </a:moveTo>
                <a:lnTo>
                  <a:pt x="23954" y="0"/>
                </a:lnTo>
                <a:lnTo>
                  <a:pt x="16843" y="2812"/>
                </a:lnTo>
                <a:lnTo>
                  <a:pt x="9731" y="8438"/>
                </a:lnTo>
                <a:lnTo>
                  <a:pt x="4117" y="12658"/>
                </a:lnTo>
                <a:lnTo>
                  <a:pt x="1310" y="19690"/>
                </a:lnTo>
                <a:lnTo>
                  <a:pt x="1310" y="33755"/>
                </a:lnTo>
                <a:lnTo>
                  <a:pt x="2807" y="37974"/>
                </a:lnTo>
                <a:lnTo>
                  <a:pt x="4117" y="42193"/>
                </a:lnTo>
                <a:lnTo>
                  <a:pt x="6924" y="46431"/>
                </a:lnTo>
                <a:lnTo>
                  <a:pt x="12538" y="50651"/>
                </a:lnTo>
                <a:lnTo>
                  <a:pt x="18340" y="54870"/>
                </a:lnTo>
                <a:lnTo>
                  <a:pt x="23954" y="59090"/>
                </a:lnTo>
                <a:lnTo>
                  <a:pt x="28071" y="63309"/>
                </a:lnTo>
                <a:lnTo>
                  <a:pt x="29568" y="66122"/>
                </a:lnTo>
                <a:lnTo>
                  <a:pt x="32376" y="68935"/>
                </a:lnTo>
                <a:lnTo>
                  <a:pt x="32376" y="81593"/>
                </a:lnTo>
                <a:lnTo>
                  <a:pt x="29568" y="83000"/>
                </a:lnTo>
                <a:lnTo>
                  <a:pt x="26761" y="85812"/>
                </a:lnTo>
                <a:lnTo>
                  <a:pt x="23954" y="87219"/>
                </a:lnTo>
                <a:lnTo>
                  <a:pt x="52494" y="87219"/>
                </a:lnTo>
                <a:lnTo>
                  <a:pt x="54833" y="80187"/>
                </a:lnTo>
                <a:lnTo>
                  <a:pt x="54833" y="66122"/>
                </a:lnTo>
                <a:lnTo>
                  <a:pt x="53336" y="61903"/>
                </a:lnTo>
                <a:lnTo>
                  <a:pt x="49219" y="56277"/>
                </a:lnTo>
                <a:lnTo>
                  <a:pt x="46411" y="50651"/>
                </a:lnTo>
                <a:lnTo>
                  <a:pt x="40797" y="46431"/>
                </a:lnTo>
                <a:lnTo>
                  <a:pt x="33686" y="40787"/>
                </a:lnTo>
                <a:lnTo>
                  <a:pt x="29568" y="36568"/>
                </a:lnTo>
                <a:lnTo>
                  <a:pt x="26761" y="33755"/>
                </a:lnTo>
                <a:lnTo>
                  <a:pt x="25264" y="32348"/>
                </a:lnTo>
                <a:lnTo>
                  <a:pt x="23954" y="29535"/>
                </a:lnTo>
                <a:lnTo>
                  <a:pt x="22457" y="28129"/>
                </a:lnTo>
                <a:lnTo>
                  <a:pt x="22457" y="22503"/>
                </a:lnTo>
                <a:lnTo>
                  <a:pt x="23954" y="19690"/>
                </a:lnTo>
                <a:lnTo>
                  <a:pt x="26761" y="18284"/>
                </a:lnTo>
                <a:lnTo>
                  <a:pt x="28071" y="16877"/>
                </a:lnTo>
                <a:lnTo>
                  <a:pt x="30878" y="15471"/>
                </a:lnTo>
                <a:lnTo>
                  <a:pt x="52026" y="15471"/>
                </a:lnTo>
                <a:lnTo>
                  <a:pt x="52026" y="4219"/>
                </a:lnTo>
                <a:lnTo>
                  <a:pt x="50529" y="2812"/>
                </a:lnTo>
                <a:lnTo>
                  <a:pt x="47722" y="1406"/>
                </a:lnTo>
                <a:lnTo>
                  <a:pt x="43604" y="1406"/>
                </a:lnTo>
                <a:lnTo>
                  <a:pt x="40797" y="0"/>
                </a:lnTo>
                <a:close/>
              </a:path>
              <a:path w="55245" h="102869">
                <a:moveTo>
                  <a:pt x="52026" y="15471"/>
                </a:moveTo>
                <a:lnTo>
                  <a:pt x="40797" y="15471"/>
                </a:lnTo>
                <a:lnTo>
                  <a:pt x="46411" y="18284"/>
                </a:lnTo>
                <a:lnTo>
                  <a:pt x="52026" y="23909"/>
                </a:lnTo>
                <a:lnTo>
                  <a:pt x="52026" y="15471"/>
                </a:lnTo>
                <a:close/>
              </a:path>
            </a:pathLst>
          </a:custGeom>
          <a:solidFill>
            <a:srgbClr val="000000"/>
          </a:solidFill>
        </p:spPr>
        <p:txBody>
          <a:bodyPr wrap="square" lIns="0" tIns="0" rIns="0" bIns="0" rtlCol="0"/>
          <a:lstStyle/>
          <a:p>
            <a:endParaRPr/>
          </a:p>
        </p:txBody>
      </p:sp>
      <p:sp>
        <p:nvSpPr>
          <p:cNvPr id="15" name="object 15"/>
          <p:cNvSpPr/>
          <p:nvPr/>
        </p:nvSpPr>
        <p:spPr>
          <a:xfrm>
            <a:off x="3565943" y="2730785"/>
            <a:ext cx="48260" cy="86360"/>
          </a:xfrm>
          <a:custGeom>
            <a:avLst/>
            <a:gdLst/>
            <a:ahLst/>
            <a:cxnLst/>
            <a:rect l="l" t="t" r="r" b="b"/>
            <a:pathLst>
              <a:path w="48260" h="86360">
                <a:moveTo>
                  <a:pt x="26761" y="26741"/>
                </a:moveTo>
                <a:lnTo>
                  <a:pt x="8421" y="26741"/>
                </a:lnTo>
                <a:lnTo>
                  <a:pt x="8421" y="73154"/>
                </a:lnTo>
                <a:lnTo>
                  <a:pt x="9918" y="78780"/>
                </a:lnTo>
                <a:lnTo>
                  <a:pt x="15533" y="84425"/>
                </a:lnTo>
                <a:lnTo>
                  <a:pt x="19650" y="85831"/>
                </a:lnTo>
                <a:lnTo>
                  <a:pt x="33686" y="85831"/>
                </a:lnTo>
                <a:lnTo>
                  <a:pt x="35183" y="84425"/>
                </a:lnTo>
                <a:lnTo>
                  <a:pt x="37990" y="84425"/>
                </a:lnTo>
                <a:lnTo>
                  <a:pt x="39300" y="83018"/>
                </a:lnTo>
                <a:lnTo>
                  <a:pt x="45618" y="70341"/>
                </a:lnTo>
                <a:lnTo>
                  <a:pt x="29568" y="70341"/>
                </a:lnTo>
                <a:lnTo>
                  <a:pt x="28071" y="68935"/>
                </a:lnTo>
                <a:lnTo>
                  <a:pt x="26761" y="66122"/>
                </a:lnTo>
                <a:lnTo>
                  <a:pt x="26761" y="26741"/>
                </a:lnTo>
                <a:close/>
              </a:path>
              <a:path w="48260" h="86360">
                <a:moveTo>
                  <a:pt x="47722" y="66122"/>
                </a:moveTo>
                <a:lnTo>
                  <a:pt x="44914" y="67528"/>
                </a:lnTo>
                <a:lnTo>
                  <a:pt x="43604" y="68935"/>
                </a:lnTo>
                <a:lnTo>
                  <a:pt x="40797" y="70341"/>
                </a:lnTo>
                <a:lnTo>
                  <a:pt x="45618" y="70341"/>
                </a:lnTo>
                <a:lnTo>
                  <a:pt x="47722" y="66122"/>
                </a:lnTo>
                <a:close/>
              </a:path>
              <a:path w="48260" h="86360">
                <a:moveTo>
                  <a:pt x="26761" y="0"/>
                </a:moveTo>
                <a:lnTo>
                  <a:pt x="0" y="26741"/>
                </a:lnTo>
                <a:lnTo>
                  <a:pt x="42107" y="26741"/>
                </a:lnTo>
                <a:lnTo>
                  <a:pt x="42107" y="14064"/>
                </a:lnTo>
                <a:lnTo>
                  <a:pt x="26761" y="14064"/>
                </a:lnTo>
                <a:lnTo>
                  <a:pt x="26761" y="0"/>
                </a:lnTo>
                <a:close/>
              </a:path>
            </a:pathLst>
          </a:custGeom>
          <a:solidFill>
            <a:srgbClr val="000000"/>
          </a:solidFill>
        </p:spPr>
        <p:txBody>
          <a:bodyPr wrap="square" lIns="0" tIns="0" rIns="0" bIns="0" rtlCol="0"/>
          <a:lstStyle/>
          <a:p>
            <a:endParaRPr/>
          </a:p>
        </p:txBody>
      </p:sp>
      <p:sp>
        <p:nvSpPr>
          <p:cNvPr id="16" name="object 16"/>
          <p:cNvSpPr/>
          <p:nvPr/>
        </p:nvSpPr>
        <p:spPr>
          <a:xfrm>
            <a:off x="3613668" y="2743443"/>
            <a:ext cx="56515" cy="73660"/>
          </a:xfrm>
          <a:custGeom>
            <a:avLst/>
            <a:gdLst/>
            <a:ahLst/>
            <a:cxnLst/>
            <a:rect l="l" t="t" r="r" b="b"/>
            <a:pathLst>
              <a:path w="56514" h="73660">
                <a:moveTo>
                  <a:pt x="52683" y="14083"/>
                </a:moveTo>
                <a:lnTo>
                  <a:pt x="26761" y="14083"/>
                </a:lnTo>
                <a:lnTo>
                  <a:pt x="29568" y="15489"/>
                </a:lnTo>
                <a:lnTo>
                  <a:pt x="32376" y="18302"/>
                </a:lnTo>
                <a:lnTo>
                  <a:pt x="33686" y="19709"/>
                </a:lnTo>
                <a:lnTo>
                  <a:pt x="35183" y="22522"/>
                </a:lnTo>
                <a:lnTo>
                  <a:pt x="35183" y="28147"/>
                </a:lnTo>
                <a:lnTo>
                  <a:pt x="21147" y="33773"/>
                </a:lnTo>
                <a:lnTo>
                  <a:pt x="12725" y="36586"/>
                </a:lnTo>
                <a:lnTo>
                  <a:pt x="7111" y="39399"/>
                </a:lnTo>
                <a:lnTo>
                  <a:pt x="4304" y="43619"/>
                </a:lnTo>
                <a:lnTo>
                  <a:pt x="1497" y="46431"/>
                </a:lnTo>
                <a:lnTo>
                  <a:pt x="0" y="49244"/>
                </a:lnTo>
                <a:lnTo>
                  <a:pt x="0" y="60496"/>
                </a:lnTo>
                <a:lnTo>
                  <a:pt x="2807" y="64715"/>
                </a:lnTo>
                <a:lnTo>
                  <a:pt x="7111" y="67547"/>
                </a:lnTo>
                <a:lnTo>
                  <a:pt x="11228" y="71767"/>
                </a:lnTo>
                <a:lnTo>
                  <a:pt x="16843" y="73173"/>
                </a:lnTo>
                <a:lnTo>
                  <a:pt x="26761" y="73173"/>
                </a:lnTo>
                <a:lnTo>
                  <a:pt x="35183" y="64715"/>
                </a:lnTo>
                <a:lnTo>
                  <a:pt x="54833" y="64715"/>
                </a:lnTo>
                <a:lnTo>
                  <a:pt x="53336" y="61903"/>
                </a:lnTo>
                <a:lnTo>
                  <a:pt x="53336" y="60496"/>
                </a:lnTo>
                <a:lnTo>
                  <a:pt x="23954" y="60496"/>
                </a:lnTo>
                <a:lnTo>
                  <a:pt x="22457" y="59090"/>
                </a:lnTo>
                <a:lnTo>
                  <a:pt x="19650" y="57683"/>
                </a:lnTo>
                <a:lnTo>
                  <a:pt x="19650" y="49244"/>
                </a:lnTo>
                <a:lnTo>
                  <a:pt x="21147" y="46431"/>
                </a:lnTo>
                <a:lnTo>
                  <a:pt x="22457" y="43619"/>
                </a:lnTo>
                <a:lnTo>
                  <a:pt x="23954" y="42212"/>
                </a:lnTo>
                <a:lnTo>
                  <a:pt x="53336" y="42212"/>
                </a:lnTo>
                <a:lnTo>
                  <a:pt x="53336" y="16896"/>
                </a:lnTo>
                <a:lnTo>
                  <a:pt x="52683" y="14083"/>
                </a:lnTo>
                <a:close/>
              </a:path>
              <a:path w="56514" h="73660">
                <a:moveTo>
                  <a:pt x="54833" y="64715"/>
                </a:moveTo>
                <a:lnTo>
                  <a:pt x="35183" y="64715"/>
                </a:lnTo>
                <a:lnTo>
                  <a:pt x="35183" y="71767"/>
                </a:lnTo>
                <a:lnTo>
                  <a:pt x="56143" y="71767"/>
                </a:lnTo>
                <a:lnTo>
                  <a:pt x="54833" y="68954"/>
                </a:lnTo>
                <a:lnTo>
                  <a:pt x="54833" y="64715"/>
                </a:lnTo>
                <a:close/>
              </a:path>
              <a:path w="56514" h="73660">
                <a:moveTo>
                  <a:pt x="53336" y="42212"/>
                </a:moveTo>
                <a:lnTo>
                  <a:pt x="35183" y="42212"/>
                </a:lnTo>
                <a:lnTo>
                  <a:pt x="35183" y="57683"/>
                </a:lnTo>
                <a:lnTo>
                  <a:pt x="33686" y="59090"/>
                </a:lnTo>
                <a:lnTo>
                  <a:pt x="32376" y="60496"/>
                </a:lnTo>
                <a:lnTo>
                  <a:pt x="53336" y="60496"/>
                </a:lnTo>
                <a:lnTo>
                  <a:pt x="53336" y="42212"/>
                </a:lnTo>
                <a:close/>
              </a:path>
              <a:path w="56514" h="73660">
                <a:moveTo>
                  <a:pt x="37990" y="0"/>
                </a:moveTo>
                <a:lnTo>
                  <a:pt x="26761" y="0"/>
                </a:lnTo>
                <a:lnTo>
                  <a:pt x="23954" y="1406"/>
                </a:lnTo>
                <a:lnTo>
                  <a:pt x="18340" y="1406"/>
                </a:lnTo>
                <a:lnTo>
                  <a:pt x="14035" y="2812"/>
                </a:lnTo>
                <a:lnTo>
                  <a:pt x="9918" y="4219"/>
                </a:lnTo>
                <a:lnTo>
                  <a:pt x="8421" y="18302"/>
                </a:lnTo>
                <a:lnTo>
                  <a:pt x="11228" y="16896"/>
                </a:lnTo>
                <a:lnTo>
                  <a:pt x="12725" y="15489"/>
                </a:lnTo>
                <a:lnTo>
                  <a:pt x="15533" y="15489"/>
                </a:lnTo>
                <a:lnTo>
                  <a:pt x="18340" y="14083"/>
                </a:lnTo>
                <a:lnTo>
                  <a:pt x="52683" y="14083"/>
                </a:lnTo>
                <a:lnTo>
                  <a:pt x="52026" y="11251"/>
                </a:lnTo>
                <a:lnTo>
                  <a:pt x="47722" y="7032"/>
                </a:lnTo>
                <a:lnTo>
                  <a:pt x="43604" y="2812"/>
                </a:lnTo>
                <a:lnTo>
                  <a:pt x="37990" y="0"/>
                </a:lnTo>
                <a:close/>
              </a:path>
            </a:pathLst>
          </a:custGeom>
          <a:solidFill>
            <a:srgbClr val="000000"/>
          </a:solidFill>
        </p:spPr>
        <p:txBody>
          <a:bodyPr wrap="square" lIns="0" tIns="0" rIns="0" bIns="0" rtlCol="0"/>
          <a:lstStyle/>
          <a:p>
            <a:endParaRPr/>
          </a:p>
        </p:txBody>
      </p:sp>
      <p:sp>
        <p:nvSpPr>
          <p:cNvPr id="17" name="object 17"/>
          <p:cNvSpPr/>
          <p:nvPr/>
        </p:nvSpPr>
        <p:spPr>
          <a:xfrm>
            <a:off x="3674114" y="2730785"/>
            <a:ext cx="48260" cy="86360"/>
          </a:xfrm>
          <a:custGeom>
            <a:avLst/>
            <a:gdLst/>
            <a:ahLst/>
            <a:cxnLst/>
            <a:rect l="l" t="t" r="r" b="b"/>
            <a:pathLst>
              <a:path w="48260" h="86360">
                <a:moveTo>
                  <a:pt x="26574" y="26741"/>
                </a:moveTo>
                <a:lnTo>
                  <a:pt x="8421" y="26741"/>
                </a:lnTo>
                <a:lnTo>
                  <a:pt x="8421" y="73154"/>
                </a:lnTo>
                <a:lnTo>
                  <a:pt x="9731" y="78780"/>
                </a:lnTo>
                <a:lnTo>
                  <a:pt x="15345" y="84425"/>
                </a:lnTo>
                <a:lnTo>
                  <a:pt x="19650" y="85831"/>
                </a:lnTo>
                <a:lnTo>
                  <a:pt x="33686" y="85831"/>
                </a:lnTo>
                <a:lnTo>
                  <a:pt x="36493" y="84425"/>
                </a:lnTo>
                <a:lnTo>
                  <a:pt x="37803" y="84425"/>
                </a:lnTo>
                <a:lnTo>
                  <a:pt x="40610" y="83018"/>
                </a:lnTo>
                <a:lnTo>
                  <a:pt x="45946" y="70341"/>
                </a:lnTo>
                <a:lnTo>
                  <a:pt x="30878" y="70341"/>
                </a:lnTo>
                <a:lnTo>
                  <a:pt x="29381" y="68935"/>
                </a:lnTo>
                <a:lnTo>
                  <a:pt x="28071" y="66122"/>
                </a:lnTo>
                <a:lnTo>
                  <a:pt x="26574" y="64715"/>
                </a:lnTo>
                <a:lnTo>
                  <a:pt x="26574" y="26741"/>
                </a:lnTo>
                <a:close/>
              </a:path>
              <a:path w="48260" h="86360">
                <a:moveTo>
                  <a:pt x="47722" y="66122"/>
                </a:moveTo>
                <a:lnTo>
                  <a:pt x="46224" y="67528"/>
                </a:lnTo>
                <a:lnTo>
                  <a:pt x="43417" y="68935"/>
                </a:lnTo>
                <a:lnTo>
                  <a:pt x="42107" y="70341"/>
                </a:lnTo>
                <a:lnTo>
                  <a:pt x="45946" y="70341"/>
                </a:lnTo>
                <a:lnTo>
                  <a:pt x="47722" y="66122"/>
                </a:lnTo>
                <a:close/>
              </a:path>
              <a:path w="48260" h="86360">
                <a:moveTo>
                  <a:pt x="26574" y="0"/>
                </a:moveTo>
                <a:lnTo>
                  <a:pt x="0" y="26741"/>
                </a:lnTo>
                <a:lnTo>
                  <a:pt x="42107" y="26741"/>
                </a:lnTo>
                <a:lnTo>
                  <a:pt x="42107" y="14064"/>
                </a:lnTo>
                <a:lnTo>
                  <a:pt x="26574" y="14064"/>
                </a:lnTo>
                <a:lnTo>
                  <a:pt x="26574" y="0"/>
                </a:lnTo>
                <a:close/>
              </a:path>
            </a:pathLst>
          </a:custGeom>
          <a:solidFill>
            <a:srgbClr val="000000"/>
          </a:solidFill>
        </p:spPr>
        <p:txBody>
          <a:bodyPr wrap="square" lIns="0" tIns="0" rIns="0" bIns="0" rtlCol="0"/>
          <a:lstStyle/>
          <a:p>
            <a:endParaRPr/>
          </a:p>
        </p:txBody>
      </p:sp>
      <p:sp>
        <p:nvSpPr>
          <p:cNvPr id="18" name="object 18"/>
          <p:cNvSpPr/>
          <p:nvPr/>
        </p:nvSpPr>
        <p:spPr>
          <a:xfrm>
            <a:off x="3725953" y="2744852"/>
            <a:ext cx="63500" cy="71755"/>
          </a:xfrm>
          <a:custGeom>
            <a:avLst/>
            <a:gdLst/>
            <a:ahLst/>
            <a:cxnLst/>
            <a:rect l="l" t="t" r="r" b="b"/>
            <a:pathLst>
              <a:path w="63500" h="71755">
                <a:moveTo>
                  <a:pt x="25264" y="0"/>
                </a:moveTo>
                <a:lnTo>
                  <a:pt x="0" y="0"/>
                </a:lnTo>
                <a:lnTo>
                  <a:pt x="1497" y="2812"/>
                </a:lnTo>
                <a:lnTo>
                  <a:pt x="1497" y="5625"/>
                </a:lnTo>
                <a:lnTo>
                  <a:pt x="2807" y="8438"/>
                </a:lnTo>
                <a:lnTo>
                  <a:pt x="2807" y="56277"/>
                </a:lnTo>
                <a:lnTo>
                  <a:pt x="5614" y="61903"/>
                </a:lnTo>
                <a:lnTo>
                  <a:pt x="8421" y="66141"/>
                </a:lnTo>
                <a:lnTo>
                  <a:pt x="12725" y="70360"/>
                </a:lnTo>
                <a:lnTo>
                  <a:pt x="18340" y="71767"/>
                </a:lnTo>
                <a:lnTo>
                  <a:pt x="32376" y="71767"/>
                </a:lnTo>
                <a:lnTo>
                  <a:pt x="42107" y="60496"/>
                </a:lnTo>
                <a:lnTo>
                  <a:pt x="60447" y="60496"/>
                </a:lnTo>
                <a:lnTo>
                  <a:pt x="60447" y="56277"/>
                </a:lnTo>
                <a:lnTo>
                  <a:pt x="28071" y="56277"/>
                </a:lnTo>
                <a:lnTo>
                  <a:pt x="25264" y="54870"/>
                </a:lnTo>
                <a:lnTo>
                  <a:pt x="23954" y="53464"/>
                </a:lnTo>
                <a:lnTo>
                  <a:pt x="22457" y="52057"/>
                </a:lnTo>
                <a:lnTo>
                  <a:pt x="22457" y="5625"/>
                </a:lnTo>
                <a:lnTo>
                  <a:pt x="23954" y="2812"/>
                </a:lnTo>
                <a:lnTo>
                  <a:pt x="25264" y="0"/>
                </a:lnTo>
                <a:close/>
              </a:path>
              <a:path w="63500" h="71755">
                <a:moveTo>
                  <a:pt x="60447" y="60496"/>
                </a:moveTo>
                <a:lnTo>
                  <a:pt x="42107" y="60496"/>
                </a:lnTo>
                <a:lnTo>
                  <a:pt x="42107" y="70360"/>
                </a:lnTo>
                <a:lnTo>
                  <a:pt x="63255" y="70360"/>
                </a:lnTo>
                <a:lnTo>
                  <a:pt x="61757" y="67547"/>
                </a:lnTo>
                <a:lnTo>
                  <a:pt x="60447" y="66141"/>
                </a:lnTo>
                <a:lnTo>
                  <a:pt x="60447" y="60496"/>
                </a:lnTo>
                <a:close/>
              </a:path>
              <a:path w="63500" h="71755">
                <a:moveTo>
                  <a:pt x="63255" y="0"/>
                </a:moveTo>
                <a:lnTo>
                  <a:pt x="37990" y="0"/>
                </a:lnTo>
                <a:lnTo>
                  <a:pt x="39300" y="2812"/>
                </a:lnTo>
                <a:lnTo>
                  <a:pt x="39300" y="5625"/>
                </a:lnTo>
                <a:lnTo>
                  <a:pt x="40797" y="8438"/>
                </a:lnTo>
                <a:lnTo>
                  <a:pt x="40797" y="50651"/>
                </a:lnTo>
                <a:lnTo>
                  <a:pt x="39300" y="53464"/>
                </a:lnTo>
                <a:lnTo>
                  <a:pt x="33686" y="56277"/>
                </a:lnTo>
                <a:lnTo>
                  <a:pt x="60447" y="56277"/>
                </a:lnTo>
                <a:lnTo>
                  <a:pt x="60447" y="5625"/>
                </a:lnTo>
                <a:lnTo>
                  <a:pt x="61757" y="2812"/>
                </a:lnTo>
                <a:lnTo>
                  <a:pt x="63255" y="0"/>
                </a:lnTo>
                <a:close/>
              </a:path>
            </a:pathLst>
          </a:custGeom>
          <a:solidFill>
            <a:srgbClr val="000000"/>
          </a:solidFill>
        </p:spPr>
        <p:txBody>
          <a:bodyPr wrap="square" lIns="0" tIns="0" rIns="0" bIns="0" rtlCol="0"/>
          <a:lstStyle/>
          <a:p>
            <a:endParaRPr/>
          </a:p>
        </p:txBody>
      </p:sp>
      <p:sp>
        <p:nvSpPr>
          <p:cNvPr id="19" name="object 19"/>
          <p:cNvSpPr/>
          <p:nvPr/>
        </p:nvSpPr>
        <p:spPr>
          <a:xfrm>
            <a:off x="3797631" y="2743443"/>
            <a:ext cx="42545" cy="73660"/>
          </a:xfrm>
          <a:custGeom>
            <a:avLst/>
            <a:gdLst/>
            <a:ahLst/>
            <a:cxnLst/>
            <a:rect l="l" t="t" r="r" b="b"/>
            <a:pathLst>
              <a:path w="42545" h="73660">
                <a:moveTo>
                  <a:pt x="0" y="52057"/>
                </a:moveTo>
                <a:lnTo>
                  <a:pt x="0" y="70360"/>
                </a:lnTo>
                <a:lnTo>
                  <a:pt x="2807" y="71767"/>
                </a:lnTo>
                <a:lnTo>
                  <a:pt x="5614" y="71767"/>
                </a:lnTo>
                <a:lnTo>
                  <a:pt x="8421" y="73173"/>
                </a:lnTo>
                <a:lnTo>
                  <a:pt x="23767" y="73173"/>
                </a:lnTo>
                <a:lnTo>
                  <a:pt x="30878" y="70360"/>
                </a:lnTo>
                <a:lnTo>
                  <a:pt x="34996" y="67547"/>
                </a:lnTo>
                <a:lnTo>
                  <a:pt x="39300" y="63309"/>
                </a:lnTo>
                <a:lnTo>
                  <a:pt x="40704" y="60496"/>
                </a:lnTo>
                <a:lnTo>
                  <a:pt x="9731" y="60496"/>
                </a:lnTo>
                <a:lnTo>
                  <a:pt x="4117" y="57683"/>
                </a:lnTo>
                <a:lnTo>
                  <a:pt x="1310" y="54870"/>
                </a:lnTo>
                <a:lnTo>
                  <a:pt x="0" y="52057"/>
                </a:lnTo>
                <a:close/>
              </a:path>
              <a:path w="42545" h="73660">
                <a:moveTo>
                  <a:pt x="29381" y="0"/>
                </a:moveTo>
                <a:lnTo>
                  <a:pt x="19650" y="0"/>
                </a:lnTo>
                <a:lnTo>
                  <a:pt x="12538" y="2812"/>
                </a:lnTo>
                <a:lnTo>
                  <a:pt x="8421" y="7032"/>
                </a:lnTo>
                <a:lnTo>
                  <a:pt x="2807" y="11251"/>
                </a:lnTo>
                <a:lnTo>
                  <a:pt x="1310" y="15489"/>
                </a:lnTo>
                <a:lnTo>
                  <a:pt x="1310" y="29554"/>
                </a:lnTo>
                <a:lnTo>
                  <a:pt x="4117" y="32367"/>
                </a:lnTo>
                <a:lnTo>
                  <a:pt x="5614" y="35180"/>
                </a:lnTo>
                <a:lnTo>
                  <a:pt x="8421" y="37993"/>
                </a:lnTo>
                <a:lnTo>
                  <a:pt x="12538" y="40806"/>
                </a:lnTo>
                <a:lnTo>
                  <a:pt x="16843" y="43619"/>
                </a:lnTo>
                <a:lnTo>
                  <a:pt x="19650" y="46431"/>
                </a:lnTo>
                <a:lnTo>
                  <a:pt x="20960" y="47838"/>
                </a:lnTo>
                <a:lnTo>
                  <a:pt x="22457" y="50651"/>
                </a:lnTo>
                <a:lnTo>
                  <a:pt x="22457" y="57683"/>
                </a:lnTo>
                <a:lnTo>
                  <a:pt x="20960" y="59090"/>
                </a:lnTo>
                <a:lnTo>
                  <a:pt x="19650" y="60496"/>
                </a:lnTo>
                <a:lnTo>
                  <a:pt x="40704" y="60496"/>
                </a:lnTo>
                <a:lnTo>
                  <a:pt x="42107" y="57683"/>
                </a:lnTo>
                <a:lnTo>
                  <a:pt x="42107" y="47838"/>
                </a:lnTo>
                <a:lnTo>
                  <a:pt x="40610" y="43619"/>
                </a:lnTo>
                <a:lnTo>
                  <a:pt x="34996" y="35180"/>
                </a:lnTo>
                <a:lnTo>
                  <a:pt x="30878" y="32367"/>
                </a:lnTo>
                <a:lnTo>
                  <a:pt x="25264" y="28147"/>
                </a:lnTo>
                <a:lnTo>
                  <a:pt x="23767" y="26741"/>
                </a:lnTo>
                <a:lnTo>
                  <a:pt x="22457" y="25335"/>
                </a:lnTo>
                <a:lnTo>
                  <a:pt x="20960" y="23928"/>
                </a:lnTo>
                <a:lnTo>
                  <a:pt x="19650" y="22522"/>
                </a:lnTo>
                <a:lnTo>
                  <a:pt x="19650" y="16896"/>
                </a:lnTo>
                <a:lnTo>
                  <a:pt x="20960" y="15489"/>
                </a:lnTo>
                <a:lnTo>
                  <a:pt x="22457" y="14083"/>
                </a:lnTo>
                <a:lnTo>
                  <a:pt x="23767" y="14083"/>
                </a:lnTo>
                <a:lnTo>
                  <a:pt x="25264" y="12658"/>
                </a:lnTo>
                <a:lnTo>
                  <a:pt x="40610" y="12658"/>
                </a:lnTo>
                <a:lnTo>
                  <a:pt x="40610" y="2812"/>
                </a:lnTo>
                <a:lnTo>
                  <a:pt x="39300" y="1406"/>
                </a:lnTo>
                <a:lnTo>
                  <a:pt x="32188" y="1406"/>
                </a:lnTo>
                <a:lnTo>
                  <a:pt x="29381" y="0"/>
                </a:lnTo>
                <a:close/>
              </a:path>
              <a:path w="42545" h="73660">
                <a:moveTo>
                  <a:pt x="40610" y="12658"/>
                </a:moveTo>
                <a:lnTo>
                  <a:pt x="32188" y="12658"/>
                </a:lnTo>
                <a:lnTo>
                  <a:pt x="33686" y="14083"/>
                </a:lnTo>
                <a:lnTo>
                  <a:pt x="36493" y="14083"/>
                </a:lnTo>
                <a:lnTo>
                  <a:pt x="37803" y="15489"/>
                </a:lnTo>
                <a:lnTo>
                  <a:pt x="40610" y="16896"/>
                </a:lnTo>
                <a:lnTo>
                  <a:pt x="40610" y="12658"/>
                </a:lnTo>
                <a:close/>
              </a:path>
            </a:pathLst>
          </a:custGeom>
          <a:solidFill>
            <a:srgbClr val="000000"/>
          </a:solidFill>
        </p:spPr>
        <p:txBody>
          <a:bodyPr wrap="square" lIns="0" tIns="0" rIns="0" bIns="0" rtlCol="0"/>
          <a:lstStyle/>
          <a:p>
            <a:endParaRPr/>
          </a:p>
        </p:txBody>
      </p:sp>
      <p:sp>
        <p:nvSpPr>
          <p:cNvPr id="20" name="object 20"/>
          <p:cNvSpPr/>
          <p:nvPr/>
        </p:nvSpPr>
        <p:spPr>
          <a:xfrm>
            <a:off x="3888771" y="2743443"/>
            <a:ext cx="69215" cy="73660"/>
          </a:xfrm>
          <a:custGeom>
            <a:avLst/>
            <a:gdLst/>
            <a:ahLst/>
            <a:cxnLst/>
            <a:rect l="l" t="t" r="r" b="b"/>
            <a:pathLst>
              <a:path w="69214" h="73660">
                <a:moveTo>
                  <a:pt x="35183" y="0"/>
                </a:moveTo>
                <a:lnTo>
                  <a:pt x="3017" y="23750"/>
                </a:lnTo>
                <a:lnTo>
                  <a:pt x="0" y="39399"/>
                </a:lnTo>
                <a:lnTo>
                  <a:pt x="760" y="46300"/>
                </a:lnTo>
                <a:lnTo>
                  <a:pt x="33686" y="73173"/>
                </a:lnTo>
                <a:lnTo>
                  <a:pt x="40844" y="72404"/>
                </a:lnTo>
                <a:lnTo>
                  <a:pt x="47441" y="70182"/>
                </a:lnTo>
                <a:lnTo>
                  <a:pt x="53476" y="66638"/>
                </a:lnTo>
                <a:lnTo>
                  <a:pt x="58950" y="61903"/>
                </a:lnTo>
                <a:lnTo>
                  <a:pt x="60062" y="60496"/>
                </a:lnTo>
                <a:lnTo>
                  <a:pt x="33686" y="60496"/>
                </a:lnTo>
                <a:lnTo>
                  <a:pt x="29568" y="57683"/>
                </a:lnTo>
                <a:lnTo>
                  <a:pt x="25264" y="53464"/>
                </a:lnTo>
                <a:lnTo>
                  <a:pt x="21147" y="47838"/>
                </a:lnTo>
                <a:lnTo>
                  <a:pt x="19732" y="42520"/>
                </a:lnTo>
                <a:lnTo>
                  <a:pt x="19650" y="30960"/>
                </a:lnTo>
                <a:lnTo>
                  <a:pt x="21147" y="26741"/>
                </a:lnTo>
                <a:lnTo>
                  <a:pt x="22457" y="22522"/>
                </a:lnTo>
                <a:lnTo>
                  <a:pt x="23954" y="18302"/>
                </a:lnTo>
                <a:lnTo>
                  <a:pt x="29568" y="12658"/>
                </a:lnTo>
                <a:lnTo>
                  <a:pt x="61257" y="12658"/>
                </a:lnTo>
                <a:lnTo>
                  <a:pt x="58950" y="9845"/>
                </a:lnTo>
                <a:lnTo>
                  <a:pt x="54236" y="5933"/>
                </a:lnTo>
                <a:lnTo>
                  <a:pt x="48610" y="2812"/>
                </a:lnTo>
                <a:lnTo>
                  <a:pt x="42212" y="747"/>
                </a:lnTo>
                <a:lnTo>
                  <a:pt x="35183" y="0"/>
                </a:lnTo>
                <a:close/>
              </a:path>
              <a:path w="69214" h="73660">
                <a:moveTo>
                  <a:pt x="61257" y="12658"/>
                </a:moveTo>
                <a:lnTo>
                  <a:pt x="29568" y="12658"/>
                </a:lnTo>
                <a:lnTo>
                  <a:pt x="40797" y="15489"/>
                </a:lnTo>
                <a:lnTo>
                  <a:pt x="43604" y="21115"/>
                </a:lnTo>
                <a:lnTo>
                  <a:pt x="47722" y="25335"/>
                </a:lnTo>
                <a:lnTo>
                  <a:pt x="49219" y="30960"/>
                </a:lnTo>
                <a:lnTo>
                  <a:pt x="49219" y="46431"/>
                </a:lnTo>
                <a:lnTo>
                  <a:pt x="46411" y="50651"/>
                </a:lnTo>
                <a:lnTo>
                  <a:pt x="44914" y="54870"/>
                </a:lnTo>
                <a:lnTo>
                  <a:pt x="43604" y="59090"/>
                </a:lnTo>
                <a:lnTo>
                  <a:pt x="40797" y="60496"/>
                </a:lnTo>
                <a:lnTo>
                  <a:pt x="60062" y="60496"/>
                </a:lnTo>
                <a:lnTo>
                  <a:pt x="63500" y="56145"/>
                </a:lnTo>
                <a:lnTo>
                  <a:pt x="66576" y="49596"/>
                </a:lnTo>
                <a:lnTo>
                  <a:pt x="68319" y="42520"/>
                </a:lnTo>
                <a:lnTo>
                  <a:pt x="68869" y="35180"/>
                </a:lnTo>
                <a:lnTo>
                  <a:pt x="68319" y="28059"/>
                </a:lnTo>
                <a:lnTo>
                  <a:pt x="66576" y="21464"/>
                </a:lnTo>
                <a:lnTo>
                  <a:pt x="63500" y="15394"/>
                </a:lnTo>
                <a:lnTo>
                  <a:pt x="61257" y="12658"/>
                </a:lnTo>
                <a:close/>
              </a:path>
            </a:pathLst>
          </a:custGeom>
          <a:solidFill>
            <a:srgbClr val="000000"/>
          </a:solidFill>
        </p:spPr>
        <p:txBody>
          <a:bodyPr wrap="square" lIns="0" tIns="0" rIns="0" bIns="0" rtlCol="0"/>
          <a:lstStyle/>
          <a:p>
            <a:endParaRPr/>
          </a:p>
        </p:txBody>
      </p:sp>
      <p:sp>
        <p:nvSpPr>
          <p:cNvPr id="21" name="object 21"/>
          <p:cNvSpPr/>
          <p:nvPr/>
        </p:nvSpPr>
        <p:spPr>
          <a:xfrm>
            <a:off x="3961943" y="2715316"/>
            <a:ext cx="49530" cy="100330"/>
          </a:xfrm>
          <a:custGeom>
            <a:avLst/>
            <a:gdLst/>
            <a:ahLst/>
            <a:cxnLst/>
            <a:rect l="l" t="t" r="r" b="b"/>
            <a:pathLst>
              <a:path w="49529" h="100330">
                <a:moveTo>
                  <a:pt x="28071" y="42212"/>
                </a:moveTo>
                <a:lnTo>
                  <a:pt x="8421" y="42212"/>
                </a:lnTo>
                <a:lnTo>
                  <a:pt x="8421" y="92845"/>
                </a:lnTo>
                <a:lnTo>
                  <a:pt x="6924" y="95676"/>
                </a:lnTo>
                <a:lnTo>
                  <a:pt x="6924" y="97083"/>
                </a:lnTo>
                <a:lnTo>
                  <a:pt x="5614" y="99896"/>
                </a:lnTo>
                <a:lnTo>
                  <a:pt x="30878" y="99896"/>
                </a:lnTo>
                <a:lnTo>
                  <a:pt x="29381" y="97083"/>
                </a:lnTo>
                <a:lnTo>
                  <a:pt x="28071" y="95676"/>
                </a:lnTo>
                <a:lnTo>
                  <a:pt x="28071" y="42212"/>
                </a:lnTo>
                <a:close/>
              </a:path>
              <a:path w="49529" h="100330">
                <a:moveTo>
                  <a:pt x="40610" y="29535"/>
                </a:moveTo>
                <a:lnTo>
                  <a:pt x="5614" y="29535"/>
                </a:lnTo>
                <a:lnTo>
                  <a:pt x="0" y="42212"/>
                </a:lnTo>
                <a:lnTo>
                  <a:pt x="40610" y="42212"/>
                </a:lnTo>
                <a:lnTo>
                  <a:pt x="40610" y="29535"/>
                </a:lnTo>
                <a:close/>
              </a:path>
              <a:path w="49529" h="100330">
                <a:moveTo>
                  <a:pt x="43417" y="0"/>
                </a:moveTo>
                <a:lnTo>
                  <a:pt x="26574" y="0"/>
                </a:lnTo>
                <a:lnTo>
                  <a:pt x="20960" y="1406"/>
                </a:lnTo>
                <a:lnTo>
                  <a:pt x="15345" y="7032"/>
                </a:lnTo>
                <a:lnTo>
                  <a:pt x="11228" y="11251"/>
                </a:lnTo>
                <a:lnTo>
                  <a:pt x="8421" y="18284"/>
                </a:lnTo>
                <a:lnTo>
                  <a:pt x="8421" y="29535"/>
                </a:lnTo>
                <a:lnTo>
                  <a:pt x="28071" y="29535"/>
                </a:lnTo>
                <a:lnTo>
                  <a:pt x="28071" y="18284"/>
                </a:lnTo>
                <a:lnTo>
                  <a:pt x="29381" y="15471"/>
                </a:lnTo>
                <a:lnTo>
                  <a:pt x="30878" y="12658"/>
                </a:lnTo>
                <a:lnTo>
                  <a:pt x="46990" y="12658"/>
                </a:lnTo>
                <a:lnTo>
                  <a:pt x="49032" y="1406"/>
                </a:lnTo>
                <a:lnTo>
                  <a:pt x="46224" y="1406"/>
                </a:lnTo>
                <a:lnTo>
                  <a:pt x="43417" y="0"/>
                </a:lnTo>
                <a:close/>
              </a:path>
              <a:path w="49529" h="100330">
                <a:moveTo>
                  <a:pt x="46990" y="12658"/>
                </a:moveTo>
                <a:lnTo>
                  <a:pt x="40610" y="12658"/>
                </a:lnTo>
                <a:lnTo>
                  <a:pt x="42107" y="14064"/>
                </a:lnTo>
                <a:lnTo>
                  <a:pt x="43417" y="15471"/>
                </a:lnTo>
                <a:lnTo>
                  <a:pt x="46224" y="16877"/>
                </a:lnTo>
                <a:lnTo>
                  <a:pt x="46990" y="12658"/>
                </a:lnTo>
                <a:close/>
              </a:path>
            </a:pathLst>
          </a:custGeom>
          <a:solidFill>
            <a:srgbClr val="000000"/>
          </a:solidFill>
        </p:spPr>
        <p:txBody>
          <a:bodyPr wrap="square" lIns="0" tIns="0" rIns="0" bIns="0" rtlCol="0"/>
          <a:lstStyle/>
          <a:p>
            <a:endParaRPr/>
          </a:p>
        </p:txBody>
      </p:sp>
      <p:sp>
        <p:nvSpPr>
          <p:cNvPr id="22" name="object 22"/>
          <p:cNvSpPr/>
          <p:nvPr/>
        </p:nvSpPr>
        <p:spPr>
          <a:xfrm>
            <a:off x="4061506" y="2715316"/>
            <a:ext cx="84455" cy="100330"/>
          </a:xfrm>
          <a:custGeom>
            <a:avLst/>
            <a:gdLst/>
            <a:ahLst/>
            <a:cxnLst/>
            <a:rect l="l" t="t" r="r" b="b"/>
            <a:pathLst>
              <a:path w="84454" h="100330">
                <a:moveTo>
                  <a:pt x="28071" y="0"/>
                </a:moveTo>
                <a:lnTo>
                  <a:pt x="0" y="0"/>
                </a:lnTo>
                <a:lnTo>
                  <a:pt x="1497" y="2812"/>
                </a:lnTo>
                <a:lnTo>
                  <a:pt x="1497" y="5625"/>
                </a:lnTo>
                <a:lnTo>
                  <a:pt x="2807" y="8438"/>
                </a:lnTo>
                <a:lnTo>
                  <a:pt x="2807" y="91438"/>
                </a:lnTo>
                <a:lnTo>
                  <a:pt x="1497" y="94251"/>
                </a:lnTo>
                <a:lnTo>
                  <a:pt x="1497" y="97083"/>
                </a:lnTo>
                <a:lnTo>
                  <a:pt x="0" y="99896"/>
                </a:lnTo>
                <a:lnTo>
                  <a:pt x="28071" y="99896"/>
                </a:lnTo>
                <a:lnTo>
                  <a:pt x="26761" y="97083"/>
                </a:lnTo>
                <a:lnTo>
                  <a:pt x="25264" y="94251"/>
                </a:lnTo>
                <a:lnTo>
                  <a:pt x="25264" y="91438"/>
                </a:lnTo>
                <a:lnTo>
                  <a:pt x="23954" y="88625"/>
                </a:lnTo>
                <a:lnTo>
                  <a:pt x="23954" y="56277"/>
                </a:lnTo>
                <a:lnTo>
                  <a:pt x="80098" y="56277"/>
                </a:lnTo>
                <a:lnTo>
                  <a:pt x="80098" y="40787"/>
                </a:lnTo>
                <a:lnTo>
                  <a:pt x="23954" y="40787"/>
                </a:lnTo>
                <a:lnTo>
                  <a:pt x="23954" y="11251"/>
                </a:lnTo>
                <a:lnTo>
                  <a:pt x="25264" y="8438"/>
                </a:lnTo>
                <a:lnTo>
                  <a:pt x="25264" y="5625"/>
                </a:lnTo>
                <a:lnTo>
                  <a:pt x="26761" y="2812"/>
                </a:lnTo>
                <a:lnTo>
                  <a:pt x="28071" y="0"/>
                </a:lnTo>
                <a:close/>
              </a:path>
              <a:path w="84454" h="100330">
                <a:moveTo>
                  <a:pt x="80098" y="56277"/>
                </a:moveTo>
                <a:lnTo>
                  <a:pt x="58950" y="56277"/>
                </a:lnTo>
                <a:lnTo>
                  <a:pt x="58950" y="91438"/>
                </a:lnTo>
                <a:lnTo>
                  <a:pt x="57640" y="94251"/>
                </a:lnTo>
                <a:lnTo>
                  <a:pt x="57640" y="97083"/>
                </a:lnTo>
                <a:lnTo>
                  <a:pt x="56143" y="99896"/>
                </a:lnTo>
                <a:lnTo>
                  <a:pt x="84215" y="99896"/>
                </a:lnTo>
                <a:lnTo>
                  <a:pt x="82905" y="97083"/>
                </a:lnTo>
                <a:lnTo>
                  <a:pt x="81408" y="94251"/>
                </a:lnTo>
                <a:lnTo>
                  <a:pt x="81408" y="91438"/>
                </a:lnTo>
                <a:lnTo>
                  <a:pt x="80098" y="88625"/>
                </a:lnTo>
                <a:lnTo>
                  <a:pt x="80098" y="56277"/>
                </a:lnTo>
                <a:close/>
              </a:path>
              <a:path w="84454" h="100330">
                <a:moveTo>
                  <a:pt x="84215" y="0"/>
                </a:moveTo>
                <a:lnTo>
                  <a:pt x="56143" y="0"/>
                </a:lnTo>
                <a:lnTo>
                  <a:pt x="57640" y="2812"/>
                </a:lnTo>
                <a:lnTo>
                  <a:pt x="57640" y="5625"/>
                </a:lnTo>
                <a:lnTo>
                  <a:pt x="58950" y="8438"/>
                </a:lnTo>
                <a:lnTo>
                  <a:pt x="58950" y="40787"/>
                </a:lnTo>
                <a:lnTo>
                  <a:pt x="80098" y="40787"/>
                </a:lnTo>
                <a:lnTo>
                  <a:pt x="80098" y="11251"/>
                </a:lnTo>
                <a:lnTo>
                  <a:pt x="81408" y="8438"/>
                </a:lnTo>
                <a:lnTo>
                  <a:pt x="81408" y="5625"/>
                </a:lnTo>
                <a:lnTo>
                  <a:pt x="82905" y="2812"/>
                </a:lnTo>
                <a:lnTo>
                  <a:pt x="84215" y="0"/>
                </a:lnTo>
                <a:close/>
              </a:path>
            </a:pathLst>
          </a:custGeom>
          <a:solidFill>
            <a:srgbClr val="000000"/>
          </a:solidFill>
        </p:spPr>
        <p:txBody>
          <a:bodyPr wrap="square" lIns="0" tIns="0" rIns="0" bIns="0" rtlCol="0"/>
          <a:lstStyle/>
          <a:p>
            <a:endParaRPr/>
          </a:p>
        </p:txBody>
      </p:sp>
      <p:sp>
        <p:nvSpPr>
          <p:cNvPr id="23" name="object 23"/>
          <p:cNvSpPr/>
          <p:nvPr/>
        </p:nvSpPr>
        <p:spPr>
          <a:xfrm>
            <a:off x="4162563" y="2715316"/>
            <a:ext cx="62230" cy="100330"/>
          </a:xfrm>
          <a:custGeom>
            <a:avLst/>
            <a:gdLst/>
            <a:ahLst/>
            <a:cxnLst/>
            <a:rect l="l" t="t" r="r" b="b"/>
            <a:pathLst>
              <a:path w="62229" h="100330">
                <a:moveTo>
                  <a:pt x="28071" y="0"/>
                </a:moveTo>
                <a:lnTo>
                  <a:pt x="0" y="0"/>
                </a:lnTo>
                <a:lnTo>
                  <a:pt x="1497" y="2812"/>
                </a:lnTo>
                <a:lnTo>
                  <a:pt x="2807" y="5625"/>
                </a:lnTo>
                <a:lnTo>
                  <a:pt x="2807" y="11251"/>
                </a:lnTo>
                <a:lnTo>
                  <a:pt x="4304" y="14064"/>
                </a:lnTo>
                <a:lnTo>
                  <a:pt x="4304" y="85812"/>
                </a:lnTo>
                <a:lnTo>
                  <a:pt x="2807" y="88625"/>
                </a:lnTo>
                <a:lnTo>
                  <a:pt x="2807" y="94251"/>
                </a:lnTo>
                <a:lnTo>
                  <a:pt x="1497" y="97083"/>
                </a:lnTo>
                <a:lnTo>
                  <a:pt x="0" y="99896"/>
                </a:lnTo>
                <a:lnTo>
                  <a:pt x="52026" y="99896"/>
                </a:lnTo>
                <a:lnTo>
                  <a:pt x="57640" y="88625"/>
                </a:lnTo>
                <a:lnTo>
                  <a:pt x="58669" y="85812"/>
                </a:lnTo>
                <a:lnTo>
                  <a:pt x="25264" y="85812"/>
                </a:lnTo>
                <a:lnTo>
                  <a:pt x="25264" y="5625"/>
                </a:lnTo>
                <a:lnTo>
                  <a:pt x="26761" y="2812"/>
                </a:lnTo>
                <a:lnTo>
                  <a:pt x="28071" y="0"/>
                </a:lnTo>
                <a:close/>
              </a:path>
              <a:path w="62229" h="100330">
                <a:moveTo>
                  <a:pt x="61757" y="77374"/>
                </a:moveTo>
                <a:lnTo>
                  <a:pt x="54833" y="80187"/>
                </a:lnTo>
                <a:lnTo>
                  <a:pt x="47722" y="83000"/>
                </a:lnTo>
                <a:lnTo>
                  <a:pt x="40797" y="84406"/>
                </a:lnTo>
                <a:lnTo>
                  <a:pt x="36493" y="85812"/>
                </a:lnTo>
                <a:lnTo>
                  <a:pt x="58669" y="85812"/>
                </a:lnTo>
                <a:lnTo>
                  <a:pt x="61757" y="77374"/>
                </a:lnTo>
                <a:close/>
              </a:path>
            </a:pathLst>
          </a:custGeom>
          <a:solidFill>
            <a:srgbClr val="000000"/>
          </a:solidFill>
        </p:spPr>
        <p:txBody>
          <a:bodyPr wrap="square" lIns="0" tIns="0" rIns="0" bIns="0" rtlCol="0"/>
          <a:lstStyle/>
          <a:p>
            <a:endParaRPr/>
          </a:p>
        </p:txBody>
      </p:sp>
      <p:sp>
        <p:nvSpPr>
          <p:cNvPr id="24" name="object 24"/>
          <p:cNvSpPr/>
          <p:nvPr/>
        </p:nvSpPr>
        <p:spPr>
          <a:xfrm>
            <a:off x="4697425" y="2715316"/>
            <a:ext cx="80645" cy="100330"/>
          </a:xfrm>
          <a:custGeom>
            <a:avLst/>
            <a:gdLst/>
            <a:ahLst/>
            <a:cxnLst/>
            <a:rect l="l" t="t" r="r" b="b"/>
            <a:pathLst>
              <a:path w="80645" h="100330">
                <a:moveTo>
                  <a:pt x="29568" y="0"/>
                </a:moveTo>
                <a:lnTo>
                  <a:pt x="0" y="0"/>
                </a:lnTo>
                <a:lnTo>
                  <a:pt x="1497" y="2812"/>
                </a:lnTo>
                <a:lnTo>
                  <a:pt x="1497" y="5625"/>
                </a:lnTo>
                <a:lnTo>
                  <a:pt x="2807" y="8438"/>
                </a:lnTo>
                <a:lnTo>
                  <a:pt x="2807" y="91438"/>
                </a:lnTo>
                <a:lnTo>
                  <a:pt x="1497" y="94251"/>
                </a:lnTo>
                <a:lnTo>
                  <a:pt x="1497" y="97083"/>
                </a:lnTo>
                <a:lnTo>
                  <a:pt x="0" y="99896"/>
                </a:lnTo>
                <a:lnTo>
                  <a:pt x="28071" y="99896"/>
                </a:lnTo>
                <a:lnTo>
                  <a:pt x="26761" y="97083"/>
                </a:lnTo>
                <a:lnTo>
                  <a:pt x="25264" y="94251"/>
                </a:lnTo>
                <a:lnTo>
                  <a:pt x="25264" y="91438"/>
                </a:lnTo>
                <a:lnTo>
                  <a:pt x="23954" y="88625"/>
                </a:lnTo>
                <a:lnTo>
                  <a:pt x="23954" y="59090"/>
                </a:lnTo>
                <a:lnTo>
                  <a:pt x="47035" y="59090"/>
                </a:lnTo>
                <a:lnTo>
                  <a:pt x="44914" y="56277"/>
                </a:lnTo>
                <a:lnTo>
                  <a:pt x="49219" y="54870"/>
                </a:lnTo>
                <a:lnTo>
                  <a:pt x="54833" y="52057"/>
                </a:lnTo>
                <a:lnTo>
                  <a:pt x="60345" y="47549"/>
                </a:lnTo>
                <a:lnTo>
                  <a:pt x="61191" y="46431"/>
                </a:lnTo>
                <a:lnTo>
                  <a:pt x="23954" y="46431"/>
                </a:lnTo>
                <a:lnTo>
                  <a:pt x="23954" y="14064"/>
                </a:lnTo>
                <a:lnTo>
                  <a:pt x="64078" y="14064"/>
                </a:lnTo>
                <a:lnTo>
                  <a:pt x="63255" y="12658"/>
                </a:lnTo>
                <a:lnTo>
                  <a:pt x="57640" y="7032"/>
                </a:lnTo>
                <a:lnTo>
                  <a:pt x="52017" y="4153"/>
                </a:lnTo>
                <a:lnTo>
                  <a:pt x="45640" y="1933"/>
                </a:lnTo>
                <a:lnTo>
                  <a:pt x="38244" y="505"/>
                </a:lnTo>
                <a:lnTo>
                  <a:pt x="29568" y="0"/>
                </a:lnTo>
                <a:close/>
              </a:path>
              <a:path w="80645" h="100330">
                <a:moveTo>
                  <a:pt x="47035" y="59090"/>
                </a:moveTo>
                <a:lnTo>
                  <a:pt x="23954" y="59090"/>
                </a:lnTo>
                <a:lnTo>
                  <a:pt x="26761" y="63309"/>
                </a:lnTo>
                <a:lnTo>
                  <a:pt x="30878" y="68935"/>
                </a:lnTo>
                <a:lnTo>
                  <a:pt x="35183" y="75967"/>
                </a:lnTo>
                <a:lnTo>
                  <a:pt x="42107" y="83000"/>
                </a:lnTo>
                <a:lnTo>
                  <a:pt x="49219" y="90032"/>
                </a:lnTo>
                <a:lnTo>
                  <a:pt x="54833" y="95676"/>
                </a:lnTo>
                <a:lnTo>
                  <a:pt x="60447" y="99896"/>
                </a:lnTo>
                <a:lnTo>
                  <a:pt x="80098" y="99896"/>
                </a:lnTo>
                <a:lnTo>
                  <a:pt x="74483" y="94251"/>
                </a:lnTo>
                <a:lnTo>
                  <a:pt x="70179" y="90032"/>
                </a:lnTo>
                <a:lnTo>
                  <a:pt x="67372" y="85812"/>
                </a:lnTo>
                <a:lnTo>
                  <a:pt x="63255" y="80187"/>
                </a:lnTo>
                <a:lnTo>
                  <a:pt x="57640" y="73154"/>
                </a:lnTo>
                <a:lnTo>
                  <a:pt x="47035" y="59090"/>
                </a:lnTo>
                <a:close/>
              </a:path>
              <a:path w="80645" h="100330">
                <a:moveTo>
                  <a:pt x="64078" y="14064"/>
                </a:moveTo>
                <a:lnTo>
                  <a:pt x="30878" y="14064"/>
                </a:lnTo>
                <a:lnTo>
                  <a:pt x="35183" y="15471"/>
                </a:lnTo>
                <a:lnTo>
                  <a:pt x="39300" y="18284"/>
                </a:lnTo>
                <a:lnTo>
                  <a:pt x="42107" y="21096"/>
                </a:lnTo>
                <a:lnTo>
                  <a:pt x="43604" y="23909"/>
                </a:lnTo>
                <a:lnTo>
                  <a:pt x="43604" y="33755"/>
                </a:lnTo>
                <a:lnTo>
                  <a:pt x="23954" y="46431"/>
                </a:lnTo>
                <a:lnTo>
                  <a:pt x="61191" y="46431"/>
                </a:lnTo>
                <a:lnTo>
                  <a:pt x="64260" y="42379"/>
                </a:lnTo>
                <a:lnTo>
                  <a:pt x="66597" y="36417"/>
                </a:lnTo>
                <a:lnTo>
                  <a:pt x="67372" y="29535"/>
                </a:lnTo>
                <a:lnTo>
                  <a:pt x="67372" y="19690"/>
                </a:lnTo>
                <a:lnTo>
                  <a:pt x="64078" y="14064"/>
                </a:lnTo>
                <a:close/>
              </a:path>
            </a:pathLst>
          </a:custGeom>
          <a:solidFill>
            <a:srgbClr val="000000"/>
          </a:solidFill>
        </p:spPr>
        <p:txBody>
          <a:bodyPr wrap="square" lIns="0" tIns="0" rIns="0" bIns="0" rtlCol="0"/>
          <a:lstStyle/>
          <a:p>
            <a:endParaRPr/>
          </a:p>
        </p:txBody>
      </p:sp>
      <p:sp>
        <p:nvSpPr>
          <p:cNvPr id="25" name="object 25"/>
          <p:cNvSpPr/>
          <p:nvPr/>
        </p:nvSpPr>
        <p:spPr>
          <a:xfrm>
            <a:off x="4778831" y="2743443"/>
            <a:ext cx="57785" cy="73660"/>
          </a:xfrm>
          <a:custGeom>
            <a:avLst/>
            <a:gdLst/>
            <a:ahLst/>
            <a:cxnLst/>
            <a:rect l="l" t="t" r="r" b="b"/>
            <a:pathLst>
              <a:path w="57785" h="73660">
                <a:moveTo>
                  <a:pt x="39300" y="0"/>
                </a:moveTo>
                <a:lnTo>
                  <a:pt x="21147" y="0"/>
                </a:lnTo>
                <a:lnTo>
                  <a:pt x="14035" y="4219"/>
                </a:lnTo>
                <a:lnTo>
                  <a:pt x="0" y="39399"/>
                </a:lnTo>
                <a:lnTo>
                  <a:pt x="780" y="46300"/>
                </a:lnTo>
                <a:lnTo>
                  <a:pt x="29440" y="72623"/>
                </a:lnTo>
                <a:lnTo>
                  <a:pt x="36493" y="73173"/>
                </a:lnTo>
                <a:lnTo>
                  <a:pt x="43604" y="73173"/>
                </a:lnTo>
                <a:lnTo>
                  <a:pt x="44914" y="71767"/>
                </a:lnTo>
                <a:lnTo>
                  <a:pt x="47722" y="71767"/>
                </a:lnTo>
                <a:lnTo>
                  <a:pt x="50716" y="70360"/>
                </a:lnTo>
                <a:lnTo>
                  <a:pt x="55335" y="59090"/>
                </a:lnTo>
                <a:lnTo>
                  <a:pt x="33686" y="59090"/>
                </a:lnTo>
                <a:lnTo>
                  <a:pt x="28071" y="56277"/>
                </a:lnTo>
                <a:lnTo>
                  <a:pt x="23954" y="52057"/>
                </a:lnTo>
                <a:lnTo>
                  <a:pt x="22457" y="49244"/>
                </a:lnTo>
                <a:lnTo>
                  <a:pt x="19650" y="45025"/>
                </a:lnTo>
                <a:lnTo>
                  <a:pt x="19650" y="40806"/>
                </a:lnTo>
                <a:lnTo>
                  <a:pt x="57640" y="40806"/>
                </a:lnTo>
                <a:lnTo>
                  <a:pt x="57640" y="28147"/>
                </a:lnTo>
                <a:lnTo>
                  <a:pt x="18340" y="28147"/>
                </a:lnTo>
                <a:lnTo>
                  <a:pt x="18423" y="23750"/>
                </a:lnTo>
                <a:lnTo>
                  <a:pt x="19650" y="21115"/>
                </a:lnTo>
                <a:lnTo>
                  <a:pt x="21147" y="18302"/>
                </a:lnTo>
                <a:lnTo>
                  <a:pt x="23954" y="14083"/>
                </a:lnTo>
                <a:lnTo>
                  <a:pt x="26761" y="12658"/>
                </a:lnTo>
                <a:lnTo>
                  <a:pt x="53793" y="12658"/>
                </a:lnTo>
                <a:lnTo>
                  <a:pt x="50716" y="8438"/>
                </a:lnTo>
                <a:lnTo>
                  <a:pt x="44914" y="2812"/>
                </a:lnTo>
                <a:lnTo>
                  <a:pt x="39300" y="0"/>
                </a:lnTo>
                <a:close/>
              </a:path>
              <a:path w="57785" h="73660">
                <a:moveTo>
                  <a:pt x="57640" y="53464"/>
                </a:moveTo>
                <a:lnTo>
                  <a:pt x="54833" y="56277"/>
                </a:lnTo>
                <a:lnTo>
                  <a:pt x="52026" y="57683"/>
                </a:lnTo>
                <a:lnTo>
                  <a:pt x="49219" y="57683"/>
                </a:lnTo>
                <a:lnTo>
                  <a:pt x="46411" y="59090"/>
                </a:lnTo>
                <a:lnTo>
                  <a:pt x="55335" y="59090"/>
                </a:lnTo>
                <a:lnTo>
                  <a:pt x="57640" y="53464"/>
                </a:lnTo>
                <a:close/>
              </a:path>
              <a:path w="57785" h="73660">
                <a:moveTo>
                  <a:pt x="53793" y="12658"/>
                </a:moveTo>
                <a:lnTo>
                  <a:pt x="33686" y="12658"/>
                </a:lnTo>
                <a:lnTo>
                  <a:pt x="36493" y="14083"/>
                </a:lnTo>
                <a:lnTo>
                  <a:pt x="37990" y="16896"/>
                </a:lnTo>
                <a:lnTo>
                  <a:pt x="40797" y="19709"/>
                </a:lnTo>
                <a:lnTo>
                  <a:pt x="40797" y="28147"/>
                </a:lnTo>
                <a:lnTo>
                  <a:pt x="57640" y="28147"/>
                </a:lnTo>
                <a:lnTo>
                  <a:pt x="57640" y="21115"/>
                </a:lnTo>
                <a:lnTo>
                  <a:pt x="54833" y="14083"/>
                </a:lnTo>
                <a:lnTo>
                  <a:pt x="53793" y="12658"/>
                </a:lnTo>
                <a:close/>
              </a:path>
            </a:pathLst>
          </a:custGeom>
          <a:solidFill>
            <a:srgbClr val="000000"/>
          </a:solidFill>
        </p:spPr>
        <p:txBody>
          <a:bodyPr wrap="square" lIns="0" tIns="0" rIns="0" bIns="0" rtlCol="0"/>
          <a:lstStyle/>
          <a:p>
            <a:endParaRPr/>
          </a:p>
        </p:txBody>
      </p:sp>
      <p:sp>
        <p:nvSpPr>
          <p:cNvPr id="26" name="object 26"/>
          <p:cNvSpPr/>
          <p:nvPr/>
        </p:nvSpPr>
        <p:spPr>
          <a:xfrm>
            <a:off x="4844895" y="2743443"/>
            <a:ext cx="64769" cy="94615"/>
          </a:xfrm>
          <a:custGeom>
            <a:avLst/>
            <a:gdLst/>
            <a:ahLst/>
            <a:cxnLst/>
            <a:rect l="l" t="t" r="r" b="b"/>
            <a:pathLst>
              <a:path w="64770" h="94614">
                <a:moveTo>
                  <a:pt x="25264" y="66122"/>
                </a:moveTo>
                <a:lnTo>
                  <a:pt x="14035" y="66122"/>
                </a:lnTo>
                <a:lnTo>
                  <a:pt x="0" y="75986"/>
                </a:lnTo>
                <a:lnTo>
                  <a:pt x="0" y="83018"/>
                </a:lnTo>
                <a:lnTo>
                  <a:pt x="1497" y="87238"/>
                </a:lnTo>
                <a:lnTo>
                  <a:pt x="5614" y="90051"/>
                </a:lnTo>
                <a:lnTo>
                  <a:pt x="9918" y="92863"/>
                </a:lnTo>
                <a:lnTo>
                  <a:pt x="16843" y="94270"/>
                </a:lnTo>
                <a:lnTo>
                  <a:pt x="36493" y="94270"/>
                </a:lnTo>
                <a:lnTo>
                  <a:pt x="43604" y="91457"/>
                </a:lnTo>
                <a:lnTo>
                  <a:pt x="50529" y="87238"/>
                </a:lnTo>
                <a:lnTo>
                  <a:pt x="56143" y="83018"/>
                </a:lnTo>
                <a:lnTo>
                  <a:pt x="57547" y="80205"/>
                </a:lnTo>
                <a:lnTo>
                  <a:pt x="23954" y="80205"/>
                </a:lnTo>
                <a:lnTo>
                  <a:pt x="21147" y="78799"/>
                </a:lnTo>
                <a:lnTo>
                  <a:pt x="19650" y="77392"/>
                </a:lnTo>
                <a:lnTo>
                  <a:pt x="18340" y="75986"/>
                </a:lnTo>
                <a:lnTo>
                  <a:pt x="18340" y="71767"/>
                </a:lnTo>
                <a:lnTo>
                  <a:pt x="19650" y="70360"/>
                </a:lnTo>
                <a:lnTo>
                  <a:pt x="21147" y="68954"/>
                </a:lnTo>
                <a:lnTo>
                  <a:pt x="21147" y="67547"/>
                </a:lnTo>
                <a:lnTo>
                  <a:pt x="23954" y="67547"/>
                </a:lnTo>
                <a:lnTo>
                  <a:pt x="25264" y="66122"/>
                </a:lnTo>
                <a:close/>
              </a:path>
              <a:path w="64770" h="94614">
                <a:moveTo>
                  <a:pt x="33686" y="0"/>
                </a:moveTo>
                <a:lnTo>
                  <a:pt x="21147" y="0"/>
                </a:lnTo>
                <a:lnTo>
                  <a:pt x="14035" y="2812"/>
                </a:lnTo>
                <a:lnTo>
                  <a:pt x="9918" y="8438"/>
                </a:lnTo>
                <a:lnTo>
                  <a:pt x="4304" y="12658"/>
                </a:lnTo>
                <a:lnTo>
                  <a:pt x="1497" y="19709"/>
                </a:lnTo>
                <a:lnTo>
                  <a:pt x="1497" y="33773"/>
                </a:lnTo>
                <a:lnTo>
                  <a:pt x="4304" y="37993"/>
                </a:lnTo>
                <a:lnTo>
                  <a:pt x="8421" y="42212"/>
                </a:lnTo>
                <a:lnTo>
                  <a:pt x="9918" y="45025"/>
                </a:lnTo>
                <a:lnTo>
                  <a:pt x="12725" y="45025"/>
                </a:lnTo>
                <a:lnTo>
                  <a:pt x="14035" y="46431"/>
                </a:lnTo>
                <a:lnTo>
                  <a:pt x="0" y="54870"/>
                </a:lnTo>
                <a:lnTo>
                  <a:pt x="0" y="59090"/>
                </a:lnTo>
                <a:lnTo>
                  <a:pt x="1497" y="61903"/>
                </a:lnTo>
                <a:lnTo>
                  <a:pt x="2807" y="63309"/>
                </a:lnTo>
                <a:lnTo>
                  <a:pt x="8421" y="66122"/>
                </a:lnTo>
                <a:lnTo>
                  <a:pt x="25264" y="66122"/>
                </a:lnTo>
                <a:lnTo>
                  <a:pt x="29568" y="67547"/>
                </a:lnTo>
                <a:lnTo>
                  <a:pt x="37990" y="67547"/>
                </a:lnTo>
                <a:lnTo>
                  <a:pt x="39300" y="68954"/>
                </a:lnTo>
                <a:lnTo>
                  <a:pt x="40797" y="70360"/>
                </a:lnTo>
                <a:lnTo>
                  <a:pt x="42107" y="71767"/>
                </a:lnTo>
                <a:lnTo>
                  <a:pt x="42107" y="75986"/>
                </a:lnTo>
                <a:lnTo>
                  <a:pt x="40797" y="77392"/>
                </a:lnTo>
                <a:lnTo>
                  <a:pt x="39300" y="78799"/>
                </a:lnTo>
                <a:lnTo>
                  <a:pt x="36493" y="80205"/>
                </a:lnTo>
                <a:lnTo>
                  <a:pt x="57547" y="80205"/>
                </a:lnTo>
                <a:lnTo>
                  <a:pt x="58950" y="77392"/>
                </a:lnTo>
                <a:lnTo>
                  <a:pt x="58950" y="66122"/>
                </a:lnTo>
                <a:lnTo>
                  <a:pt x="57640" y="61903"/>
                </a:lnTo>
                <a:lnTo>
                  <a:pt x="52026" y="56277"/>
                </a:lnTo>
                <a:lnTo>
                  <a:pt x="47722" y="54870"/>
                </a:lnTo>
                <a:lnTo>
                  <a:pt x="40797" y="54870"/>
                </a:lnTo>
                <a:lnTo>
                  <a:pt x="26761" y="53464"/>
                </a:lnTo>
                <a:lnTo>
                  <a:pt x="22457" y="53464"/>
                </a:lnTo>
                <a:lnTo>
                  <a:pt x="21147" y="52057"/>
                </a:lnTo>
                <a:lnTo>
                  <a:pt x="21147" y="50651"/>
                </a:lnTo>
                <a:lnTo>
                  <a:pt x="22457" y="50651"/>
                </a:lnTo>
                <a:lnTo>
                  <a:pt x="23954" y="49244"/>
                </a:lnTo>
                <a:lnTo>
                  <a:pt x="35183" y="49244"/>
                </a:lnTo>
                <a:lnTo>
                  <a:pt x="40797" y="46431"/>
                </a:lnTo>
                <a:lnTo>
                  <a:pt x="46411" y="42212"/>
                </a:lnTo>
                <a:lnTo>
                  <a:pt x="48470" y="39399"/>
                </a:lnTo>
                <a:lnTo>
                  <a:pt x="25264" y="39399"/>
                </a:lnTo>
                <a:lnTo>
                  <a:pt x="23954" y="37993"/>
                </a:lnTo>
                <a:lnTo>
                  <a:pt x="21147" y="35180"/>
                </a:lnTo>
                <a:lnTo>
                  <a:pt x="19650" y="32367"/>
                </a:lnTo>
                <a:lnTo>
                  <a:pt x="18340" y="28147"/>
                </a:lnTo>
                <a:lnTo>
                  <a:pt x="18340" y="21115"/>
                </a:lnTo>
                <a:lnTo>
                  <a:pt x="19650" y="16896"/>
                </a:lnTo>
                <a:lnTo>
                  <a:pt x="21147" y="14083"/>
                </a:lnTo>
                <a:lnTo>
                  <a:pt x="22457" y="12658"/>
                </a:lnTo>
                <a:lnTo>
                  <a:pt x="23954" y="11251"/>
                </a:lnTo>
                <a:lnTo>
                  <a:pt x="63838" y="11251"/>
                </a:lnTo>
                <a:lnTo>
                  <a:pt x="64419" y="5625"/>
                </a:lnTo>
                <a:lnTo>
                  <a:pt x="43604" y="5625"/>
                </a:lnTo>
                <a:lnTo>
                  <a:pt x="39300" y="1406"/>
                </a:lnTo>
                <a:lnTo>
                  <a:pt x="33686" y="0"/>
                </a:lnTo>
                <a:close/>
              </a:path>
              <a:path w="64770" h="94614">
                <a:moveTo>
                  <a:pt x="63838" y="11251"/>
                </a:moveTo>
                <a:lnTo>
                  <a:pt x="29568" y="11251"/>
                </a:lnTo>
                <a:lnTo>
                  <a:pt x="30878" y="12658"/>
                </a:lnTo>
                <a:lnTo>
                  <a:pt x="33686" y="15489"/>
                </a:lnTo>
                <a:lnTo>
                  <a:pt x="35183" y="18302"/>
                </a:lnTo>
                <a:lnTo>
                  <a:pt x="36493" y="21115"/>
                </a:lnTo>
                <a:lnTo>
                  <a:pt x="36493" y="29554"/>
                </a:lnTo>
                <a:lnTo>
                  <a:pt x="35183" y="32367"/>
                </a:lnTo>
                <a:lnTo>
                  <a:pt x="33686" y="35180"/>
                </a:lnTo>
                <a:lnTo>
                  <a:pt x="32376" y="37993"/>
                </a:lnTo>
                <a:lnTo>
                  <a:pt x="30878" y="39399"/>
                </a:lnTo>
                <a:lnTo>
                  <a:pt x="48470" y="39399"/>
                </a:lnTo>
                <a:lnTo>
                  <a:pt x="50529" y="36586"/>
                </a:lnTo>
                <a:lnTo>
                  <a:pt x="53336" y="30960"/>
                </a:lnTo>
                <a:lnTo>
                  <a:pt x="53336" y="18302"/>
                </a:lnTo>
                <a:lnTo>
                  <a:pt x="52026" y="16896"/>
                </a:lnTo>
                <a:lnTo>
                  <a:pt x="63255" y="16896"/>
                </a:lnTo>
                <a:lnTo>
                  <a:pt x="63838" y="11251"/>
                </a:lnTo>
                <a:close/>
              </a:path>
              <a:path w="64770" h="94614">
                <a:moveTo>
                  <a:pt x="64565" y="4219"/>
                </a:moveTo>
                <a:lnTo>
                  <a:pt x="61757" y="4219"/>
                </a:lnTo>
                <a:lnTo>
                  <a:pt x="60447" y="5625"/>
                </a:lnTo>
                <a:lnTo>
                  <a:pt x="64419" y="5625"/>
                </a:lnTo>
                <a:lnTo>
                  <a:pt x="64565" y="4219"/>
                </a:lnTo>
                <a:close/>
              </a:path>
            </a:pathLst>
          </a:custGeom>
          <a:solidFill>
            <a:srgbClr val="000000"/>
          </a:solidFill>
        </p:spPr>
        <p:txBody>
          <a:bodyPr wrap="square" lIns="0" tIns="0" rIns="0" bIns="0" rtlCol="0"/>
          <a:lstStyle/>
          <a:p>
            <a:endParaRPr/>
          </a:p>
        </p:txBody>
      </p:sp>
      <p:sp>
        <p:nvSpPr>
          <p:cNvPr id="27" name="object 27"/>
          <p:cNvSpPr/>
          <p:nvPr/>
        </p:nvSpPr>
        <p:spPr>
          <a:xfrm>
            <a:off x="4913765" y="2715316"/>
            <a:ext cx="24130" cy="100330"/>
          </a:xfrm>
          <a:custGeom>
            <a:avLst/>
            <a:gdLst/>
            <a:ahLst/>
            <a:cxnLst/>
            <a:rect l="l" t="t" r="r" b="b"/>
            <a:pathLst>
              <a:path w="24129" h="100330">
                <a:moveTo>
                  <a:pt x="23767" y="29535"/>
                </a:moveTo>
                <a:lnTo>
                  <a:pt x="0" y="29535"/>
                </a:lnTo>
                <a:lnTo>
                  <a:pt x="1310" y="32348"/>
                </a:lnTo>
                <a:lnTo>
                  <a:pt x="1310" y="37974"/>
                </a:lnTo>
                <a:lnTo>
                  <a:pt x="2807" y="40787"/>
                </a:lnTo>
                <a:lnTo>
                  <a:pt x="2807" y="90032"/>
                </a:lnTo>
                <a:lnTo>
                  <a:pt x="1310" y="92845"/>
                </a:lnTo>
                <a:lnTo>
                  <a:pt x="1310" y="97083"/>
                </a:lnTo>
                <a:lnTo>
                  <a:pt x="0" y="99896"/>
                </a:lnTo>
                <a:lnTo>
                  <a:pt x="23767" y="99896"/>
                </a:lnTo>
                <a:lnTo>
                  <a:pt x="23767" y="97083"/>
                </a:lnTo>
                <a:lnTo>
                  <a:pt x="22457" y="95676"/>
                </a:lnTo>
                <a:lnTo>
                  <a:pt x="22457" y="92845"/>
                </a:lnTo>
                <a:lnTo>
                  <a:pt x="20960" y="90032"/>
                </a:lnTo>
                <a:lnTo>
                  <a:pt x="20960" y="45025"/>
                </a:lnTo>
                <a:lnTo>
                  <a:pt x="22457" y="40787"/>
                </a:lnTo>
                <a:lnTo>
                  <a:pt x="22457" y="37974"/>
                </a:lnTo>
                <a:lnTo>
                  <a:pt x="23767" y="33755"/>
                </a:lnTo>
                <a:lnTo>
                  <a:pt x="23767" y="29535"/>
                </a:lnTo>
                <a:close/>
              </a:path>
              <a:path w="24129" h="100330">
                <a:moveTo>
                  <a:pt x="15345" y="0"/>
                </a:moveTo>
                <a:lnTo>
                  <a:pt x="8421" y="0"/>
                </a:lnTo>
                <a:lnTo>
                  <a:pt x="5614" y="1406"/>
                </a:lnTo>
                <a:lnTo>
                  <a:pt x="4117" y="2812"/>
                </a:lnTo>
                <a:lnTo>
                  <a:pt x="1310" y="5625"/>
                </a:lnTo>
                <a:lnTo>
                  <a:pt x="0" y="8438"/>
                </a:lnTo>
                <a:lnTo>
                  <a:pt x="0" y="14064"/>
                </a:lnTo>
                <a:lnTo>
                  <a:pt x="1310" y="16877"/>
                </a:lnTo>
                <a:lnTo>
                  <a:pt x="4117" y="19690"/>
                </a:lnTo>
                <a:lnTo>
                  <a:pt x="5614" y="22503"/>
                </a:lnTo>
                <a:lnTo>
                  <a:pt x="18153" y="22503"/>
                </a:lnTo>
                <a:lnTo>
                  <a:pt x="19650" y="19690"/>
                </a:lnTo>
                <a:lnTo>
                  <a:pt x="22457" y="16877"/>
                </a:lnTo>
                <a:lnTo>
                  <a:pt x="23767" y="14064"/>
                </a:lnTo>
                <a:lnTo>
                  <a:pt x="23767" y="8438"/>
                </a:lnTo>
                <a:lnTo>
                  <a:pt x="22457" y="5625"/>
                </a:lnTo>
                <a:lnTo>
                  <a:pt x="19650" y="2812"/>
                </a:lnTo>
                <a:lnTo>
                  <a:pt x="18153" y="1406"/>
                </a:lnTo>
                <a:lnTo>
                  <a:pt x="15345" y="0"/>
                </a:lnTo>
                <a:close/>
              </a:path>
            </a:pathLst>
          </a:custGeom>
          <a:solidFill>
            <a:srgbClr val="000000"/>
          </a:solidFill>
        </p:spPr>
        <p:txBody>
          <a:bodyPr wrap="square" lIns="0" tIns="0" rIns="0" bIns="0" rtlCol="0"/>
          <a:lstStyle/>
          <a:p>
            <a:endParaRPr/>
          </a:p>
        </p:txBody>
      </p:sp>
      <p:sp>
        <p:nvSpPr>
          <p:cNvPr id="28" name="object 28"/>
          <p:cNvSpPr/>
          <p:nvPr/>
        </p:nvSpPr>
        <p:spPr>
          <a:xfrm>
            <a:off x="4945952" y="2743445"/>
            <a:ext cx="101600" cy="71755"/>
          </a:xfrm>
          <a:custGeom>
            <a:avLst/>
            <a:gdLst/>
            <a:ahLst/>
            <a:cxnLst/>
            <a:rect l="l" t="t" r="r" b="b"/>
            <a:pathLst>
              <a:path w="101600" h="71755">
                <a:moveTo>
                  <a:pt x="22457" y="1406"/>
                </a:moveTo>
                <a:lnTo>
                  <a:pt x="0" y="1406"/>
                </a:lnTo>
                <a:lnTo>
                  <a:pt x="1497" y="4219"/>
                </a:lnTo>
                <a:lnTo>
                  <a:pt x="2807" y="7032"/>
                </a:lnTo>
                <a:lnTo>
                  <a:pt x="2807" y="12658"/>
                </a:lnTo>
                <a:lnTo>
                  <a:pt x="4304" y="16896"/>
                </a:lnTo>
                <a:lnTo>
                  <a:pt x="4304" y="57683"/>
                </a:lnTo>
                <a:lnTo>
                  <a:pt x="2807" y="61903"/>
                </a:lnTo>
                <a:lnTo>
                  <a:pt x="2807" y="67547"/>
                </a:lnTo>
                <a:lnTo>
                  <a:pt x="1497" y="68954"/>
                </a:lnTo>
                <a:lnTo>
                  <a:pt x="0" y="71767"/>
                </a:lnTo>
                <a:lnTo>
                  <a:pt x="25264" y="71767"/>
                </a:lnTo>
                <a:lnTo>
                  <a:pt x="23954" y="68954"/>
                </a:lnTo>
                <a:lnTo>
                  <a:pt x="23954" y="67547"/>
                </a:lnTo>
                <a:lnTo>
                  <a:pt x="22457" y="64715"/>
                </a:lnTo>
                <a:lnTo>
                  <a:pt x="22457" y="21115"/>
                </a:lnTo>
                <a:lnTo>
                  <a:pt x="25264" y="19709"/>
                </a:lnTo>
                <a:lnTo>
                  <a:pt x="26761" y="16896"/>
                </a:lnTo>
                <a:lnTo>
                  <a:pt x="98251" y="16896"/>
                </a:lnTo>
                <a:lnTo>
                  <a:pt x="98251" y="15489"/>
                </a:lnTo>
                <a:lnTo>
                  <a:pt x="22457" y="15489"/>
                </a:lnTo>
                <a:lnTo>
                  <a:pt x="22457" y="1406"/>
                </a:lnTo>
                <a:close/>
              </a:path>
              <a:path w="101600" h="71755">
                <a:moveTo>
                  <a:pt x="64565" y="16896"/>
                </a:moveTo>
                <a:lnTo>
                  <a:pt x="37990" y="16896"/>
                </a:lnTo>
                <a:lnTo>
                  <a:pt x="39300" y="18302"/>
                </a:lnTo>
                <a:lnTo>
                  <a:pt x="40797" y="19709"/>
                </a:lnTo>
                <a:lnTo>
                  <a:pt x="42107" y="22522"/>
                </a:lnTo>
                <a:lnTo>
                  <a:pt x="42107" y="57683"/>
                </a:lnTo>
                <a:lnTo>
                  <a:pt x="40797" y="61903"/>
                </a:lnTo>
                <a:lnTo>
                  <a:pt x="40797" y="67547"/>
                </a:lnTo>
                <a:lnTo>
                  <a:pt x="39300" y="68954"/>
                </a:lnTo>
                <a:lnTo>
                  <a:pt x="37990" y="71767"/>
                </a:lnTo>
                <a:lnTo>
                  <a:pt x="63255" y="71767"/>
                </a:lnTo>
                <a:lnTo>
                  <a:pt x="61757" y="68954"/>
                </a:lnTo>
                <a:lnTo>
                  <a:pt x="61757" y="67547"/>
                </a:lnTo>
                <a:lnTo>
                  <a:pt x="60447" y="64715"/>
                </a:lnTo>
                <a:lnTo>
                  <a:pt x="60447" y="21115"/>
                </a:lnTo>
                <a:lnTo>
                  <a:pt x="63255" y="19709"/>
                </a:lnTo>
                <a:lnTo>
                  <a:pt x="64565" y="16896"/>
                </a:lnTo>
                <a:close/>
              </a:path>
              <a:path w="101600" h="71755">
                <a:moveTo>
                  <a:pt x="98251" y="16896"/>
                </a:moveTo>
                <a:lnTo>
                  <a:pt x="75793" y="16896"/>
                </a:lnTo>
                <a:lnTo>
                  <a:pt x="77290" y="18302"/>
                </a:lnTo>
                <a:lnTo>
                  <a:pt x="78600" y="19709"/>
                </a:lnTo>
                <a:lnTo>
                  <a:pt x="80098" y="22522"/>
                </a:lnTo>
                <a:lnTo>
                  <a:pt x="80098" y="57683"/>
                </a:lnTo>
                <a:lnTo>
                  <a:pt x="78600" y="61903"/>
                </a:lnTo>
                <a:lnTo>
                  <a:pt x="78600" y="67547"/>
                </a:lnTo>
                <a:lnTo>
                  <a:pt x="77290" y="68954"/>
                </a:lnTo>
                <a:lnTo>
                  <a:pt x="75793" y="71767"/>
                </a:lnTo>
                <a:lnTo>
                  <a:pt x="101058" y="71767"/>
                </a:lnTo>
                <a:lnTo>
                  <a:pt x="99748" y="68954"/>
                </a:lnTo>
                <a:lnTo>
                  <a:pt x="99748" y="67547"/>
                </a:lnTo>
                <a:lnTo>
                  <a:pt x="98251" y="64715"/>
                </a:lnTo>
                <a:lnTo>
                  <a:pt x="98251" y="16896"/>
                </a:lnTo>
                <a:close/>
              </a:path>
              <a:path w="101600" h="71755">
                <a:moveTo>
                  <a:pt x="47722" y="0"/>
                </a:moveTo>
                <a:lnTo>
                  <a:pt x="39300" y="0"/>
                </a:lnTo>
                <a:lnTo>
                  <a:pt x="36493" y="1406"/>
                </a:lnTo>
                <a:lnTo>
                  <a:pt x="33686" y="1406"/>
                </a:lnTo>
                <a:lnTo>
                  <a:pt x="22457" y="15489"/>
                </a:lnTo>
                <a:lnTo>
                  <a:pt x="60447" y="15489"/>
                </a:lnTo>
                <a:lnTo>
                  <a:pt x="58950" y="11251"/>
                </a:lnTo>
                <a:lnTo>
                  <a:pt x="57640" y="8438"/>
                </a:lnTo>
                <a:lnTo>
                  <a:pt x="52026" y="2812"/>
                </a:lnTo>
                <a:lnTo>
                  <a:pt x="47722" y="0"/>
                </a:lnTo>
                <a:close/>
              </a:path>
              <a:path w="101600" h="71755">
                <a:moveTo>
                  <a:pt x="85712" y="0"/>
                </a:moveTo>
                <a:lnTo>
                  <a:pt x="77290" y="0"/>
                </a:lnTo>
                <a:lnTo>
                  <a:pt x="74483" y="1406"/>
                </a:lnTo>
                <a:lnTo>
                  <a:pt x="71676" y="1406"/>
                </a:lnTo>
                <a:lnTo>
                  <a:pt x="60447" y="15489"/>
                </a:lnTo>
                <a:lnTo>
                  <a:pt x="98251" y="15489"/>
                </a:lnTo>
                <a:lnTo>
                  <a:pt x="98251" y="14083"/>
                </a:lnTo>
                <a:lnTo>
                  <a:pt x="96941" y="8438"/>
                </a:lnTo>
                <a:lnTo>
                  <a:pt x="92636" y="5625"/>
                </a:lnTo>
                <a:lnTo>
                  <a:pt x="89829" y="2812"/>
                </a:lnTo>
                <a:lnTo>
                  <a:pt x="85712" y="0"/>
                </a:lnTo>
                <a:close/>
              </a:path>
            </a:pathLst>
          </a:custGeom>
          <a:solidFill>
            <a:srgbClr val="000000"/>
          </a:solidFill>
        </p:spPr>
        <p:txBody>
          <a:bodyPr wrap="square" lIns="0" tIns="0" rIns="0" bIns="0" rtlCol="0"/>
          <a:lstStyle/>
          <a:p>
            <a:endParaRPr/>
          </a:p>
        </p:txBody>
      </p:sp>
      <p:sp>
        <p:nvSpPr>
          <p:cNvPr id="29" name="object 29"/>
          <p:cNvSpPr/>
          <p:nvPr/>
        </p:nvSpPr>
        <p:spPr>
          <a:xfrm>
            <a:off x="5055434" y="2743443"/>
            <a:ext cx="56515" cy="73660"/>
          </a:xfrm>
          <a:custGeom>
            <a:avLst/>
            <a:gdLst/>
            <a:ahLst/>
            <a:cxnLst/>
            <a:rect l="l" t="t" r="r" b="b"/>
            <a:pathLst>
              <a:path w="56514" h="73660">
                <a:moveTo>
                  <a:pt x="37990" y="0"/>
                </a:moveTo>
                <a:lnTo>
                  <a:pt x="21147" y="0"/>
                </a:lnTo>
                <a:lnTo>
                  <a:pt x="14035" y="4219"/>
                </a:lnTo>
                <a:lnTo>
                  <a:pt x="0" y="39399"/>
                </a:lnTo>
                <a:lnTo>
                  <a:pt x="549" y="46300"/>
                </a:lnTo>
                <a:lnTo>
                  <a:pt x="35183" y="73173"/>
                </a:lnTo>
                <a:lnTo>
                  <a:pt x="42107" y="73173"/>
                </a:lnTo>
                <a:lnTo>
                  <a:pt x="43604" y="71767"/>
                </a:lnTo>
                <a:lnTo>
                  <a:pt x="46411" y="71767"/>
                </a:lnTo>
                <a:lnTo>
                  <a:pt x="49219" y="70360"/>
                </a:lnTo>
                <a:lnTo>
                  <a:pt x="53837" y="59090"/>
                </a:lnTo>
                <a:lnTo>
                  <a:pt x="33686" y="59090"/>
                </a:lnTo>
                <a:lnTo>
                  <a:pt x="28071" y="56277"/>
                </a:lnTo>
                <a:lnTo>
                  <a:pt x="23954" y="52057"/>
                </a:lnTo>
                <a:lnTo>
                  <a:pt x="21147" y="49244"/>
                </a:lnTo>
                <a:lnTo>
                  <a:pt x="19650" y="45025"/>
                </a:lnTo>
                <a:lnTo>
                  <a:pt x="18340" y="40806"/>
                </a:lnTo>
                <a:lnTo>
                  <a:pt x="56143" y="40806"/>
                </a:lnTo>
                <a:lnTo>
                  <a:pt x="56143" y="28147"/>
                </a:lnTo>
                <a:lnTo>
                  <a:pt x="16843" y="28147"/>
                </a:lnTo>
                <a:lnTo>
                  <a:pt x="18340" y="23928"/>
                </a:lnTo>
                <a:lnTo>
                  <a:pt x="18340" y="21115"/>
                </a:lnTo>
                <a:lnTo>
                  <a:pt x="21147" y="18302"/>
                </a:lnTo>
                <a:lnTo>
                  <a:pt x="22457" y="14083"/>
                </a:lnTo>
                <a:lnTo>
                  <a:pt x="25264" y="12658"/>
                </a:lnTo>
                <a:lnTo>
                  <a:pt x="52296" y="12658"/>
                </a:lnTo>
                <a:lnTo>
                  <a:pt x="49219" y="8438"/>
                </a:lnTo>
                <a:lnTo>
                  <a:pt x="44914" y="2812"/>
                </a:lnTo>
                <a:lnTo>
                  <a:pt x="37990" y="0"/>
                </a:lnTo>
                <a:close/>
              </a:path>
              <a:path w="56514" h="73660">
                <a:moveTo>
                  <a:pt x="56143" y="53464"/>
                </a:moveTo>
                <a:lnTo>
                  <a:pt x="53336" y="56277"/>
                </a:lnTo>
                <a:lnTo>
                  <a:pt x="50529" y="57683"/>
                </a:lnTo>
                <a:lnTo>
                  <a:pt x="47722" y="57683"/>
                </a:lnTo>
                <a:lnTo>
                  <a:pt x="44914" y="59090"/>
                </a:lnTo>
                <a:lnTo>
                  <a:pt x="53837" y="59090"/>
                </a:lnTo>
                <a:lnTo>
                  <a:pt x="56143" y="53464"/>
                </a:lnTo>
                <a:close/>
              </a:path>
              <a:path w="56514" h="73660">
                <a:moveTo>
                  <a:pt x="52296" y="12658"/>
                </a:moveTo>
                <a:lnTo>
                  <a:pt x="32376" y="12658"/>
                </a:lnTo>
                <a:lnTo>
                  <a:pt x="35183" y="14083"/>
                </a:lnTo>
                <a:lnTo>
                  <a:pt x="36493" y="16896"/>
                </a:lnTo>
                <a:lnTo>
                  <a:pt x="39300" y="19709"/>
                </a:lnTo>
                <a:lnTo>
                  <a:pt x="39300" y="23928"/>
                </a:lnTo>
                <a:lnTo>
                  <a:pt x="40797" y="28147"/>
                </a:lnTo>
                <a:lnTo>
                  <a:pt x="56143" y="28147"/>
                </a:lnTo>
                <a:lnTo>
                  <a:pt x="56143" y="21115"/>
                </a:lnTo>
                <a:lnTo>
                  <a:pt x="53336" y="14083"/>
                </a:lnTo>
                <a:lnTo>
                  <a:pt x="52296" y="12658"/>
                </a:lnTo>
                <a:close/>
              </a:path>
            </a:pathLst>
          </a:custGeom>
          <a:solidFill>
            <a:srgbClr val="000000"/>
          </a:solidFill>
        </p:spPr>
        <p:txBody>
          <a:bodyPr wrap="square" lIns="0" tIns="0" rIns="0" bIns="0" rtlCol="0"/>
          <a:lstStyle/>
          <a:p>
            <a:endParaRPr/>
          </a:p>
        </p:txBody>
      </p:sp>
      <p:sp>
        <p:nvSpPr>
          <p:cNvPr id="30" name="object 30"/>
          <p:cNvSpPr/>
          <p:nvPr/>
        </p:nvSpPr>
        <p:spPr>
          <a:xfrm>
            <a:off x="5121494" y="2743445"/>
            <a:ext cx="63500" cy="71755"/>
          </a:xfrm>
          <a:custGeom>
            <a:avLst/>
            <a:gdLst/>
            <a:ahLst/>
            <a:cxnLst/>
            <a:rect l="l" t="t" r="r" b="b"/>
            <a:pathLst>
              <a:path w="63500" h="71755">
                <a:moveTo>
                  <a:pt x="22457" y="1406"/>
                </a:moveTo>
                <a:lnTo>
                  <a:pt x="0" y="1406"/>
                </a:lnTo>
                <a:lnTo>
                  <a:pt x="1310" y="4219"/>
                </a:lnTo>
                <a:lnTo>
                  <a:pt x="2807" y="7032"/>
                </a:lnTo>
                <a:lnTo>
                  <a:pt x="2807" y="67547"/>
                </a:lnTo>
                <a:lnTo>
                  <a:pt x="1310" y="68954"/>
                </a:lnTo>
                <a:lnTo>
                  <a:pt x="0" y="71767"/>
                </a:lnTo>
                <a:lnTo>
                  <a:pt x="25264" y="71767"/>
                </a:lnTo>
                <a:lnTo>
                  <a:pt x="23767" y="68954"/>
                </a:lnTo>
                <a:lnTo>
                  <a:pt x="22457" y="67547"/>
                </a:lnTo>
                <a:lnTo>
                  <a:pt x="22457" y="21115"/>
                </a:lnTo>
                <a:lnTo>
                  <a:pt x="23767" y="19709"/>
                </a:lnTo>
                <a:lnTo>
                  <a:pt x="26574" y="16896"/>
                </a:lnTo>
                <a:lnTo>
                  <a:pt x="60260" y="16896"/>
                </a:lnTo>
                <a:lnTo>
                  <a:pt x="60260" y="15489"/>
                </a:lnTo>
                <a:lnTo>
                  <a:pt x="22457" y="15489"/>
                </a:lnTo>
                <a:lnTo>
                  <a:pt x="22457" y="1406"/>
                </a:lnTo>
                <a:close/>
              </a:path>
              <a:path w="63500" h="71755">
                <a:moveTo>
                  <a:pt x="60260" y="16896"/>
                </a:moveTo>
                <a:lnTo>
                  <a:pt x="37803" y="16896"/>
                </a:lnTo>
                <a:lnTo>
                  <a:pt x="39300" y="18302"/>
                </a:lnTo>
                <a:lnTo>
                  <a:pt x="40610" y="19709"/>
                </a:lnTo>
                <a:lnTo>
                  <a:pt x="40610" y="67547"/>
                </a:lnTo>
                <a:lnTo>
                  <a:pt x="39300" y="68954"/>
                </a:lnTo>
                <a:lnTo>
                  <a:pt x="37803" y="71767"/>
                </a:lnTo>
                <a:lnTo>
                  <a:pt x="63067" y="71767"/>
                </a:lnTo>
                <a:lnTo>
                  <a:pt x="61757" y="68954"/>
                </a:lnTo>
                <a:lnTo>
                  <a:pt x="60260" y="67547"/>
                </a:lnTo>
                <a:lnTo>
                  <a:pt x="60260" y="16896"/>
                </a:lnTo>
                <a:close/>
              </a:path>
              <a:path w="63500" h="71755">
                <a:moveTo>
                  <a:pt x="46224" y="0"/>
                </a:moveTo>
                <a:lnTo>
                  <a:pt x="37803" y="0"/>
                </a:lnTo>
                <a:lnTo>
                  <a:pt x="36493" y="1406"/>
                </a:lnTo>
                <a:lnTo>
                  <a:pt x="33686" y="1406"/>
                </a:lnTo>
                <a:lnTo>
                  <a:pt x="22457" y="15489"/>
                </a:lnTo>
                <a:lnTo>
                  <a:pt x="60260" y="15489"/>
                </a:lnTo>
                <a:lnTo>
                  <a:pt x="60260" y="14083"/>
                </a:lnTo>
                <a:lnTo>
                  <a:pt x="57453" y="8438"/>
                </a:lnTo>
                <a:lnTo>
                  <a:pt x="51839" y="2812"/>
                </a:lnTo>
                <a:lnTo>
                  <a:pt x="46224" y="0"/>
                </a:lnTo>
                <a:close/>
              </a:path>
            </a:pathLst>
          </a:custGeom>
          <a:solidFill>
            <a:srgbClr val="000000"/>
          </a:solidFill>
        </p:spPr>
        <p:txBody>
          <a:bodyPr wrap="square" lIns="0" tIns="0" rIns="0" bIns="0" rtlCol="0"/>
          <a:lstStyle/>
          <a:p>
            <a:endParaRPr/>
          </a:p>
        </p:txBody>
      </p:sp>
      <p:sp>
        <p:nvSpPr>
          <p:cNvPr id="31" name="object 31"/>
          <p:cNvSpPr/>
          <p:nvPr/>
        </p:nvSpPr>
        <p:spPr>
          <a:xfrm>
            <a:off x="5621173" y="2715316"/>
            <a:ext cx="81915" cy="100330"/>
          </a:xfrm>
          <a:custGeom>
            <a:avLst/>
            <a:gdLst/>
            <a:ahLst/>
            <a:cxnLst/>
            <a:rect l="l" t="t" r="r" b="b"/>
            <a:pathLst>
              <a:path w="81914" h="100330">
                <a:moveTo>
                  <a:pt x="52026" y="14064"/>
                </a:moveTo>
                <a:lnTo>
                  <a:pt x="30878" y="14064"/>
                </a:lnTo>
                <a:lnTo>
                  <a:pt x="30878" y="88625"/>
                </a:lnTo>
                <a:lnTo>
                  <a:pt x="29568" y="91438"/>
                </a:lnTo>
                <a:lnTo>
                  <a:pt x="29568" y="94251"/>
                </a:lnTo>
                <a:lnTo>
                  <a:pt x="28071" y="97083"/>
                </a:lnTo>
                <a:lnTo>
                  <a:pt x="26761" y="99896"/>
                </a:lnTo>
                <a:lnTo>
                  <a:pt x="56143" y="99896"/>
                </a:lnTo>
                <a:lnTo>
                  <a:pt x="54833" y="97083"/>
                </a:lnTo>
                <a:lnTo>
                  <a:pt x="53336" y="94251"/>
                </a:lnTo>
                <a:lnTo>
                  <a:pt x="52026" y="91438"/>
                </a:lnTo>
                <a:lnTo>
                  <a:pt x="52026" y="14064"/>
                </a:lnTo>
                <a:close/>
              </a:path>
              <a:path w="81914" h="100330">
                <a:moveTo>
                  <a:pt x="81595" y="0"/>
                </a:moveTo>
                <a:lnTo>
                  <a:pt x="5614" y="0"/>
                </a:lnTo>
                <a:lnTo>
                  <a:pt x="0" y="19690"/>
                </a:lnTo>
                <a:lnTo>
                  <a:pt x="2807" y="16877"/>
                </a:lnTo>
                <a:lnTo>
                  <a:pt x="7111" y="15471"/>
                </a:lnTo>
                <a:lnTo>
                  <a:pt x="18340" y="15471"/>
                </a:lnTo>
                <a:lnTo>
                  <a:pt x="23954" y="14064"/>
                </a:lnTo>
                <a:lnTo>
                  <a:pt x="78895" y="14064"/>
                </a:lnTo>
                <a:lnTo>
                  <a:pt x="80098" y="9845"/>
                </a:lnTo>
                <a:lnTo>
                  <a:pt x="81595" y="0"/>
                </a:lnTo>
                <a:close/>
              </a:path>
              <a:path w="81914" h="100330">
                <a:moveTo>
                  <a:pt x="78895" y="14064"/>
                </a:moveTo>
                <a:lnTo>
                  <a:pt x="63255" y="14064"/>
                </a:lnTo>
                <a:lnTo>
                  <a:pt x="67372" y="15471"/>
                </a:lnTo>
                <a:lnTo>
                  <a:pt x="70179" y="15471"/>
                </a:lnTo>
                <a:lnTo>
                  <a:pt x="74483" y="16877"/>
                </a:lnTo>
                <a:lnTo>
                  <a:pt x="77290" y="19690"/>
                </a:lnTo>
                <a:lnTo>
                  <a:pt x="78895" y="14064"/>
                </a:lnTo>
                <a:close/>
              </a:path>
            </a:pathLst>
          </a:custGeom>
          <a:solidFill>
            <a:srgbClr val="000000"/>
          </a:solidFill>
        </p:spPr>
        <p:txBody>
          <a:bodyPr wrap="square" lIns="0" tIns="0" rIns="0" bIns="0" rtlCol="0"/>
          <a:lstStyle/>
          <a:p>
            <a:endParaRPr/>
          </a:p>
        </p:txBody>
      </p:sp>
      <p:sp>
        <p:nvSpPr>
          <p:cNvPr id="32" name="object 32"/>
          <p:cNvSpPr/>
          <p:nvPr/>
        </p:nvSpPr>
        <p:spPr>
          <a:xfrm>
            <a:off x="5709693" y="2715316"/>
            <a:ext cx="81915" cy="100330"/>
          </a:xfrm>
          <a:custGeom>
            <a:avLst/>
            <a:gdLst/>
            <a:ahLst/>
            <a:cxnLst/>
            <a:rect l="l" t="t" r="r" b="b"/>
            <a:pathLst>
              <a:path w="81914" h="100330">
                <a:moveTo>
                  <a:pt x="30878" y="0"/>
                </a:moveTo>
                <a:lnTo>
                  <a:pt x="0" y="0"/>
                </a:lnTo>
                <a:lnTo>
                  <a:pt x="1497" y="2812"/>
                </a:lnTo>
                <a:lnTo>
                  <a:pt x="2807" y="5625"/>
                </a:lnTo>
                <a:lnTo>
                  <a:pt x="2807" y="8438"/>
                </a:lnTo>
                <a:lnTo>
                  <a:pt x="4304" y="11251"/>
                </a:lnTo>
                <a:lnTo>
                  <a:pt x="4304" y="88625"/>
                </a:lnTo>
                <a:lnTo>
                  <a:pt x="2807" y="91438"/>
                </a:lnTo>
                <a:lnTo>
                  <a:pt x="2807" y="94251"/>
                </a:lnTo>
                <a:lnTo>
                  <a:pt x="1497" y="97083"/>
                </a:lnTo>
                <a:lnTo>
                  <a:pt x="0" y="99896"/>
                </a:lnTo>
                <a:lnTo>
                  <a:pt x="28071" y="99896"/>
                </a:lnTo>
                <a:lnTo>
                  <a:pt x="26761" y="97083"/>
                </a:lnTo>
                <a:lnTo>
                  <a:pt x="26761" y="94251"/>
                </a:lnTo>
                <a:lnTo>
                  <a:pt x="25264" y="91438"/>
                </a:lnTo>
                <a:lnTo>
                  <a:pt x="25264" y="59090"/>
                </a:lnTo>
                <a:lnTo>
                  <a:pt x="48501" y="59090"/>
                </a:lnTo>
                <a:lnTo>
                  <a:pt x="46411" y="56277"/>
                </a:lnTo>
                <a:lnTo>
                  <a:pt x="50529" y="54870"/>
                </a:lnTo>
                <a:lnTo>
                  <a:pt x="56143" y="52057"/>
                </a:lnTo>
                <a:lnTo>
                  <a:pt x="64565" y="46431"/>
                </a:lnTo>
                <a:lnTo>
                  <a:pt x="25264" y="46431"/>
                </a:lnTo>
                <a:lnTo>
                  <a:pt x="25264" y="14064"/>
                </a:lnTo>
                <a:lnTo>
                  <a:pt x="65126" y="14064"/>
                </a:lnTo>
                <a:lnTo>
                  <a:pt x="64565" y="12658"/>
                </a:lnTo>
                <a:lnTo>
                  <a:pt x="58950" y="7032"/>
                </a:lnTo>
                <a:lnTo>
                  <a:pt x="53432" y="4153"/>
                </a:lnTo>
                <a:lnTo>
                  <a:pt x="47090" y="1933"/>
                </a:lnTo>
                <a:lnTo>
                  <a:pt x="39660" y="505"/>
                </a:lnTo>
                <a:lnTo>
                  <a:pt x="30878" y="0"/>
                </a:lnTo>
                <a:close/>
              </a:path>
              <a:path w="81914" h="100330">
                <a:moveTo>
                  <a:pt x="48501" y="59090"/>
                </a:moveTo>
                <a:lnTo>
                  <a:pt x="25264" y="59090"/>
                </a:lnTo>
                <a:lnTo>
                  <a:pt x="28071" y="63309"/>
                </a:lnTo>
                <a:lnTo>
                  <a:pt x="32376" y="68935"/>
                </a:lnTo>
                <a:lnTo>
                  <a:pt x="36493" y="75967"/>
                </a:lnTo>
                <a:lnTo>
                  <a:pt x="43604" y="83000"/>
                </a:lnTo>
                <a:lnTo>
                  <a:pt x="50529" y="90032"/>
                </a:lnTo>
                <a:lnTo>
                  <a:pt x="56143" y="95676"/>
                </a:lnTo>
                <a:lnTo>
                  <a:pt x="61757" y="99896"/>
                </a:lnTo>
                <a:lnTo>
                  <a:pt x="81408" y="99896"/>
                </a:lnTo>
                <a:lnTo>
                  <a:pt x="75793" y="94251"/>
                </a:lnTo>
                <a:lnTo>
                  <a:pt x="71676" y="90032"/>
                </a:lnTo>
                <a:lnTo>
                  <a:pt x="68869" y="85812"/>
                </a:lnTo>
                <a:lnTo>
                  <a:pt x="64565" y="80187"/>
                </a:lnTo>
                <a:lnTo>
                  <a:pt x="58950" y="73154"/>
                </a:lnTo>
                <a:lnTo>
                  <a:pt x="48501" y="59090"/>
                </a:lnTo>
                <a:close/>
              </a:path>
              <a:path w="81914" h="100330">
                <a:moveTo>
                  <a:pt x="65126" y="14064"/>
                </a:moveTo>
                <a:lnTo>
                  <a:pt x="32376" y="14064"/>
                </a:lnTo>
                <a:lnTo>
                  <a:pt x="36493" y="15471"/>
                </a:lnTo>
                <a:lnTo>
                  <a:pt x="40797" y="18284"/>
                </a:lnTo>
                <a:lnTo>
                  <a:pt x="43604" y="21096"/>
                </a:lnTo>
                <a:lnTo>
                  <a:pt x="44914" y="23909"/>
                </a:lnTo>
                <a:lnTo>
                  <a:pt x="44914" y="33755"/>
                </a:lnTo>
                <a:lnTo>
                  <a:pt x="43604" y="37974"/>
                </a:lnTo>
                <a:lnTo>
                  <a:pt x="39300" y="40787"/>
                </a:lnTo>
                <a:lnTo>
                  <a:pt x="36493" y="43619"/>
                </a:lnTo>
                <a:lnTo>
                  <a:pt x="25264" y="46431"/>
                </a:lnTo>
                <a:lnTo>
                  <a:pt x="64565" y="46431"/>
                </a:lnTo>
                <a:lnTo>
                  <a:pt x="67372" y="39380"/>
                </a:lnTo>
                <a:lnTo>
                  <a:pt x="67372" y="19690"/>
                </a:lnTo>
                <a:lnTo>
                  <a:pt x="65126" y="14064"/>
                </a:lnTo>
                <a:close/>
              </a:path>
            </a:pathLst>
          </a:custGeom>
          <a:solidFill>
            <a:srgbClr val="000000"/>
          </a:solidFill>
        </p:spPr>
        <p:txBody>
          <a:bodyPr wrap="square" lIns="0" tIns="0" rIns="0" bIns="0" rtlCol="0"/>
          <a:lstStyle/>
          <a:p>
            <a:endParaRPr/>
          </a:p>
        </p:txBody>
      </p:sp>
      <p:sp>
        <p:nvSpPr>
          <p:cNvPr id="33" name="object 33"/>
          <p:cNvSpPr/>
          <p:nvPr/>
        </p:nvSpPr>
        <p:spPr>
          <a:xfrm>
            <a:off x="5788294" y="2715316"/>
            <a:ext cx="121285" cy="100330"/>
          </a:xfrm>
          <a:custGeom>
            <a:avLst/>
            <a:gdLst/>
            <a:ahLst/>
            <a:cxnLst/>
            <a:rect l="l" t="t" r="r" b="b"/>
            <a:pathLst>
              <a:path w="121285" h="100330">
                <a:moveTo>
                  <a:pt x="32376" y="0"/>
                </a:moveTo>
                <a:lnTo>
                  <a:pt x="0" y="0"/>
                </a:lnTo>
                <a:lnTo>
                  <a:pt x="12725" y="12658"/>
                </a:lnTo>
                <a:lnTo>
                  <a:pt x="12725" y="88625"/>
                </a:lnTo>
                <a:lnTo>
                  <a:pt x="11228" y="91438"/>
                </a:lnTo>
                <a:lnTo>
                  <a:pt x="11228" y="94251"/>
                </a:lnTo>
                <a:lnTo>
                  <a:pt x="9918" y="97083"/>
                </a:lnTo>
                <a:lnTo>
                  <a:pt x="8421" y="99896"/>
                </a:lnTo>
                <a:lnTo>
                  <a:pt x="36493" y="99896"/>
                </a:lnTo>
                <a:lnTo>
                  <a:pt x="35183" y="97083"/>
                </a:lnTo>
                <a:lnTo>
                  <a:pt x="33686" y="94251"/>
                </a:lnTo>
                <a:lnTo>
                  <a:pt x="33686" y="91438"/>
                </a:lnTo>
                <a:lnTo>
                  <a:pt x="32376" y="88625"/>
                </a:lnTo>
                <a:lnTo>
                  <a:pt x="32376" y="36568"/>
                </a:lnTo>
                <a:lnTo>
                  <a:pt x="58138" y="36568"/>
                </a:lnTo>
                <a:lnTo>
                  <a:pt x="42107" y="15471"/>
                </a:lnTo>
                <a:lnTo>
                  <a:pt x="39300" y="11251"/>
                </a:lnTo>
                <a:lnTo>
                  <a:pt x="36493" y="8438"/>
                </a:lnTo>
                <a:lnTo>
                  <a:pt x="35183" y="5625"/>
                </a:lnTo>
                <a:lnTo>
                  <a:pt x="33686" y="4219"/>
                </a:lnTo>
                <a:lnTo>
                  <a:pt x="33686" y="1406"/>
                </a:lnTo>
                <a:lnTo>
                  <a:pt x="32376" y="0"/>
                </a:lnTo>
                <a:close/>
              </a:path>
              <a:path w="121285" h="100330">
                <a:moveTo>
                  <a:pt x="112287" y="36568"/>
                </a:moveTo>
                <a:lnTo>
                  <a:pt x="91326" y="36568"/>
                </a:lnTo>
                <a:lnTo>
                  <a:pt x="91326" y="91438"/>
                </a:lnTo>
                <a:lnTo>
                  <a:pt x="89829" y="94251"/>
                </a:lnTo>
                <a:lnTo>
                  <a:pt x="89829" y="97083"/>
                </a:lnTo>
                <a:lnTo>
                  <a:pt x="88519" y="99896"/>
                </a:lnTo>
                <a:lnTo>
                  <a:pt x="116591" y="99896"/>
                </a:lnTo>
                <a:lnTo>
                  <a:pt x="115094" y="97083"/>
                </a:lnTo>
                <a:lnTo>
                  <a:pt x="113784" y="94251"/>
                </a:lnTo>
                <a:lnTo>
                  <a:pt x="113784" y="91438"/>
                </a:lnTo>
                <a:lnTo>
                  <a:pt x="112287" y="88625"/>
                </a:lnTo>
                <a:lnTo>
                  <a:pt x="112287" y="36568"/>
                </a:lnTo>
                <a:close/>
              </a:path>
              <a:path w="121285" h="100330">
                <a:moveTo>
                  <a:pt x="58138" y="36568"/>
                </a:moveTo>
                <a:lnTo>
                  <a:pt x="32376" y="36568"/>
                </a:lnTo>
                <a:lnTo>
                  <a:pt x="61757" y="74561"/>
                </a:lnTo>
                <a:lnTo>
                  <a:pt x="84744" y="45025"/>
                </a:lnTo>
                <a:lnTo>
                  <a:pt x="64565" y="45025"/>
                </a:lnTo>
                <a:lnTo>
                  <a:pt x="58138" y="36568"/>
                </a:lnTo>
                <a:close/>
              </a:path>
              <a:path w="121285" h="100330">
                <a:moveTo>
                  <a:pt x="120708" y="0"/>
                </a:moveTo>
                <a:lnTo>
                  <a:pt x="96941" y="0"/>
                </a:lnTo>
                <a:lnTo>
                  <a:pt x="95444" y="1406"/>
                </a:lnTo>
                <a:lnTo>
                  <a:pt x="95444" y="4219"/>
                </a:lnTo>
                <a:lnTo>
                  <a:pt x="94133" y="5625"/>
                </a:lnTo>
                <a:lnTo>
                  <a:pt x="92636" y="8438"/>
                </a:lnTo>
                <a:lnTo>
                  <a:pt x="89829" y="11251"/>
                </a:lnTo>
                <a:lnTo>
                  <a:pt x="87022" y="15471"/>
                </a:lnTo>
                <a:lnTo>
                  <a:pt x="64565" y="45025"/>
                </a:lnTo>
                <a:lnTo>
                  <a:pt x="84744" y="45025"/>
                </a:lnTo>
                <a:lnTo>
                  <a:pt x="91326" y="36568"/>
                </a:lnTo>
                <a:lnTo>
                  <a:pt x="112287" y="36568"/>
                </a:lnTo>
                <a:lnTo>
                  <a:pt x="112287" y="21096"/>
                </a:lnTo>
                <a:lnTo>
                  <a:pt x="113784" y="18284"/>
                </a:lnTo>
                <a:lnTo>
                  <a:pt x="115094" y="14064"/>
                </a:lnTo>
                <a:lnTo>
                  <a:pt x="115094" y="9845"/>
                </a:lnTo>
                <a:lnTo>
                  <a:pt x="117901" y="5625"/>
                </a:lnTo>
                <a:lnTo>
                  <a:pt x="120708" y="0"/>
                </a:lnTo>
                <a:close/>
              </a:path>
            </a:pathLst>
          </a:custGeom>
          <a:solidFill>
            <a:srgbClr val="000000"/>
          </a:solidFill>
        </p:spPr>
        <p:txBody>
          <a:bodyPr wrap="square" lIns="0" tIns="0" rIns="0" bIns="0" rtlCol="0"/>
          <a:lstStyle/>
          <a:p>
            <a:endParaRPr/>
          </a:p>
        </p:txBody>
      </p:sp>
      <p:sp>
        <p:nvSpPr>
          <p:cNvPr id="34" name="object 34"/>
          <p:cNvSpPr/>
          <p:nvPr/>
        </p:nvSpPr>
        <p:spPr>
          <a:xfrm>
            <a:off x="5965146" y="2715316"/>
            <a:ext cx="43815" cy="122555"/>
          </a:xfrm>
          <a:custGeom>
            <a:avLst/>
            <a:gdLst/>
            <a:ahLst/>
            <a:cxnLst/>
            <a:rect l="l" t="t" r="r" b="b"/>
            <a:pathLst>
              <a:path w="43814" h="122555">
                <a:moveTo>
                  <a:pt x="43604" y="0"/>
                </a:moveTo>
                <a:lnTo>
                  <a:pt x="29568" y="0"/>
                </a:lnTo>
                <a:lnTo>
                  <a:pt x="22665" y="7383"/>
                </a:lnTo>
                <a:lnTo>
                  <a:pt x="1908" y="45719"/>
                </a:lnTo>
                <a:lnTo>
                  <a:pt x="0" y="60496"/>
                </a:lnTo>
                <a:lnTo>
                  <a:pt x="505" y="68100"/>
                </a:lnTo>
                <a:lnTo>
                  <a:pt x="16726" y="106926"/>
                </a:lnTo>
                <a:lnTo>
                  <a:pt x="29568" y="122399"/>
                </a:lnTo>
                <a:lnTo>
                  <a:pt x="43604" y="122399"/>
                </a:lnTo>
                <a:lnTo>
                  <a:pt x="37791" y="114180"/>
                </a:lnTo>
                <a:lnTo>
                  <a:pt x="32890" y="106223"/>
                </a:lnTo>
                <a:lnTo>
                  <a:pt x="18843" y="67880"/>
                </a:lnTo>
                <a:lnTo>
                  <a:pt x="18340" y="60496"/>
                </a:lnTo>
                <a:lnTo>
                  <a:pt x="18847" y="53087"/>
                </a:lnTo>
                <a:lnTo>
                  <a:pt x="32890" y="15471"/>
                </a:lnTo>
                <a:lnTo>
                  <a:pt x="37791" y="7603"/>
                </a:lnTo>
                <a:lnTo>
                  <a:pt x="43604" y="0"/>
                </a:lnTo>
                <a:close/>
              </a:path>
            </a:pathLst>
          </a:custGeom>
          <a:solidFill>
            <a:srgbClr val="000000"/>
          </a:solidFill>
        </p:spPr>
        <p:txBody>
          <a:bodyPr wrap="square" lIns="0" tIns="0" rIns="0" bIns="0" rtlCol="0"/>
          <a:lstStyle/>
          <a:p>
            <a:endParaRPr/>
          </a:p>
        </p:txBody>
      </p:sp>
      <p:sp>
        <p:nvSpPr>
          <p:cNvPr id="35" name="object 35"/>
          <p:cNvSpPr/>
          <p:nvPr/>
        </p:nvSpPr>
        <p:spPr>
          <a:xfrm>
            <a:off x="6017170" y="2712503"/>
            <a:ext cx="118110" cy="104139"/>
          </a:xfrm>
          <a:custGeom>
            <a:avLst/>
            <a:gdLst/>
            <a:ahLst/>
            <a:cxnLst/>
            <a:rect l="l" t="t" r="r" b="b"/>
            <a:pathLst>
              <a:path w="118110" h="104139">
                <a:moveTo>
                  <a:pt x="88332" y="1406"/>
                </a:moveTo>
                <a:lnTo>
                  <a:pt x="75793" y="1406"/>
                </a:lnTo>
                <a:lnTo>
                  <a:pt x="75793" y="2812"/>
                </a:lnTo>
                <a:lnTo>
                  <a:pt x="74296" y="4219"/>
                </a:lnTo>
                <a:lnTo>
                  <a:pt x="74296" y="5625"/>
                </a:lnTo>
                <a:lnTo>
                  <a:pt x="72986" y="7032"/>
                </a:lnTo>
                <a:lnTo>
                  <a:pt x="72986" y="9845"/>
                </a:lnTo>
                <a:lnTo>
                  <a:pt x="71489" y="11251"/>
                </a:lnTo>
                <a:lnTo>
                  <a:pt x="33686" y="94251"/>
                </a:lnTo>
                <a:lnTo>
                  <a:pt x="33686" y="95658"/>
                </a:lnTo>
                <a:lnTo>
                  <a:pt x="32188" y="98489"/>
                </a:lnTo>
                <a:lnTo>
                  <a:pt x="30878" y="99896"/>
                </a:lnTo>
                <a:lnTo>
                  <a:pt x="29381" y="101302"/>
                </a:lnTo>
                <a:lnTo>
                  <a:pt x="29381" y="102709"/>
                </a:lnTo>
                <a:lnTo>
                  <a:pt x="28071" y="104115"/>
                </a:lnTo>
                <a:lnTo>
                  <a:pt x="42107" y="104115"/>
                </a:lnTo>
                <a:lnTo>
                  <a:pt x="42107" y="102709"/>
                </a:lnTo>
                <a:lnTo>
                  <a:pt x="43417" y="101302"/>
                </a:lnTo>
                <a:lnTo>
                  <a:pt x="43417" y="97064"/>
                </a:lnTo>
                <a:lnTo>
                  <a:pt x="44914" y="95658"/>
                </a:lnTo>
                <a:lnTo>
                  <a:pt x="46224" y="94251"/>
                </a:lnTo>
                <a:lnTo>
                  <a:pt x="84215" y="11251"/>
                </a:lnTo>
                <a:lnTo>
                  <a:pt x="84215" y="8438"/>
                </a:lnTo>
                <a:lnTo>
                  <a:pt x="85525" y="7032"/>
                </a:lnTo>
                <a:lnTo>
                  <a:pt x="87022" y="5625"/>
                </a:lnTo>
                <a:lnTo>
                  <a:pt x="88332" y="2812"/>
                </a:lnTo>
                <a:lnTo>
                  <a:pt x="88332" y="1406"/>
                </a:lnTo>
                <a:close/>
              </a:path>
              <a:path w="118110" h="104139">
                <a:moveTo>
                  <a:pt x="99561" y="42193"/>
                </a:moveTo>
                <a:lnTo>
                  <a:pt x="85525" y="42193"/>
                </a:lnTo>
                <a:lnTo>
                  <a:pt x="78600" y="45025"/>
                </a:lnTo>
                <a:lnTo>
                  <a:pt x="74296" y="50651"/>
                </a:lnTo>
                <a:lnTo>
                  <a:pt x="68682" y="56277"/>
                </a:lnTo>
                <a:lnTo>
                  <a:pt x="67372" y="64715"/>
                </a:lnTo>
                <a:lnTo>
                  <a:pt x="67372" y="81593"/>
                </a:lnTo>
                <a:lnTo>
                  <a:pt x="68682" y="90032"/>
                </a:lnTo>
                <a:lnTo>
                  <a:pt x="74296" y="95658"/>
                </a:lnTo>
                <a:lnTo>
                  <a:pt x="78600" y="101302"/>
                </a:lnTo>
                <a:lnTo>
                  <a:pt x="85525" y="104115"/>
                </a:lnTo>
                <a:lnTo>
                  <a:pt x="99561" y="104115"/>
                </a:lnTo>
                <a:lnTo>
                  <a:pt x="106672" y="101302"/>
                </a:lnTo>
                <a:lnTo>
                  <a:pt x="110789" y="95658"/>
                </a:lnTo>
                <a:lnTo>
                  <a:pt x="116404" y="90032"/>
                </a:lnTo>
                <a:lnTo>
                  <a:pt x="88332" y="90032"/>
                </a:lnTo>
                <a:lnTo>
                  <a:pt x="87022" y="88625"/>
                </a:lnTo>
                <a:lnTo>
                  <a:pt x="84215" y="85812"/>
                </a:lnTo>
                <a:lnTo>
                  <a:pt x="82718" y="83000"/>
                </a:lnTo>
                <a:lnTo>
                  <a:pt x="82718" y="63309"/>
                </a:lnTo>
                <a:lnTo>
                  <a:pt x="85525" y="60496"/>
                </a:lnTo>
                <a:lnTo>
                  <a:pt x="87022" y="56277"/>
                </a:lnTo>
                <a:lnTo>
                  <a:pt x="89829" y="54870"/>
                </a:lnTo>
                <a:lnTo>
                  <a:pt x="115000" y="54870"/>
                </a:lnTo>
                <a:lnTo>
                  <a:pt x="110789" y="50651"/>
                </a:lnTo>
                <a:lnTo>
                  <a:pt x="106672" y="45025"/>
                </a:lnTo>
                <a:lnTo>
                  <a:pt x="99561" y="42193"/>
                </a:lnTo>
                <a:close/>
              </a:path>
              <a:path w="118110" h="104139">
                <a:moveTo>
                  <a:pt x="115000" y="54870"/>
                </a:moveTo>
                <a:lnTo>
                  <a:pt x="95444" y="54870"/>
                </a:lnTo>
                <a:lnTo>
                  <a:pt x="98251" y="56277"/>
                </a:lnTo>
                <a:lnTo>
                  <a:pt x="101058" y="60496"/>
                </a:lnTo>
                <a:lnTo>
                  <a:pt x="102368" y="63309"/>
                </a:lnTo>
                <a:lnTo>
                  <a:pt x="102368" y="83000"/>
                </a:lnTo>
                <a:lnTo>
                  <a:pt x="101058" y="85812"/>
                </a:lnTo>
                <a:lnTo>
                  <a:pt x="98251" y="88625"/>
                </a:lnTo>
                <a:lnTo>
                  <a:pt x="96754" y="90032"/>
                </a:lnTo>
                <a:lnTo>
                  <a:pt x="116404" y="90032"/>
                </a:lnTo>
                <a:lnTo>
                  <a:pt x="117901" y="81593"/>
                </a:lnTo>
                <a:lnTo>
                  <a:pt x="117901" y="64715"/>
                </a:lnTo>
                <a:lnTo>
                  <a:pt x="116404" y="56277"/>
                </a:lnTo>
                <a:lnTo>
                  <a:pt x="115000" y="54870"/>
                </a:lnTo>
                <a:close/>
              </a:path>
              <a:path w="118110" h="104139">
                <a:moveTo>
                  <a:pt x="32188" y="0"/>
                </a:moveTo>
                <a:lnTo>
                  <a:pt x="18153" y="0"/>
                </a:lnTo>
                <a:lnTo>
                  <a:pt x="11228" y="2812"/>
                </a:lnTo>
                <a:lnTo>
                  <a:pt x="6924" y="8438"/>
                </a:lnTo>
                <a:lnTo>
                  <a:pt x="1310" y="15471"/>
                </a:lnTo>
                <a:lnTo>
                  <a:pt x="0" y="22503"/>
                </a:lnTo>
                <a:lnTo>
                  <a:pt x="0" y="39380"/>
                </a:lnTo>
                <a:lnTo>
                  <a:pt x="1310" y="47838"/>
                </a:lnTo>
                <a:lnTo>
                  <a:pt x="6924" y="53464"/>
                </a:lnTo>
                <a:lnTo>
                  <a:pt x="11228" y="59090"/>
                </a:lnTo>
                <a:lnTo>
                  <a:pt x="18153" y="61903"/>
                </a:lnTo>
                <a:lnTo>
                  <a:pt x="32188" y="61903"/>
                </a:lnTo>
                <a:lnTo>
                  <a:pt x="39300" y="59090"/>
                </a:lnTo>
                <a:lnTo>
                  <a:pt x="43417" y="53464"/>
                </a:lnTo>
                <a:lnTo>
                  <a:pt x="47628" y="49244"/>
                </a:lnTo>
                <a:lnTo>
                  <a:pt x="20960" y="49244"/>
                </a:lnTo>
                <a:lnTo>
                  <a:pt x="18153" y="47838"/>
                </a:lnTo>
                <a:lnTo>
                  <a:pt x="16843" y="45025"/>
                </a:lnTo>
                <a:lnTo>
                  <a:pt x="15345" y="42193"/>
                </a:lnTo>
                <a:lnTo>
                  <a:pt x="14035" y="36568"/>
                </a:lnTo>
                <a:lnTo>
                  <a:pt x="14035" y="25316"/>
                </a:lnTo>
                <a:lnTo>
                  <a:pt x="15345" y="21096"/>
                </a:lnTo>
                <a:lnTo>
                  <a:pt x="16843" y="18284"/>
                </a:lnTo>
                <a:lnTo>
                  <a:pt x="22457" y="12658"/>
                </a:lnTo>
                <a:lnTo>
                  <a:pt x="46786" y="12658"/>
                </a:lnTo>
                <a:lnTo>
                  <a:pt x="43417" y="8438"/>
                </a:lnTo>
                <a:lnTo>
                  <a:pt x="39300" y="2812"/>
                </a:lnTo>
                <a:lnTo>
                  <a:pt x="32188" y="0"/>
                </a:lnTo>
                <a:close/>
              </a:path>
              <a:path w="118110" h="104139">
                <a:moveTo>
                  <a:pt x="46786" y="12658"/>
                </a:moveTo>
                <a:lnTo>
                  <a:pt x="28071" y="12658"/>
                </a:lnTo>
                <a:lnTo>
                  <a:pt x="30878" y="15471"/>
                </a:lnTo>
                <a:lnTo>
                  <a:pt x="32188" y="18284"/>
                </a:lnTo>
                <a:lnTo>
                  <a:pt x="34996" y="21096"/>
                </a:lnTo>
                <a:lnTo>
                  <a:pt x="34996" y="42193"/>
                </a:lnTo>
                <a:lnTo>
                  <a:pt x="33686" y="45025"/>
                </a:lnTo>
                <a:lnTo>
                  <a:pt x="30878" y="47838"/>
                </a:lnTo>
                <a:lnTo>
                  <a:pt x="28071" y="49244"/>
                </a:lnTo>
                <a:lnTo>
                  <a:pt x="47628" y="49244"/>
                </a:lnTo>
                <a:lnTo>
                  <a:pt x="49032" y="47838"/>
                </a:lnTo>
                <a:lnTo>
                  <a:pt x="50529" y="39380"/>
                </a:lnTo>
                <a:lnTo>
                  <a:pt x="50529" y="22503"/>
                </a:lnTo>
                <a:lnTo>
                  <a:pt x="49032" y="15471"/>
                </a:lnTo>
                <a:lnTo>
                  <a:pt x="46786" y="12658"/>
                </a:lnTo>
                <a:close/>
              </a:path>
            </a:pathLst>
          </a:custGeom>
          <a:solidFill>
            <a:srgbClr val="000000"/>
          </a:solidFill>
        </p:spPr>
        <p:txBody>
          <a:bodyPr wrap="square" lIns="0" tIns="0" rIns="0" bIns="0" rtlCol="0"/>
          <a:lstStyle/>
          <a:p>
            <a:endParaRPr/>
          </a:p>
        </p:txBody>
      </p:sp>
      <p:sp>
        <p:nvSpPr>
          <p:cNvPr id="36" name="object 36"/>
          <p:cNvSpPr/>
          <p:nvPr/>
        </p:nvSpPr>
        <p:spPr>
          <a:xfrm>
            <a:off x="6143495" y="2715316"/>
            <a:ext cx="43815" cy="122555"/>
          </a:xfrm>
          <a:custGeom>
            <a:avLst/>
            <a:gdLst/>
            <a:ahLst/>
            <a:cxnLst/>
            <a:rect l="l" t="t" r="r" b="b"/>
            <a:pathLst>
              <a:path w="43814" h="122555">
                <a:moveTo>
                  <a:pt x="14035" y="0"/>
                </a:moveTo>
                <a:lnTo>
                  <a:pt x="0" y="0"/>
                </a:lnTo>
                <a:lnTo>
                  <a:pt x="5813" y="7603"/>
                </a:lnTo>
                <a:lnTo>
                  <a:pt x="10714" y="15471"/>
                </a:lnTo>
                <a:lnTo>
                  <a:pt x="24761" y="53109"/>
                </a:lnTo>
                <a:lnTo>
                  <a:pt x="25264" y="60496"/>
                </a:lnTo>
                <a:lnTo>
                  <a:pt x="24761" y="67880"/>
                </a:lnTo>
                <a:lnTo>
                  <a:pt x="10714" y="106223"/>
                </a:lnTo>
                <a:lnTo>
                  <a:pt x="0" y="122399"/>
                </a:lnTo>
                <a:lnTo>
                  <a:pt x="14035" y="122399"/>
                </a:lnTo>
                <a:lnTo>
                  <a:pt x="36493" y="91438"/>
                </a:lnTo>
                <a:lnTo>
                  <a:pt x="43604" y="60496"/>
                </a:lnTo>
                <a:lnTo>
                  <a:pt x="43098" y="53087"/>
                </a:lnTo>
                <a:lnTo>
                  <a:pt x="26878" y="14767"/>
                </a:lnTo>
                <a:lnTo>
                  <a:pt x="20939" y="7383"/>
                </a:lnTo>
                <a:lnTo>
                  <a:pt x="14035" y="0"/>
                </a:lnTo>
                <a:close/>
              </a:path>
            </a:pathLst>
          </a:custGeom>
          <a:solidFill>
            <a:srgbClr val="000000"/>
          </a:solidFill>
        </p:spPr>
        <p:txBody>
          <a:bodyPr wrap="square" lIns="0" tIns="0" rIns="0" bIns="0" rtlCol="0"/>
          <a:lstStyle/>
          <a:p>
            <a:endParaRPr/>
          </a:p>
        </p:txBody>
      </p:sp>
      <p:sp>
        <p:nvSpPr>
          <p:cNvPr id="37" name="object 37"/>
          <p:cNvSpPr/>
          <p:nvPr/>
        </p:nvSpPr>
        <p:spPr>
          <a:xfrm>
            <a:off x="6456587" y="2715316"/>
            <a:ext cx="66040" cy="100330"/>
          </a:xfrm>
          <a:custGeom>
            <a:avLst/>
            <a:gdLst/>
            <a:ahLst/>
            <a:cxnLst/>
            <a:rect l="l" t="t" r="r" b="b"/>
            <a:pathLst>
              <a:path w="66040" h="100330">
                <a:moveTo>
                  <a:pt x="29381" y="0"/>
                </a:moveTo>
                <a:lnTo>
                  <a:pt x="0" y="0"/>
                </a:lnTo>
                <a:lnTo>
                  <a:pt x="1310" y="2812"/>
                </a:lnTo>
                <a:lnTo>
                  <a:pt x="2807" y="5625"/>
                </a:lnTo>
                <a:lnTo>
                  <a:pt x="2807" y="11251"/>
                </a:lnTo>
                <a:lnTo>
                  <a:pt x="4117" y="14064"/>
                </a:lnTo>
                <a:lnTo>
                  <a:pt x="4117" y="85812"/>
                </a:lnTo>
                <a:lnTo>
                  <a:pt x="2807" y="88625"/>
                </a:lnTo>
                <a:lnTo>
                  <a:pt x="2807" y="94251"/>
                </a:lnTo>
                <a:lnTo>
                  <a:pt x="1310" y="97083"/>
                </a:lnTo>
                <a:lnTo>
                  <a:pt x="0" y="99896"/>
                </a:lnTo>
                <a:lnTo>
                  <a:pt x="28071" y="99896"/>
                </a:lnTo>
                <a:lnTo>
                  <a:pt x="26574" y="97083"/>
                </a:lnTo>
                <a:lnTo>
                  <a:pt x="26574" y="94251"/>
                </a:lnTo>
                <a:lnTo>
                  <a:pt x="25264" y="91438"/>
                </a:lnTo>
                <a:lnTo>
                  <a:pt x="25264" y="61903"/>
                </a:lnTo>
                <a:lnTo>
                  <a:pt x="34171" y="60782"/>
                </a:lnTo>
                <a:lnTo>
                  <a:pt x="42060" y="59265"/>
                </a:lnTo>
                <a:lnTo>
                  <a:pt x="48897" y="56958"/>
                </a:lnTo>
                <a:lnTo>
                  <a:pt x="54646" y="53464"/>
                </a:lnTo>
                <a:lnTo>
                  <a:pt x="61757" y="47838"/>
                </a:lnTo>
                <a:lnTo>
                  <a:pt x="62579" y="46431"/>
                </a:lnTo>
                <a:lnTo>
                  <a:pt x="25264" y="46431"/>
                </a:lnTo>
                <a:lnTo>
                  <a:pt x="25264" y="14064"/>
                </a:lnTo>
                <a:lnTo>
                  <a:pt x="63535" y="14064"/>
                </a:lnTo>
                <a:lnTo>
                  <a:pt x="63067" y="12658"/>
                </a:lnTo>
                <a:lnTo>
                  <a:pt x="56143" y="8438"/>
                </a:lnTo>
                <a:lnTo>
                  <a:pt x="51383" y="4746"/>
                </a:lnTo>
                <a:lnTo>
                  <a:pt x="45429" y="2109"/>
                </a:lnTo>
                <a:lnTo>
                  <a:pt x="38142" y="527"/>
                </a:lnTo>
                <a:lnTo>
                  <a:pt x="29381" y="0"/>
                </a:lnTo>
                <a:close/>
              </a:path>
              <a:path w="66040" h="100330">
                <a:moveTo>
                  <a:pt x="63535" y="14064"/>
                </a:moveTo>
                <a:lnTo>
                  <a:pt x="30878" y="14064"/>
                </a:lnTo>
                <a:lnTo>
                  <a:pt x="34996" y="15471"/>
                </a:lnTo>
                <a:lnTo>
                  <a:pt x="37803" y="18284"/>
                </a:lnTo>
                <a:lnTo>
                  <a:pt x="42107" y="21096"/>
                </a:lnTo>
                <a:lnTo>
                  <a:pt x="43417" y="23909"/>
                </a:lnTo>
                <a:lnTo>
                  <a:pt x="43417" y="35161"/>
                </a:lnTo>
                <a:lnTo>
                  <a:pt x="40610" y="39380"/>
                </a:lnTo>
                <a:lnTo>
                  <a:pt x="34996" y="45025"/>
                </a:lnTo>
                <a:lnTo>
                  <a:pt x="30878" y="46431"/>
                </a:lnTo>
                <a:lnTo>
                  <a:pt x="62579" y="46431"/>
                </a:lnTo>
                <a:lnTo>
                  <a:pt x="65875" y="40787"/>
                </a:lnTo>
                <a:lnTo>
                  <a:pt x="65875" y="21096"/>
                </a:lnTo>
                <a:lnTo>
                  <a:pt x="63535" y="14064"/>
                </a:lnTo>
                <a:close/>
              </a:path>
            </a:pathLst>
          </a:custGeom>
          <a:solidFill>
            <a:srgbClr val="000000"/>
          </a:solidFill>
        </p:spPr>
        <p:txBody>
          <a:bodyPr wrap="square" lIns="0" tIns="0" rIns="0" bIns="0" rtlCol="0"/>
          <a:lstStyle/>
          <a:p>
            <a:endParaRPr/>
          </a:p>
        </p:txBody>
      </p:sp>
      <p:sp>
        <p:nvSpPr>
          <p:cNvPr id="38" name="object 38"/>
          <p:cNvSpPr/>
          <p:nvPr/>
        </p:nvSpPr>
        <p:spPr>
          <a:xfrm>
            <a:off x="6535188" y="2715316"/>
            <a:ext cx="60960" cy="100330"/>
          </a:xfrm>
          <a:custGeom>
            <a:avLst/>
            <a:gdLst/>
            <a:ahLst/>
            <a:cxnLst/>
            <a:rect l="l" t="t" r="r" b="b"/>
            <a:pathLst>
              <a:path w="60959" h="100330">
                <a:moveTo>
                  <a:pt x="60447" y="0"/>
                </a:moveTo>
                <a:lnTo>
                  <a:pt x="0" y="0"/>
                </a:lnTo>
                <a:lnTo>
                  <a:pt x="1310" y="2812"/>
                </a:lnTo>
                <a:lnTo>
                  <a:pt x="1310" y="5625"/>
                </a:lnTo>
                <a:lnTo>
                  <a:pt x="2807" y="8438"/>
                </a:lnTo>
                <a:lnTo>
                  <a:pt x="2807" y="91438"/>
                </a:lnTo>
                <a:lnTo>
                  <a:pt x="1310" y="94251"/>
                </a:lnTo>
                <a:lnTo>
                  <a:pt x="1310" y="97083"/>
                </a:lnTo>
                <a:lnTo>
                  <a:pt x="0" y="99896"/>
                </a:lnTo>
                <a:lnTo>
                  <a:pt x="28071" y="99896"/>
                </a:lnTo>
                <a:lnTo>
                  <a:pt x="26574" y="97083"/>
                </a:lnTo>
                <a:lnTo>
                  <a:pt x="25264" y="94251"/>
                </a:lnTo>
                <a:lnTo>
                  <a:pt x="25264" y="91438"/>
                </a:lnTo>
                <a:lnTo>
                  <a:pt x="23767" y="88625"/>
                </a:lnTo>
                <a:lnTo>
                  <a:pt x="23767" y="56277"/>
                </a:lnTo>
                <a:lnTo>
                  <a:pt x="48176" y="56277"/>
                </a:lnTo>
                <a:lnTo>
                  <a:pt x="50529" y="50651"/>
                </a:lnTo>
                <a:lnTo>
                  <a:pt x="56143" y="42212"/>
                </a:lnTo>
                <a:lnTo>
                  <a:pt x="23767" y="42212"/>
                </a:lnTo>
                <a:lnTo>
                  <a:pt x="23767" y="12658"/>
                </a:lnTo>
                <a:lnTo>
                  <a:pt x="54379" y="12658"/>
                </a:lnTo>
                <a:lnTo>
                  <a:pt x="56143" y="8438"/>
                </a:lnTo>
                <a:lnTo>
                  <a:pt x="60447" y="0"/>
                </a:lnTo>
                <a:close/>
              </a:path>
              <a:path w="60959" h="100330">
                <a:moveTo>
                  <a:pt x="48176" y="56277"/>
                </a:moveTo>
                <a:lnTo>
                  <a:pt x="34996" y="56277"/>
                </a:lnTo>
                <a:lnTo>
                  <a:pt x="37990" y="57683"/>
                </a:lnTo>
                <a:lnTo>
                  <a:pt x="40797" y="59090"/>
                </a:lnTo>
                <a:lnTo>
                  <a:pt x="46411" y="60496"/>
                </a:lnTo>
                <a:lnTo>
                  <a:pt x="48176" y="56277"/>
                </a:lnTo>
                <a:close/>
              </a:path>
              <a:path w="60959" h="100330">
                <a:moveTo>
                  <a:pt x="54379" y="12658"/>
                </a:moveTo>
                <a:lnTo>
                  <a:pt x="32188" y="12658"/>
                </a:lnTo>
                <a:lnTo>
                  <a:pt x="36493" y="14064"/>
                </a:lnTo>
                <a:lnTo>
                  <a:pt x="39300" y="14064"/>
                </a:lnTo>
                <a:lnTo>
                  <a:pt x="43604" y="15471"/>
                </a:lnTo>
                <a:lnTo>
                  <a:pt x="47722" y="16877"/>
                </a:lnTo>
                <a:lnTo>
                  <a:pt x="52026" y="18284"/>
                </a:lnTo>
                <a:lnTo>
                  <a:pt x="54379" y="12658"/>
                </a:lnTo>
                <a:close/>
              </a:path>
            </a:pathLst>
          </a:custGeom>
          <a:solidFill>
            <a:srgbClr val="000000"/>
          </a:solidFill>
        </p:spPr>
        <p:txBody>
          <a:bodyPr wrap="square" lIns="0" tIns="0" rIns="0" bIns="0" rtlCol="0"/>
          <a:lstStyle/>
          <a:p>
            <a:endParaRPr/>
          </a:p>
        </p:txBody>
      </p:sp>
      <p:sp>
        <p:nvSpPr>
          <p:cNvPr id="39" name="object 39"/>
          <p:cNvSpPr/>
          <p:nvPr/>
        </p:nvSpPr>
        <p:spPr>
          <a:xfrm>
            <a:off x="6605369" y="2713908"/>
            <a:ext cx="55244" cy="102870"/>
          </a:xfrm>
          <a:custGeom>
            <a:avLst/>
            <a:gdLst/>
            <a:ahLst/>
            <a:cxnLst/>
            <a:rect l="l" t="t" r="r" b="b"/>
            <a:pathLst>
              <a:path w="55245" h="102869">
                <a:moveTo>
                  <a:pt x="0" y="75967"/>
                </a:moveTo>
                <a:lnTo>
                  <a:pt x="0" y="98489"/>
                </a:lnTo>
                <a:lnTo>
                  <a:pt x="5614" y="99896"/>
                </a:lnTo>
                <a:lnTo>
                  <a:pt x="8421" y="101302"/>
                </a:lnTo>
                <a:lnTo>
                  <a:pt x="12725" y="101302"/>
                </a:lnTo>
                <a:lnTo>
                  <a:pt x="15533" y="102709"/>
                </a:lnTo>
                <a:lnTo>
                  <a:pt x="32376" y="102709"/>
                </a:lnTo>
                <a:lnTo>
                  <a:pt x="40797" y="99896"/>
                </a:lnTo>
                <a:lnTo>
                  <a:pt x="52026" y="88625"/>
                </a:lnTo>
                <a:lnTo>
                  <a:pt x="52494" y="87219"/>
                </a:lnTo>
                <a:lnTo>
                  <a:pt x="16843" y="87219"/>
                </a:lnTo>
                <a:lnTo>
                  <a:pt x="12725" y="85812"/>
                </a:lnTo>
                <a:lnTo>
                  <a:pt x="7111" y="83000"/>
                </a:lnTo>
                <a:lnTo>
                  <a:pt x="4304" y="80187"/>
                </a:lnTo>
                <a:lnTo>
                  <a:pt x="0" y="75967"/>
                </a:lnTo>
                <a:close/>
              </a:path>
              <a:path w="55245" h="102869">
                <a:moveTo>
                  <a:pt x="40797" y="0"/>
                </a:moveTo>
                <a:lnTo>
                  <a:pt x="25264" y="0"/>
                </a:lnTo>
                <a:lnTo>
                  <a:pt x="16843" y="2812"/>
                </a:lnTo>
                <a:lnTo>
                  <a:pt x="11228" y="8438"/>
                </a:lnTo>
                <a:lnTo>
                  <a:pt x="4304" y="12658"/>
                </a:lnTo>
                <a:lnTo>
                  <a:pt x="1497" y="19690"/>
                </a:lnTo>
                <a:lnTo>
                  <a:pt x="1497" y="33755"/>
                </a:lnTo>
                <a:lnTo>
                  <a:pt x="2807" y="37974"/>
                </a:lnTo>
                <a:lnTo>
                  <a:pt x="8421" y="46431"/>
                </a:lnTo>
                <a:lnTo>
                  <a:pt x="12725" y="50651"/>
                </a:lnTo>
                <a:lnTo>
                  <a:pt x="23954" y="59090"/>
                </a:lnTo>
                <a:lnTo>
                  <a:pt x="28071" y="63309"/>
                </a:lnTo>
                <a:lnTo>
                  <a:pt x="29568" y="66122"/>
                </a:lnTo>
                <a:lnTo>
                  <a:pt x="32376" y="68935"/>
                </a:lnTo>
                <a:lnTo>
                  <a:pt x="33686" y="71748"/>
                </a:lnTo>
                <a:lnTo>
                  <a:pt x="33686" y="78780"/>
                </a:lnTo>
                <a:lnTo>
                  <a:pt x="32376" y="81593"/>
                </a:lnTo>
                <a:lnTo>
                  <a:pt x="29568" y="83000"/>
                </a:lnTo>
                <a:lnTo>
                  <a:pt x="26761" y="85812"/>
                </a:lnTo>
                <a:lnTo>
                  <a:pt x="23954" y="87219"/>
                </a:lnTo>
                <a:lnTo>
                  <a:pt x="52494" y="87219"/>
                </a:lnTo>
                <a:lnTo>
                  <a:pt x="54833" y="80187"/>
                </a:lnTo>
                <a:lnTo>
                  <a:pt x="54833" y="66122"/>
                </a:lnTo>
                <a:lnTo>
                  <a:pt x="35183" y="40787"/>
                </a:lnTo>
                <a:lnTo>
                  <a:pt x="30878" y="36568"/>
                </a:lnTo>
                <a:lnTo>
                  <a:pt x="26761" y="33755"/>
                </a:lnTo>
                <a:lnTo>
                  <a:pt x="25264" y="32348"/>
                </a:lnTo>
                <a:lnTo>
                  <a:pt x="23954" y="29535"/>
                </a:lnTo>
                <a:lnTo>
                  <a:pt x="23954" y="19690"/>
                </a:lnTo>
                <a:lnTo>
                  <a:pt x="32376" y="15471"/>
                </a:lnTo>
                <a:lnTo>
                  <a:pt x="53336" y="15471"/>
                </a:lnTo>
                <a:lnTo>
                  <a:pt x="53336" y="4219"/>
                </a:lnTo>
                <a:lnTo>
                  <a:pt x="47722" y="1406"/>
                </a:lnTo>
                <a:lnTo>
                  <a:pt x="44914" y="1406"/>
                </a:lnTo>
                <a:lnTo>
                  <a:pt x="40797" y="0"/>
                </a:lnTo>
                <a:close/>
              </a:path>
              <a:path w="55245" h="102869">
                <a:moveTo>
                  <a:pt x="53336" y="15471"/>
                </a:moveTo>
                <a:lnTo>
                  <a:pt x="42107" y="15471"/>
                </a:lnTo>
                <a:lnTo>
                  <a:pt x="47722" y="18284"/>
                </a:lnTo>
                <a:lnTo>
                  <a:pt x="53336" y="23909"/>
                </a:lnTo>
                <a:lnTo>
                  <a:pt x="53336" y="15471"/>
                </a:lnTo>
                <a:close/>
              </a:path>
            </a:pathLst>
          </a:custGeom>
          <a:solidFill>
            <a:srgbClr val="000000"/>
          </a:solidFill>
        </p:spPr>
        <p:txBody>
          <a:bodyPr wrap="square" lIns="0" tIns="0" rIns="0" bIns="0" rtlCol="0"/>
          <a:lstStyle/>
          <a:p>
            <a:endParaRPr/>
          </a:p>
        </p:txBody>
      </p:sp>
      <p:sp>
        <p:nvSpPr>
          <p:cNvPr id="40" name="object 40"/>
          <p:cNvSpPr/>
          <p:nvPr/>
        </p:nvSpPr>
        <p:spPr>
          <a:xfrm>
            <a:off x="6719153" y="2715316"/>
            <a:ext cx="43815" cy="122555"/>
          </a:xfrm>
          <a:custGeom>
            <a:avLst/>
            <a:gdLst/>
            <a:ahLst/>
            <a:cxnLst/>
            <a:rect l="l" t="t" r="r" b="b"/>
            <a:pathLst>
              <a:path w="43815" h="122555">
                <a:moveTo>
                  <a:pt x="43417" y="0"/>
                </a:moveTo>
                <a:lnTo>
                  <a:pt x="29381" y="0"/>
                </a:lnTo>
                <a:lnTo>
                  <a:pt x="22580" y="7383"/>
                </a:lnTo>
                <a:lnTo>
                  <a:pt x="2105" y="45543"/>
                </a:lnTo>
                <a:lnTo>
                  <a:pt x="0" y="60496"/>
                </a:lnTo>
                <a:lnTo>
                  <a:pt x="526" y="68100"/>
                </a:lnTo>
                <a:lnTo>
                  <a:pt x="2105" y="75967"/>
                </a:lnTo>
                <a:lnTo>
                  <a:pt x="4737" y="83835"/>
                </a:lnTo>
                <a:lnTo>
                  <a:pt x="8421" y="91438"/>
                </a:lnTo>
                <a:lnTo>
                  <a:pt x="12065" y="99053"/>
                </a:lnTo>
                <a:lnTo>
                  <a:pt x="16796" y="106926"/>
                </a:lnTo>
                <a:lnTo>
                  <a:pt x="22580" y="114795"/>
                </a:lnTo>
                <a:lnTo>
                  <a:pt x="29381" y="122399"/>
                </a:lnTo>
                <a:lnTo>
                  <a:pt x="43417" y="122399"/>
                </a:lnTo>
                <a:lnTo>
                  <a:pt x="37607" y="114180"/>
                </a:lnTo>
                <a:lnTo>
                  <a:pt x="32727" y="106223"/>
                </a:lnTo>
                <a:lnTo>
                  <a:pt x="18658" y="67880"/>
                </a:lnTo>
                <a:lnTo>
                  <a:pt x="18153" y="60496"/>
                </a:lnTo>
                <a:lnTo>
                  <a:pt x="18663" y="53087"/>
                </a:lnTo>
                <a:lnTo>
                  <a:pt x="32727" y="15471"/>
                </a:lnTo>
                <a:lnTo>
                  <a:pt x="37607" y="7603"/>
                </a:lnTo>
                <a:lnTo>
                  <a:pt x="43417" y="0"/>
                </a:lnTo>
                <a:close/>
              </a:path>
            </a:pathLst>
          </a:custGeom>
          <a:solidFill>
            <a:srgbClr val="000000"/>
          </a:solidFill>
        </p:spPr>
        <p:txBody>
          <a:bodyPr wrap="square" lIns="0" tIns="0" rIns="0" bIns="0" rtlCol="0"/>
          <a:lstStyle/>
          <a:p>
            <a:endParaRPr/>
          </a:p>
        </p:txBody>
      </p:sp>
      <p:sp>
        <p:nvSpPr>
          <p:cNvPr id="41" name="object 41"/>
          <p:cNvSpPr/>
          <p:nvPr/>
        </p:nvSpPr>
        <p:spPr>
          <a:xfrm>
            <a:off x="6770991" y="2712503"/>
            <a:ext cx="120014" cy="104139"/>
          </a:xfrm>
          <a:custGeom>
            <a:avLst/>
            <a:gdLst/>
            <a:ahLst/>
            <a:cxnLst/>
            <a:rect l="l" t="t" r="r" b="b"/>
            <a:pathLst>
              <a:path w="120015" h="104139">
                <a:moveTo>
                  <a:pt x="88519" y="1406"/>
                </a:moveTo>
                <a:lnTo>
                  <a:pt x="75793" y="1406"/>
                </a:lnTo>
                <a:lnTo>
                  <a:pt x="75793" y="4219"/>
                </a:lnTo>
                <a:lnTo>
                  <a:pt x="74483" y="5625"/>
                </a:lnTo>
                <a:lnTo>
                  <a:pt x="74483" y="7032"/>
                </a:lnTo>
                <a:lnTo>
                  <a:pt x="72986" y="9845"/>
                </a:lnTo>
                <a:lnTo>
                  <a:pt x="72986" y="11251"/>
                </a:lnTo>
                <a:lnTo>
                  <a:pt x="33686" y="94251"/>
                </a:lnTo>
                <a:lnTo>
                  <a:pt x="33686" y="95658"/>
                </a:lnTo>
                <a:lnTo>
                  <a:pt x="32376" y="98489"/>
                </a:lnTo>
                <a:lnTo>
                  <a:pt x="30878" y="99896"/>
                </a:lnTo>
                <a:lnTo>
                  <a:pt x="29568" y="101302"/>
                </a:lnTo>
                <a:lnTo>
                  <a:pt x="29568" y="102709"/>
                </a:lnTo>
                <a:lnTo>
                  <a:pt x="28071" y="104115"/>
                </a:lnTo>
                <a:lnTo>
                  <a:pt x="42107" y="104115"/>
                </a:lnTo>
                <a:lnTo>
                  <a:pt x="42107" y="102709"/>
                </a:lnTo>
                <a:lnTo>
                  <a:pt x="43604" y="101302"/>
                </a:lnTo>
                <a:lnTo>
                  <a:pt x="43604" y="99896"/>
                </a:lnTo>
                <a:lnTo>
                  <a:pt x="44914" y="97064"/>
                </a:lnTo>
                <a:lnTo>
                  <a:pt x="44914" y="95658"/>
                </a:lnTo>
                <a:lnTo>
                  <a:pt x="46411" y="94251"/>
                </a:lnTo>
                <a:lnTo>
                  <a:pt x="84215" y="11251"/>
                </a:lnTo>
                <a:lnTo>
                  <a:pt x="85712" y="8438"/>
                </a:lnTo>
                <a:lnTo>
                  <a:pt x="85712" y="7032"/>
                </a:lnTo>
                <a:lnTo>
                  <a:pt x="87022" y="5625"/>
                </a:lnTo>
                <a:lnTo>
                  <a:pt x="88519" y="2812"/>
                </a:lnTo>
                <a:lnTo>
                  <a:pt x="88519" y="1406"/>
                </a:lnTo>
                <a:close/>
              </a:path>
              <a:path w="120015" h="104139">
                <a:moveTo>
                  <a:pt x="101058" y="42193"/>
                </a:moveTo>
                <a:lnTo>
                  <a:pt x="85712" y="42193"/>
                </a:lnTo>
                <a:lnTo>
                  <a:pt x="78600" y="45025"/>
                </a:lnTo>
                <a:lnTo>
                  <a:pt x="74483" y="50651"/>
                </a:lnTo>
                <a:lnTo>
                  <a:pt x="70179" y="56277"/>
                </a:lnTo>
                <a:lnTo>
                  <a:pt x="67372" y="64715"/>
                </a:lnTo>
                <a:lnTo>
                  <a:pt x="67372" y="81593"/>
                </a:lnTo>
                <a:lnTo>
                  <a:pt x="70179" y="90032"/>
                </a:lnTo>
                <a:lnTo>
                  <a:pt x="74483" y="95658"/>
                </a:lnTo>
                <a:lnTo>
                  <a:pt x="78600" y="101302"/>
                </a:lnTo>
                <a:lnTo>
                  <a:pt x="85712" y="104115"/>
                </a:lnTo>
                <a:lnTo>
                  <a:pt x="101058" y="104115"/>
                </a:lnTo>
                <a:lnTo>
                  <a:pt x="106672" y="101302"/>
                </a:lnTo>
                <a:lnTo>
                  <a:pt x="110977" y="95658"/>
                </a:lnTo>
                <a:lnTo>
                  <a:pt x="116591" y="90032"/>
                </a:lnTo>
                <a:lnTo>
                  <a:pt x="89829" y="90032"/>
                </a:lnTo>
                <a:lnTo>
                  <a:pt x="87022" y="88625"/>
                </a:lnTo>
                <a:lnTo>
                  <a:pt x="85712" y="85812"/>
                </a:lnTo>
                <a:lnTo>
                  <a:pt x="82905" y="83000"/>
                </a:lnTo>
                <a:lnTo>
                  <a:pt x="82905" y="63309"/>
                </a:lnTo>
                <a:lnTo>
                  <a:pt x="85712" y="60496"/>
                </a:lnTo>
                <a:lnTo>
                  <a:pt x="87022" y="56277"/>
                </a:lnTo>
                <a:lnTo>
                  <a:pt x="89829" y="54870"/>
                </a:lnTo>
                <a:lnTo>
                  <a:pt x="115187" y="54870"/>
                </a:lnTo>
                <a:lnTo>
                  <a:pt x="110977" y="50651"/>
                </a:lnTo>
                <a:lnTo>
                  <a:pt x="106672" y="45025"/>
                </a:lnTo>
                <a:lnTo>
                  <a:pt x="101058" y="42193"/>
                </a:lnTo>
                <a:close/>
              </a:path>
              <a:path w="120015" h="104139">
                <a:moveTo>
                  <a:pt x="115187" y="54870"/>
                </a:moveTo>
                <a:lnTo>
                  <a:pt x="96941" y="54870"/>
                </a:lnTo>
                <a:lnTo>
                  <a:pt x="98251" y="56277"/>
                </a:lnTo>
                <a:lnTo>
                  <a:pt x="101058" y="60496"/>
                </a:lnTo>
                <a:lnTo>
                  <a:pt x="102555" y="63309"/>
                </a:lnTo>
                <a:lnTo>
                  <a:pt x="103865" y="67528"/>
                </a:lnTo>
                <a:lnTo>
                  <a:pt x="103865" y="78780"/>
                </a:lnTo>
                <a:lnTo>
                  <a:pt x="102555" y="83000"/>
                </a:lnTo>
                <a:lnTo>
                  <a:pt x="101058" y="85812"/>
                </a:lnTo>
                <a:lnTo>
                  <a:pt x="99748" y="88625"/>
                </a:lnTo>
                <a:lnTo>
                  <a:pt x="96941" y="90032"/>
                </a:lnTo>
                <a:lnTo>
                  <a:pt x="116591" y="90032"/>
                </a:lnTo>
                <a:lnTo>
                  <a:pt x="119398" y="81593"/>
                </a:lnTo>
                <a:lnTo>
                  <a:pt x="119398" y="64715"/>
                </a:lnTo>
                <a:lnTo>
                  <a:pt x="116591" y="56277"/>
                </a:lnTo>
                <a:lnTo>
                  <a:pt x="115187" y="54870"/>
                </a:lnTo>
                <a:close/>
              </a:path>
              <a:path w="120015" h="104139">
                <a:moveTo>
                  <a:pt x="32376" y="0"/>
                </a:moveTo>
                <a:lnTo>
                  <a:pt x="18340" y="0"/>
                </a:lnTo>
                <a:lnTo>
                  <a:pt x="11228" y="2812"/>
                </a:lnTo>
                <a:lnTo>
                  <a:pt x="7111" y="8438"/>
                </a:lnTo>
                <a:lnTo>
                  <a:pt x="1497" y="15471"/>
                </a:lnTo>
                <a:lnTo>
                  <a:pt x="0" y="22503"/>
                </a:lnTo>
                <a:lnTo>
                  <a:pt x="0" y="39380"/>
                </a:lnTo>
                <a:lnTo>
                  <a:pt x="1497" y="47838"/>
                </a:lnTo>
                <a:lnTo>
                  <a:pt x="7111" y="53464"/>
                </a:lnTo>
                <a:lnTo>
                  <a:pt x="11228" y="59090"/>
                </a:lnTo>
                <a:lnTo>
                  <a:pt x="18340" y="61903"/>
                </a:lnTo>
                <a:lnTo>
                  <a:pt x="32376" y="61903"/>
                </a:lnTo>
                <a:lnTo>
                  <a:pt x="39300" y="59090"/>
                </a:lnTo>
                <a:lnTo>
                  <a:pt x="43604" y="53464"/>
                </a:lnTo>
                <a:lnTo>
                  <a:pt x="47815" y="49244"/>
                </a:lnTo>
                <a:lnTo>
                  <a:pt x="21147" y="49244"/>
                </a:lnTo>
                <a:lnTo>
                  <a:pt x="19650" y="47838"/>
                </a:lnTo>
                <a:lnTo>
                  <a:pt x="16843" y="45025"/>
                </a:lnTo>
                <a:lnTo>
                  <a:pt x="15533" y="42193"/>
                </a:lnTo>
                <a:lnTo>
                  <a:pt x="15533" y="21096"/>
                </a:lnTo>
                <a:lnTo>
                  <a:pt x="18340" y="18284"/>
                </a:lnTo>
                <a:lnTo>
                  <a:pt x="19650" y="15471"/>
                </a:lnTo>
                <a:lnTo>
                  <a:pt x="22457" y="12658"/>
                </a:lnTo>
                <a:lnTo>
                  <a:pt x="46973" y="12658"/>
                </a:lnTo>
                <a:lnTo>
                  <a:pt x="43604" y="8438"/>
                </a:lnTo>
                <a:lnTo>
                  <a:pt x="39300" y="2812"/>
                </a:lnTo>
                <a:lnTo>
                  <a:pt x="32376" y="0"/>
                </a:lnTo>
                <a:close/>
              </a:path>
              <a:path w="120015" h="104139">
                <a:moveTo>
                  <a:pt x="46973" y="12658"/>
                </a:moveTo>
                <a:lnTo>
                  <a:pt x="28071" y="12658"/>
                </a:lnTo>
                <a:lnTo>
                  <a:pt x="33686" y="18284"/>
                </a:lnTo>
                <a:lnTo>
                  <a:pt x="35183" y="21096"/>
                </a:lnTo>
                <a:lnTo>
                  <a:pt x="36493" y="25316"/>
                </a:lnTo>
                <a:lnTo>
                  <a:pt x="36493" y="36568"/>
                </a:lnTo>
                <a:lnTo>
                  <a:pt x="35183" y="42193"/>
                </a:lnTo>
                <a:lnTo>
                  <a:pt x="33686" y="45025"/>
                </a:lnTo>
                <a:lnTo>
                  <a:pt x="32376" y="47838"/>
                </a:lnTo>
                <a:lnTo>
                  <a:pt x="29568" y="49244"/>
                </a:lnTo>
                <a:lnTo>
                  <a:pt x="47815" y="49244"/>
                </a:lnTo>
                <a:lnTo>
                  <a:pt x="49219" y="47838"/>
                </a:lnTo>
                <a:lnTo>
                  <a:pt x="50529" y="39380"/>
                </a:lnTo>
                <a:lnTo>
                  <a:pt x="50529" y="22503"/>
                </a:lnTo>
                <a:lnTo>
                  <a:pt x="49219" y="15471"/>
                </a:lnTo>
                <a:lnTo>
                  <a:pt x="46973" y="12658"/>
                </a:lnTo>
                <a:close/>
              </a:path>
            </a:pathLst>
          </a:custGeom>
          <a:solidFill>
            <a:srgbClr val="000000"/>
          </a:solidFill>
        </p:spPr>
        <p:txBody>
          <a:bodyPr wrap="square" lIns="0" tIns="0" rIns="0" bIns="0" rtlCol="0"/>
          <a:lstStyle/>
          <a:p>
            <a:endParaRPr/>
          </a:p>
        </p:txBody>
      </p:sp>
      <p:sp>
        <p:nvSpPr>
          <p:cNvPr id="42" name="object 42"/>
          <p:cNvSpPr/>
          <p:nvPr/>
        </p:nvSpPr>
        <p:spPr>
          <a:xfrm>
            <a:off x="6898813" y="2715316"/>
            <a:ext cx="42545" cy="122555"/>
          </a:xfrm>
          <a:custGeom>
            <a:avLst/>
            <a:gdLst/>
            <a:ahLst/>
            <a:cxnLst/>
            <a:rect l="l" t="t" r="r" b="b"/>
            <a:pathLst>
              <a:path w="42545" h="122555">
                <a:moveTo>
                  <a:pt x="12538" y="0"/>
                </a:moveTo>
                <a:lnTo>
                  <a:pt x="0" y="0"/>
                </a:lnTo>
                <a:lnTo>
                  <a:pt x="5178" y="7603"/>
                </a:lnTo>
                <a:lnTo>
                  <a:pt x="10129" y="15471"/>
                </a:lnTo>
                <a:lnTo>
                  <a:pt x="23495" y="53109"/>
                </a:lnTo>
                <a:lnTo>
                  <a:pt x="23767" y="60496"/>
                </a:lnTo>
                <a:lnTo>
                  <a:pt x="23495" y="67880"/>
                </a:lnTo>
                <a:lnTo>
                  <a:pt x="10129" y="106223"/>
                </a:lnTo>
                <a:lnTo>
                  <a:pt x="0" y="122399"/>
                </a:lnTo>
                <a:lnTo>
                  <a:pt x="12538" y="122399"/>
                </a:lnTo>
                <a:lnTo>
                  <a:pt x="34996" y="91438"/>
                </a:lnTo>
                <a:lnTo>
                  <a:pt x="42107" y="60496"/>
                </a:lnTo>
                <a:lnTo>
                  <a:pt x="41785" y="53087"/>
                </a:lnTo>
                <a:lnTo>
                  <a:pt x="25381" y="14767"/>
                </a:lnTo>
                <a:lnTo>
                  <a:pt x="19442" y="7383"/>
                </a:lnTo>
                <a:lnTo>
                  <a:pt x="12538" y="0"/>
                </a:lnTo>
                <a:close/>
              </a:path>
            </a:pathLst>
          </a:custGeom>
          <a:solidFill>
            <a:srgbClr val="000000"/>
          </a:solidFill>
        </p:spPr>
        <p:txBody>
          <a:bodyPr wrap="square" lIns="0" tIns="0" rIns="0" bIns="0" rtlCol="0"/>
          <a:lstStyle/>
          <a:p>
            <a:endParaRPr/>
          </a:p>
        </p:txBody>
      </p:sp>
      <p:sp>
        <p:nvSpPr>
          <p:cNvPr id="43" name="object 43"/>
          <p:cNvSpPr/>
          <p:nvPr/>
        </p:nvSpPr>
        <p:spPr>
          <a:xfrm>
            <a:off x="7294623" y="2713908"/>
            <a:ext cx="105410" cy="102870"/>
          </a:xfrm>
          <a:custGeom>
            <a:avLst/>
            <a:gdLst/>
            <a:ahLst/>
            <a:cxnLst/>
            <a:rect l="l" t="t" r="r" b="b"/>
            <a:pathLst>
              <a:path w="105409" h="102869">
                <a:moveTo>
                  <a:pt x="56143" y="0"/>
                </a:moveTo>
                <a:lnTo>
                  <a:pt x="15533" y="14064"/>
                </a:lnTo>
                <a:lnTo>
                  <a:pt x="0" y="50651"/>
                </a:lnTo>
                <a:lnTo>
                  <a:pt x="1032" y="61727"/>
                </a:lnTo>
                <a:lnTo>
                  <a:pt x="23387" y="94394"/>
                </a:lnTo>
                <a:lnTo>
                  <a:pt x="53336" y="102709"/>
                </a:lnTo>
                <a:lnTo>
                  <a:pt x="63614" y="101698"/>
                </a:lnTo>
                <a:lnTo>
                  <a:pt x="73384" y="98839"/>
                </a:lnTo>
                <a:lnTo>
                  <a:pt x="82627" y="94394"/>
                </a:lnTo>
                <a:lnTo>
                  <a:pt x="91326" y="88625"/>
                </a:lnTo>
                <a:lnTo>
                  <a:pt x="92446" y="87219"/>
                </a:lnTo>
                <a:lnTo>
                  <a:pt x="56143" y="87219"/>
                </a:lnTo>
                <a:lnTo>
                  <a:pt x="49298" y="86450"/>
                </a:lnTo>
                <a:lnTo>
                  <a:pt x="23007" y="55991"/>
                </a:lnTo>
                <a:lnTo>
                  <a:pt x="22457" y="47838"/>
                </a:lnTo>
                <a:lnTo>
                  <a:pt x="22571" y="39038"/>
                </a:lnTo>
                <a:lnTo>
                  <a:pt x="25264" y="30942"/>
                </a:lnTo>
                <a:lnTo>
                  <a:pt x="30878" y="25316"/>
                </a:lnTo>
                <a:lnTo>
                  <a:pt x="35183" y="18284"/>
                </a:lnTo>
                <a:lnTo>
                  <a:pt x="42107" y="15471"/>
                </a:lnTo>
                <a:lnTo>
                  <a:pt x="92449" y="15471"/>
                </a:lnTo>
                <a:lnTo>
                  <a:pt x="91326" y="14064"/>
                </a:lnTo>
                <a:lnTo>
                  <a:pt x="84250" y="7713"/>
                </a:lnTo>
                <a:lnTo>
                  <a:pt x="75840" y="3340"/>
                </a:lnTo>
                <a:lnTo>
                  <a:pt x="66378" y="813"/>
                </a:lnTo>
                <a:lnTo>
                  <a:pt x="56143" y="0"/>
                </a:lnTo>
                <a:close/>
              </a:path>
              <a:path w="105409" h="102869">
                <a:moveTo>
                  <a:pt x="92449" y="15471"/>
                </a:moveTo>
                <a:lnTo>
                  <a:pt x="49219" y="15471"/>
                </a:lnTo>
                <a:lnTo>
                  <a:pt x="56248" y="16240"/>
                </a:lnTo>
                <a:lnTo>
                  <a:pt x="62646" y="18459"/>
                </a:lnTo>
                <a:lnTo>
                  <a:pt x="82846" y="63485"/>
                </a:lnTo>
                <a:lnTo>
                  <a:pt x="80098" y="71748"/>
                </a:lnTo>
                <a:lnTo>
                  <a:pt x="75793" y="77374"/>
                </a:lnTo>
                <a:lnTo>
                  <a:pt x="70179" y="84406"/>
                </a:lnTo>
                <a:lnTo>
                  <a:pt x="63255" y="87219"/>
                </a:lnTo>
                <a:lnTo>
                  <a:pt x="92446" y="87219"/>
                </a:lnTo>
                <a:lnTo>
                  <a:pt x="97636" y="80692"/>
                </a:lnTo>
                <a:lnTo>
                  <a:pt x="101994" y="71748"/>
                </a:lnTo>
                <a:lnTo>
                  <a:pt x="104538" y="61727"/>
                </a:lnTo>
                <a:lnTo>
                  <a:pt x="105362" y="50651"/>
                </a:lnTo>
                <a:lnTo>
                  <a:pt x="104538" y="40377"/>
                </a:lnTo>
                <a:lnTo>
                  <a:pt x="101994" y="30768"/>
                </a:lnTo>
                <a:lnTo>
                  <a:pt x="97625" y="21954"/>
                </a:lnTo>
                <a:lnTo>
                  <a:pt x="92449" y="15471"/>
                </a:lnTo>
                <a:close/>
              </a:path>
            </a:pathLst>
          </a:custGeom>
          <a:solidFill>
            <a:srgbClr val="000000"/>
          </a:solidFill>
        </p:spPr>
        <p:txBody>
          <a:bodyPr wrap="square" lIns="0" tIns="0" rIns="0" bIns="0" rtlCol="0"/>
          <a:lstStyle/>
          <a:p>
            <a:endParaRPr/>
          </a:p>
        </p:txBody>
      </p:sp>
      <p:sp>
        <p:nvSpPr>
          <p:cNvPr id="44" name="object 44"/>
          <p:cNvSpPr/>
          <p:nvPr/>
        </p:nvSpPr>
        <p:spPr>
          <a:xfrm>
            <a:off x="7414023" y="2713908"/>
            <a:ext cx="55244" cy="102870"/>
          </a:xfrm>
          <a:custGeom>
            <a:avLst/>
            <a:gdLst/>
            <a:ahLst/>
            <a:cxnLst/>
            <a:rect l="l" t="t" r="r" b="b"/>
            <a:pathLst>
              <a:path w="55245" h="102869">
                <a:moveTo>
                  <a:pt x="0" y="75967"/>
                </a:moveTo>
                <a:lnTo>
                  <a:pt x="0" y="98489"/>
                </a:lnTo>
                <a:lnTo>
                  <a:pt x="4117" y="99896"/>
                </a:lnTo>
                <a:lnTo>
                  <a:pt x="6924" y="101302"/>
                </a:lnTo>
                <a:lnTo>
                  <a:pt x="11228" y="101302"/>
                </a:lnTo>
                <a:lnTo>
                  <a:pt x="14035" y="102709"/>
                </a:lnTo>
                <a:lnTo>
                  <a:pt x="30878" y="102709"/>
                </a:lnTo>
                <a:lnTo>
                  <a:pt x="39300" y="99896"/>
                </a:lnTo>
                <a:lnTo>
                  <a:pt x="50529" y="88625"/>
                </a:lnTo>
                <a:lnTo>
                  <a:pt x="51246" y="87219"/>
                </a:lnTo>
                <a:lnTo>
                  <a:pt x="15345" y="87219"/>
                </a:lnTo>
                <a:lnTo>
                  <a:pt x="11228" y="85812"/>
                </a:lnTo>
                <a:lnTo>
                  <a:pt x="5614" y="83000"/>
                </a:lnTo>
                <a:lnTo>
                  <a:pt x="2807" y="80187"/>
                </a:lnTo>
                <a:lnTo>
                  <a:pt x="0" y="75967"/>
                </a:lnTo>
                <a:close/>
              </a:path>
              <a:path w="55245" h="102869">
                <a:moveTo>
                  <a:pt x="40797" y="0"/>
                </a:moveTo>
                <a:lnTo>
                  <a:pt x="23767" y="0"/>
                </a:lnTo>
                <a:lnTo>
                  <a:pt x="15345" y="2812"/>
                </a:lnTo>
                <a:lnTo>
                  <a:pt x="9731" y="8438"/>
                </a:lnTo>
                <a:lnTo>
                  <a:pt x="2807" y="12658"/>
                </a:lnTo>
                <a:lnTo>
                  <a:pt x="0" y="19690"/>
                </a:lnTo>
                <a:lnTo>
                  <a:pt x="0" y="33755"/>
                </a:lnTo>
                <a:lnTo>
                  <a:pt x="1310" y="37974"/>
                </a:lnTo>
                <a:lnTo>
                  <a:pt x="6924" y="46431"/>
                </a:lnTo>
                <a:lnTo>
                  <a:pt x="11228" y="50651"/>
                </a:lnTo>
                <a:lnTo>
                  <a:pt x="22457" y="59090"/>
                </a:lnTo>
                <a:lnTo>
                  <a:pt x="26574" y="63309"/>
                </a:lnTo>
                <a:lnTo>
                  <a:pt x="29381" y="66122"/>
                </a:lnTo>
                <a:lnTo>
                  <a:pt x="32376" y="71748"/>
                </a:lnTo>
                <a:lnTo>
                  <a:pt x="32376" y="78780"/>
                </a:lnTo>
                <a:lnTo>
                  <a:pt x="30878" y="81593"/>
                </a:lnTo>
                <a:lnTo>
                  <a:pt x="28071" y="83000"/>
                </a:lnTo>
                <a:lnTo>
                  <a:pt x="25264" y="85812"/>
                </a:lnTo>
                <a:lnTo>
                  <a:pt x="22457" y="87219"/>
                </a:lnTo>
                <a:lnTo>
                  <a:pt x="51246" y="87219"/>
                </a:lnTo>
                <a:lnTo>
                  <a:pt x="54833" y="80187"/>
                </a:lnTo>
                <a:lnTo>
                  <a:pt x="54833" y="66122"/>
                </a:lnTo>
                <a:lnTo>
                  <a:pt x="52026" y="61903"/>
                </a:lnTo>
                <a:lnTo>
                  <a:pt x="49219" y="56277"/>
                </a:lnTo>
                <a:lnTo>
                  <a:pt x="44914" y="50651"/>
                </a:lnTo>
                <a:lnTo>
                  <a:pt x="40797" y="46431"/>
                </a:lnTo>
                <a:lnTo>
                  <a:pt x="33686" y="40787"/>
                </a:lnTo>
                <a:lnTo>
                  <a:pt x="29381" y="36568"/>
                </a:lnTo>
                <a:lnTo>
                  <a:pt x="25264" y="33755"/>
                </a:lnTo>
                <a:lnTo>
                  <a:pt x="23767" y="32348"/>
                </a:lnTo>
                <a:lnTo>
                  <a:pt x="22457" y="29535"/>
                </a:lnTo>
                <a:lnTo>
                  <a:pt x="22457" y="19690"/>
                </a:lnTo>
                <a:lnTo>
                  <a:pt x="30878" y="15471"/>
                </a:lnTo>
                <a:lnTo>
                  <a:pt x="52026" y="15471"/>
                </a:lnTo>
                <a:lnTo>
                  <a:pt x="52026" y="4219"/>
                </a:lnTo>
                <a:lnTo>
                  <a:pt x="46411" y="1406"/>
                </a:lnTo>
                <a:lnTo>
                  <a:pt x="43604" y="1406"/>
                </a:lnTo>
                <a:lnTo>
                  <a:pt x="40797" y="0"/>
                </a:lnTo>
                <a:close/>
              </a:path>
              <a:path w="55245" h="102869">
                <a:moveTo>
                  <a:pt x="52026" y="15471"/>
                </a:moveTo>
                <a:lnTo>
                  <a:pt x="40797" y="15471"/>
                </a:lnTo>
                <a:lnTo>
                  <a:pt x="46411" y="18284"/>
                </a:lnTo>
                <a:lnTo>
                  <a:pt x="52026" y="23909"/>
                </a:lnTo>
                <a:lnTo>
                  <a:pt x="52026" y="15471"/>
                </a:lnTo>
                <a:close/>
              </a:path>
            </a:pathLst>
          </a:custGeom>
          <a:solidFill>
            <a:srgbClr val="000000"/>
          </a:solidFill>
        </p:spPr>
        <p:txBody>
          <a:bodyPr wrap="square" lIns="0" tIns="0" rIns="0" bIns="0" rtlCol="0"/>
          <a:lstStyle/>
          <a:p>
            <a:endParaRPr/>
          </a:p>
        </p:txBody>
      </p:sp>
      <p:sp>
        <p:nvSpPr>
          <p:cNvPr id="45" name="object 45"/>
          <p:cNvSpPr/>
          <p:nvPr/>
        </p:nvSpPr>
        <p:spPr>
          <a:xfrm>
            <a:off x="7526310" y="2715316"/>
            <a:ext cx="43815" cy="122555"/>
          </a:xfrm>
          <a:custGeom>
            <a:avLst/>
            <a:gdLst/>
            <a:ahLst/>
            <a:cxnLst/>
            <a:rect l="l" t="t" r="r" b="b"/>
            <a:pathLst>
              <a:path w="43815" h="122555">
                <a:moveTo>
                  <a:pt x="43604" y="0"/>
                </a:moveTo>
                <a:lnTo>
                  <a:pt x="29568" y="0"/>
                </a:lnTo>
                <a:lnTo>
                  <a:pt x="22685" y="7383"/>
                </a:lnTo>
                <a:lnTo>
                  <a:pt x="2105" y="45543"/>
                </a:lnTo>
                <a:lnTo>
                  <a:pt x="0" y="60496"/>
                </a:lnTo>
                <a:lnTo>
                  <a:pt x="526" y="68100"/>
                </a:lnTo>
                <a:lnTo>
                  <a:pt x="16889" y="106926"/>
                </a:lnTo>
                <a:lnTo>
                  <a:pt x="29568" y="122399"/>
                </a:lnTo>
                <a:lnTo>
                  <a:pt x="43604" y="122399"/>
                </a:lnTo>
                <a:lnTo>
                  <a:pt x="37791" y="114180"/>
                </a:lnTo>
                <a:lnTo>
                  <a:pt x="32890" y="106223"/>
                </a:lnTo>
                <a:lnTo>
                  <a:pt x="18843" y="67880"/>
                </a:lnTo>
                <a:lnTo>
                  <a:pt x="18340" y="60496"/>
                </a:lnTo>
                <a:lnTo>
                  <a:pt x="18847" y="53087"/>
                </a:lnTo>
                <a:lnTo>
                  <a:pt x="32890" y="15471"/>
                </a:lnTo>
                <a:lnTo>
                  <a:pt x="37791" y="7603"/>
                </a:lnTo>
                <a:lnTo>
                  <a:pt x="43604" y="0"/>
                </a:lnTo>
                <a:close/>
              </a:path>
            </a:pathLst>
          </a:custGeom>
          <a:solidFill>
            <a:srgbClr val="000000"/>
          </a:solidFill>
        </p:spPr>
        <p:txBody>
          <a:bodyPr wrap="square" lIns="0" tIns="0" rIns="0" bIns="0" rtlCol="0"/>
          <a:lstStyle/>
          <a:p>
            <a:endParaRPr/>
          </a:p>
        </p:txBody>
      </p:sp>
      <p:sp>
        <p:nvSpPr>
          <p:cNvPr id="46" name="object 46"/>
          <p:cNvSpPr/>
          <p:nvPr/>
        </p:nvSpPr>
        <p:spPr>
          <a:xfrm>
            <a:off x="7578335" y="2712503"/>
            <a:ext cx="119380" cy="104139"/>
          </a:xfrm>
          <a:custGeom>
            <a:avLst/>
            <a:gdLst/>
            <a:ahLst/>
            <a:cxnLst/>
            <a:rect l="l" t="t" r="r" b="b"/>
            <a:pathLst>
              <a:path w="119379" h="104139">
                <a:moveTo>
                  <a:pt x="88332" y="1406"/>
                </a:moveTo>
                <a:lnTo>
                  <a:pt x="75793" y="1406"/>
                </a:lnTo>
                <a:lnTo>
                  <a:pt x="75793" y="4219"/>
                </a:lnTo>
                <a:lnTo>
                  <a:pt x="74296" y="5625"/>
                </a:lnTo>
                <a:lnTo>
                  <a:pt x="74296" y="7032"/>
                </a:lnTo>
                <a:lnTo>
                  <a:pt x="72986" y="9845"/>
                </a:lnTo>
                <a:lnTo>
                  <a:pt x="72986" y="11251"/>
                </a:lnTo>
                <a:lnTo>
                  <a:pt x="33686" y="94251"/>
                </a:lnTo>
                <a:lnTo>
                  <a:pt x="33686" y="95658"/>
                </a:lnTo>
                <a:lnTo>
                  <a:pt x="32188" y="98489"/>
                </a:lnTo>
                <a:lnTo>
                  <a:pt x="30878" y="99896"/>
                </a:lnTo>
                <a:lnTo>
                  <a:pt x="29381" y="101302"/>
                </a:lnTo>
                <a:lnTo>
                  <a:pt x="29381" y="104115"/>
                </a:lnTo>
                <a:lnTo>
                  <a:pt x="42107" y="104115"/>
                </a:lnTo>
                <a:lnTo>
                  <a:pt x="43417" y="102709"/>
                </a:lnTo>
                <a:lnTo>
                  <a:pt x="43417" y="99896"/>
                </a:lnTo>
                <a:lnTo>
                  <a:pt x="44914" y="97064"/>
                </a:lnTo>
                <a:lnTo>
                  <a:pt x="44914" y="95658"/>
                </a:lnTo>
                <a:lnTo>
                  <a:pt x="46224" y="94251"/>
                </a:lnTo>
                <a:lnTo>
                  <a:pt x="84215" y="11251"/>
                </a:lnTo>
                <a:lnTo>
                  <a:pt x="85525" y="8438"/>
                </a:lnTo>
                <a:lnTo>
                  <a:pt x="85525" y="7032"/>
                </a:lnTo>
                <a:lnTo>
                  <a:pt x="87022" y="5625"/>
                </a:lnTo>
                <a:lnTo>
                  <a:pt x="88332" y="2812"/>
                </a:lnTo>
                <a:lnTo>
                  <a:pt x="88332" y="1406"/>
                </a:lnTo>
                <a:close/>
              </a:path>
              <a:path w="119379" h="104139">
                <a:moveTo>
                  <a:pt x="101058" y="42193"/>
                </a:moveTo>
                <a:lnTo>
                  <a:pt x="85525" y="42193"/>
                </a:lnTo>
                <a:lnTo>
                  <a:pt x="78600" y="45025"/>
                </a:lnTo>
                <a:lnTo>
                  <a:pt x="74296" y="50651"/>
                </a:lnTo>
                <a:lnTo>
                  <a:pt x="70179" y="56277"/>
                </a:lnTo>
                <a:lnTo>
                  <a:pt x="67372" y="64715"/>
                </a:lnTo>
                <a:lnTo>
                  <a:pt x="67372" y="81593"/>
                </a:lnTo>
                <a:lnTo>
                  <a:pt x="70179" y="90032"/>
                </a:lnTo>
                <a:lnTo>
                  <a:pt x="74296" y="95658"/>
                </a:lnTo>
                <a:lnTo>
                  <a:pt x="78600" y="101302"/>
                </a:lnTo>
                <a:lnTo>
                  <a:pt x="85525" y="104115"/>
                </a:lnTo>
                <a:lnTo>
                  <a:pt x="101058" y="104115"/>
                </a:lnTo>
                <a:lnTo>
                  <a:pt x="106672" y="101302"/>
                </a:lnTo>
                <a:lnTo>
                  <a:pt x="110789" y="95658"/>
                </a:lnTo>
                <a:lnTo>
                  <a:pt x="116404" y="90032"/>
                </a:lnTo>
                <a:lnTo>
                  <a:pt x="89829" y="90032"/>
                </a:lnTo>
                <a:lnTo>
                  <a:pt x="87022" y="88625"/>
                </a:lnTo>
                <a:lnTo>
                  <a:pt x="85525" y="85812"/>
                </a:lnTo>
                <a:lnTo>
                  <a:pt x="82718" y="83000"/>
                </a:lnTo>
                <a:lnTo>
                  <a:pt x="82718" y="63309"/>
                </a:lnTo>
                <a:lnTo>
                  <a:pt x="85525" y="60496"/>
                </a:lnTo>
                <a:lnTo>
                  <a:pt x="87022" y="56277"/>
                </a:lnTo>
                <a:lnTo>
                  <a:pt x="89829" y="54870"/>
                </a:lnTo>
                <a:lnTo>
                  <a:pt x="115000" y="54870"/>
                </a:lnTo>
                <a:lnTo>
                  <a:pt x="110789" y="50651"/>
                </a:lnTo>
                <a:lnTo>
                  <a:pt x="106672" y="45025"/>
                </a:lnTo>
                <a:lnTo>
                  <a:pt x="101058" y="42193"/>
                </a:lnTo>
                <a:close/>
              </a:path>
              <a:path w="119379" h="104139">
                <a:moveTo>
                  <a:pt x="115000" y="54870"/>
                </a:moveTo>
                <a:lnTo>
                  <a:pt x="96754" y="54870"/>
                </a:lnTo>
                <a:lnTo>
                  <a:pt x="98251" y="56277"/>
                </a:lnTo>
                <a:lnTo>
                  <a:pt x="101058" y="60496"/>
                </a:lnTo>
                <a:lnTo>
                  <a:pt x="102368" y="63309"/>
                </a:lnTo>
                <a:lnTo>
                  <a:pt x="103865" y="67528"/>
                </a:lnTo>
                <a:lnTo>
                  <a:pt x="103865" y="78780"/>
                </a:lnTo>
                <a:lnTo>
                  <a:pt x="102368" y="83000"/>
                </a:lnTo>
                <a:lnTo>
                  <a:pt x="101058" y="85812"/>
                </a:lnTo>
                <a:lnTo>
                  <a:pt x="99561" y="88625"/>
                </a:lnTo>
                <a:lnTo>
                  <a:pt x="96754" y="90032"/>
                </a:lnTo>
                <a:lnTo>
                  <a:pt x="116404" y="90032"/>
                </a:lnTo>
                <a:lnTo>
                  <a:pt x="119211" y="81593"/>
                </a:lnTo>
                <a:lnTo>
                  <a:pt x="119211" y="64715"/>
                </a:lnTo>
                <a:lnTo>
                  <a:pt x="116404" y="56277"/>
                </a:lnTo>
                <a:lnTo>
                  <a:pt x="115000" y="54870"/>
                </a:lnTo>
                <a:close/>
              </a:path>
              <a:path w="119379" h="104139">
                <a:moveTo>
                  <a:pt x="32188" y="0"/>
                </a:moveTo>
                <a:lnTo>
                  <a:pt x="18153" y="0"/>
                </a:lnTo>
                <a:lnTo>
                  <a:pt x="11228" y="2812"/>
                </a:lnTo>
                <a:lnTo>
                  <a:pt x="6924" y="8438"/>
                </a:lnTo>
                <a:lnTo>
                  <a:pt x="2807" y="15471"/>
                </a:lnTo>
                <a:lnTo>
                  <a:pt x="0" y="22503"/>
                </a:lnTo>
                <a:lnTo>
                  <a:pt x="0" y="39380"/>
                </a:lnTo>
                <a:lnTo>
                  <a:pt x="2807" y="47838"/>
                </a:lnTo>
                <a:lnTo>
                  <a:pt x="6924" y="53464"/>
                </a:lnTo>
                <a:lnTo>
                  <a:pt x="11228" y="59090"/>
                </a:lnTo>
                <a:lnTo>
                  <a:pt x="18153" y="61903"/>
                </a:lnTo>
                <a:lnTo>
                  <a:pt x="32188" y="61903"/>
                </a:lnTo>
                <a:lnTo>
                  <a:pt x="39300" y="59090"/>
                </a:lnTo>
                <a:lnTo>
                  <a:pt x="43417" y="53464"/>
                </a:lnTo>
                <a:lnTo>
                  <a:pt x="47628" y="49244"/>
                </a:lnTo>
                <a:lnTo>
                  <a:pt x="22457" y="49244"/>
                </a:lnTo>
                <a:lnTo>
                  <a:pt x="19650" y="47838"/>
                </a:lnTo>
                <a:lnTo>
                  <a:pt x="16843" y="45025"/>
                </a:lnTo>
                <a:lnTo>
                  <a:pt x="15345" y="42193"/>
                </a:lnTo>
                <a:lnTo>
                  <a:pt x="15345" y="21096"/>
                </a:lnTo>
                <a:lnTo>
                  <a:pt x="18153" y="18284"/>
                </a:lnTo>
                <a:lnTo>
                  <a:pt x="19650" y="15471"/>
                </a:lnTo>
                <a:lnTo>
                  <a:pt x="22457" y="12658"/>
                </a:lnTo>
                <a:lnTo>
                  <a:pt x="46786" y="12658"/>
                </a:lnTo>
                <a:lnTo>
                  <a:pt x="43417" y="8438"/>
                </a:lnTo>
                <a:lnTo>
                  <a:pt x="39300" y="2812"/>
                </a:lnTo>
                <a:lnTo>
                  <a:pt x="32188" y="0"/>
                </a:lnTo>
                <a:close/>
              </a:path>
              <a:path w="119379" h="104139">
                <a:moveTo>
                  <a:pt x="46786" y="12658"/>
                </a:moveTo>
                <a:lnTo>
                  <a:pt x="28071" y="12658"/>
                </a:lnTo>
                <a:lnTo>
                  <a:pt x="33686" y="18284"/>
                </a:lnTo>
                <a:lnTo>
                  <a:pt x="34996" y="21096"/>
                </a:lnTo>
                <a:lnTo>
                  <a:pt x="36493" y="25316"/>
                </a:lnTo>
                <a:lnTo>
                  <a:pt x="36493" y="36568"/>
                </a:lnTo>
                <a:lnTo>
                  <a:pt x="34996" y="42193"/>
                </a:lnTo>
                <a:lnTo>
                  <a:pt x="33686" y="45025"/>
                </a:lnTo>
                <a:lnTo>
                  <a:pt x="32188" y="47838"/>
                </a:lnTo>
                <a:lnTo>
                  <a:pt x="29381" y="49244"/>
                </a:lnTo>
                <a:lnTo>
                  <a:pt x="47628" y="49244"/>
                </a:lnTo>
                <a:lnTo>
                  <a:pt x="49032" y="47838"/>
                </a:lnTo>
                <a:lnTo>
                  <a:pt x="50529" y="39380"/>
                </a:lnTo>
                <a:lnTo>
                  <a:pt x="50529" y="22503"/>
                </a:lnTo>
                <a:lnTo>
                  <a:pt x="49032" y="15471"/>
                </a:lnTo>
                <a:lnTo>
                  <a:pt x="46786" y="12658"/>
                </a:lnTo>
                <a:close/>
              </a:path>
            </a:pathLst>
          </a:custGeom>
          <a:solidFill>
            <a:srgbClr val="000000"/>
          </a:solidFill>
        </p:spPr>
        <p:txBody>
          <a:bodyPr wrap="square" lIns="0" tIns="0" rIns="0" bIns="0" rtlCol="0"/>
          <a:lstStyle/>
          <a:p>
            <a:endParaRPr/>
          </a:p>
        </p:txBody>
      </p:sp>
      <p:sp>
        <p:nvSpPr>
          <p:cNvPr id="47" name="object 47"/>
          <p:cNvSpPr/>
          <p:nvPr/>
        </p:nvSpPr>
        <p:spPr>
          <a:xfrm>
            <a:off x="7705968" y="2715316"/>
            <a:ext cx="42545" cy="122555"/>
          </a:xfrm>
          <a:custGeom>
            <a:avLst/>
            <a:gdLst/>
            <a:ahLst/>
            <a:cxnLst/>
            <a:rect l="l" t="t" r="r" b="b"/>
            <a:pathLst>
              <a:path w="42545" h="122555">
                <a:moveTo>
                  <a:pt x="12725" y="0"/>
                </a:moveTo>
                <a:lnTo>
                  <a:pt x="0" y="0"/>
                </a:lnTo>
                <a:lnTo>
                  <a:pt x="5260" y="7603"/>
                </a:lnTo>
                <a:lnTo>
                  <a:pt x="10222" y="15471"/>
                </a:lnTo>
                <a:lnTo>
                  <a:pt x="23656" y="53109"/>
                </a:lnTo>
                <a:lnTo>
                  <a:pt x="23954" y="60496"/>
                </a:lnTo>
                <a:lnTo>
                  <a:pt x="23656" y="67880"/>
                </a:lnTo>
                <a:lnTo>
                  <a:pt x="10222" y="106223"/>
                </a:lnTo>
                <a:lnTo>
                  <a:pt x="0" y="122399"/>
                </a:lnTo>
                <a:lnTo>
                  <a:pt x="12725" y="122399"/>
                </a:lnTo>
                <a:lnTo>
                  <a:pt x="35183" y="91438"/>
                </a:lnTo>
                <a:lnTo>
                  <a:pt x="42107" y="60496"/>
                </a:lnTo>
                <a:lnTo>
                  <a:pt x="41815" y="53087"/>
                </a:lnTo>
                <a:lnTo>
                  <a:pt x="25498" y="14767"/>
                </a:lnTo>
                <a:lnTo>
                  <a:pt x="19550" y="7383"/>
                </a:lnTo>
                <a:lnTo>
                  <a:pt x="12725" y="0"/>
                </a:lnTo>
                <a:close/>
              </a:path>
            </a:pathLst>
          </a:custGeom>
          <a:solidFill>
            <a:srgbClr val="000000"/>
          </a:solidFill>
        </p:spPr>
        <p:txBody>
          <a:bodyPr wrap="square" lIns="0" tIns="0" rIns="0" bIns="0" rtlCol="0"/>
          <a:lstStyle/>
          <a:p>
            <a:endParaRPr/>
          </a:p>
        </p:txBody>
      </p:sp>
      <p:sp>
        <p:nvSpPr>
          <p:cNvPr id="48" name="object 48"/>
          <p:cNvSpPr/>
          <p:nvPr/>
        </p:nvSpPr>
        <p:spPr>
          <a:xfrm>
            <a:off x="8085125" y="2715314"/>
            <a:ext cx="899793" cy="122399"/>
          </a:xfrm>
          <a:prstGeom prst="rect">
            <a:avLst/>
          </a:prstGeom>
          <a:blipFill>
            <a:blip r:embed="rId3" cstate="print"/>
            <a:stretch>
              <a:fillRect/>
            </a:stretch>
          </a:blipFill>
        </p:spPr>
        <p:txBody>
          <a:bodyPr wrap="square" lIns="0" tIns="0" rIns="0" bIns="0" rtlCol="0"/>
          <a:lstStyle/>
          <a:p>
            <a:endParaRPr/>
          </a:p>
        </p:txBody>
      </p:sp>
      <p:sp>
        <p:nvSpPr>
          <p:cNvPr id="49" name="object 49"/>
          <p:cNvSpPr/>
          <p:nvPr/>
        </p:nvSpPr>
        <p:spPr>
          <a:xfrm>
            <a:off x="178370" y="2940423"/>
            <a:ext cx="845134" cy="859648"/>
          </a:xfrm>
          <a:prstGeom prst="rect">
            <a:avLst/>
          </a:prstGeom>
          <a:blipFill>
            <a:blip r:embed="rId4" cstate="print"/>
            <a:stretch>
              <a:fillRect/>
            </a:stretch>
          </a:blipFill>
        </p:spPr>
        <p:txBody>
          <a:bodyPr wrap="square" lIns="0" tIns="0" rIns="0" bIns="0" rtlCol="0"/>
          <a:lstStyle/>
          <a:p>
            <a:endParaRPr/>
          </a:p>
        </p:txBody>
      </p:sp>
      <p:sp>
        <p:nvSpPr>
          <p:cNvPr id="50" name="object 50"/>
          <p:cNvSpPr/>
          <p:nvPr/>
        </p:nvSpPr>
        <p:spPr>
          <a:xfrm>
            <a:off x="1761958" y="2968554"/>
            <a:ext cx="60960" cy="92075"/>
          </a:xfrm>
          <a:custGeom>
            <a:avLst/>
            <a:gdLst/>
            <a:ahLst/>
            <a:cxnLst/>
            <a:rect l="l" t="t" r="r" b="b"/>
            <a:pathLst>
              <a:path w="60960" h="92075">
                <a:moveTo>
                  <a:pt x="50529" y="9863"/>
                </a:moveTo>
                <a:lnTo>
                  <a:pt x="30878" y="9863"/>
                </a:lnTo>
                <a:lnTo>
                  <a:pt x="35089" y="11270"/>
                </a:lnTo>
                <a:lnTo>
                  <a:pt x="37896" y="15489"/>
                </a:lnTo>
                <a:lnTo>
                  <a:pt x="40704" y="18302"/>
                </a:lnTo>
                <a:lnTo>
                  <a:pt x="43511" y="23928"/>
                </a:lnTo>
                <a:lnTo>
                  <a:pt x="43511" y="33773"/>
                </a:lnTo>
                <a:lnTo>
                  <a:pt x="42107" y="39399"/>
                </a:lnTo>
                <a:lnTo>
                  <a:pt x="39300" y="43619"/>
                </a:lnTo>
                <a:lnTo>
                  <a:pt x="36668" y="48127"/>
                </a:lnTo>
                <a:lnTo>
                  <a:pt x="32984" y="53297"/>
                </a:lnTo>
                <a:lnTo>
                  <a:pt x="28247" y="59259"/>
                </a:lnTo>
                <a:lnTo>
                  <a:pt x="22457" y="66141"/>
                </a:lnTo>
                <a:lnTo>
                  <a:pt x="0" y="88644"/>
                </a:lnTo>
                <a:lnTo>
                  <a:pt x="0" y="91457"/>
                </a:lnTo>
                <a:lnTo>
                  <a:pt x="60373" y="91457"/>
                </a:lnTo>
                <a:lnTo>
                  <a:pt x="58969" y="88644"/>
                </a:lnTo>
                <a:lnTo>
                  <a:pt x="58969" y="83018"/>
                </a:lnTo>
                <a:lnTo>
                  <a:pt x="59671" y="81612"/>
                </a:lnTo>
                <a:lnTo>
                  <a:pt x="14035" y="81612"/>
                </a:lnTo>
                <a:lnTo>
                  <a:pt x="26668" y="68954"/>
                </a:lnTo>
                <a:lnTo>
                  <a:pt x="33510" y="61852"/>
                </a:lnTo>
                <a:lnTo>
                  <a:pt x="39300" y="55407"/>
                </a:lnTo>
                <a:lnTo>
                  <a:pt x="44037" y="49753"/>
                </a:lnTo>
                <a:lnTo>
                  <a:pt x="47722" y="45025"/>
                </a:lnTo>
                <a:lnTo>
                  <a:pt x="53336" y="37993"/>
                </a:lnTo>
                <a:lnTo>
                  <a:pt x="54739" y="32367"/>
                </a:lnTo>
                <a:lnTo>
                  <a:pt x="54739" y="18302"/>
                </a:lnTo>
                <a:lnTo>
                  <a:pt x="51932" y="11270"/>
                </a:lnTo>
                <a:lnTo>
                  <a:pt x="50529" y="9863"/>
                </a:lnTo>
                <a:close/>
              </a:path>
              <a:path w="60960" h="92075">
                <a:moveTo>
                  <a:pt x="60373" y="80205"/>
                </a:moveTo>
                <a:lnTo>
                  <a:pt x="54739" y="80205"/>
                </a:lnTo>
                <a:lnTo>
                  <a:pt x="47722" y="81612"/>
                </a:lnTo>
                <a:lnTo>
                  <a:pt x="59671" y="81612"/>
                </a:lnTo>
                <a:lnTo>
                  <a:pt x="60373" y="80205"/>
                </a:lnTo>
                <a:close/>
              </a:path>
              <a:path w="60960" h="92075">
                <a:moveTo>
                  <a:pt x="36493" y="0"/>
                </a:moveTo>
                <a:lnTo>
                  <a:pt x="19650" y="0"/>
                </a:lnTo>
                <a:lnTo>
                  <a:pt x="15439" y="2831"/>
                </a:lnTo>
                <a:lnTo>
                  <a:pt x="11228" y="4238"/>
                </a:lnTo>
                <a:lnTo>
                  <a:pt x="8421" y="5644"/>
                </a:lnTo>
                <a:lnTo>
                  <a:pt x="5614" y="9863"/>
                </a:lnTo>
                <a:lnTo>
                  <a:pt x="5614" y="12676"/>
                </a:lnTo>
                <a:lnTo>
                  <a:pt x="4210" y="19709"/>
                </a:lnTo>
                <a:lnTo>
                  <a:pt x="2807" y="28147"/>
                </a:lnTo>
                <a:lnTo>
                  <a:pt x="7017" y="28147"/>
                </a:lnTo>
                <a:lnTo>
                  <a:pt x="8421" y="21115"/>
                </a:lnTo>
                <a:lnTo>
                  <a:pt x="9825" y="16896"/>
                </a:lnTo>
                <a:lnTo>
                  <a:pt x="11228" y="15489"/>
                </a:lnTo>
                <a:lnTo>
                  <a:pt x="11228" y="14083"/>
                </a:lnTo>
                <a:lnTo>
                  <a:pt x="12632" y="12676"/>
                </a:lnTo>
                <a:lnTo>
                  <a:pt x="15439" y="12676"/>
                </a:lnTo>
                <a:lnTo>
                  <a:pt x="21053" y="9863"/>
                </a:lnTo>
                <a:lnTo>
                  <a:pt x="50529" y="9863"/>
                </a:lnTo>
                <a:lnTo>
                  <a:pt x="43511" y="2831"/>
                </a:lnTo>
                <a:lnTo>
                  <a:pt x="36493" y="0"/>
                </a:lnTo>
                <a:close/>
              </a:path>
            </a:pathLst>
          </a:custGeom>
          <a:solidFill>
            <a:srgbClr val="000000"/>
          </a:solidFill>
        </p:spPr>
        <p:txBody>
          <a:bodyPr wrap="square" lIns="0" tIns="0" rIns="0" bIns="0" rtlCol="0"/>
          <a:lstStyle/>
          <a:p>
            <a:endParaRPr/>
          </a:p>
        </p:txBody>
      </p:sp>
      <p:sp>
        <p:nvSpPr>
          <p:cNvPr id="51" name="object 51"/>
          <p:cNvSpPr/>
          <p:nvPr/>
        </p:nvSpPr>
        <p:spPr>
          <a:xfrm>
            <a:off x="1829351" y="2968552"/>
            <a:ext cx="56515" cy="93345"/>
          </a:xfrm>
          <a:custGeom>
            <a:avLst/>
            <a:gdLst/>
            <a:ahLst/>
            <a:cxnLst/>
            <a:rect l="l" t="t" r="r" b="b"/>
            <a:pathLst>
              <a:path w="56514" h="93344">
                <a:moveTo>
                  <a:pt x="35089" y="0"/>
                </a:moveTo>
                <a:lnTo>
                  <a:pt x="21053" y="0"/>
                </a:lnTo>
                <a:lnTo>
                  <a:pt x="12632" y="4238"/>
                </a:lnTo>
                <a:lnTo>
                  <a:pt x="67" y="45025"/>
                </a:lnTo>
                <a:lnTo>
                  <a:pt x="0" y="67547"/>
                </a:lnTo>
                <a:lnTo>
                  <a:pt x="1403" y="71767"/>
                </a:lnTo>
                <a:lnTo>
                  <a:pt x="4210" y="78799"/>
                </a:lnTo>
                <a:lnTo>
                  <a:pt x="7017" y="84425"/>
                </a:lnTo>
                <a:lnTo>
                  <a:pt x="11228" y="87238"/>
                </a:lnTo>
                <a:lnTo>
                  <a:pt x="15439" y="91457"/>
                </a:lnTo>
                <a:lnTo>
                  <a:pt x="21053" y="92863"/>
                </a:lnTo>
                <a:lnTo>
                  <a:pt x="35089" y="92863"/>
                </a:lnTo>
                <a:lnTo>
                  <a:pt x="43511" y="90051"/>
                </a:lnTo>
                <a:lnTo>
                  <a:pt x="44213" y="88644"/>
                </a:lnTo>
                <a:lnTo>
                  <a:pt x="23861" y="88644"/>
                </a:lnTo>
                <a:lnTo>
                  <a:pt x="19650" y="85831"/>
                </a:lnTo>
                <a:lnTo>
                  <a:pt x="11296" y="47838"/>
                </a:lnTo>
                <a:lnTo>
                  <a:pt x="11491" y="33641"/>
                </a:lnTo>
                <a:lnTo>
                  <a:pt x="22457" y="4238"/>
                </a:lnTo>
                <a:lnTo>
                  <a:pt x="43511" y="4238"/>
                </a:lnTo>
                <a:lnTo>
                  <a:pt x="40704" y="1425"/>
                </a:lnTo>
                <a:lnTo>
                  <a:pt x="35089" y="0"/>
                </a:lnTo>
                <a:close/>
              </a:path>
              <a:path w="56514" h="93344">
                <a:moveTo>
                  <a:pt x="43511" y="4238"/>
                </a:moveTo>
                <a:lnTo>
                  <a:pt x="32282" y="4238"/>
                </a:lnTo>
                <a:lnTo>
                  <a:pt x="36493" y="7051"/>
                </a:lnTo>
                <a:lnTo>
                  <a:pt x="40704" y="12676"/>
                </a:lnTo>
                <a:lnTo>
                  <a:pt x="44750" y="55101"/>
                </a:lnTo>
                <a:lnTo>
                  <a:pt x="44651" y="59452"/>
                </a:lnTo>
                <a:lnTo>
                  <a:pt x="33686" y="88644"/>
                </a:lnTo>
                <a:lnTo>
                  <a:pt x="44213" y="88644"/>
                </a:lnTo>
                <a:lnTo>
                  <a:pt x="47722" y="81612"/>
                </a:lnTo>
                <a:lnTo>
                  <a:pt x="51406" y="75063"/>
                </a:lnTo>
                <a:lnTo>
                  <a:pt x="54038" y="66138"/>
                </a:lnTo>
                <a:lnTo>
                  <a:pt x="55617" y="55101"/>
                </a:lnTo>
                <a:lnTo>
                  <a:pt x="56028" y="45025"/>
                </a:lnTo>
                <a:lnTo>
                  <a:pt x="56070" y="33641"/>
                </a:lnTo>
                <a:lnTo>
                  <a:pt x="55792" y="27444"/>
                </a:lnTo>
                <a:lnTo>
                  <a:pt x="54959" y="21643"/>
                </a:lnTo>
                <a:lnTo>
                  <a:pt x="53336" y="16896"/>
                </a:lnTo>
                <a:lnTo>
                  <a:pt x="50529" y="11270"/>
                </a:lnTo>
                <a:lnTo>
                  <a:pt x="47722" y="7051"/>
                </a:lnTo>
                <a:lnTo>
                  <a:pt x="43511" y="4238"/>
                </a:lnTo>
                <a:close/>
              </a:path>
            </a:pathLst>
          </a:custGeom>
          <a:solidFill>
            <a:srgbClr val="000000"/>
          </a:solidFill>
        </p:spPr>
        <p:txBody>
          <a:bodyPr wrap="square" lIns="0" tIns="0" rIns="0" bIns="0" rtlCol="0"/>
          <a:lstStyle/>
          <a:p>
            <a:endParaRPr/>
          </a:p>
        </p:txBody>
      </p:sp>
      <p:sp>
        <p:nvSpPr>
          <p:cNvPr id="52" name="object 52"/>
          <p:cNvSpPr/>
          <p:nvPr/>
        </p:nvSpPr>
        <p:spPr>
          <a:xfrm>
            <a:off x="1893916" y="2968554"/>
            <a:ext cx="52069" cy="92075"/>
          </a:xfrm>
          <a:custGeom>
            <a:avLst/>
            <a:gdLst/>
            <a:ahLst/>
            <a:cxnLst/>
            <a:rect l="l" t="t" r="r" b="b"/>
            <a:pathLst>
              <a:path w="52069" h="92075">
                <a:moveTo>
                  <a:pt x="51914" y="87238"/>
                </a:moveTo>
                <a:lnTo>
                  <a:pt x="7017" y="87238"/>
                </a:lnTo>
                <a:lnTo>
                  <a:pt x="7017" y="91457"/>
                </a:lnTo>
                <a:lnTo>
                  <a:pt x="51914" y="91457"/>
                </a:lnTo>
                <a:lnTo>
                  <a:pt x="51914" y="87238"/>
                </a:lnTo>
                <a:close/>
              </a:path>
              <a:path w="52069" h="92075">
                <a:moveTo>
                  <a:pt x="36452" y="11270"/>
                </a:moveTo>
                <a:lnTo>
                  <a:pt x="23842" y="11270"/>
                </a:lnTo>
                <a:lnTo>
                  <a:pt x="23842" y="84425"/>
                </a:lnTo>
                <a:lnTo>
                  <a:pt x="22532" y="85831"/>
                </a:lnTo>
                <a:lnTo>
                  <a:pt x="21035" y="87238"/>
                </a:lnTo>
                <a:lnTo>
                  <a:pt x="37878" y="87238"/>
                </a:lnTo>
                <a:lnTo>
                  <a:pt x="37878" y="85831"/>
                </a:lnTo>
                <a:lnTo>
                  <a:pt x="36568" y="84425"/>
                </a:lnTo>
                <a:lnTo>
                  <a:pt x="36568" y="83018"/>
                </a:lnTo>
                <a:lnTo>
                  <a:pt x="35070" y="80205"/>
                </a:lnTo>
                <a:lnTo>
                  <a:pt x="35070" y="45025"/>
                </a:lnTo>
                <a:lnTo>
                  <a:pt x="36452" y="11270"/>
                </a:lnTo>
                <a:close/>
              </a:path>
              <a:path w="52069" h="92075">
                <a:moveTo>
                  <a:pt x="35070" y="0"/>
                </a:moveTo>
                <a:lnTo>
                  <a:pt x="27469" y="3988"/>
                </a:lnTo>
                <a:lnTo>
                  <a:pt x="19177" y="7576"/>
                </a:lnTo>
                <a:lnTo>
                  <a:pt x="10064" y="10896"/>
                </a:lnTo>
                <a:lnTo>
                  <a:pt x="0" y="14083"/>
                </a:lnTo>
                <a:lnTo>
                  <a:pt x="1403" y="19709"/>
                </a:lnTo>
                <a:lnTo>
                  <a:pt x="1403" y="21115"/>
                </a:lnTo>
                <a:lnTo>
                  <a:pt x="2807" y="21115"/>
                </a:lnTo>
                <a:lnTo>
                  <a:pt x="8421" y="18302"/>
                </a:lnTo>
                <a:lnTo>
                  <a:pt x="12613" y="15489"/>
                </a:lnTo>
                <a:lnTo>
                  <a:pt x="19725" y="12676"/>
                </a:lnTo>
                <a:lnTo>
                  <a:pt x="21035" y="11270"/>
                </a:lnTo>
                <a:lnTo>
                  <a:pt x="36452" y="11270"/>
                </a:lnTo>
                <a:lnTo>
                  <a:pt x="36568" y="1425"/>
                </a:lnTo>
                <a:lnTo>
                  <a:pt x="35070" y="0"/>
                </a:lnTo>
                <a:close/>
              </a:path>
            </a:pathLst>
          </a:custGeom>
          <a:solidFill>
            <a:srgbClr val="000000"/>
          </a:solidFill>
        </p:spPr>
        <p:txBody>
          <a:bodyPr wrap="square" lIns="0" tIns="0" rIns="0" bIns="0" rtlCol="0"/>
          <a:lstStyle/>
          <a:p>
            <a:endParaRPr/>
          </a:p>
        </p:txBody>
      </p:sp>
      <p:sp>
        <p:nvSpPr>
          <p:cNvPr id="53" name="object 53"/>
          <p:cNvSpPr/>
          <p:nvPr/>
        </p:nvSpPr>
        <p:spPr>
          <a:xfrm>
            <a:off x="1958556" y="2968554"/>
            <a:ext cx="60325" cy="92075"/>
          </a:xfrm>
          <a:custGeom>
            <a:avLst/>
            <a:gdLst/>
            <a:ahLst/>
            <a:cxnLst/>
            <a:rect l="l" t="t" r="r" b="b"/>
            <a:pathLst>
              <a:path w="60325" h="92075">
                <a:moveTo>
                  <a:pt x="50466" y="9863"/>
                </a:moveTo>
                <a:lnTo>
                  <a:pt x="30878" y="9863"/>
                </a:lnTo>
                <a:lnTo>
                  <a:pt x="34996" y="11270"/>
                </a:lnTo>
                <a:lnTo>
                  <a:pt x="37803" y="15489"/>
                </a:lnTo>
                <a:lnTo>
                  <a:pt x="40610" y="18302"/>
                </a:lnTo>
                <a:lnTo>
                  <a:pt x="43417" y="23928"/>
                </a:lnTo>
                <a:lnTo>
                  <a:pt x="43417" y="33773"/>
                </a:lnTo>
                <a:lnTo>
                  <a:pt x="42107" y="39399"/>
                </a:lnTo>
                <a:lnTo>
                  <a:pt x="39300" y="43619"/>
                </a:lnTo>
                <a:lnTo>
                  <a:pt x="36668" y="48127"/>
                </a:lnTo>
                <a:lnTo>
                  <a:pt x="32984" y="53297"/>
                </a:lnTo>
                <a:lnTo>
                  <a:pt x="28247" y="59259"/>
                </a:lnTo>
                <a:lnTo>
                  <a:pt x="22457" y="66141"/>
                </a:lnTo>
                <a:lnTo>
                  <a:pt x="0" y="88644"/>
                </a:lnTo>
                <a:lnTo>
                  <a:pt x="0" y="91457"/>
                </a:lnTo>
                <a:lnTo>
                  <a:pt x="60260" y="91457"/>
                </a:lnTo>
                <a:lnTo>
                  <a:pt x="58950" y="88644"/>
                </a:lnTo>
                <a:lnTo>
                  <a:pt x="58950" y="83018"/>
                </a:lnTo>
                <a:lnTo>
                  <a:pt x="59605" y="81612"/>
                </a:lnTo>
                <a:lnTo>
                  <a:pt x="14035" y="81612"/>
                </a:lnTo>
                <a:lnTo>
                  <a:pt x="26574" y="68954"/>
                </a:lnTo>
                <a:lnTo>
                  <a:pt x="33458" y="61852"/>
                </a:lnTo>
                <a:lnTo>
                  <a:pt x="39253" y="55407"/>
                </a:lnTo>
                <a:lnTo>
                  <a:pt x="43996" y="49753"/>
                </a:lnTo>
                <a:lnTo>
                  <a:pt x="47722" y="45025"/>
                </a:lnTo>
                <a:lnTo>
                  <a:pt x="53336" y="37993"/>
                </a:lnTo>
                <a:lnTo>
                  <a:pt x="54646" y="32367"/>
                </a:lnTo>
                <a:lnTo>
                  <a:pt x="54646" y="18302"/>
                </a:lnTo>
                <a:lnTo>
                  <a:pt x="51839" y="11270"/>
                </a:lnTo>
                <a:lnTo>
                  <a:pt x="50466" y="9863"/>
                </a:lnTo>
                <a:close/>
              </a:path>
              <a:path w="60325" h="92075">
                <a:moveTo>
                  <a:pt x="60260" y="80205"/>
                </a:moveTo>
                <a:lnTo>
                  <a:pt x="54646" y="80205"/>
                </a:lnTo>
                <a:lnTo>
                  <a:pt x="47722" y="81612"/>
                </a:lnTo>
                <a:lnTo>
                  <a:pt x="59605" y="81612"/>
                </a:lnTo>
                <a:lnTo>
                  <a:pt x="60260" y="80205"/>
                </a:lnTo>
                <a:close/>
              </a:path>
              <a:path w="60325" h="92075">
                <a:moveTo>
                  <a:pt x="36493" y="0"/>
                </a:moveTo>
                <a:lnTo>
                  <a:pt x="19650" y="0"/>
                </a:lnTo>
                <a:lnTo>
                  <a:pt x="15345" y="2831"/>
                </a:lnTo>
                <a:lnTo>
                  <a:pt x="11228" y="4238"/>
                </a:lnTo>
                <a:lnTo>
                  <a:pt x="8421" y="5644"/>
                </a:lnTo>
                <a:lnTo>
                  <a:pt x="5614" y="9863"/>
                </a:lnTo>
                <a:lnTo>
                  <a:pt x="5614" y="12676"/>
                </a:lnTo>
                <a:lnTo>
                  <a:pt x="4117" y="19709"/>
                </a:lnTo>
                <a:lnTo>
                  <a:pt x="2807" y="28147"/>
                </a:lnTo>
                <a:lnTo>
                  <a:pt x="6924" y="28147"/>
                </a:lnTo>
                <a:lnTo>
                  <a:pt x="8421" y="21115"/>
                </a:lnTo>
                <a:lnTo>
                  <a:pt x="9731" y="16896"/>
                </a:lnTo>
                <a:lnTo>
                  <a:pt x="11228" y="15489"/>
                </a:lnTo>
                <a:lnTo>
                  <a:pt x="11228" y="14083"/>
                </a:lnTo>
                <a:lnTo>
                  <a:pt x="12538" y="12676"/>
                </a:lnTo>
                <a:lnTo>
                  <a:pt x="15345" y="12676"/>
                </a:lnTo>
                <a:lnTo>
                  <a:pt x="20960" y="9863"/>
                </a:lnTo>
                <a:lnTo>
                  <a:pt x="50466" y="9863"/>
                </a:lnTo>
                <a:lnTo>
                  <a:pt x="47722" y="7051"/>
                </a:lnTo>
                <a:lnTo>
                  <a:pt x="43417" y="2831"/>
                </a:lnTo>
                <a:lnTo>
                  <a:pt x="36493" y="0"/>
                </a:lnTo>
                <a:close/>
              </a:path>
            </a:pathLst>
          </a:custGeom>
          <a:solidFill>
            <a:srgbClr val="000000"/>
          </a:solidFill>
        </p:spPr>
        <p:txBody>
          <a:bodyPr wrap="square" lIns="0" tIns="0" rIns="0" bIns="0" rtlCol="0"/>
          <a:lstStyle/>
          <a:p>
            <a:endParaRPr/>
          </a:p>
        </p:txBody>
      </p:sp>
      <p:sp>
        <p:nvSpPr>
          <p:cNvPr id="54" name="object 54"/>
          <p:cNvSpPr/>
          <p:nvPr/>
        </p:nvSpPr>
        <p:spPr>
          <a:xfrm>
            <a:off x="2807819" y="2968554"/>
            <a:ext cx="60960" cy="92075"/>
          </a:xfrm>
          <a:custGeom>
            <a:avLst/>
            <a:gdLst/>
            <a:ahLst/>
            <a:cxnLst/>
            <a:rect l="l" t="t" r="r" b="b"/>
            <a:pathLst>
              <a:path w="60960" h="92075">
                <a:moveTo>
                  <a:pt x="54833" y="87238"/>
                </a:moveTo>
                <a:lnTo>
                  <a:pt x="26761" y="87238"/>
                </a:lnTo>
                <a:lnTo>
                  <a:pt x="19650" y="88644"/>
                </a:lnTo>
                <a:lnTo>
                  <a:pt x="19650" y="91457"/>
                </a:lnTo>
                <a:lnTo>
                  <a:pt x="60447" y="91457"/>
                </a:lnTo>
                <a:lnTo>
                  <a:pt x="60447" y="88644"/>
                </a:lnTo>
                <a:lnTo>
                  <a:pt x="54833" y="87238"/>
                </a:lnTo>
                <a:close/>
              </a:path>
              <a:path w="60960" h="92075">
                <a:moveTo>
                  <a:pt x="46411" y="67547"/>
                </a:moveTo>
                <a:lnTo>
                  <a:pt x="35183" y="67547"/>
                </a:lnTo>
                <a:lnTo>
                  <a:pt x="35183" y="85831"/>
                </a:lnTo>
                <a:lnTo>
                  <a:pt x="33686" y="85831"/>
                </a:lnTo>
                <a:lnTo>
                  <a:pt x="33686" y="87238"/>
                </a:lnTo>
                <a:lnTo>
                  <a:pt x="47722" y="87238"/>
                </a:lnTo>
                <a:lnTo>
                  <a:pt x="47722" y="84425"/>
                </a:lnTo>
                <a:lnTo>
                  <a:pt x="46411" y="78799"/>
                </a:lnTo>
                <a:lnTo>
                  <a:pt x="46411" y="67547"/>
                </a:lnTo>
                <a:close/>
              </a:path>
              <a:path w="60960" h="92075">
                <a:moveTo>
                  <a:pt x="44914" y="0"/>
                </a:moveTo>
                <a:lnTo>
                  <a:pt x="42107" y="2831"/>
                </a:lnTo>
                <a:lnTo>
                  <a:pt x="39300" y="2831"/>
                </a:lnTo>
                <a:lnTo>
                  <a:pt x="36493" y="4238"/>
                </a:lnTo>
                <a:lnTo>
                  <a:pt x="30475" y="14237"/>
                </a:lnTo>
                <a:lnTo>
                  <a:pt x="25124" y="23049"/>
                </a:lnTo>
                <a:lnTo>
                  <a:pt x="16843" y="36586"/>
                </a:lnTo>
                <a:lnTo>
                  <a:pt x="13474" y="42168"/>
                </a:lnTo>
                <a:lnTo>
                  <a:pt x="9544" y="48544"/>
                </a:lnTo>
                <a:lnTo>
                  <a:pt x="5052" y="55977"/>
                </a:lnTo>
                <a:lnTo>
                  <a:pt x="0" y="64734"/>
                </a:lnTo>
                <a:lnTo>
                  <a:pt x="1497" y="68954"/>
                </a:lnTo>
                <a:lnTo>
                  <a:pt x="6944" y="68734"/>
                </a:lnTo>
                <a:lnTo>
                  <a:pt x="14620" y="68250"/>
                </a:lnTo>
                <a:lnTo>
                  <a:pt x="24156" y="67767"/>
                </a:lnTo>
                <a:lnTo>
                  <a:pt x="35183" y="67547"/>
                </a:lnTo>
                <a:lnTo>
                  <a:pt x="60447" y="67547"/>
                </a:lnTo>
                <a:lnTo>
                  <a:pt x="60447" y="60515"/>
                </a:lnTo>
                <a:lnTo>
                  <a:pt x="8421" y="60515"/>
                </a:lnTo>
                <a:lnTo>
                  <a:pt x="14971" y="48110"/>
                </a:lnTo>
                <a:lnTo>
                  <a:pt x="21802" y="36237"/>
                </a:lnTo>
                <a:lnTo>
                  <a:pt x="35183" y="14083"/>
                </a:lnTo>
                <a:lnTo>
                  <a:pt x="46411" y="14083"/>
                </a:lnTo>
                <a:lnTo>
                  <a:pt x="46411" y="5644"/>
                </a:lnTo>
                <a:lnTo>
                  <a:pt x="47722" y="1425"/>
                </a:lnTo>
                <a:lnTo>
                  <a:pt x="44914" y="0"/>
                </a:lnTo>
                <a:close/>
              </a:path>
              <a:path w="60960" h="92075">
                <a:moveTo>
                  <a:pt x="60447" y="67547"/>
                </a:moveTo>
                <a:lnTo>
                  <a:pt x="52026" y="67547"/>
                </a:lnTo>
                <a:lnTo>
                  <a:pt x="56143" y="68954"/>
                </a:lnTo>
                <a:lnTo>
                  <a:pt x="60447" y="68954"/>
                </a:lnTo>
                <a:lnTo>
                  <a:pt x="60447" y="67547"/>
                </a:lnTo>
                <a:close/>
              </a:path>
              <a:path w="60960" h="92075">
                <a:moveTo>
                  <a:pt x="46411" y="14083"/>
                </a:moveTo>
                <a:lnTo>
                  <a:pt x="35183" y="14083"/>
                </a:lnTo>
                <a:lnTo>
                  <a:pt x="35183" y="60515"/>
                </a:lnTo>
                <a:lnTo>
                  <a:pt x="46411" y="60515"/>
                </a:lnTo>
                <a:lnTo>
                  <a:pt x="46411" y="14083"/>
                </a:lnTo>
                <a:close/>
              </a:path>
              <a:path w="60960" h="92075">
                <a:moveTo>
                  <a:pt x="60447" y="59108"/>
                </a:moveTo>
                <a:lnTo>
                  <a:pt x="57640" y="59108"/>
                </a:lnTo>
                <a:lnTo>
                  <a:pt x="52026" y="60515"/>
                </a:lnTo>
                <a:lnTo>
                  <a:pt x="60447" y="60515"/>
                </a:lnTo>
                <a:lnTo>
                  <a:pt x="60447" y="59108"/>
                </a:lnTo>
                <a:close/>
              </a:path>
            </a:pathLst>
          </a:custGeom>
          <a:solidFill>
            <a:srgbClr val="000000"/>
          </a:solidFill>
        </p:spPr>
        <p:txBody>
          <a:bodyPr wrap="square" lIns="0" tIns="0" rIns="0" bIns="0" rtlCol="0"/>
          <a:lstStyle/>
          <a:p>
            <a:endParaRPr/>
          </a:p>
        </p:txBody>
      </p:sp>
      <p:sp>
        <p:nvSpPr>
          <p:cNvPr id="55" name="object 55"/>
          <p:cNvSpPr/>
          <p:nvPr/>
        </p:nvSpPr>
        <p:spPr>
          <a:xfrm>
            <a:off x="2873883" y="2968552"/>
            <a:ext cx="59055" cy="93345"/>
          </a:xfrm>
          <a:custGeom>
            <a:avLst/>
            <a:gdLst/>
            <a:ahLst/>
            <a:cxnLst/>
            <a:rect l="l" t="t" r="r" b="b"/>
            <a:pathLst>
              <a:path w="59055" h="93344">
                <a:moveTo>
                  <a:pt x="4117" y="70360"/>
                </a:moveTo>
                <a:lnTo>
                  <a:pt x="0" y="71767"/>
                </a:lnTo>
                <a:lnTo>
                  <a:pt x="5614" y="84425"/>
                </a:lnTo>
                <a:lnTo>
                  <a:pt x="5614" y="85831"/>
                </a:lnTo>
                <a:lnTo>
                  <a:pt x="6924" y="87238"/>
                </a:lnTo>
                <a:lnTo>
                  <a:pt x="6924" y="90051"/>
                </a:lnTo>
                <a:lnTo>
                  <a:pt x="9731" y="91457"/>
                </a:lnTo>
                <a:lnTo>
                  <a:pt x="12538" y="91457"/>
                </a:lnTo>
                <a:lnTo>
                  <a:pt x="14035" y="92863"/>
                </a:lnTo>
                <a:lnTo>
                  <a:pt x="20960" y="92863"/>
                </a:lnTo>
                <a:lnTo>
                  <a:pt x="28326" y="92314"/>
                </a:lnTo>
                <a:lnTo>
                  <a:pt x="35393" y="90578"/>
                </a:lnTo>
                <a:lnTo>
                  <a:pt x="41935" y="87523"/>
                </a:lnTo>
                <a:lnTo>
                  <a:pt x="42302" y="87238"/>
                </a:lnTo>
                <a:lnTo>
                  <a:pt x="19650" y="87238"/>
                </a:lnTo>
                <a:lnTo>
                  <a:pt x="14035" y="84425"/>
                </a:lnTo>
                <a:lnTo>
                  <a:pt x="12538" y="84425"/>
                </a:lnTo>
                <a:lnTo>
                  <a:pt x="11228" y="83018"/>
                </a:lnTo>
                <a:lnTo>
                  <a:pt x="9731" y="81612"/>
                </a:lnTo>
                <a:lnTo>
                  <a:pt x="8421" y="78799"/>
                </a:lnTo>
                <a:lnTo>
                  <a:pt x="5614" y="73173"/>
                </a:lnTo>
                <a:lnTo>
                  <a:pt x="4117" y="70360"/>
                </a:lnTo>
                <a:close/>
              </a:path>
              <a:path w="59055" h="93344">
                <a:moveTo>
                  <a:pt x="53273" y="40806"/>
                </a:moveTo>
                <a:lnTo>
                  <a:pt x="33686" y="40806"/>
                </a:lnTo>
                <a:lnTo>
                  <a:pt x="39300" y="42212"/>
                </a:lnTo>
                <a:lnTo>
                  <a:pt x="42107" y="46431"/>
                </a:lnTo>
                <a:lnTo>
                  <a:pt x="46224" y="50651"/>
                </a:lnTo>
                <a:lnTo>
                  <a:pt x="47722" y="56295"/>
                </a:lnTo>
                <a:lnTo>
                  <a:pt x="47722" y="70360"/>
                </a:lnTo>
                <a:lnTo>
                  <a:pt x="46224" y="75986"/>
                </a:lnTo>
                <a:lnTo>
                  <a:pt x="42107" y="80205"/>
                </a:lnTo>
                <a:lnTo>
                  <a:pt x="37803" y="84425"/>
                </a:lnTo>
                <a:lnTo>
                  <a:pt x="32188" y="87238"/>
                </a:lnTo>
                <a:lnTo>
                  <a:pt x="42302" y="87238"/>
                </a:lnTo>
                <a:lnTo>
                  <a:pt x="58950" y="57702"/>
                </a:lnTo>
                <a:lnTo>
                  <a:pt x="58950" y="50651"/>
                </a:lnTo>
                <a:lnTo>
                  <a:pt x="56143" y="43619"/>
                </a:lnTo>
                <a:lnTo>
                  <a:pt x="53273" y="40806"/>
                </a:lnTo>
                <a:close/>
              </a:path>
              <a:path w="59055" h="93344">
                <a:moveTo>
                  <a:pt x="54646" y="0"/>
                </a:moveTo>
                <a:lnTo>
                  <a:pt x="46224" y="1425"/>
                </a:lnTo>
                <a:lnTo>
                  <a:pt x="8421" y="1425"/>
                </a:lnTo>
                <a:lnTo>
                  <a:pt x="9731" y="7051"/>
                </a:lnTo>
                <a:lnTo>
                  <a:pt x="9624" y="32367"/>
                </a:lnTo>
                <a:lnTo>
                  <a:pt x="9496" y="36586"/>
                </a:lnTo>
                <a:lnTo>
                  <a:pt x="9158" y="42212"/>
                </a:lnTo>
                <a:lnTo>
                  <a:pt x="8421" y="47838"/>
                </a:lnTo>
                <a:lnTo>
                  <a:pt x="11228" y="49244"/>
                </a:lnTo>
                <a:lnTo>
                  <a:pt x="14035" y="46431"/>
                </a:lnTo>
                <a:lnTo>
                  <a:pt x="15345" y="45025"/>
                </a:lnTo>
                <a:lnTo>
                  <a:pt x="23767" y="40806"/>
                </a:lnTo>
                <a:lnTo>
                  <a:pt x="53273" y="40806"/>
                </a:lnTo>
                <a:lnTo>
                  <a:pt x="51839" y="39399"/>
                </a:lnTo>
                <a:lnTo>
                  <a:pt x="14035" y="39399"/>
                </a:lnTo>
                <a:lnTo>
                  <a:pt x="14199" y="21291"/>
                </a:lnTo>
                <a:lnTo>
                  <a:pt x="14588" y="15863"/>
                </a:lnTo>
                <a:lnTo>
                  <a:pt x="15345" y="12676"/>
                </a:lnTo>
                <a:lnTo>
                  <a:pt x="23767" y="11270"/>
                </a:lnTo>
                <a:lnTo>
                  <a:pt x="54646" y="11270"/>
                </a:lnTo>
                <a:lnTo>
                  <a:pt x="54646" y="1425"/>
                </a:lnTo>
                <a:lnTo>
                  <a:pt x="16843" y="1425"/>
                </a:lnTo>
                <a:lnTo>
                  <a:pt x="9731" y="0"/>
                </a:lnTo>
                <a:lnTo>
                  <a:pt x="54646" y="0"/>
                </a:lnTo>
                <a:close/>
              </a:path>
              <a:path w="59055" h="93344">
                <a:moveTo>
                  <a:pt x="40610" y="32367"/>
                </a:moveTo>
                <a:lnTo>
                  <a:pt x="25264" y="32367"/>
                </a:lnTo>
                <a:lnTo>
                  <a:pt x="16843" y="36586"/>
                </a:lnTo>
                <a:lnTo>
                  <a:pt x="14035" y="39399"/>
                </a:lnTo>
                <a:lnTo>
                  <a:pt x="51839" y="39399"/>
                </a:lnTo>
                <a:lnTo>
                  <a:pt x="47722" y="33773"/>
                </a:lnTo>
                <a:lnTo>
                  <a:pt x="40610" y="32367"/>
                </a:lnTo>
                <a:close/>
              </a:path>
              <a:path w="59055" h="93344">
                <a:moveTo>
                  <a:pt x="54646" y="11270"/>
                </a:moveTo>
                <a:lnTo>
                  <a:pt x="49032" y="11270"/>
                </a:lnTo>
                <a:lnTo>
                  <a:pt x="54646" y="12676"/>
                </a:lnTo>
                <a:lnTo>
                  <a:pt x="54646" y="11270"/>
                </a:lnTo>
                <a:close/>
              </a:path>
            </a:pathLst>
          </a:custGeom>
          <a:solidFill>
            <a:srgbClr val="000000"/>
          </a:solidFill>
        </p:spPr>
        <p:txBody>
          <a:bodyPr wrap="square" lIns="0" tIns="0" rIns="0" bIns="0" rtlCol="0"/>
          <a:lstStyle/>
          <a:p>
            <a:endParaRPr/>
          </a:p>
        </p:txBody>
      </p:sp>
      <p:sp>
        <p:nvSpPr>
          <p:cNvPr id="56" name="object 56"/>
          <p:cNvSpPr/>
          <p:nvPr/>
        </p:nvSpPr>
        <p:spPr>
          <a:xfrm>
            <a:off x="3738679" y="2964333"/>
            <a:ext cx="248528" cy="862479"/>
          </a:xfrm>
          <a:prstGeom prst="rect">
            <a:avLst/>
          </a:prstGeom>
          <a:blipFill>
            <a:blip r:embed="rId5" cstate="print"/>
            <a:stretch>
              <a:fillRect/>
            </a:stretch>
          </a:blipFill>
        </p:spPr>
        <p:txBody>
          <a:bodyPr wrap="square" lIns="0" tIns="0" rIns="0" bIns="0" rtlCol="0"/>
          <a:lstStyle/>
          <a:p>
            <a:endParaRPr/>
          </a:p>
        </p:txBody>
      </p:sp>
      <p:sp>
        <p:nvSpPr>
          <p:cNvPr id="57" name="object 57"/>
          <p:cNvSpPr/>
          <p:nvPr/>
        </p:nvSpPr>
        <p:spPr>
          <a:xfrm>
            <a:off x="4743837" y="2968552"/>
            <a:ext cx="85725" cy="93345"/>
          </a:xfrm>
          <a:custGeom>
            <a:avLst/>
            <a:gdLst/>
            <a:ahLst/>
            <a:cxnLst/>
            <a:rect l="l" t="t" r="r" b="b"/>
            <a:pathLst>
              <a:path w="85725" h="93344">
                <a:moveTo>
                  <a:pt x="60260" y="0"/>
                </a:moveTo>
                <a:lnTo>
                  <a:pt x="54646" y="0"/>
                </a:lnTo>
                <a:lnTo>
                  <a:pt x="45949" y="288"/>
                </a:lnTo>
                <a:lnTo>
                  <a:pt x="6924" y="22522"/>
                </a:lnTo>
                <a:lnTo>
                  <a:pt x="0" y="37993"/>
                </a:lnTo>
                <a:lnTo>
                  <a:pt x="0" y="54889"/>
                </a:lnTo>
                <a:lnTo>
                  <a:pt x="25264" y="87238"/>
                </a:lnTo>
                <a:lnTo>
                  <a:pt x="53336" y="92863"/>
                </a:lnTo>
                <a:lnTo>
                  <a:pt x="63067" y="92863"/>
                </a:lnTo>
                <a:lnTo>
                  <a:pt x="67372" y="91457"/>
                </a:lnTo>
                <a:lnTo>
                  <a:pt x="78600" y="88644"/>
                </a:lnTo>
                <a:lnTo>
                  <a:pt x="80659" y="87238"/>
                </a:lnTo>
                <a:lnTo>
                  <a:pt x="47722" y="87238"/>
                </a:lnTo>
                <a:lnTo>
                  <a:pt x="40610" y="84425"/>
                </a:lnTo>
                <a:lnTo>
                  <a:pt x="33686" y="81612"/>
                </a:lnTo>
                <a:lnTo>
                  <a:pt x="28071" y="77392"/>
                </a:lnTo>
                <a:lnTo>
                  <a:pt x="22457" y="71767"/>
                </a:lnTo>
                <a:lnTo>
                  <a:pt x="19650" y="66141"/>
                </a:lnTo>
                <a:lnTo>
                  <a:pt x="15345" y="59108"/>
                </a:lnTo>
                <a:lnTo>
                  <a:pt x="14035" y="52057"/>
                </a:lnTo>
                <a:lnTo>
                  <a:pt x="14035" y="43619"/>
                </a:lnTo>
                <a:lnTo>
                  <a:pt x="36259" y="7930"/>
                </a:lnTo>
                <a:lnTo>
                  <a:pt x="51839" y="5644"/>
                </a:lnTo>
                <a:lnTo>
                  <a:pt x="84963" y="5644"/>
                </a:lnTo>
                <a:lnTo>
                  <a:pt x="85712" y="4238"/>
                </a:lnTo>
                <a:lnTo>
                  <a:pt x="78600" y="4238"/>
                </a:lnTo>
                <a:lnTo>
                  <a:pt x="75793" y="2831"/>
                </a:lnTo>
                <a:lnTo>
                  <a:pt x="67372" y="1425"/>
                </a:lnTo>
                <a:lnTo>
                  <a:pt x="60260" y="0"/>
                </a:lnTo>
                <a:close/>
              </a:path>
              <a:path w="85725" h="93344">
                <a:moveTo>
                  <a:pt x="84215" y="78799"/>
                </a:moveTo>
                <a:lnTo>
                  <a:pt x="79910" y="81612"/>
                </a:lnTo>
                <a:lnTo>
                  <a:pt x="75793" y="84425"/>
                </a:lnTo>
                <a:lnTo>
                  <a:pt x="71489" y="84425"/>
                </a:lnTo>
                <a:lnTo>
                  <a:pt x="60260" y="87238"/>
                </a:lnTo>
                <a:lnTo>
                  <a:pt x="80659" y="87238"/>
                </a:lnTo>
                <a:lnTo>
                  <a:pt x="82718" y="85831"/>
                </a:lnTo>
                <a:lnTo>
                  <a:pt x="84215" y="84425"/>
                </a:lnTo>
                <a:lnTo>
                  <a:pt x="84215" y="81612"/>
                </a:lnTo>
                <a:lnTo>
                  <a:pt x="85712" y="80205"/>
                </a:lnTo>
                <a:lnTo>
                  <a:pt x="84215" y="78799"/>
                </a:lnTo>
                <a:close/>
              </a:path>
              <a:path w="85725" h="93344">
                <a:moveTo>
                  <a:pt x="84963" y="5644"/>
                </a:moveTo>
                <a:lnTo>
                  <a:pt x="60260" y="5644"/>
                </a:lnTo>
                <a:lnTo>
                  <a:pt x="64565" y="7051"/>
                </a:lnTo>
                <a:lnTo>
                  <a:pt x="68682" y="8457"/>
                </a:lnTo>
                <a:lnTo>
                  <a:pt x="72986" y="9863"/>
                </a:lnTo>
                <a:lnTo>
                  <a:pt x="77103" y="12676"/>
                </a:lnTo>
                <a:lnTo>
                  <a:pt x="77103" y="23928"/>
                </a:lnTo>
                <a:lnTo>
                  <a:pt x="81408" y="23928"/>
                </a:lnTo>
                <a:lnTo>
                  <a:pt x="81408" y="15489"/>
                </a:lnTo>
                <a:lnTo>
                  <a:pt x="82718" y="9863"/>
                </a:lnTo>
                <a:lnTo>
                  <a:pt x="84963" y="5644"/>
                </a:lnTo>
                <a:close/>
              </a:path>
            </a:pathLst>
          </a:custGeom>
          <a:solidFill>
            <a:srgbClr val="000000"/>
          </a:solidFill>
        </p:spPr>
        <p:txBody>
          <a:bodyPr wrap="square" lIns="0" tIns="0" rIns="0" bIns="0" rtlCol="0"/>
          <a:lstStyle/>
          <a:p>
            <a:endParaRPr/>
          </a:p>
        </p:txBody>
      </p:sp>
      <p:sp>
        <p:nvSpPr>
          <p:cNvPr id="58" name="object 58"/>
          <p:cNvSpPr/>
          <p:nvPr/>
        </p:nvSpPr>
        <p:spPr>
          <a:xfrm>
            <a:off x="4835164" y="2969979"/>
            <a:ext cx="73025" cy="91440"/>
          </a:xfrm>
          <a:custGeom>
            <a:avLst/>
            <a:gdLst/>
            <a:ahLst/>
            <a:cxnLst/>
            <a:rect l="l" t="t" r="r" b="b"/>
            <a:pathLst>
              <a:path w="73025" h="91439">
                <a:moveTo>
                  <a:pt x="65875" y="90032"/>
                </a:moveTo>
                <a:lnTo>
                  <a:pt x="46224" y="90032"/>
                </a:lnTo>
                <a:lnTo>
                  <a:pt x="56143" y="91438"/>
                </a:lnTo>
                <a:lnTo>
                  <a:pt x="60260" y="91438"/>
                </a:lnTo>
                <a:lnTo>
                  <a:pt x="65875" y="90032"/>
                </a:lnTo>
                <a:close/>
              </a:path>
              <a:path w="73025" h="91439">
                <a:moveTo>
                  <a:pt x="70179" y="0"/>
                </a:moveTo>
                <a:lnTo>
                  <a:pt x="0" y="0"/>
                </a:lnTo>
                <a:lnTo>
                  <a:pt x="0" y="4219"/>
                </a:lnTo>
                <a:lnTo>
                  <a:pt x="9731" y="4219"/>
                </a:lnTo>
                <a:lnTo>
                  <a:pt x="11228" y="5625"/>
                </a:lnTo>
                <a:lnTo>
                  <a:pt x="12538" y="7032"/>
                </a:lnTo>
                <a:lnTo>
                  <a:pt x="12538" y="16877"/>
                </a:lnTo>
                <a:lnTo>
                  <a:pt x="14035" y="22503"/>
                </a:lnTo>
                <a:lnTo>
                  <a:pt x="14035" y="71748"/>
                </a:lnTo>
                <a:lnTo>
                  <a:pt x="12538" y="77374"/>
                </a:lnTo>
                <a:lnTo>
                  <a:pt x="12538" y="84406"/>
                </a:lnTo>
                <a:lnTo>
                  <a:pt x="11228" y="85812"/>
                </a:lnTo>
                <a:lnTo>
                  <a:pt x="9731" y="85812"/>
                </a:lnTo>
                <a:lnTo>
                  <a:pt x="8421" y="87219"/>
                </a:lnTo>
                <a:lnTo>
                  <a:pt x="2807" y="87219"/>
                </a:lnTo>
                <a:lnTo>
                  <a:pt x="2807" y="90032"/>
                </a:lnTo>
                <a:lnTo>
                  <a:pt x="70179" y="90032"/>
                </a:lnTo>
                <a:lnTo>
                  <a:pt x="70179" y="84406"/>
                </a:lnTo>
                <a:lnTo>
                  <a:pt x="26574" y="84406"/>
                </a:lnTo>
                <a:lnTo>
                  <a:pt x="26574" y="71748"/>
                </a:lnTo>
                <a:lnTo>
                  <a:pt x="25264" y="63309"/>
                </a:lnTo>
                <a:lnTo>
                  <a:pt x="25264" y="47819"/>
                </a:lnTo>
                <a:lnTo>
                  <a:pt x="29381" y="46413"/>
                </a:lnTo>
                <a:lnTo>
                  <a:pt x="60260" y="46413"/>
                </a:lnTo>
                <a:lnTo>
                  <a:pt x="60260" y="40787"/>
                </a:lnTo>
                <a:lnTo>
                  <a:pt x="25264" y="40787"/>
                </a:lnTo>
                <a:lnTo>
                  <a:pt x="25264" y="28129"/>
                </a:lnTo>
                <a:lnTo>
                  <a:pt x="26387" y="19690"/>
                </a:lnTo>
                <a:lnTo>
                  <a:pt x="26574" y="5625"/>
                </a:lnTo>
                <a:lnTo>
                  <a:pt x="68682" y="5625"/>
                </a:lnTo>
                <a:lnTo>
                  <a:pt x="70179" y="0"/>
                </a:lnTo>
                <a:close/>
              </a:path>
              <a:path w="73025" h="91439">
                <a:moveTo>
                  <a:pt x="72986" y="68935"/>
                </a:moveTo>
                <a:lnTo>
                  <a:pt x="67372" y="68935"/>
                </a:lnTo>
                <a:lnTo>
                  <a:pt x="67372" y="74561"/>
                </a:lnTo>
                <a:lnTo>
                  <a:pt x="65875" y="78780"/>
                </a:lnTo>
                <a:lnTo>
                  <a:pt x="64565" y="83000"/>
                </a:lnTo>
                <a:lnTo>
                  <a:pt x="61757" y="83000"/>
                </a:lnTo>
                <a:lnTo>
                  <a:pt x="60260" y="84406"/>
                </a:lnTo>
                <a:lnTo>
                  <a:pt x="70179" y="84406"/>
                </a:lnTo>
                <a:lnTo>
                  <a:pt x="71489" y="77374"/>
                </a:lnTo>
                <a:lnTo>
                  <a:pt x="72986" y="68935"/>
                </a:lnTo>
                <a:close/>
              </a:path>
              <a:path w="73025" h="91439">
                <a:moveTo>
                  <a:pt x="60260" y="46413"/>
                </a:moveTo>
                <a:lnTo>
                  <a:pt x="46224" y="46413"/>
                </a:lnTo>
                <a:lnTo>
                  <a:pt x="51839" y="47819"/>
                </a:lnTo>
                <a:lnTo>
                  <a:pt x="53336" y="47819"/>
                </a:lnTo>
                <a:lnTo>
                  <a:pt x="56143" y="49226"/>
                </a:lnTo>
                <a:lnTo>
                  <a:pt x="56143" y="59090"/>
                </a:lnTo>
                <a:lnTo>
                  <a:pt x="60260" y="59090"/>
                </a:lnTo>
                <a:lnTo>
                  <a:pt x="60260" y="46413"/>
                </a:lnTo>
                <a:close/>
              </a:path>
              <a:path w="73025" h="91439">
                <a:moveTo>
                  <a:pt x="60260" y="29535"/>
                </a:moveTo>
                <a:lnTo>
                  <a:pt x="56143" y="29535"/>
                </a:lnTo>
                <a:lnTo>
                  <a:pt x="56143" y="39380"/>
                </a:lnTo>
                <a:lnTo>
                  <a:pt x="54646" y="40787"/>
                </a:lnTo>
                <a:lnTo>
                  <a:pt x="60260" y="40787"/>
                </a:lnTo>
                <a:lnTo>
                  <a:pt x="60260" y="29535"/>
                </a:lnTo>
                <a:close/>
              </a:path>
              <a:path w="73025" h="91439">
                <a:moveTo>
                  <a:pt x="68682" y="5625"/>
                </a:moveTo>
                <a:lnTo>
                  <a:pt x="51839" y="5625"/>
                </a:lnTo>
                <a:lnTo>
                  <a:pt x="63067" y="8438"/>
                </a:lnTo>
                <a:lnTo>
                  <a:pt x="63067" y="19690"/>
                </a:lnTo>
                <a:lnTo>
                  <a:pt x="67372" y="19690"/>
                </a:lnTo>
                <a:lnTo>
                  <a:pt x="68682" y="11251"/>
                </a:lnTo>
                <a:lnTo>
                  <a:pt x="68682" y="5625"/>
                </a:lnTo>
                <a:close/>
              </a:path>
            </a:pathLst>
          </a:custGeom>
          <a:solidFill>
            <a:srgbClr val="000000"/>
          </a:solidFill>
        </p:spPr>
        <p:txBody>
          <a:bodyPr wrap="square" lIns="0" tIns="0" rIns="0" bIns="0" rtlCol="0"/>
          <a:lstStyle/>
          <a:p>
            <a:endParaRPr/>
          </a:p>
        </p:txBody>
      </p:sp>
      <p:sp>
        <p:nvSpPr>
          <p:cNvPr id="59" name="object 59"/>
          <p:cNvSpPr/>
          <p:nvPr/>
        </p:nvSpPr>
        <p:spPr>
          <a:xfrm>
            <a:off x="4915073" y="2968554"/>
            <a:ext cx="95885" cy="92075"/>
          </a:xfrm>
          <a:custGeom>
            <a:avLst/>
            <a:gdLst/>
            <a:ahLst/>
            <a:cxnLst/>
            <a:rect l="l" t="t" r="r" b="b"/>
            <a:pathLst>
              <a:path w="95885" h="92075">
                <a:moveTo>
                  <a:pt x="23954" y="87238"/>
                </a:moveTo>
                <a:lnTo>
                  <a:pt x="4304" y="87238"/>
                </a:lnTo>
                <a:lnTo>
                  <a:pt x="1497" y="88644"/>
                </a:lnTo>
                <a:lnTo>
                  <a:pt x="0" y="88644"/>
                </a:lnTo>
                <a:lnTo>
                  <a:pt x="0" y="91457"/>
                </a:lnTo>
                <a:lnTo>
                  <a:pt x="29568" y="91457"/>
                </a:lnTo>
                <a:lnTo>
                  <a:pt x="29568" y="88644"/>
                </a:lnTo>
                <a:lnTo>
                  <a:pt x="23954" y="87238"/>
                </a:lnTo>
                <a:close/>
              </a:path>
              <a:path w="95885" h="92075">
                <a:moveTo>
                  <a:pt x="92636" y="87238"/>
                </a:moveTo>
                <a:lnTo>
                  <a:pt x="67372" y="87238"/>
                </a:lnTo>
                <a:lnTo>
                  <a:pt x="61757" y="88644"/>
                </a:lnTo>
                <a:lnTo>
                  <a:pt x="61757" y="91457"/>
                </a:lnTo>
                <a:lnTo>
                  <a:pt x="95444" y="91457"/>
                </a:lnTo>
                <a:lnTo>
                  <a:pt x="95444" y="88644"/>
                </a:lnTo>
                <a:lnTo>
                  <a:pt x="92636" y="87238"/>
                </a:lnTo>
                <a:close/>
              </a:path>
              <a:path w="95885" h="92075">
                <a:moveTo>
                  <a:pt x="50529" y="0"/>
                </a:moveTo>
                <a:lnTo>
                  <a:pt x="46411" y="0"/>
                </a:lnTo>
                <a:lnTo>
                  <a:pt x="45020" y="4537"/>
                </a:lnTo>
                <a:lnTo>
                  <a:pt x="42996" y="9861"/>
                </a:lnTo>
                <a:lnTo>
                  <a:pt x="40201" y="16236"/>
                </a:lnTo>
                <a:lnTo>
                  <a:pt x="36493" y="23928"/>
                </a:lnTo>
                <a:lnTo>
                  <a:pt x="19650" y="63328"/>
                </a:lnTo>
                <a:lnTo>
                  <a:pt x="15533" y="70360"/>
                </a:lnTo>
                <a:lnTo>
                  <a:pt x="12725" y="77392"/>
                </a:lnTo>
                <a:lnTo>
                  <a:pt x="9918" y="83018"/>
                </a:lnTo>
                <a:lnTo>
                  <a:pt x="8421" y="85831"/>
                </a:lnTo>
                <a:lnTo>
                  <a:pt x="8421" y="87238"/>
                </a:lnTo>
                <a:lnTo>
                  <a:pt x="19650" y="87238"/>
                </a:lnTo>
                <a:lnTo>
                  <a:pt x="19650" y="85831"/>
                </a:lnTo>
                <a:lnTo>
                  <a:pt x="18340" y="85831"/>
                </a:lnTo>
                <a:lnTo>
                  <a:pt x="18340" y="83018"/>
                </a:lnTo>
                <a:lnTo>
                  <a:pt x="19650" y="78799"/>
                </a:lnTo>
                <a:lnTo>
                  <a:pt x="22457" y="71767"/>
                </a:lnTo>
                <a:lnTo>
                  <a:pt x="26761" y="61921"/>
                </a:lnTo>
                <a:lnTo>
                  <a:pt x="76912" y="61921"/>
                </a:lnTo>
                <a:lnTo>
                  <a:pt x="74515" y="56295"/>
                </a:lnTo>
                <a:lnTo>
                  <a:pt x="29568" y="56295"/>
                </a:lnTo>
                <a:lnTo>
                  <a:pt x="44914" y="18302"/>
                </a:lnTo>
                <a:lnTo>
                  <a:pt x="58327" y="18302"/>
                </a:lnTo>
                <a:lnTo>
                  <a:pt x="50529" y="0"/>
                </a:lnTo>
                <a:close/>
              </a:path>
              <a:path w="95885" h="92075">
                <a:moveTo>
                  <a:pt x="76912" y="61921"/>
                </a:moveTo>
                <a:lnTo>
                  <a:pt x="64565" y="61921"/>
                </a:lnTo>
                <a:lnTo>
                  <a:pt x="71676" y="78799"/>
                </a:lnTo>
                <a:lnTo>
                  <a:pt x="71676" y="83018"/>
                </a:lnTo>
                <a:lnTo>
                  <a:pt x="72986" y="84425"/>
                </a:lnTo>
                <a:lnTo>
                  <a:pt x="72986" y="85831"/>
                </a:lnTo>
                <a:lnTo>
                  <a:pt x="71676" y="87238"/>
                </a:lnTo>
                <a:lnTo>
                  <a:pt x="88519" y="87238"/>
                </a:lnTo>
                <a:lnTo>
                  <a:pt x="88519" y="85831"/>
                </a:lnTo>
                <a:lnTo>
                  <a:pt x="87022" y="84425"/>
                </a:lnTo>
                <a:lnTo>
                  <a:pt x="85712" y="80205"/>
                </a:lnTo>
                <a:lnTo>
                  <a:pt x="82905" y="75986"/>
                </a:lnTo>
                <a:lnTo>
                  <a:pt x="76912" y="61921"/>
                </a:lnTo>
                <a:close/>
              </a:path>
              <a:path w="95885" h="92075">
                <a:moveTo>
                  <a:pt x="58327" y="18302"/>
                </a:moveTo>
                <a:lnTo>
                  <a:pt x="44914" y="18302"/>
                </a:lnTo>
                <a:lnTo>
                  <a:pt x="61757" y="56295"/>
                </a:lnTo>
                <a:lnTo>
                  <a:pt x="74515" y="56295"/>
                </a:lnTo>
                <a:lnTo>
                  <a:pt x="58327" y="18302"/>
                </a:lnTo>
                <a:close/>
              </a:path>
            </a:pathLst>
          </a:custGeom>
          <a:solidFill>
            <a:srgbClr val="000000"/>
          </a:solidFill>
        </p:spPr>
        <p:txBody>
          <a:bodyPr wrap="square" lIns="0" tIns="0" rIns="0" bIns="0" rtlCol="0"/>
          <a:lstStyle/>
          <a:p>
            <a:endParaRPr/>
          </a:p>
        </p:txBody>
      </p:sp>
      <p:sp>
        <p:nvSpPr>
          <p:cNvPr id="60" name="object 60"/>
          <p:cNvSpPr/>
          <p:nvPr/>
        </p:nvSpPr>
        <p:spPr>
          <a:xfrm>
            <a:off x="5017628" y="2969979"/>
            <a:ext cx="118110" cy="91440"/>
          </a:xfrm>
          <a:custGeom>
            <a:avLst/>
            <a:gdLst/>
            <a:ahLst/>
            <a:cxnLst/>
            <a:rect l="l" t="t" r="r" b="b"/>
            <a:pathLst>
              <a:path w="118110" h="91439">
                <a:moveTo>
                  <a:pt x="31220" y="15471"/>
                </a:moveTo>
                <a:lnTo>
                  <a:pt x="18153" y="15471"/>
                </a:lnTo>
                <a:lnTo>
                  <a:pt x="40610" y="63309"/>
                </a:lnTo>
                <a:lnTo>
                  <a:pt x="45388" y="73836"/>
                </a:lnTo>
                <a:lnTo>
                  <a:pt x="51716" y="88032"/>
                </a:lnTo>
                <a:lnTo>
                  <a:pt x="53336" y="91438"/>
                </a:lnTo>
                <a:lnTo>
                  <a:pt x="56143" y="91438"/>
                </a:lnTo>
                <a:lnTo>
                  <a:pt x="60374" y="82736"/>
                </a:lnTo>
                <a:lnTo>
                  <a:pt x="65556" y="71748"/>
                </a:lnTo>
                <a:lnTo>
                  <a:pt x="58950" y="71748"/>
                </a:lnTo>
                <a:lnTo>
                  <a:pt x="42107" y="37974"/>
                </a:lnTo>
                <a:lnTo>
                  <a:pt x="37031" y="27689"/>
                </a:lnTo>
                <a:lnTo>
                  <a:pt x="31220" y="15471"/>
                </a:lnTo>
                <a:close/>
              </a:path>
              <a:path w="118110" h="91439">
                <a:moveTo>
                  <a:pt x="29381" y="87219"/>
                </a:moveTo>
                <a:lnTo>
                  <a:pt x="0" y="87219"/>
                </a:lnTo>
                <a:lnTo>
                  <a:pt x="0" y="90032"/>
                </a:lnTo>
                <a:lnTo>
                  <a:pt x="29381" y="90032"/>
                </a:lnTo>
                <a:lnTo>
                  <a:pt x="29381" y="87219"/>
                </a:lnTo>
                <a:close/>
              </a:path>
              <a:path w="118110" h="91439">
                <a:moveTo>
                  <a:pt x="117901" y="87219"/>
                </a:moveTo>
                <a:lnTo>
                  <a:pt x="81408" y="87219"/>
                </a:lnTo>
                <a:lnTo>
                  <a:pt x="81408" y="90032"/>
                </a:lnTo>
                <a:lnTo>
                  <a:pt x="117901" y="90032"/>
                </a:lnTo>
                <a:lnTo>
                  <a:pt x="117901" y="87219"/>
                </a:lnTo>
                <a:close/>
              </a:path>
              <a:path w="118110" h="91439">
                <a:moveTo>
                  <a:pt x="23767" y="0"/>
                </a:moveTo>
                <a:lnTo>
                  <a:pt x="0" y="0"/>
                </a:lnTo>
                <a:lnTo>
                  <a:pt x="0" y="4219"/>
                </a:lnTo>
                <a:lnTo>
                  <a:pt x="9731" y="4219"/>
                </a:lnTo>
                <a:lnTo>
                  <a:pt x="9731" y="5625"/>
                </a:lnTo>
                <a:lnTo>
                  <a:pt x="11228" y="7032"/>
                </a:lnTo>
                <a:lnTo>
                  <a:pt x="11228" y="83000"/>
                </a:lnTo>
                <a:lnTo>
                  <a:pt x="9731" y="84406"/>
                </a:lnTo>
                <a:lnTo>
                  <a:pt x="9731" y="85812"/>
                </a:lnTo>
                <a:lnTo>
                  <a:pt x="8421" y="85812"/>
                </a:lnTo>
                <a:lnTo>
                  <a:pt x="6924" y="87219"/>
                </a:lnTo>
                <a:lnTo>
                  <a:pt x="22457" y="87219"/>
                </a:lnTo>
                <a:lnTo>
                  <a:pt x="19650" y="85812"/>
                </a:lnTo>
                <a:lnTo>
                  <a:pt x="19650" y="84406"/>
                </a:lnTo>
                <a:lnTo>
                  <a:pt x="18153" y="83000"/>
                </a:lnTo>
                <a:lnTo>
                  <a:pt x="18153" y="15471"/>
                </a:lnTo>
                <a:lnTo>
                  <a:pt x="31220" y="15471"/>
                </a:lnTo>
                <a:lnTo>
                  <a:pt x="28001" y="8702"/>
                </a:lnTo>
                <a:lnTo>
                  <a:pt x="23767" y="0"/>
                </a:lnTo>
                <a:close/>
              </a:path>
              <a:path w="118110" h="91439">
                <a:moveTo>
                  <a:pt x="105175" y="14064"/>
                </a:moveTo>
                <a:lnTo>
                  <a:pt x="92636" y="14064"/>
                </a:lnTo>
                <a:lnTo>
                  <a:pt x="92636" y="83000"/>
                </a:lnTo>
                <a:lnTo>
                  <a:pt x="91139" y="84406"/>
                </a:lnTo>
                <a:lnTo>
                  <a:pt x="91139" y="85812"/>
                </a:lnTo>
                <a:lnTo>
                  <a:pt x="89829" y="87219"/>
                </a:lnTo>
                <a:lnTo>
                  <a:pt x="109479" y="87219"/>
                </a:lnTo>
                <a:lnTo>
                  <a:pt x="106672" y="85812"/>
                </a:lnTo>
                <a:lnTo>
                  <a:pt x="106672" y="84406"/>
                </a:lnTo>
                <a:lnTo>
                  <a:pt x="105175" y="83000"/>
                </a:lnTo>
                <a:lnTo>
                  <a:pt x="105175" y="14064"/>
                </a:lnTo>
                <a:close/>
              </a:path>
              <a:path w="118110" h="91439">
                <a:moveTo>
                  <a:pt x="117901" y="0"/>
                </a:moveTo>
                <a:lnTo>
                  <a:pt x="92636" y="0"/>
                </a:lnTo>
                <a:lnTo>
                  <a:pt x="82414" y="21975"/>
                </a:lnTo>
                <a:lnTo>
                  <a:pt x="77978" y="31843"/>
                </a:lnTo>
                <a:lnTo>
                  <a:pt x="74296" y="40787"/>
                </a:lnTo>
                <a:lnTo>
                  <a:pt x="58950" y="71748"/>
                </a:lnTo>
                <a:lnTo>
                  <a:pt x="65556" y="71748"/>
                </a:lnTo>
                <a:lnTo>
                  <a:pt x="69328" y="63749"/>
                </a:lnTo>
                <a:lnTo>
                  <a:pt x="74296" y="53464"/>
                </a:lnTo>
                <a:lnTo>
                  <a:pt x="92636" y="14064"/>
                </a:lnTo>
                <a:lnTo>
                  <a:pt x="105175" y="14064"/>
                </a:lnTo>
                <a:lnTo>
                  <a:pt x="105175" y="7032"/>
                </a:lnTo>
                <a:lnTo>
                  <a:pt x="106672" y="5625"/>
                </a:lnTo>
                <a:lnTo>
                  <a:pt x="106672" y="4219"/>
                </a:lnTo>
                <a:lnTo>
                  <a:pt x="117901" y="4219"/>
                </a:lnTo>
                <a:lnTo>
                  <a:pt x="117901" y="0"/>
                </a:lnTo>
                <a:close/>
              </a:path>
            </a:pathLst>
          </a:custGeom>
          <a:solidFill>
            <a:srgbClr val="000000"/>
          </a:solidFill>
        </p:spPr>
        <p:txBody>
          <a:bodyPr wrap="square" lIns="0" tIns="0" rIns="0" bIns="0" rtlCol="0"/>
          <a:lstStyle/>
          <a:p>
            <a:endParaRPr/>
          </a:p>
        </p:txBody>
      </p:sp>
      <p:sp>
        <p:nvSpPr>
          <p:cNvPr id="61" name="object 61"/>
          <p:cNvSpPr/>
          <p:nvPr/>
        </p:nvSpPr>
        <p:spPr>
          <a:xfrm>
            <a:off x="5830400" y="2968554"/>
            <a:ext cx="60960" cy="92075"/>
          </a:xfrm>
          <a:custGeom>
            <a:avLst/>
            <a:gdLst/>
            <a:ahLst/>
            <a:cxnLst/>
            <a:rect l="l" t="t" r="r" b="b"/>
            <a:pathLst>
              <a:path w="60960" h="92075">
                <a:moveTo>
                  <a:pt x="50591" y="9863"/>
                </a:moveTo>
                <a:lnTo>
                  <a:pt x="30878" y="9863"/>
                </a:lnTo>
                <a:lnTo>
                  <a:pt x="35183" y="11270"/>
                </a:lnTo>
                <a:lnTo>
                  <a:pt x="37990" y="15489"/>
                </a:lnTo>
                <a:lnTo>
                  <a:pt x="42107" y="18302"/>
                </a:lnTo>
                <a:lnTo>
                  <a:pt x="43604" y="23928"/>
                </a:lnTo>
                <a:lnTo>
                  <a:pt x="43604" y="33773"/>
                </a:lnTo>
                <a:lnTo>
                  <a:pt x="42107" y="39399"/>
                </a:lnTo>
                <a:lnTo>
                  <a:pt x="39300" y="43619"/>
                </a:lnTo>
                <a:lnTo>
                  <a:pt x="36668" y="48127"/>
                </a:lnTo>
                <a:lnTo>
                  <a:pt x="32984" y="53297"/>
                </a:lnTo>
                <a:lnTo>
                  <a:pt x="28247" y="59259"/>
                </a:lnTo>
                <a:lnTo>
                  <a:pt x="22457" y="66141"/>
                </a:lnTo>
                <a:lnTo>
                  <a:pt x="0" y="88644"/>
                </a:lnTo>
                <a:lnTo>
                  <a:pt x="0" y="91457"/>
                </a:lnTo>
                <a:lnTo>
                  <a:pt x="60447" y="91457"/>
                </a:lnTo>
                <a:lnTo>
                  <a:pt x="60447" y="88644"/>
                </a:lnTo>
                <a:lnTo>
                  <a:pt x="58950" y="87238"/>
                </a:lnTo>
                <a:lnTo>
                  <a:pt x="58950" y="84425"/>
                </a:lnTo>
                <a:lnTo>
                  <a:pt x="60447" y="83018"/>
                </a:lnTo>
                <a:lnTo>
                  <a:pt x="60447" y="81612"/>
                </a:lnTo>
                <a:lnTo>
                  <a:pt x="14035" y="81612"/>
                </a:lnTo>
                <a:lnTo>
                  <a:pt x="26761" y="68954"/>
                </a:lnTo>
                <a:lnTo>
                  <a:pt x="33586" y="61852"/>
                </a:lnTo>
                <a:lnTo>
                  <a:pt x="44710" y="49753"/>
                </a:lnTo>
                <a:lnTo>
                  <a:pt x="49219" y="45025"/>
                </a:lnTo>
                <a:lnTo>
                  <a:pt x="53336" y="37993"/>
                </a:lnTo>
                <a:lnTo>
                  <a:pt x="54833" y="32367"/>
                </a:lnTo>
                <a:lnTo>
                  <a:pt x="54833" y="18302"/>
                </a:lnTo>
                <a:lnTo>
                  <a:pt x="52026" y="11270"/>
                </a:lnTo>
                <a:lnTo>
                  <a:pt x="50591" y="9863"/>
                </a:lnTo>
                <a:close/>
              </a:path>
              <a:path w="60960" h="92075">
                <a:moveTo>
                  <a:pt x="60447" y="80205"/>
                </a:moveTo>
                <a:lnTo>
                  <a:pt x="54833" y="80205"/>
                </a:lnTo>
                <a:lnTo>
                  <a:pt x="47722" y="81612"/>
                </a:lnTo>
                <a:lnTo>
                  <a:pt x="60447" y="81612"/>
                </a:lnTo>
                <a:lnTo>
                  <a:pt x="60447" y="80205"/>
                </a:lnTo>
                <a:close/>
              </a:path>
              <a:path w="60960" h="92075">
                <a:moveTo>
                  <a:pt x="36493" y="0"/>
                </a:moveTo>
                <a:lnTo>
                  <a:pt x="19650" y="0"/>
                </a:lnTo>
                <a:lnTo>
                  <a:pt x="15533" y="2831"/>
                </a:lnTo>
                <a:lnTo>
                  <a:pt x="11228" y="4238"/>
                </a:lnTo>
                <a:lnTo>
                  <a:pt x="8421" y="5644"/>
                </a:lnTo>
                <a:lnTo>
                  <a:pt x="5614" y="9863"/>
                </a:lnTo>
                <a:lnTo>
                  <a:pt x="5614" y="12676"/>
                </a:lnTo>
                <a:lnTo>
                  <a:pt x="4304" y="19709"/>
                </a:lnTo>
                <a:lnTo>
                  <a:pt x="2807" y="28147"/>
                </a:lnTo>
                <a:lnTo>
                  <a:pt x="7111" y="28147"/>
                </a:lnTo>
                <a:lnTo>
                  <a:pt x="8421" y="21115"/>
                </a:lnTo>
                <a:lnTo>
                  <a:pt x="9918" y="16896"/>
                </a:lnTo>
                <a:lnTo>
                  <a:pt x="11228" y="15489"/>
                </a:lnTo>
                <a:lnTo>
                  <a:pt x="11228" y="14083"/>
                </a:lnTo>
                <a:lnTo>
                  <a:pt x="12725" y="12676"/>
                </a:lnTo>
                <a:lnTo>
                  <a:pt x="15533" y="12676"/>
                </a:lnTo>
                <a:lnTo>
                  <a:pt x="21147" y="9863"/>
                </a:lnTo>
                <a:lnTo>
                  <a:pt x="50591" y="9863"/>
                </a:lnTo>
                <a:lnTo>
                  <a:pt x="47722" y="7051"/>
                </a:lnTo>
                <a:lnTo>
                  <a:pt x="43604" y="2831"/>
                </a:lnTo>
                <a:lnTo>
                  <a:pt x="36493" y="0"/>
                </a:lnTo>
                <a:close/>
              </a:path>
            </a:pathLst>
          </a:custGeom>
          <a:solidFill>
            <a:srgbClr val="000000"/>
          </a:solidFill>
        </p:spPr>
        <p:txBody>
          <a:bodyPr wrap="square" lIns="0" tIns="0" rIns="0" bIns="0" rtlCol="0"/>
          <a:lstStyle/>
          <a:p>
            <a:endParaRPr/>
          </a:p>
        </p:txBody>
      </p:sp>
      <p:sp>
        <p:nvSpPr>
          <p:cNvPr id="62" name="object 62"/>
          <p:cNvSpPr/>
          <p:nvPr/>
        </p:nvSpPr>
        <p:spPr>
          <a:xfrm>
            <a:off x="5928651" y="2968554"/>
            <a:ext cx="60960" cy="92075"/>
          </a:xfrm>
          <a:custGeom>
            <a:avLst/>
            <a:gdLst/>
            <a:ahLst/>
            <a:cxnLst/>
            <a:rect l="l" t="t" r="r" b="b"/>
            <a:pathLst>
              <a:path w="60960" h="92075">
                <a:moveTo>
                  <a:pt x="50591" y="9863"/>
                </a:moveTo>
                <a:lnTo>
                  <a:pt x="30878" y="9863"/>
                </a:lnTo>
                <a:lnTo>
                  <a:pt x="35183" y="11270"/>
                </a:lnTo>
                <a:lnTo>
                  <a:pt x="37990" y="15489"/>
                </a:lnTo>
                <a:lnTo>
                  <a:pt x="42107" y="18302"/>
                </a:lnTo>
                <a:lnTo>
                  <a:pt x="43604" y="23928"/>
                </a:lnTo>
                <a:lnTo>
                  <a:pt x="43604" y="33773"/>
                </a:lnTo>
                <a:lnTo>
                  <a:pt x="42107" y="39399"/>
                </a:lnTo>
                <a:lnTo>
                  <a:pt x="39300" y="43619"/>
                </a:lnTo>
                <a:lnTo>
                  <a:pt x="36668" y="48127"/>
                </a:lnTo>
                <a:lnTo>
                  <a:pt x="32984" y="53297"/>
                </a:lnTo>
                <a:lnTo>
                  <a:pt x="28247" y="59259"/>
                </a:lnTo>
                <a:lnTo>
                  <a:pt x="22457" y="66141"/>
                </a:lnTo>
                <a:lnTo>
                  <a:pt x="0" y="88644"/>
                </a:lnTo>
                <a:lnTo>
                  <a:pt x="0" y="91457"/>
                </a:lnTo>
                <a:lnTo>
                  <a:pt x="60447" y="91457"/>
                </a:lnTo>
                <a:lnTo>
                  <a:pt x="60447" y="88644"/>
                </a:lnTo>
                <a:lnTo>
                  <a:pt x="58950" y="87238"/>
                </a:lnTo>
                <a:lnTo>
                  <a:pt x="58950" y="84425"/>
                </a:lnTo>
                <a:lnTo>
                  <a:pt x="60447" y="83018"/>
                </a:lnTo>
                <a:lnTo>
                  <a:pt x="60447" y="81612"/>
                </a:lnTo>
                <a:lnTo>
                  <a:pt x="14035" y="81612"/>
                </a:lnTo>
                <a:lnTo>
                  <a:pt x="26761" y="68954"/>
                </a:lnTo>
                <a:lnTo>
                  <a:pt x="33586" y="61852"/>
                </a:lnTo>
                <a:lnTo>
                  <a:pt x="44710" y="49753"/>
                </a:lnTo>
                <a:lnTo>
                  <a:pt x="49219" y="45025"/>
                </a:lnTo>
                <a:lnTo>
                  <a:pt x="53336" y="37993"/>
                </a:lnTo>
                <a:lnTo>
                  <a:pt x="54833" y="32367"/>
                </a:lnTo>
                <a:lnTo>
                  <a:pt x="54833" y="18302"/>
                </a:lnTo>
                <a:lnTo>
                  <a:pt x="52026" y="11270"/>
                </a:lnTo>
                <a:lnTo>
                  <a:pt x="50591" y="9863"/>
                </a:lnTo>
                <a:close/>
              </a:path>
              <a:path w="60960" h="92075">
                <a:moveTo>
                  <a:pt x="60447" y="80205"/>
                </a:moveTo>
                <a:lnTo>
                  <a:pt x="54833" y="80205"/>
                </a:lnTo>
                <a:lnTo>
                  <a:pt x="47722" y="81612"/>
                </a:lnTo>
                <a:lnTo>
                  <a:pt x="60447" y="81612"/>
                </a:lnTo>
                <a:lnTo>
                  <a:pt x="60447" y="80205"/>
                </a:lnTo>
                <a:close/>
              </a:path>
              <a:path w="60960" h="92075">
                <a:moveTo>
                  <a:pt x="36493" y="0"/>
                </a:moveTo>
                <a:lnTo>
                  <a:pt x="19650" y="0"/>
                </a:lnTo>
                <a:lnTo>
                  <a:pt x="15533" y="2831"/>
                </a:lnTo>
                <a:lnTo>
                  <a:pt x="11228" y="4238"/>
                </a:lnTo>
                <a:lnTo>
                  <a:pt x="8421" y="5644"/>
                </a:lnTo>
                <a:lnTo>
                  <a:pt x="5614" y="9863"/>
                </a:lnTo>
                <a:lnTo>
                  <a:pt x="5614" y="12676"/>
                </a:lnTo>
                <a:lnTo>
                  <a:pt x="4304" y="19709"/>
                </a:lnTo>
                <a:lnTo>
                  <a:pt x="2807" y="28147"/>
                </a:lnTo>
                <a:lnTo>
                  <a:pt x="7111" y="28147"/>
                </a:lnTo>
                <a:lnTo>
                  <a:pt x="8421" y="21115"/>
                </a:lnTo>
                <a:lnTo>
                  <a:pt x="9918" y="16896"/>
                </a:lnTo>
                <a:lnTo>
                  <a:pt x="11228" y="15489"/>
                </a:lnTo>
                <a:lnTo>
                  <a:pt x="11228" y="14083"/>
                </a:lnTo>
                <a:lnTo>
                  <a:pt x="12725" y="12676"/>
                </a:lnTo>
                <a:lnTo>
                  <a:pt x="15533" y="12676"/>
                </a:lnTo>
                <a:lnTo>
                  <a:pt x="21147" y="9863"/>
                </a:lnTo>
                <a:lnTo>
                  <a:pt x="50591" y="9863"/>
                </a:lnTo>
                <a:lnTo>
                  <a:pt x="47722" y="7051"/>
                </a:lnTo>
                <a:lnTo>
                  <a:pt x="43604" y="2831"/>
                </a:lnTo>
                <a:lnTo>
                  <a:pt x="36493" y="0"/>
                </a:lnTo>
                <a:close/>
              </a:path>
            </a:pathLst>
          </a:custGeom>
          <a:solidFill>
            <a:srgbClr val="000000"/>
          </a:solidFill>
        </p:spPr>
        <p:txBody>
          <a:bodyPr wrap="square" lIns="0" tIns="0" rIns="0" bIns="0" rtlCol="0"/>
          <a:lstStyle/>
          <a:p>
            <a:endParaRPr/>
          </a:p>
        </p:txBody>
      </p:sp>
      <p:sp>
        <p:nvSpPr>
          <p:cNvPr id="63" name="object 63"/>
          <p:cNvSpPr/>
          <p:nvPr/>
        </p:nvSpPr>
        <p:spPr>
          <a:xfrm>
            <a:off x="6640553" y="2968554"/>
            <a:ext cx="59055" cy="92075"/>
          </a:xfrm>
          <a:custGeom>
            <a:avLst/>
            <a:gdLst/>
            <a:ahLst/>
            <a:cxnLst/>
            <a:rect l="l" t="t" r="r" b="b"/>
            <a:pathLst>
              <a:path w="59054" h="92075">
                <a:moveTo>
                  <a:pt x="55143" y="11270"/>
                </a:moveTo>
                <a:lnTo>
                  <a:pt x="47722" y="11270"/>
                </a:lnTo>
                <a:lnTo>
                  <a:pt x="47722" y="12676"/>
                </a:lnTo>
                <a:lnTo>
                  <a:pt x="44479" y="18456"/>
                </a:lnTo>
                <a:lnTo>
                  <a:pt x="41008" y="25159"/>
                </a:lnTo>
                <a:lnTo>
                  <a:pt x="37010" y="32653"/>
                </a:lnTo>
                <a:lnTo>
                  <a:pt x="32188" y="40806"/>
                </a:lnTo>
                <a:lnTo>
                  <a:pt x="14339" y="71237"/>
                </a:lnTo>
                <a:lnTo>
                  <a:pt x="7792" y="82161"/>
                </a:lnTo>
                <a:lnTo>
                  <a:pt x="2807" y="90051"/>
                </a:lnTo>
                <a:lnTo>
                  <a:pt x="2807" y="91457"/>
                </a:lnTo>
                <a:lnTo>
                  <a:pt x="15345" y="91457"/>
                </a:lnTo>
                <a:lnTo>
                  <a:pt x="22738" y="74862"/>
                </a:lnTo>
                <a:lnTo>
                  <a:pt x="32376" y="54704"/>
                </a:lnTo>
                <a:lnTo>
                  <a:pt x="44400" y="31117"/>
                </a:lnTo>
                <a:lnTo>
                  <a:pt x="55143" y="11270"/>
                </a:lnTo>
                <a:close/>
              </a:path>
              <a:path w="59054" h="92075">
                <a:moveTo>
                  <a:pt x="58950" y="0"/>
                </a:moveTo>
                <a:lnTo>
                  <a:pt x="52637" y="823"/>
                </a:lnTo>
                <a:lnTo>
                  <a:pt x="44517" y="1247"/>
                </a:lnTo>
                <a:lnTo>
                  <a:pt x="34817" y="1402"/>
                </a:lnTo>
                <a:lnTo>
                  <a:pt x="0" y="1425"/>
                </a:lnTo>
                <a:lnTo>
                  <a:pt x="0" y="29554"/>
                </a:lnTo>
                <a:lnTo>
                  <a:pt x="4117" y="29554"/>
                </a:lnTo>
                <a:lnTo>
                  <a:pt x="4117" y="19709"/>
                </a:lnTo>
                <a:lnTo>
                  <a:pt x="5614" y="16896"/>
                </a:lnTo>
                <a:lnTo>
                  <a:pt x="5614" y="14083"/>
                </a:lnTo>
                <a:lnTo>
                  <a:pt x="6924" y="14083"/>
                </a:lnTo>
                <a:lnTo>
                  <a:pt x="6924" y="12676"/>
                </a:lnTo>
                <a:lnTo>
                  <a:pt x="16843" y="12676"/>
                </a:lnTo>
                <a:lnTo>
                  <a:pt x="25706" y="11863"/>
                </a:lnTo>
                <a:lnTo>
                  <a:pt x="33288" y="11446"/>
                </a:lnTo>
                <a:lnTo>
                  <a:pt x="39291" y="11292"/>
                </a:lnTo>
                <a:lnTo>
                  <a:pt x="55143" y="11270"/>
                </a:lnTo>
                <a:lnTo>
                  <a:pt x="58950" y="4238"/>
                </a:lnTo>
                <a:lnTo>
                  <a:pt x="58950" y="0"/>
                </a:lnTo>
                <a:close/>
              </a:path>
            </a:pathLst>
          </a:custGeom>
          <a:solidFill>
            <a:srgbClr val="000000"/>
          </a:solidFill>
        </p:spPr>
        <p:txBody>
          <a:bodyPr wrap="square" lIns="0" tIns="0" rIns="0" bIns="0" rtlCol="0"/>
          <a:lstStyle/>
          <a:p>
            <a:endParaRPr/>
          </a:p>
        </p:txBody>
      </p:sp>
      <p:sp>
        <p:nvSpPr>
          <p:cNvPr id="64" name="object 64"/>
          <p:cNvSpPr/>
          <p:nvPr/>
        </p:nvSpPr>
        <p:spPr>
          <a:xfrm>
            <a:off x="6705118" y="2968554"/>
            <a:ext cx="60325" cy="92075"/>
          </a:xfrm>
          <a:custGeom>
            <a:avLst/>
            <a:gdLst/>
            <a:ahLst/>
            <a:cxnLst/>
            <a:rect l="l" t="t" r="r" b="b"/>
            <a:pathLst>
              <a:path w="60325" h="92075">
                <a:moveTo>
                  <a:pt x="56261" y="11270"/>
                </a:moveTo>
                <a:lnTo>
                  <a:pt x="49032" y="11270"/>
                </a:lnTo>
                <a:lnTo>
                  <a:pt x="49032" y="12676"/>
                </a:lnTo>
                <a:lnTo>
                  <a:pt x="45686" y="18456"/>
                </a:lnTo>
                <a:lnTo>
                  <a:pt x="41825" y="25335"/>
                </a:lnTo>
                <a:lnTo>
                  <a:pt x="37873" y="32653"/>
                </a:lnTo>
                <a:lnTo>
                  <a:pt x="33686" y="40806"/>
                </a:lnTo>
                <a:lnTo>
                  <a:pt x="23729" y="57408"/>
                </a:lnTo>
                <a:lnTo>
                  <a:pt x="15088" y="71237"/>
                </a:lnTo>
                <a:lnTo>
                  <a:pt x="8026" y="82161"/>
                </a:lnTo>
                <a:lnTo>
                  <a:pt x="2807" y="90051"/>
                </a:lnTo>
                <a:lnTo>
                  <a:pt x="4117" y="91457"/>
                </a:lnTo>
                <a:lnTo>
                  <a:pt x="16843" y="91457"/>
                </a:lnTo>
                <a:lnTo>
                  <a:pt x="23390" y="74862"/>
                </a:lnTo>
                <a:lnTo>
                  <a:pt x="32727" y="54704"/>
                </a:lnTo>
                <a:lnTo>
                  <a:pt x="44976" y="31117"/>
                </a:lnTo>
                <a:lnTo>
                  <a:pt x="56261" y="11270"/>
                </a:lnTo>
                <a:close/>
              </a:path>
              <a:path w="60325" h="92075">
                <a:moveTo>
                  <a:pt x="60260" y="0"/>
                </a:moveTo>
                <a:lnTo>
                  <a:pt x="53397" y="823"/>
                </a:lnTo>
                <a:lnTo>
                  <a:pt x="45359" y="1247"/>
                </a:lnTo>
                <a:lnTo>
                  <a:pt x="36022" y="1402"/>
                </a:lnTo>
                <a:lnTo>
                  <a:pt x="0" y="1425"/>
                </a:lnTo>
                <a:lnTo>
                  <a:pt x="1310" y="5644"/>
                </a:lnTo>
                <a:lnTo>
                  <a:pt x="1310" y="29554"/>
                </a:lnTo>
                <a:lnTo>
                  <a:pt x="4117" y="29554"/>
                </a:lnTo>
                <a:lnTo>
                  <a:pt x="5614" y="25335"/>
                </a:lnTo>
                <a:lnTo>
                  <a:pt x="5614" y="16896"/>
                </a:lnTo>
                <a:lnTo>
                  <a:pt x="6924" y="15489"/>
                </a:lnTo>
                <a:lnTo>
                  <a:pt x="6924" y="14083"/>
                </a:lnTo>
                <a:lnTo>
                  <a:pt x="8421" y="12676"/>
                </a:lnTo>
                <a:lnTo>
                  <a:pt x="18153" y="12676"/>
                </a:lnTo>
                <a:lnTo>
                  <a:pt x="26913" y="11863"/>
                </a:lnTo>
                <a:lnTo>
                  <a:pt x="34200" y="11446"/>
                </a:lnTo>
                <a:lnTo>
                  <a:pt x="40154" y="11292"/>
                </a:lnTo>
                <a:lnTo>
                  <a:pt x="56261" y="11270"/>
                </a:lnTo>
                <a:lnTo>
                  <a:pt x="60260" y="4238"/>
                </a:lnTo>
                <a:lnTo>
                  <a:pt x="60260" y="0"/>
                </a:lnTo>
                <a:close/>
              </a:path>
            </a:pathLst>
          </a:custGeom>
          <a:solidFill>
            <a:srgbClr val="000000"/>
          </a:solidFill>
        </p:spPr>
        <p:txBody>
          <a:bodyPr wrap="square" lIns="0" tIns="0" rIns="0" bIns="0" rtlCol="0"/>
          <a:lstStyle/>
          <a:p>
            <a:endParaRPr/>
          </a:p>
        </p:txBody>
      </p:sp>
      <p:sp>
        <p:nvSpPr>
          <p:cNvPr id="65" name="object 65"/>
          <p:cNvSpPr/>
          <p:nvPr/>
        </p:nvSpPr>
        <p:spPr>
          <a:xfrm>
            <a:off x="7461745" y="2968552"/>
            <a:ext cx="57785" cy="93345"/>
          </a:xfrm>
          <a:custGeom>
            <a:avLst/>
            <a:gdLst/>
            <a:ahLst/>
            <a:cxnLst/>
            <a:rect l="l" t="t" r="r" b="b"/>
            <a:pathLst>
              <a:path w="57784" h="93344">
                <a:moveTo>
                  <a:pt x="37990" y="0"/>
                </a:moveTo>
                <a:lnTo>
                  <a:pt x="22457" y="0"/>
                </a:lnTo>
                <a:lnTo>
                  <a:pt x="15533" y="2831"/>
                </a:lnTo>
                <a:lnTo>
                  <a:pt x="11228" y="7051"/>
                </a:lnTo>
                <a:lnTo>
                  <a:pt x="5614" y="11270"/>
                </a:lnTo>
                <a:lnTo>
                  <a:pt x="2807" y="16896"/>
                </a:lnTo>
                <a:lnTo>
                  <a:pt x="2807" y="28147"/>
                </a:lnTo>
                <a:lnTo>
                  <a:pt x="4304" y="32367"/>
                </a:lnTo>
                <a:lnTo>
                  <a:pt x="7111" y="36586"/>
                </a:lnTo>
                <a:lnTo>
                  <a:pt x="12725" y="42212"/>
                </a:lnTo>
                <a:lnTo>
                  <a:pt x="18340" y="45025"/>
                </a:lnTo>
                <a:lnTo>
                  <a:pt x="10105" y="49775"/>
                </a:lnTo>
                <a:lnTo>
                  <a:pt x="4397" y="55583"/>
                </a:lnTo>
                <a:lnTo>
                  <a:pt x="1076" y="62446"/>
                </a:lnTo>
                <a:lnTo>
                  <a:pt x="0" y="70360"/>
                </a:lnTo>
                <a:lnTo>
                  <a:pt x="0" y="75986"/>
                </a:lnTo>
                <a:lnTo>
                  <a:pt x="2807" y="81612"/>
                </a:lnTo>
                <a:lnTo>
                  <a:pt x="7111" y="87238"/>
                </a:lnTo>
                <a:lnTo>
                  <a:pt x="12725" y="91457"/>
                </a:lnTo>
                <a:lnTo>
                  <a:pt x="18340" y="92863"/>
                </a:lnTo>
                <a:lnTo>
                  <a:pt x="35183" y="92863"/>
                </a:lnTo>
                <a:lnTo>
                  <a:pt x="42107" y="90051"/>
                </a:lnTo>
                <a:lnTo>
                  <a:pt x="43511" y="88644"/>
                </a:lnTo>
                <a:lnTo>
                  <a:pt x="22457" y="88644"/>
                </a:lnTo>
                <a:lnTo>
                  <a:pt x="18340" y="87238"/>
                </a:lnTo>
                <a:lnTo>
                  <a:pt x="14035" y="83018"/>
                </a:lnTo>
                <a:lnTo>
                  <a:pt x="11228" y="80205"/>
                </a:lnTo>
                <a:lnTo>
                  <a:pt x="9918" y="74579"/>
                </a:lnTo>
                <a:lnTo>
                  <a:pt x="9918" y="63328"/>
                </a:lnTo>
                <a:lnTo>
                  <a:pt x="11228" y="59108"/>
                </a:lnTo>
                <a:lnTo>
                  <a:pt x="14035" y="54889"/>
                </a:lnTo>
                <a:lnTo>
                  <a:pt x="15533" y="52057"/>
                </a:lnTo>
                <a:lnTo>
                  <a:pt x="18340" y="49244"/>
                </a:lnTo>
                <a:lnTo>
                  <a:pt x="22457" y="47838"/>
                </a:lnTo>
                <a:lnTo>
                  <a:pt x="50529" y="47838"/>
                </a:lnTo>
                <a:lnTo>
                  <a:pt x="46411" y="45025"/>
                </a:lnTo>
                <a:lnTo>
                  <a:pt x="37990" y="40806"/>
                </a:lnTo>
                <a:lnTo>
                  <a:pt x="41733" y="37993"/>
                </a:lnTo>
                <a:lnTo>
                  <a:pt x="32376" y="37993"/>
                </a:lnTo>
                <a:lnTo>
                  <a:pt x="25264" y="35180"/>
                </a:lnTo>
                <a:lnTo>
                  <a:pt x="19650" y="30960"/>
                </a:lnTo>
                <a:lnTo>
                  <a:pt x="16843" y="29554"/>
                </a:lnTo>
                <a:lnTo>
                  <a:pt x="14035" y="26741"/>
                </a:lnTo>
                <a:lnTo>
                  <a:pt x="14035" y="14083"/>
                </a:lnTo>
                <a:lnTo>
                  <a:pt x="15533" y="11270"/>
                </a:lnTo>
                <a:lnTo>
                  <a:pt x="21147" y="5644"/>
                </a:lnTo>
                <a:lnTo>
                  <a:pt x="23954" y="4238"/>
                </a:lnTo>
                <a:lnTo>
                  <a:pt x="46349" y="4238"/>
                </a:lnTo>
                <a:lnTo>
                  <a:pt x="43604" y="1425"/>
                </a:lnTo>
                <a:lnTo>
                  <a:pt x="37990" y="0"/>
                </a:lnTo>
                <a:close/>
              </a:path>
              <a:path w="57784" h="93344">
                <a:moveTo>
                  <a:pt x="50529" y="47838"/>
                </a:moveTo>
                <a:lnTo>
                  <a:pt x="22457" y="47838"/>
                </a:lnTo>
                <a:lnTo>
                  <a:pt x="32376" y="52057"/>
                </a:lnTo>
                <a:lnTo>
                  <a:pt x="39300" y="54889"/>
                </a:lnTo>
                <a:lnTo>
                  <a:pt x="44914" y="60515"/>
                </a:lnTo>
                <a:lnTo>
                  <a:pt x="47722" y="64734"/>
                </a:lnTo>
                <a:lnTo>
                  <a:pt x="47722" y="75986"/>
                </a:lnTo>
                <a:lnTo>
                  <a:pt x="44914" y="80205"/>
                </a:lnTo>
                <a:lnTo>
                  <a:pt x="42107" y="83018"/>
                </a:lnTo>
                <a:lnTo>
                  <a:pt x="37990" y="87238"/>
                </a:lnTo>
                <a:lnTo>
                  <a:pt x="33686" y="88644"/>
                </a:lnTo>
                <a:lnTo>
                  <a:pt x="43511" y="88644"/>
                </a:lnTo>
                <a:lnTo>
                  <a:pt x="47722" y="84425"/>
                </a:lnTo>
                <a:lnTo>
                  <a:pt x="54833" y="78799"/>
                </a:lnTo>
                <a:lnTo>
                  <a:pt x="57640" y="71767"/>
                </a:lnTo>
                <a:lnTo>
                  <a:pt x="57640" y="59108"/>
                </a:lnTo>
                <a:lnTo>
                  <a:pt x="56143" y="54889"/>
                </a:lnTo>
                <a:lnTo>
                  <a:pt x="53336" y="50651"/>
                </a:lnTo>
                <a:lnTo>
                  <a:pt x="50529" y="47838"/>
                </a:lnTo>
                <a:close/>
              </a:path>
              <a:path w="57784" h="93344">
                <a:moveTo>
                  <a:pt x="46349" y="4238"/>
                </a:moveTo>
                <a:lnTo>
                  <a:pt x="33686" y="4238"/>
                </a:lnTo>
                <a:lnTo>
                  <a:pt x="37990" y="5644"/>
                </a:lnTo>
                <a:lnTo>
                  <a:pt x="43604" y="11270"/>
                </a:lnTo>
                <a:lnTo>
                  <a:pt x="44914" y="15489"/>
                </a:lnTo>
                <a:lnTo>
                  <a:pt x="44914" y="23928"/>
                </a:lnTo>
                <a:lnTo>
                  <a:pt x="43604" y="28147"/>
                </a:lnTo>
                <a:lnTo>
                  <a:pt x="42107" y="30960"/>
                </a:lnTo>
                <a:lnTo>
                  <a:pt x="36493" y="36586"/>
                </a:lnTo>
                <a:lnTo>
                  <a:pt x="32376" y="37993"/>
                </a:lnTo>
                <a:lnTo>
                  <a:pt x="41733" y="37993"/>
                </a:lnTo>
                <a:lnTo>
                  <a:pt x="43604" y="36586"/>
                </a:lnTo>
                <a:lnTo>
                  <a:pt x="47722" y="32367"/>
                </a:lnTo>
                <a:lnTo>
                  <a:pt x="50529" y="29554"/>
                </a:lnTo>
                <a:lnTo>
                  <a:pt x="52026" y="26741"/>
                </a:lnTo>
                <a:lnTo>
                  <a:pt x="53336" y="22522"/>
                </a:lnTo>
                <a:lnTo>
                  <a:pt x="53336" y="12676"/>
                </a:lnTo>
                <a:lnTo>
                  <a:pt x="52026" y="8457"/>
                </a:lnTo>
                <a:lnTo>
                  <a:pt x="47722" y="5644"/>
                </a:lnTo>
                <a:lnTo>
                  <a:pt x="46349" y="4238"/>
                </a:lnTo>
                <a:close/>
              </a:path>
            </a:pathLst>
          </a:custGeom>
          <a:solidFill>
            <a:srgbClr val="000000"/>
          </a:solidFill>
        </p:spPr>
        <p:txBody>
          <a:bodyPr wrap="square" lIns="0" tIns="0" rIns="0" bIns="0" rtlCol="0"/>
          <a:lstStyle/>
          <a:p>
            <a:endParaRPr/>
          </a:p>
        </p:txBody>
      </p:sp>
      <p:sp>
        <p:nvSpPr>
          <p:cNvPr id="66" name="object 66"/>
          <p:cNvSpPr/>
          <p:nvPr/>
        </p:nvSpPr>
        <p:spPr>
          <a:xfrm>
            <a:off x="7525000" y="2968554"/>
            <a:ext cx="60325" cy="92075"/>
          </a:xfrm>
          <a:custGeom>
            <a:avLst/>
            <a:gdLst/>
            <a:ahLst/>
            <a:cxnLst/>
            <a:rect l="l" t="t" r="r" b="b"/>
            <a:pathLst>
              <a:path w="60325" h="92075">
                <a:moveTo>
                  <a:pt x="54646" y="87238"/>
                </a:moveTo>
                <a:lnTo>
                  <a:pt x="26574" y="87238"/>
                </a:lnTo>
                <a:lnTo>
                  <a:pt x="19650" y="88644"/>
                </a:lnTo>
                <a:lnTo>
                  <a:pt x="19650" y="91457"/>
                </a:lnTo>
                <a:lnTo>
                  <a:pt x="60260" y="91457"/>
                </a:lnTo>
                <a:lnTo>
                  <a:pt x="60260" y="88644"/>
                </a:lnTo>
                <a:lnTo>
                  <a:pt x="54646" y="87238"/>
                </a:lnTo>
                <a:close/>
              </a:path>
              <a:path w="60325" h="92075">
                <a:moveTo>
                  <a:pt x="46224" y="67547"/>
                </a:moveTo>
                <a:lnTo>
                  <a:pt x="34996" y="67547"/>
                </a:lnTo>
                <a:lnTo>
                  <a:pt x="34996" y="85831"/>
                </a:lnTo>
                <a:lnTo>
                  <a:pt x="33686" y="85831"/>
                </a:lnTo>
                <a:lnTo>
                  <a:pt x="33686" y="87238"/>
                </a:lnTo>
                <a:lnTo>
                  <a:pt x="47722" y="87238"/>
                </a:lnTo>
                <a:lnTo>
                  <a:pt x="47722" y="85831"/>
                </a:lnTo>
                <a:lnTo>
                  <a:pt x="46224" y="84425"/>
                </a:lnTo>
                <a:lnTo>
                  <a:pt x="46224" y="67547"/>
                </a:lnTo>
                <a:close/>
              </a:path>
              <a:path w="60325" h="92075">
                <a:moveTo>
                  <a:pt x="44914" y="0"/>
                </a:moveTo>
                <a:lnTo>
                  <a:pt x="42107" y="2831"/>
                </a:lnTo>
                <a:lnTo>
                  <a:pt x="39300" y="2831"/>
                </a:lnTo>
                <a:lnTo>
                  <a:pt x="36493" y="4238"/>
                </a:lnTo>
                <a:lnTo>
                  <a:pt x="29817" y="14237"/>
                </a:lnTo>
                <a:lnTo>
                  <a:pt x="24492" y="23049"/>
                </a:lnTo>
                <a:lnTo>
                  <a:pt x="16843" y="36586"/>
                </a:lnTo>
                <a:lnTo>
                  <a:pt x="9404" y="48544"/>
                </a:lnTo>
                <a:lnTo>
                  <a:pt x="4947" y="55977"/>
                </a:lnTo>
                <a:lnTo>
                  <a:pt x="0" y="64734"/>
                </a:lnTo>
                <a:lnTo>
                  <a:pt x="0" y="68954"/>
                </a:lnTo>
                <a:lnTo>
                  <a:pt x="6231" y="68734"/>
                </a:lnTo>
                <a:lnTo>
                  <a:pt x="24027" y="67767"/>
                </a:lnTo>
                <a:lnTo>
                  <a:pt x="34996" y="67547"/>
                </a:lnTo>
                <a:lnTo>
                  <a:pt x="60260" y="67547"/>
                </a:lnTo>
                <a:lnTo>
                  <a:pt x="60260" y="60515"/>
                </a:lnTo>
                <a:lnTo>
                  <a:pt x="8421" y="60515"/>
                </a:lnTo>
                <a:lnTo>
                  <a:pt x="14942" y="48110"/>
                </a:lnTo>
                <a:lnTo>
                  <a:pt x="21708" y="36237"/>
                </a:lnTo>
                <a:lnTo>
                  <a:pt x="28475" y="24895"/>
                </a:lnTo>
                <a:lnTo>
                  <a:pt x="34996" y="14083"/>
                </a:lnTo>
                <a:lnTo>
                  <a:pt x="46224" y="14083"/>
                </a:lnTo>
                <a:lnTo>
                  <a:pt x="46224" y="5644"/>
                </a:lnTo>
                <a:lnTo>
                  <a:pt x="47722" y="1425"/>
                </a:lnTo>
                <a:lnTo>
                  <a:pt x="44914" y="0"/>
                </a:lnTo>
                <a:close/>
              </a:path>
              <a:path w="60325" h="92075">
                <a:moveTo>
                  <a:pt x="60260" y="67547"/>
                </a:moveTo>
                <a:lnTo>
                  <a:pt x="51839" y="67547"/>
                </a:lnTo>
                <a:lnTo>
                  <a:pt x="56143" y="68954"/>
                </a:lnTo>
                <a:lnTo>
                  <a:pt x="60260" y="68954"/>
                </a:lnTo>
                <a:lnTo>
                  <a:pt x="60260" y="67547"/>
                </a:lnTo>
                <a:close/>
              </a:path>
              <a:path w="60325" h="92075">
                <a:moveTo>
                  <a:pt x="46224" y="14083"/>
                </a:moveTo>
                <a:lnTo>
                  <a:pt x="34996" y="14083"/>
                </a:lnTo>
                <a:lnTo>
                  <a:pt x="34996" y="60515"/>
                </a:lnTo>
                <a:lnTo>
                  <a:pt x="46224" y="60515"/>
                </a:lnTo>
                <a:lnTo>
                  <a:pt x="46224" y="14083"/>
                </a:lnTo>
                <a:close/>
              </a:path>
              <a:path w="60325" h="92075">
                <a:moveTo>
                  <a:pt x="60260" y="59108"/>
                </a:moveTo>
                <a:lnTo>
                  <a:pt x="57453" y="59108"/>
                </a:lnTo>
                <a:lnTo>
                  <a:pt x="51839" y="60515"/>
                </a:lnTo>
                <a:lnTo>
                  <a:pt x="60260" y="60515"/>
                </a:lnTo>
                <a:lnTo>
                  <a:pt x="60260" y="59108"/>
                </a:lnTo>
                <a:close/>
              </a:path>
            </a:pathLst>
          </a:custGeom>
          <a:solidFill>
            <a:srgbClr val="000000"/>
          </a:solidFill>
        </p:spPr>
        <p:txBody>
          <a:bodyPr wrap="square" lIns="0" tIns="0" rIns="0" bIns="0" rtlCol="0"/>
          <a:lstStyle/>
          <a:p>
            <a:endParaRPr/>
          </a:p>
        </p:txBody>
      </p:sp>
      <p:sp>
        <p:nvSpPr>
          <p:cNvPr id="67" name="object 67"/>
          <p:cNvSpPr/>
          <p:nvPr/>
        </p:nvSpPr>
        <p:spPr>
          <a:xfrm>
            <a:off x="8472516" y="2968554"/>
            <a:ext cx="60960" cy="92075"/>
          </a:xfrm>
          <a:custGeom>
            <a:avLst/>
            <a:gdLst/>
            <a:ahLst/>
            <a:cxnLst/>
            <a:rect l="l" t="t" r="r" b="b"/>
            <a:pathLst>
              <a:path w="60959" h="92075">
                <a:moveTo>
                  <a:pt x="51464" y="9863"/>
                </a:moveTo>
                <a:lnTo>
                  <a:pt x="30878" y="9863"/>
                </a:lnTo>
                <a:lnTo>
                  <a:pt x="35183" y="11270"/>
                </a:lnTo>
                <a:lnTo>
                  <a:pt x="37990" y="15489"/>
                </a:lnTo>
                <a:lnTo>
                  <a:pt x="42107" y="18302"/>
                </a:lnTo>
                <a:lnTo>
                  <a:pt x="43604" y="23928"/>
                </a:lnTo>
                <a:lnTo>
                  <a:pt x="43604" y="33773"/>
                </a:lnTo>
                <a:lnTo>
                  <a:pt x="42107" y="39399"/>
                </a:lnTo>
                <a:lnTo>
                  <a:pt x="39300" y="43619"/>
                </a:lnTo>
                <a:lnTo>
                  <a:pt x="36668" y="48127"/>
                </a:lnTo>
                <a:lnTo>
                  <a:pt x="32984" y="53297"/>
                </a:lnTo>
                <a:lnTo>
                  <a:pt x="28247" y="59259"/>
                </a:lnTo>
                <a:lnTo>
                  <a:pt x="22457" y="66141"/>
                </a:lnTo>
                <a:lnTo>
                  <a:pt x="0" y="88644"/>
                </a:lnTo>
                <a:lnTo>
                  <a:pt x="0" y="91457"/>
                </a:lnTo>
                <a:lnTo>
                  <a:pt x="60447" y="91457"/>
                </a:lnTo>
                <a:lnTo>
                  <a:pt x="60447" y="88644"/>
                </a:lnTo>
                <a:lnTo>
                  <a:pt x="58950" y="87238"/>
                </a:lnTo>
                <a:lnTo>
                  <a:pt x="58950" y="84425"/>
                </a:lnTo>
                <a:lnTo>
                  <a:pt x="60447" y="83018"/>
                </a:lnTo>
                <a:lnTo>
                  <a:pt x="60447" y="81612"/>
                </a:lnTo>
                <a:lnTo>
                  <a:pt x="14035" y="81612"/>
                </a:lnTo>
                <a:lnTo>
                  <a:pt x="26761" y="68954"/>
                </a:lnTo>
                <a:lnTo>
                  <a:pt x="33586" y="61852"/>
                </a:lnTo>
                <a:lnTo>
                  <a:pt x="44710" y="49753"/>
                </a:lnTo>
                <a:lnTo>
                  <a:pt x="49219" y="45025"/>
                </a:lnTo>
                <a:lnTo>
                  <a:pt x="53336" y="37993"/>
                </a:lnTo>
                <a:lnTo>
                  <a:pt x="54833" y="32367"/>
                </a:lnTo>
                <a:lnTo>
                  <a:pt x="54833" y="18302"/>
                </a:lnTo>
                <a:lnTo>
                  <a:pt x="53336" y="11270"/>
                </a:lnTo>
                <a:lnTo>
                  <a:pt x="51464" y="9863"/>
                </a:lnTo>
                <a:close/>
              </a:path>
              <a:path w="60959" h="92075">
                <a:moveTo>
                  <a:pt x="60447" y="80205"/>
                </a:moveTo>
                <a:lnTo>
                  <a:pt x="54833" y="80205"/>
                </a:lnTo>
                <a:lnTo>
                  <a:pt x="47722" y="81612"/>
                </a:lnTo>
                <a:lnTo>
                  <a:pt x="60447" y="81612"/>
                </a:lnTo>
                <a:lnTo>
                  <a:pt x="60447" y="80205"/>
                </a:lnTo>
                <a:close/>
              </a:path>
              <a:path w="60959" h="92075">
                <a:moveTo>
                  <a:pt x="36493" y="0"/>
                </a:moveTo>
                <a:lnTo>
                  <a:pt x="19650" y="0"/>
                </a:lnTo>
                <a:lnTo>
                  <a:pt x="15533" y="2831"/>
                </a:lnTo>
                <a:lnTo>
                  <a:pt x="12725" y="4238"/>
                </a:lnTo>
                <a:lnTo>
                  <a:pt x="8421" y="5644"/>
                </a:lnTo>
                <a:lnTo>
                  <a:pt x="5614" y="9863"/>
                </a:lnTo>
                <a:lnTo>
                  <a:pt x="5614" y="12676"/>
                </a:lnTo>
                <a:lnTo>
                  <a:pt x="4304" y="19709"/>
                </a:lnTo>
                <a:lnTo>
                  <a:pt x="2807" y="28147"/>
                </a:lnTo>
                <a:lnTo>
                  <a:pt x="7111" y="28147"/>
                </a:lnTo>
                <a:lnTo>
                  <a:pt x="8421" y="21115"/>
                </a:lnTo>
                <a:lnTo>
                  <a:pt x="9918" y="16896"/>
                </a:lnTo>
                <a:lnTo>
                  <a:pt x="11228" y="15489"/>
                </a:lnTo>
                <a:lnTo>
                  <a:pt x="11228" y="14083"/>
                </a:lnTo>
                <a:lnTo>
                  <a:pt x="14035" y="12676"/>
                </a:lnTo>
                <a:lnTo>
                  <a:pt x="15533" y="12676"/>
                </a:lnTo>
                <a:lnTo>
                  <a:pt x="21147" y="9863"/>
                </a:lnTo>
                <a:lnTo>
                  <a:pt x="51464" y="9863"/>
                </a:lnTo>
                <a:lnTo>
                  <a:pt x="47722" y="7051"/>
                </a:lnTo>
                <a:lnTo>
                  <a:pt x="43604" y="2831"/>
                </a:lnTo>
                <a:lnTo>
                  <a:pt x="36493" y="0"/>
                </a:lnTo>
                <a:close/>
              </a:path>
            </a:pathLst>
          </a:custGeom>
          <a:solidFill>
            <a:srgbClr val="000000"/>
          </a:solidFill>
        </p:spPr>
        <p:txBody>
          <a:bodyPr wrap="square" lIns="0" tIns="0" rIns="0" bIns="0" rtlCol="0"/>
          <a:lstStyle/>
          <a:p>
            <a:endParaRPr/>
          </a:p>
        </p:txBody>
      </p:sp>
      <p:sp>
        <p:nvSpPr>
          <p:cNvPr id="68" name="object 68"/>
          <p:cNvSpPr/>
          <p:nvPr/>
        </p:nvSpPr>
        <p:spPr>
          <a:xfrm>
            <a:off x="8535769" y="2968554"/>
            <a:ext cx="62230" cy="92075"/>
          </a:xfrm>
          <a:custGeom>
            <a:avLst/>
            <a:gdLst/>
            <a:ahLst/>
            <a:cxnLst/>
            <a:rect l="l" t="t" r="r" b="b"/>
            <a:pathLst>
              <a:path w="62229" h="92075">
                <a:moveTo>
                  <a:pt x="54646" y="87238"/>
                </a:moveTo>
                <a:lnTo>
                  <a:pt x="26574" y="87238"/>
                </a:lnTo>
                <a:lnTo>
                  <a:pt x="19650" y="88644"/>
                </a:lnTo>
                <a:lnTo>
                  <a:pt x="19650" y="91457"/>
                </a:lnTo>
                <a:lnTo>
                  <a:pt x="61757" y="91457"/>
                </a:lnTo>
                <a:lnTo>
                  <a:pt x="61757" y="88644"/>
                </a:lnTo>
                <a:lnTo>
                  <a:pt x="54646" y="87238"/>
                </a:lnTo>
                <a:close/>
              </a:path>
              <a:path w="62229" h="92075">
                <a:moveTo>
                  <a:pt x="47722" y="67547"/>
                </a:moveTo>
                <a:lnTo>
                  <a:pt x="36493" y="67547"/>
                </a:lnTo>
                <a:lnTo>
                  <a:pt x="36493" y="77392"/>
                </a:lnTo>
                <a:lnTo>
                  <a:pt x="34996" y="81612"/>
                </a:lnTo>
                <a:lnTo>
                  <a:pt x="34996" y="85831"/>
                </a:lnTo>
                <a:lnTo>
                  <a:pt x="33686" y="87238"/>
                </a:lnTo>
                <a:lnTo>
                  <a:pt x="49032" y="87238"/>
                </a:lnTo>
                <a:lnTo>
                  <a:pt x="47722" y="85831"/>
                </a:lnTo>
                <a:lnTo>
                  <a:pt x="47722" y="67547"/>
                </a:lnTo>
                <a:close/>
              </a:path>
              <a:path w="62229" h="92075">
                <a:moveTo>
                  <a:pt x="46224" y="0"/>
                </a:moveTo>
                <a:lnTo>
                  <a:pt x="42107" y="2831"/>
                </a:lnTo>
                <a:lnTo>
                  <a:pt x="39300" y="2831"/>
                </a:lnTo>
                <a:lnTo>
                  <a:pt x="36493" y="4238"/>
                </a:lnTo>
                <a:lnTo>
                  <a:pt x="30449" y="14237"/>
                </a:lnTo>
                <a:lnTo>
                  <a:pt x="20466" y="30543"/>
                </a:lnTo>
                <a:lnTo>
                  <a:pt x="16843" y="36586"/>
                </a:lnTo>
                <a:lnTo>
                  <a:pt x="9404" y="48544"/>
                </a:lnTo>
                <a:lnTo>
                  <a:pt x="4947" y="55977"/>
                </a:lnTo>
                <a:lnTo>
                  <a:pt x="0" y="64734"/>
                </a:lnTo>
                <a:lnTo>
                  <a:pt x="1310" y="68954"/>
                </a:lnTo>
                <a:lnTo>
                  <a:pt x="7439" y="68734"/>
                </a:lnTo>
                <a:lnTo>
                  <a:pt x="15252" y="68250"/>
                </a:lnTo>
                <a:lnTo>
                  <a:pt x="24890" y="67767"/>
                </a:lnTo>
                <a:lnTo>
                  <a:pt x="36493" y="67547"/>
                </a:lnTo>
                <a:lnTo>
                  <a:pt x="61757" y="67547"/>
                </a:lnTo>
                <a:lnTo>
                  <a:pt x="61757" y="66141"/>
                </a:lnTo>
                <a:lnTo>
                  <a:pt x="60260" y="63328"/>
                </a:lnTo>
                <a:lnTo>
                  <a:pt x="61757" y="61921"/>
                </a:lnTo>
                <a:lnTo>
                  <a:pt x="61757" y="60515"/>
                </a:lnTo>
                <a:lnTo>
                  <a:pt x="8421" y="60515"/>
                </a:lnTo>
                <a:lnTo>
                  <a:pt x="14965" y="48110"/>
                </a:lnTo>
                <a:lnTo>
                  <a:pt x="21895" y="36237"/>
                </a:lnTo>
                <a:lnTo>
                  <a:pt x="29106" y="24895"/>
                </a:lnTo>
                <a:lnTo>
                  <a:pt x="36493" y="14083"/>
                </a:lnTo>
                <a:lnTo>
                  <a:pt x="47722" y="14083"/>
                </a:lnTo>
                <a:lnTo>
                  <a:pt x="47722" y="1425"/>
                </a:lnTo>
                <a:lnTo>
                  <a:pt x="46224" y="0"/>
                </a:lnTo>
                <a:close/>
              </a:path>
              <a:path w="62229" h="92075">
                <a:moveTo>
                  <a:pt x="61757" y="67547"/>
                </a:moveTo>
                <a:lnTo>
                  <a:pt x="51839" y="67547"/>
                </a:lnTo>
                <a:lnTo>
                  <a:pt x="56143" y="68954"/>
                </a:lnTo>
                <a:lnTo>
                  <a:pt x="61757" y="68954"/>
                </a:lnTo>
                <a:lnTo>
                  <a:pt x="61757" y="67547"/>
                </a:lnTo>
                <a:close/>
              </a:path>
              <a:path w="62229" h="92075">
                <a:moveTo>
                  <a:pt x="47722" y="14083"/>
                </a:moveTo>
                <a:lnTo>
                  <a:pt x="36493" y="14083"/>
                </a:lnTo>
                <a:lnTo>
                  <a:pt x="36493" y="60515"/>
                </a:lnTo>
                <a:lnTo>
                  <a:pt x="47722" y="60515"/>
                </a:lnTo>
                <a:lnTo>
                  <a:pt x="47722" y="14083"/>
                </a:lnTo>
                <a:close/>
              </a:path>
              <a:path w="62229" h="92075">
                <a:moveTo>
                  <a:pt x="61757" y="59108"/>
                </a:moveTo>
                <a:lnTo>
                  <a:pt x="57453" y="59108"/>
                </a:lnTo>
                <a:lnTo>
                  <a:pt x="51839" y="60515"/>
                </a:lnTo>
                <a:lnTo>
                  <a:pt x="61757" y="60515"/>
                </a:lnTo>
                <a:lnTo>
                  <a:pt x="61757" y="59108"/>
                </a:lnTo>
                <a:close/>
              </a:path>
            </a:pathLst>
          </a:custGeom>
          <a:solidFill>
            <a:srgbClr val="000000"/>
          </a:solidFill>
        </p:spPr>
        <p:txBody>
          <a:bodyPr wrap="square" lIns="0" tIns="0" rIns="0" bIns="0" rtlCol="0"/>
          <a:lstStyle/>
          <a:p>
            <a:endParaRPr/>
          </a:p>
        </p:txBody>
      </p:sp>
      <p:sp>
        <p:nvSpPr>
          <p:cNvPr id="69" name="object 69"/>
          <p:cNvSpPr/>
          <p:nvPr/>
        </p:nvSpPr>
        <p:spPr>
          <a:xfrm>
            <a:off x="1761958" y="3152876"/>
            <a:ext cx="60960" cy="93345"/>
          </a:xfrm>
          <a:custGeom>
            <a:avLst/>
            <a:gdLst/>
            <a:ahLst/>
            <a:cxnLst/>
            <a:rect l="l" t="t" r="r" b="b"/>
            <a:pathLst>
              <a:path w="60960" h="93344">
                <a:moveTo>
                  <a:pt x="50529" y="9845"/>
                </a:moveTo>
                <a:lnTo>
                  <a:pt x="30878" y="9845"/>
                </a:lnTo>
                <a:lnTo>
                  <a:pt x="35089" y="12658"/>
                </a:lnTo>
                <a:lnTo>
                  <a:pt x="37896" y="15471"/>
                </a:lnTo>
                <a:lnTo>
                  <a:pt x="43511" y="23909"/>
                </a:lnTo>
                <a:lnTo>
                  <a:pt x="43511" y="33773"/>
                </a:lnTo>
                <a:lnTo>
                  <a:pt x="22457" y="66122"/>
                </a:lnTo>
                <a:lnTo>
                  <a:pt x="0" y="88644"/>
                </a:lnTo>
                <a:lnTo>
                  <a:pt x="0" y="92863"/>
                </a:lnTo>
                <a:lnTo>
                  <a:pt x="7588" y="92050"/>
                </a:lnTo>
                <a:lnTo>
                  <a:pt x="15439" y="91633"/>
                </a:lnTo>
                <a:lnTo>
                  <a:pt x="23290" y="91479"/>
                </a:lnTo>
                <a:lnTo>
                  <a:pt x="60351" y="91479"/>
                </a:lnTo>
                <a:lnTo>
                  <a:pt x="58969" y="88644"/>
                </a:lnTo>
                <a:lnTo>
                  <a:pt x="58969" y="83018"/>
                </a:lnTo>
                <a:lnTo>
                  <a:pt x="60373" y="81612"/>
                </a:lnTo>
                <a:lnTo>
                  <a:pt x="14035" y="81612"/>
                </a:lnTo>
                <a:lnTo>
                  <a:pt x="44037" y="49750"/>
                </a:lnTo>
                <a:lnTo>
                  <a:pt x="47722" y="45025"/>
                </a:lnTo>
                <a:lnTo>
                  <a:pt x="53336" y="37993"/>
                </a:lnTo>
                <a:lnTo>
                  <a:pt x="54739" y="32367"/>
                </a:lnTo>
                <a:lnTo>
                  <a:pt x="54739" y="18284"/>
                </a:lnTo>
                <a:lnTo>
                  <a:pt x="51932" y="11251"/>
                </a:lnTo>
                <a:lnTo>
                  <a:pt x="50529" y="9845"/>
                </a:lnTo>
                <a:close/>
              </a:path>
              <a:path w="60960" h="93344">
                <a:moveTo>
                  <a:pt x="60351" y="91479"/>
                </a:moveTo>
                <a:lnTo>
                  <a:pt x="38818" y="91479"/>
                </a:lnTo>
                <a:lnTo>
                  <a:pt x="45969" y="91633"/>
                </a:lnTo>
                <a:lnTo>
                  <a:pt x="52598" y="92050"/>
                </a:lnTo>
                <a:lnTo>
                  <a:pt x="58969" y="92863"/>
                </a:lnTo>
                <a:lnTo>
                  <a:pt x="60351" y="91479"/>
                </a:lnTo>
                <a:close/>
              </a:path>
              <a:path w="60960" h="93344">
                <a:moveTo>
                  <a:pt x="58969" y="80205"/>
                </a:moveTo>
                <a:lnTo>
                  <a:pt x="54739" y="81612"/>
                </a:lnTo>
                <a:lnTo>
                  <a:pt x="60373" y="81612"/>
                </a:lnTo>
                <a:lnTo>
                  <a:pt x="58969" y="80205"/>
                </a:lnTo>
                <a:close/>
              </a:path>
              <a:path w="60960" h="93344">
                <a:moveTo>
                  <a:pt x="36493" y="0"/>
                </a:moveTo>
                <a:lnTo>
                  <a:pt x="23861" y="0"/>
                </a:lnTo>
                <a:lnTo>
                  <a:pt x="11228" y="4219"/>
                </a:lnTo>
                <a:lnTo>
                  <a:pt x="5614" y="9845"/>
                </a:lnTo>
                <a:lnTo>
                  <a:pt x="5614" y="14064"/>
                </a:lnTo>
                <a:lnTo>
                  <a:pt x="4210" y="19690"/>
                </a:lnTo>
                <a:lnTo>
                  <a:pt x="2807" y="28147"/>
                </a:lnTo>
                <a:lnTo>
                  <a:pt x="7017" y="28147"/>
                </a:lnTo>
                <a:lnTo>
                  <a:pt x="8421" y="21096"/>
                </a:lnTo>
                <a:lnTo>
                  <a:pt x="9825" y="16877"/>
                </a:lnTo>
                <a:lnTo>
                  <a:pt x="11228" y="15471"/>
                </a:lnTo>
                <a:lnTo>
                  <a:pt x="11228" y="14064"/>
                </a:lnTo>
                <a:lnTo>
                  <a:pt x="12632" y="12658"/>
                </a:lnTo>
                <a:lnTo>
                  <a:pt x="15439" y="12658"/>
                </a:lnTo>
                <a:lnTo>
                  <a:pt x="21053" y="9845"/>
                </a:lnTo>
                <a:lnTo>
                  <a:pt x="50529" y="9845"/>
                </a:lnTo>
                <a:lnTo>
                  <a:pt x="43511" y="2812"/>
                </a:lnTo>
                <a:lnTo>
                  <a:pt x="36493" y="0"/>
                </a:lnTo>
                <a:close/>
              </a:path>
            </a:pathLst>
          </a:custGeom>
          <a:solidFill>
            <a:srgbClr val="000000"/>
          </a:solidFill>
        </p:spPr>
        <p:txBody>
          <a:bodyPr wrap="square" lIns="0" tIns="0" rIns="0" bIns="0" rtlCol="0"/>
          <a:lstStyle/>
          <a:p>
            <a:endParaRPr/>
          </a:p>
        </p:txBody>
      </p:sp>
      <p:sp>
        <p:nvSpPr>
          <p:cNvPr id="70" name="object 70"/>
          <p:cNvSpPr/>
          <p:nvPr/>
        </p:nvSpPr>
        <p:spPr>
          <a:xfrm>
            <a:off x="1829351" y="3152876"/>
            <a:ext cx="56515" cy="93345"/>
          </a:xfrm>
          <a:custGeom>
            <a:avLst/>
            <a:gdLst/>
            <a:ahLst/>
            <a:cxnLst/>
            <a:rect l="l" t="t" r="r" b="b"/>
            <a:pathLst>
              <a:path w="56514" h="93344">
                <a:moveTo>
                  <a:pt x="35089" y="0"/>
                </a:moveTo>
                <a:lnTo>
                  <a:pt x="21053" y="0"/>
                </a:lnTo>
                <a:lnTo>
                  <a:pt x="12632" y="4219"/>
                </a:lnTo>
                <a:lnTo>
                  <a:pt x="67" y="45025"/>
                </a:lnTo>
                <a:lnTo>
                  <a:pt x="0" y="67528"/>
                </a:lnTo>
                <a:lnTo>
                  <a:pt x="1403" y="71748"/>
                </a:lnTo>
                <a:lnTo>
                  <a:pt x="21053" y="92863"/>
                </a:lnTo>
                <a:lnTo>
                  <a:pt x="35089" y="92863"/>
                </a:lnTo>
                <a:lnTo>
                  <a:pt x="43511" y="90051"/>
                </a:lnTo>
                <a:lnTo>
                  <a:pt x="44213" y="88644"/>
                </a:lnTo>
                <a:lnTo>
                  <a:pt x="23861" y="88644"/>
                </a:lnTo>
                <a:lnTo>
                  <a:pt x="19650" y="85831"/>
                </a:lnTo>
                <a:lnTo>
                  <a:pt x="11296" y="47838"/>
                </a:lnTo>
                <a:lnTo>
                  <a:pt x="11491" y="33639"/>
                </a:lnTo>
                <a:lnTo>
                  <a:pt x="22457" y="4219"/>
                </a:lnTo>
                <a:lnTo>
                  <a:pt x="43511" y="4219"/>
                </a:lnTo>
                <a:lnTo>
                  <a:pt x="40704" y="1406"/>
                </a:lnTo>
                <a:lnTo>
                  <a:pt x="35089" y="0"/>
                </a:lnTo>
                <a:close/>
              </a:path>
              <a:path w="56514" h="93344">
                <a:moveTo>
                  <a:pt x="43511" y="4219"/>
                </a:moveTo>
                <a:lnTo>
                  <a:pt x="32282" y="4219"/>
                </a:lnTo>
                <a:lnTo>
                  <a:pt x="36493" y="7032"/>
                </a:lnTo>
                <a:lnTo>
                  <a:pt x="40704" y="12658"/>
                </a:lnTo>
                <a:lnTo>
                  <a:pt x="42546" y="18748"/>
                </a:lnTo>
                <a:lnTo>
                  <a:pt x="43862" y="26556"/>
                </a:lnTo>
                <a:lnTo>
                  <a:pt x="44585" y="35397"/>
                </a:lnTo>
                <a:lnTo>
                  <a:pt x="44750" y="55090"/>
                </a:lnTo>
                <a:lnTo>
                  <a:pt x="44651" y="59442"/>
                </a:lnTo>
                <a:lnTo>
                  <a:pt x="33686" y="88644"/>
                </a:lnTo>
                <a:lnTo>
                  <a:pt x="44213" y="88644"/>
                </a:lnTo>
                <a:lnTo>
                  <a:pt x="47722" y="81612"/>
                </a:lnTo>
                <a:lnTo>
                  <a:pt x="51406" y="75052"/>
                </a:lnTo>
                <a:lnTo>
                  <a:pt x="54038" y="66124"/>
                </a:lnTo>
                <a:lnTo>
                  <a:pt x="55617" y="55090"/>
                </a:lnTo>
                <a:lnTo>
                  <a:pt x="56028" y="45025"/>
                </a:lnTo>
                <a:lnTo>
                  <a:pt x="56070" y="33639"/>
                </a:lnTo>
                <a:lnTo>
                  <a:pt x="55792" y="27435"/>
                </a:lnTo>
                <a:lnTo>
                  <a:pt x="54959" y="21627"/>
                </a:lnTo>
                <a:lnTo>
                  <a:pt x="53336" y="16877"/>
                </a:lnTo>
                <a:lnTo>
                  <a:pt x="50529" y="11251"/>
                </a:lnTo>
                <a:lnTo>
                  <a:pt x="47722" y="7032"/>
                </a:lnTo>
                <a:lnTo>
                  <a:pt x="43511" y="4219"/>
                </a:lnTo>
                <a:close/>
              </a:path>
            </a:pathLst>
          </a:custGeom>
          <a:solidFill>
            <a:srgbClr val="000000"/>
          </a:solidFill>
        </p:spPr>
        <p:txBody>
          <a:bodyPr wrap="square" lIns="0" tIns="0" rIns="0" bIns="0" rtlCol="0"/>
          <a:lstStyle/>
          <a:p>
            <a:endParaRPr/>
          </a:p>
        </p:txBody>
      </p:sp>
      <p:sp>
        <p:nvSpPr>
          <p:cNvPr id="71" name="object 71"/>
          <p:cNvSpPr/>
          <p:nvPr/>
        </p:nvSpPr>
        <p:spPr>
          <a:xfrm>
            <a:off x="1893916" y="3154282"/>
            <a:ext cx="52069" cy="92075"/>
          </a:xfrm>
          <a:custGeom>
            <a:avLst/>
            <a:gdLst/>
            <a:ahLst/>
            <a:cxnLst/>
            <a:rect l="l" t="t" r="r" b="b"/>
            <a:pathLst>
              <a:path w="52069" h="92075">
                <a:moveTo>
                  <a:pt x="46299" y="85831"/>
                </a:moveTo>
                <a:lnTo>
                  <a:pt x="12613" y="85831"/>
                </a:lnTo>
                <a:lnTo>
                  <a:pt x="7017" y="87238"/>
                </a:lnTo>
                <a:lnTo>
                  <a:pt x="7017" y="91457"/>
                </a:lnTo>
                <a:lnTo>
                  <a:pt x="16917" y="90051"/>
                </a:lnTo>
                <a:lnTo>
                  <a:pt x="51914" y="90051"/>
                </a:lnTo>
                <a:lnTo>
                  <a:pt x="51914" y="87238"/>
                </a:lnTo>
                <a:lnTo>
                  <a:pt x="46299" y="85831"/>
                </a:lnTo>
                <a:close/>
              </a:path>
              <a:path w="52069" h="92075">
                <a:moveTo>
                  <a:pt x="51914" y="90051"/>
                </a:moveTo>
                <a:lnTo>
                  <a:pt x="42182" y="90051"/>
                </a:lnTo>
                <a:lnTo>
                  <a:pt x="51914" y="91457"/>
                </a:lnTo>
                <a:lnTo>
                  <a:pt x="51914" y="90051"/>
                </a:lnTo>
                <a:close/>
              </a:path>
              <a:path w="52069" h="92075">
                <a:moveTo>
                  <a:pt x="36453" y="9845"/>
                </a:moveTo>
                <a:lnTo>
                  <a:pt x="23842" y="9845"/>
                </a:lnTo>
                <a:lnTo>
                  <a:pt x="23842" y="83018"/>
                </a:lnTo>
                <a:lnTo>
                  <a:pt x="22532" y="84425"/>
                </a:lnTo>
                <a:lnTo>
                  <a:pt x="21035" y="85831"/>
                </a:lnTo>
                <a:lnTo>
                  <a:pt x="37878" y="85831"/>
                </a:lnTo>
                <a:lnTo>
                  <a:pt x="37878" y="84425"/>
                </a:lnTo>
                <a:lnTo>
                  <a:pt x="36568" y="83018"/>
                </a:lnTo>
                <a:lnTo>
                  <a:pt x="36568" y="81612"/>
                </a:lnTo>
                <a:lnTo>
                  <a:pt x="35070" y="78799"/>
                </a:lnTo>
                <a:lnTo>
                  <a:pt x="35070" y="43619"/>
                </a:lnTo>
                <a:lnTo>
                  <a:pt x="36453" y="9845"/>
                </a:lnTo>
                <a:close/>
              </a:path>
              <a:path w="52069" h="92075">
                <a:moveTo>
                  <a:pt x="36568" y="0"/>
                </a:moveTo>
                <a:lnTo>
                  <a:pt x="35070" y="0"/>
                </a:lnTo>
                <a:lnTo>
                  <a:pt x="27469" y="3164"/>
                </a:lnTo>
                <a:lnTo>
                  <a:pt x="19177" y="6329"/>
                </a:lnTo>
                <a:lnTo>
                  <a:pt x="10064" y="9493"/>
                </a:lnTo>
                <a:lnTo>
                  <a:pt x="0" y="12658"/>
                </a:lnTo>
                <a:lnTo>
                  <a:pt x="1403" y="19690"/>
                </a:lnTo>
                <a:lnTo>
                  <a:pt x="2807" y="19690"/>
                </a:lnTo>
                <a:lnTo>
                  <a:pt x="8421" y="16877"/>
                </a:lnTo>
                <a:lnTo>
                  <a:pt x="12613" y="14064"/>
                </a:lnTo>
                <a:lnTo>
                  <a:pt x="19725" y="11251"/>
                </a:lnTo>
                <a:lnTo>
                  <a:pt x="21035" y="11251"/>
                </a:lnTo>
                <a:lnTo>
                  <a:pt x="22532" y="9845"/>
                </a:lnTo>
                <a:lnTo>
                  <a:pt x="36453" y="9845"/>
                </a:lnTo>
                <a:lnTo>
                  <a:pt x="36568" y="0"/>
                </a:lnTo>
                <a:close/>
              </a:path>
            </a:pathLst>
          </a:custGeom>
          <a:solidFill>
            <a:srgbClr val="000000"/>
          </a:solidFill>
        </p:spPr>
        <p:txBody>
          <a:bodyPr wrap="square" lIns="0" tIns="0" rIns="0" bIns="0" rtlCol="0"/>
          <a:lstStyle/>
          <a:p>
            <a:endParaRPr/>
          </a:p>
        </p:txBody>
      </p:sp>
      <p:sp>
        <p:nvSpPr>
          <p:cNvPr id="72" name="object 72"/>
          <p:cNvSpPr/>
          <p:nvPr/>
        </p:nvSpPr>
        <p:spPr>
          <a:xfrm>
            <a:off x="1957059" y="3152876"/>
            <a:ext cx="59055" cy="93345"/>
          </a:xfrm>
          <a:custGeom>
            <a:avLst/>
            <a:gdLst/>
            <a:ahLst/>
            <a:cxnLst/>
            <a:rect l="l" t="t" r="r" b="b"/>
            <a:pathLst>
              <a:path w="59055" h="93344">
                <a:moveTo>
                  <a:pt x="4304" y="68935"/>
                </a:moveTo>
                <a:lnTo>
                  <a:pt x="0" y="71748"/>
                </a:lnTo>
                <a:lnTo>
                  <a:pt x="2807" y="78780"/>
                </a:lnTo>
                <a:lnTo>
                  <a:pt x="4304" y="84425"/>
                </a:lnTo>
                <a:lnTo>
                  <a:pt x="5614" y="90051"/>
                </a:lnTo>
                <a:lnTo>
                  <a:pt x="8421" y="91457"/>
                </a:lnTo>
                <a:lnTo>
                  <a:pt x="11228" y="91457"/>
                </a:lnTo>
                <a:lnTo>
                  <a:pt x="14035" y="92863"/>
                </a:lnTo>
                <a:lnTo>
                  <a:pt x="21147" y="92863"/>
                </a:lnTo>
                <a:lnTo>
                  <a:pt x="28431" y="92314"/>
                </a:lnTo>
                <a:lnTo>
                  <a:pt x="35487" y="90578"/>
                </a:lnTo>
                <a:lnTo>
                  <a:pt x="39621" y="88644"/>
                </a:lnTo>
                <a:lnTo>
                  <a:pt x="22457" y="88644"/>
                </a:lnTo>
                <a:lnTo>
                  <a:pt x="16843" y="85831"/>
                </a:lnTo>
                <a:lnTo>
                  <a:pt x="14035" y="85831"/>
                </a:lnTo>
                <a:lnTo>
                  <a:pt x="12725" y="83018"/>
                </a:lnTo>
                <a:lnTo>
                  <a:pt x="9918" y="81612"/>
                </a:lnTo>
                <a:lnTo>
                  <a:pt x="8421" y="80205"/>
                </a:lnTo>
                <a:lnTo>
                  <a:pt x="7111" y="75967"/>
                </a:lnTo>
                <a:lnTo>
                  <a:pt x="4304" y="68935"/>
                </a:lnTo>
                <a:close/>
              </a:path>
              <a:path w="59055" h="93344">
                <a:moveTo>
                  <a:pt x="53336" y="46431"/>
                </a:moveTo>
                <a:lnTo>
                  <a:pt x="35183" y="46431"/>
                </a:lnTo>
                <a:lnTo>
                  <a:pt x="39300" y="47838"/>
                </a:lnTo>
                <a:lnTo>
                  <a:pt x="42107" y="52057"/>
                </a:lnTo>
                <a:lnTo>
                  <a:pt x="44914" y="54870"/>
                </a:lnTo>
                <a:lnTo>
                  <a:pt x="46411" y="59090"/>
                </a:lnTo>
                <a:lnTo>
                  <a:pt x="46411" y="73154"/>
                </a:lnTo>
                <a:lnTo>
                  <a:pt x="44914" y="78780"/>
                </a:lnTo>
                <a:lnTo>
                  <a:pt x="40797" y="81612"/>
                </a:lnTo>
                <a:lnTo>
                  <a:pt x="37990" y="85831"/>
                </a:lnTo>
                <a:lnTo>
                  <a:pt x="32376" y="88644"/>
                </a:lnTo>
                <a:lnTo>
                  <a:pt x="39621" y="88644"/>
                </a:lnTo>
                <a:lnTo>
                  <a:pt x="42017" y="87523"/>
                </a:lnTo>
                <a:lnTo>
                  <a:pt x="47722" y="83018"/>
                </a:lnTo>
                <a:lnTo>
                  <a:pt x="54833" y="75967"/>
                </a:lnTo>
                <a:lnTo>
                  <a:pt x="58950" y="68935"/>
                </a:lnTo>
                <a:lnTo>
                  <a:pt x="58950" y="56277"/>
                </a:lnTo>
                <a:lnTo>
                  <a:pt x="57640" y="52057"/>
                </a:lnTo>
                <a:lnTo>
                  <a:pt x="56143" y="49244"/>
                </a:lnTo>
                <a:lnTo>
                  <a:pt x="53336" y="46431"/>
                </a:lnTo>
                <a:close/>
              </a:path>
              <a:path w="59055" h="93344">
                <a:moveTo>
                  <a:pt x="46411" y="42212"/>
                </a:moveTo>
                <a:lnTo>
                  <a:pt x="18340" y="42212"/>
                </a:lnTo>
                <a:lnTo>
                  <a:pt x="16843" y="49244"/>
                </a:lnTo>
                <a:lnTo>
                  <a:pt x="18340" y="49244"/>
                </a:lnTo>
                <a:lnTo>
                  <a:pt x="22457" y="47838"/>
                </a:lnTo>
                <a:lnTo>
                  <a:pt x="26761" y="46431"/>
                </a:lnTo>
                <a:lnTo>
                  <a:pt x="53336" y="46431"/>
                </a:lnTo>
                <a:lnTo>
                  <a:pt x="50529" y="43619"/>
                </a:lnTo>
                <a:lnTo>
                  <a:pt x="46411" y="42212"/>
                </a:lnTo>
                <a:close/>
              </a:path>
              <a:path w="59055" h="93344">
                <a:moveTo>
                  <a:pt x="47784" y="8438"/>
                </a:moveTo>
                <a:lnTo>
                  <a:pt x="29568" y="8438"/>
                </a:lnTo>
                <a:lnTo>
                  <a:pt x="33686" y="9845"/>
                </a:lnTo>
                <a:lnTo>
                  <a:pt x="36493" y="12658"/>
                </a:lnTo>
                <a:lnTo>
                  <a:pt x="39300" y="16877"/>
                </a:lnTo>
                <a:lnTo>
                  <a:pt x="40797" y="19690"/>
                </a:lnTo>
                <a:lnTo>
                  <a:pt x="40797" y="29554"/>
                </a:lnTo>
                <a:lnTo>
                  <a:pt x="39300" y="33773"/>
                </a:lnTo>
                <a:lnTo>
                  <a:pt x="36493" y="37993"/>
                </a:lnTo>
                <a:lnTo>
                  <a:pt x="32376" y="40806"/>
                </a:lnTo>
                <a:lnTo>
                  <a:pt x="28071" y="42212"/>
                </a:lnTo>
                <a:lnTo>
                  <a:pt x="43604" y="42212"/>
                </a:lnTo>
                <a:lnTo>
                  <a:pt x="40797" y="40806"/>
                </a:lnTo>
                <a:lnTo>
                  <a:pt x="37990" y="40806"/>
                </a:lnTo>
                <a:lnTo>
                  <a:pt x="43604" y="36586"/>
                </a:lnTo>
                <a:lnTo>
                  <a:pt x="47722" y="32367"/>
                </a:lnTo>
                <a:lnTo>
                  <a:pt x="49219" y="29554"/>
                </a:lnTo>
                <a:lnTo>
                  <a:pt x="50529" y="26722"/>
                </a:lnTo>
                <a:lnTo>
                  <a:pt x="52026" y="22503"/>
                </a:lnTo>
                <a:lnTo>
                  <a:pt x="52026" y="14064"/>
                </a:lnTo>
                <a:lnTo>
                  <a:pt x="49219" y="9845"/>
                </a:lnTo>
                <a:lnTo>
                  <a:pt x="47784" y="8438"/>
                </a:lnTo>
                <a:close/>
              </a:path>
              <a:path w="59055" h="93344">
                <a:moveTo>
                  <a:pt x="35183" y="0"/>
                </a:moveTo>
                <a:lnTo>
                  <a:pt x="23954" y="0"/>
                </a:lnTo>
                <a:lnTo>
                  <a:pt x="19650" y="1406"/>
                </a:lnTo>
                <a:lnTo>
                  <a:pt x="2807" y="25316"/>
                </a:lnTo>
                <a:lnTo>
                  <a:pt x="7111" y="25316"/>
                </a:lnTo>
                <a:lnTo>
                  <a:pt x="8421" y="21096"/>
                </a:lnTo>
                <a:lnTo>
                  <a:pt x="8421" y="18284"/>
                </a:lnTo>
                <a:lnTo>
                  <a:pt x="9918" y="16877"/>
                </a:lnTo>
                <a:lnTo>
                  <a:pt x="9918" y="15471"/>
                </a:lnTo>
                <a:lnTo>
                  <a:pt x="11228" y="14064"/>
                </a:lnTo>
                <a:lnTo>
                  <a:pt x="22457" y="8438"/>
                </a:lnTo>
                <a:lnTo>
                  <a:pt x="47784" y="8438"/>
                </a:lnTo>
                <a:lnTo>
                  <a:pt x="44914" y="5625"/>
                </a:lnTo>
                <a:lnTo>
                  <a:pt x="40797" y="1406"/>
                </a:lnTo>
                <a:lnTo>
                  <a:pt x="35183" y="0"/>
                </a:lnTo>
                <a:close/>
              </a:path>
            </a:pathLst>
          </a:custGeom>
          <a:solidFill>
            <a:srgbClr val="000000"/>
          </a:solidFill>
        </p:spPr>
        <p:txBody>
          <a:bodyPr wrap="square" lIns="0" tIns="0" rIns="0" bIns="0" rtlCol="0"/>
          <a:lstStyle/>
          <a:p>
            <a:endParaRPr/>
          </a:p>
        </p:txBody>
      </p:sp>
      <p:sp>
        <p:nvSpPr>
          <p:cNvPr id="73" name="object 73"/>
          <p:cNvSpPr/>
          <p:nvPr/>
        </p:nvSpPr>
        <p:spPr>
          <a:xfrm>
            <a:off x="2746061" y="3154282"/>
            <a:ext cx="52069" cy="92075"/>
          </a:xfrm>
          <a:custGeom>
            <a:avLst/>
            <a:gdLst/>
            <a:ahLst/>
            <a:cxnLst/>
            <a:rect l="l" t="t" r="r" b="b"/>
            <a:pathLst>
              <a:path w="52069" h="92075">
                <a:moveTo>
                  <a:pt x="46411" y="85831"/>
                </a:moveTo>
                <a:lnTo>
                  <a:pt x="11228" y="85831"/>
                </a:lnTo>
                <a:lnTo>
                  <a:pt x="7111" y="87238"/>
                </a:lnTo>
                <a:lnTo>
                  <a:pt x="7111" y="91457"/>
                </a:lnTo>
                <a:lnTo>
                  <a:pt x="16843" y="90051"/>
                </a:lnTo>
                <a:lnTo>
                  <a:pt x="52026" y="90051"/>
                </a:lnTo>
                <a:lnTo>
                  <a:pt x="52026" y="87238"/>
                </a:lnTo>
                <a:lnTo>
                  <a:pt x="46411" y="85831"/>
                </a:lnTo>
                <a:close/>
              </a:path>
              <a:path w="52069" h="92075">
                <a:moveTo>
                  <a:pt x="52026" y="90051"/>
                </a:moveTo>
                <a:lnTo>
                  <a:pt x="40797" y="90051"/>
                </a:lnTo>
                <a:lnTo>
                  <a:pt x="52026" y="91457"/>
                </a:lnTo>
                <a:lnTo>
                  <a:pt x="52026" y="90051"/>
                </a:lnTo>
                <a:close/>
              </a:path>
              <a:path w="52069" h="92075">
                <a:moveTo>
                  <a:pt x="35183" y="9845"/>
                </a:moveTo>
                <a:lnTo>
                  <a:pt x="22457" y="9845"/>
                </a:lnTo>
                <a:lnTo>
                  <a:pt x="23954" y="11251"/>
                </a:lnTo>
                <a:lnTo>
                  <a:pt x="23954" y="77374"/>
                </a:lnTo>
                <a:lnTo>
                  <a:pt x="22457" y="83018"/>
                </a:lnTo>
                <a:lnTo>
                  <a:pt x="22457" y="84425"/>
                </a:lnTo>
                <a:lnTo>
                  <a:pt x="21147" y="85831"/>
                </a:lnTo>
                <a:lnTo>
                  <a:pt x="37990" y="85831"/>
                </a:lnTo>
                <a:lnTo>
                  <a:pt x="36493" y="84425"/>
                </a:lnTo>
                <a:lnTo>
                  <a:pt x="36493" y="83018"/>
                </a:lnTo>
                <a:lnTo>
                  <a:pt x="35183" y="81612"/>
                </a:lnTo>
                <a:lnTo>
                  <a:pt x="35183" y="9845"/>
                </a:lnTo>
                <a:close/>
              </a:path>
              <a:path w="52069" h="92075">
                <a:moveTo>
                  <a:pt x="36493" y="0"/>
                </a:moveTo>
                <a:lnTo>
                  <a:pt x="33686" y="0"/>
                </a:lnTo>
                <a:lnTo>
                  <a:pt x="26659" y="3164"/>
                </a:lnTo>
                <a:lnTo>
                  <a:pt x="18457" y="6329"/>
                </a:lnTo>
                <a:lnTo>
                  <a:pt x="9447" y="9493"/>
                </a:lnTo>
                <a:lnTo>
                  <a:pt x="0" y="12658"/>
                </a:lnTo>
                <a:lnTo>
                  <a:pt x="0" y="19690"/>
                </a:lnTo>
                <a:lnTo>
                  <a:pt x="2807" y="19690"/>
                </a:lnTo>
                <a:lnTo>
                  <a:pt x="4304" y="18284"/>
                </a:lnTo>
                <a:lnTo>
                  <a:pt x="12725" y="14064"/>
                </a:lnTo>
                <a:lnTo>
                  <a:pt x="19650" y="11251"/>
                </a:lnTo>
                <a:lnTo>
                  <a:pt x="21147" y="11251"/>
                </a:lnTo>
                <a:lnTo>
                  <a:pt x="22457" y="9845"/>
                </a:lnTo>
                <a:lnTo>
                  <a:pt x="35183" y="9845"/>
                </a:lnTo>
                <a:lnTo>
                  <a:pt x="35314" y="6329"/>
                </a:lnTo>
                <a:lnTo>
                  <a:pt x="36493" y="0"/>
                </a:lnTo>
                <a:close/>
              </a:path>
            </a:pathLst>
          </a:custGeom>
          <a:solidFill>
            <a:srgbClr val="000000"/>
          </a:solidFill>
        </p:spPr>
        <p:txBody>
          <a:bodyPr wrap="square" lIns="0" tIns="0" rIns="0" bIns="0" rtlCol="0"/>
          <a:lstStyle/>
          <a:p>
            <a:endParaRPr/>
          </a:p>
        </p:txBody>
      </p:sp>
      <p:sp>
        <p:nvSpPr>
          <p:cNvPr id="74" name="object 74"/>
          <p:cNvSpPr/>
          <p:nvPr/>
        </p:nvSpPr>
        <p:spPr>
          <a:xfrm>
            <a:off x="2809318" y="3152876"/>
            <a:ext cx="57785" cy="93345"/>
          </a:xfrm>
          <a:custGeom>
            <a:avLst/>
            <a:gdLst/>
            <a:ahLst/>
            <a:cxnLst/>
            <a:rect l="l" t="t" r="r" b="b"/>
            <a:pathLst>
              <a:path w="57785" h="93344">
                <a:moveTo>
                  <a:pt x="2807" y="68935"/>
                </a:moveTo>
                <a:lnTo>
                  <a:pt x="0" y="71748"/>
                </a:lnTo>
                <a:lnTo>
                  <a:pt x="2807" y="78780"/>
                </a:lnTo>
                <a:lnTo>
                  <a:pt x="4117" y="84425"/>
                </a:lnTo>
                <a:lnTo>
                  <a:pt x="5614" y="90051"/>
                </a:lnTo>
                <a:lnTo>
                  <a:pt x="6924" y="91457"/>
                </a:lnTo>
                <a:lnTo>
                  <a:pt x="9731" y="91457"/>
                </a:lnTo>
                <a:lnTo>
                  <a:pt x="12538" y="92863"/>
                </a:lnTo>
                <a:lnTo>
                  <a:pt x="20960" y="92863"/>
                </a:lnTo>
                <a:lnTo>
                  <a:pt x="28118" y="92314"/>
                </a:lnTo>
                <a:lnTo>
                  <a:pt x="34715" y="90578"/>
                </a:lnTo>
                <a:lnTo>
                  <a:pt x="38536" y="88644"/>
                </a:lnTo>
                <a:lnTo>
                  <a:pt x="22457" y="88644"/>
                </a:lnTo>
                <a:lnTo>
                  <a:pt x="18153" y="87238"/>
                </a:lnTo>
                <a:lnTo>
                  <a:pt x="16843" y="85831"/>
                </a:lnTo>
                <a:lnTo>
                  <a:pt x="14035" y="85831"/>
                </a:lnTo>
                <a:lnTo>
                  <a:pt x="11228" y="83018"/>
                </a:lnTo>
                <a:lnTo>
                  <a:pt x="9731" y="81612"/>
                </a:lnTo>
                <a:lnTo>
                  <a:pt x="8421" y="80205"/>
                </a:lnTo>
                <a:lnTo>
                  <a:pt x="5614" y="75967"/>
                </a:lnTo>
                <a:lnTo>
                  <a:pt x="2807" y="68935"/>
                </a:lnTo>
                <a:close/>
              </a:path>
              <a:path w="57785" h="93344">
                <a:moveTo>
                  <a:pt x="53336" y="46431"/>
                </a:moveTo>
                <a:lnTo>
                  <a:pt x="34996" y="46431"/>
                </a:lnTo>
                <a:lnTo>
                  <a:pt x="37803" y="47838"/>
                </a:lnTo>
                <a:lnTo>
                  <a:pt x="42107" y="52057"/>
                </a:lnTo>
                <a:lnTo>
                  <a:pt x="44914" y="54870"/>
                </a:lnTo>
                <a:lnTo>
                  <a:pt x="46224" y="59090"/>
                </a:lnTo>
                <a:lnTo>
                  <a:pt x="46224" y="73154"/>
                </a:lnTo>
                <a:lnTo>
                  <a:pt x="43417" y="78780"/>
                </a:lnTo>
                <a:lnTo>
                  <a:pt x="40610" y="81612"/>
                </a:lnTo>
                <a:lnTo>
                  <a:pt x="36493" y="85831"/>
                </a:lnTo>
                <a:lnTo>
                  <a:pt x="32188" y="88644"/>
                </a:lnTo>
                <a:lnTo>
                  <a:pt x="38536" y="88644"/>
                </a:lnTo>
                <a:lnTo>
                  <a:pt x="40750" y="87523"/>
                </a:lnTo>
                <a:lnTo>
                  <a:pt x="46224" y="83018"/>
                </a:lnTo>
                <a:lnTo>
                  <a:pt x="54646" y="75967"/>
                </a:lnTo>
                <a:lnTo>
                  <a:pt x="57453" y="68935"/>
                </a:lnTo>
                <a:lnTo>
                  <a:pt x="57453" y="52057"/>
                </a:lnTo>
                <a:lnTo>
                  <a:pt x="54646" y="49244"/>
                </a:lnTo>
                <a:lnTo>
                  <a:pt x="53336" y="46431"/>
                </a:lnTo>
                <a:close/>
              </a:path>
              <a:path w="57785" h="93344">
                <a:moveTo>
                  <a:pt x="46224" y="42212"/>
                </a:moveTo>
                <a:lnTo>
                  <a:pt x="18153" y="42212"/>
                </a:lnTo>
                <a:lnTo>
                  <a:pt x="16843" y="49244"/>
                </a:lnTo>
                <a:lnTo>
                  <a:pt x="20960" y="47838"/>
                </a:lnTo>
                <a:lnTo>
                  <a:pt x="25264" y="46431"/>
                </a:lnTo>
                <a:lnTo>
                  <a:pt x="53336" y="46431"/>
                </a:lnTo>
                <a:lnTo>
                  <a:pt x="49032" y="43619"/>
                </a:lnTo>
                <a:lnTo>
                  <a:pt x="46224" y="42212"/>
                </a:lnTo>
                <a:close/>
              </a:path>
              <a:path w="57785" h="93344">
                <a:moveTo>
                  <a:pt x="47659" y="8438"/>
                </a:moveTo>
                <a:lnTo>
                  <a:pt x="29381" y="8438"/>
                </a:lnTo>
                <a:lnTo>
                  <a:pt x="33686" y="9845"/>
                </a:lnTo>
                <a:lnTo>
                  <a:pt x="36493" y="12658"/>
                </a:lnTo>
                <a:lnTo>
                  <a:pt x="39300" y="16877"/>
                </a:lnTo>
                <a:lnTo>
                  <a:pt x="40610" y="19690"/>
                </a:lnTo>
                <a:lnTo>
                  <a:pt x="40610" y="29554"/>
                </a:lnTo>
                <a:lnTo>
                  <a:pt x="39300" y="33773"/>
                </a:lnTo>
                <a:lnTo>
                  <a:pt x="34996" y="37993"/>
                </a:lnTo>
                <a:lnTo>
                  <a:pt x="32188" y="40806"/>
                </a:lnTo>
                <a:lnTo>
                  <a:pt x="28071" y="42212"/>
                </a:lnTo>
                <a:lnTo>
                  <a:pt x="43417" y="42212"/>
                </a:lnTo>
                <a:lnTo>
                  <a:pt x="40610" y="40806"/>
                </a:lnTo>
                <a:lnTo>
                  <a:pt x="37803" y="40806"/>
                </a:lnTo>
                <a:lnTo>
                  <a:pt x="43417" y="36586"/>
                </a:lnTo>
                <a:lnTo>
                  <a:pt x="46224" y="32367"/>
                </a:lnTo>
                <a:lnTo>
                  <a:pt x="47722" y="29554"/>
                </a:lnTo>
                <a:lnTo>
                  <a:pt x="50529" y="26722"/>
                </a:lnTo>
                <a:lnTo>
                  <a:pt x="50529" y="14064"/>
                </a:lnTo>
                <a:lnTo>
                  <a:pt x="49032" y="9845"/>
                </a:lnTo>
                <a:lnTo>
                  <a:pt x="47659" y="8438"/>
                </a:lnTo>
                <a:close/>
              </a:path>
              <a:path w="57785" h="93344">
                <a:moveTo>
                  <a:pt x="34996" y="0"/>
                </a:moveTo>
                <a:lnTo>
                  <a:pt x="22457" y="0"/>
                </a:lnTo>
                <a:lnTo>
                  <a:pt x="18153" y="1406"/>
                </a:lnTo>
                <a:lnTo>
                  <a:pt x="15345" y="2812"/>
                </a:lnTo>
                <a:lnTo>
                  <a:pt x="11228" y="4219"/>
                </a:lnTo>
                <a:lnTo>
                  <a:pt x="5614" y="9845"/>
                </a:lnTo>
                <a:lnTo>
                  <a:pt x="2807" y="25316"/>
                </a:lnTo>
                <a:lnTo>
                  <a:pt x="5614" y="25316"/>
                </a:lnTo>
                <a:lnTo>
                  <a:pt x="6924" y="21096"/>
                </a:lnTo>
                <a:lnTo>
                  <a:pt x="8421" y="18284"/>
                </a:lnTo>
                <a:lnTo>
                  <a:pt x="9731" y="16877"/>
                </a:lnTo>
                <a:lnTo>
                  <a:pt x="9731" y="15471"/>
                </a:lnTo>
                <a:lnTo>
                  <a:pt x="11228" y="14064"/>
                </a:lnTo>
                <a:lnTo>
                  <a:pt x="12538" y="12658"/>
                </a:lnTo>
                <a:lnTo>
                  <a:pt x="20960" y="8438"/>
                </a:lnTo>
                <a:lnTo>
                  <a:pt x="47659" y="8438"/>
                </a:lnTo>
                <a:lnTo>
                  <a:pt x="44914" y="5625"/>
                </a:lnTo>
                <a:lnTo>
                  <a:pt x="40610" y="1406"/>
                </a:lnTo>
                <a:lnTo>
                  <a:pt x="34996" y="0"/>
                </a:lnTo>
                <a:close/>
              </a:path>
            </a:pathLst>
          </a:custGeom>
          <a:solidFill>
            <a:srgbClr val="000000"/>
          </a:solidFill>
        </p:spPr>
        <p:txBody>
          <a:bodyPr wrap="square" lIns="0" tIns="0" rIns="0" bIns="0" rtlCol="0"/>
          <a:lstStyle/>
          <a:p>
            <a:endParaRPr/>
          </a:p>
        </p:txBody>
      </p:sp>
      <p:sp>
        <p:nvSpPr>
          <p:cNvPr id="75" name="object 75"/>
          <p:cNvSpPr/>
          <p:nvPr/>
        </p:nvSpPr>
        <p:spPr>
          <a:xfrm>
            <a:off x="2875191" y="3152876"/>
            <a:ext cx="60960" cy="93345"/>
          </a:xfrm>
          <a:custGeom>
            <a:avLst/>
            <a:gdLst/>
            <a:ahLst/>
            <a:cxnLst/>
            <a:rect l="l" t="t" r="r" b="b"/>
            <a:pathLst>
              <a:path w="60960" h="93344">
                <a:moveTo>
                  <a:pt x="51464" y="9845"/>
                </a:moveTo>
                <a:lnTo>
                  <a:pt x="30878" y="9845"/>
                </a:lnTo>
                <a:lnTo>
                  <a:pt x="35183" y="12658"/>
                </a:lnTo>
                <a:lnTo>
                  <a:pt x="37990" y="15471"/>
                </a:lnTo>
                <a:lnTo>
                  <a:pt x="42107" y="19690"/>
                </a:lnTo>
                <a:lnTo>
                  <a:pt x="43604" y="23909"/>
                </a:lnTo>
                <a:lnTo>
                  <a:pt x="43604" y="33773"/>
                </a:lnTo>
                <a:lnTo>
                  <a:pt x="22457" y="66122"/>
                </a:lnTo>
                <a:lnTo>
                  <a:pt x="0" y="88644"/>
                </a:lnTo>
                <a:lnTo>
                  <a:pt x="0" y="92863"/>
                </a:lnTo>
                <a:lnTo>
                  <a:pt x="7664" y="92050"/>
                </a:lnTo>
                <a:lnTo>
                  <a:pt x="15696" y="91633"/>
                </a:lnTo>
                <a:lnTo>
                  <a:pt x="23975" y="91479"/>
                </a:lnTo>
                <a:lnTo>
                  <a:pt x="60447" y="91479"/>
                </a:lnTo>
                <a:lnTo>
                  <a:pt x="60447" y="81612"/>
                </a:lnTo>
                <a:lnTo>
                  <a:pt x="14035" y="81612"/>
                </a:lnTo>
                <a:lnTo>
                  <a:pt x="26761" y="68935"/>
                </a:lnTo>
                <a:lnTo>
                  <a:pt x="33770" y="61837"/>
                </a:lnTo>
                <a:lnTo>
                  <a:pt x="54833" y="32367"/>
                </a:lnTo>
                <a:lnTo>
                  <a:pt x="54833" y="18284"/>
                </a:lnTo>
                <a:lnTo>
                  <a:pt x="53336" y="11251"/>
                </a:lnTo>
                <a:lnTo>
                  <a:pt x="51464" y="9845"/>
                </a:lnTo>
                <a:close/>
              </a:path>
              <a:path w="60960" h="93344">
                <a:moveTo>
                  <a:pt x="60447" y="91479"/>
                </a:moveTo>
                <a:lnTo>
                  <a:pt x="39683" y="91479"/>
                </a:lnTo>
                <a:lnTo>
                  <a:pt x="46903" y="91633"/>
                </a:lnTo>
                <a:lnTo>
                  <a:pt x="53877" y="92050"/>
                </a:lnTo>
                <a:lnTo>
                  <a:pt x="60447" y="92863"/>
                </a:lnTo>
                <a:lnTo>
                  <a:pt x="60447" y="91479"/>
                </a:lnTo>
                <a:close/>
              </a:path>
              <a:path w="60960" h="93344">
                <a:moveTo>
                  <a:pt x="60447" y="80205"/>
                </a:moveTo>
                <a:lnTo>
                  <a:pt x="54833" y="81612"/>
                </a:lnTo>
                <a:lnTo>
                  <a:pt x="60447" y="81612"/>
                </a:lnTo>
                <a:lnTo>
                  <a:pt x="60447" y="80205"/>
                </a:lnTo>
                <a:close/>
              </a:path>
              <a:path w="60960" h="93344">
                <a:moveTo>
                  <a:pt x="36493" y="0"/>
                </a:moveTo>
                <a:lnTo>
                  <a:pt x="23954" y="0"/>
                </a:lnTo>
                <a:lnTo>
                  <a:pt x="19650" y="1406"/>
                </a:lnTo>
                <a:lnTo>
                  <a:pt x="15533" y="2812"/>
                </a:lnTo>
                <a:lnTo>
                  <a:pt x="12725" y="4219"/>
                </a:lnTo>
                <a:lnTo>
                  <a:pt x="8421" y="7032"/>
                </a:lnTo>
                <a:lnTo>
                  <a:pt x="5614" y="9845"/>
                </a:lnTo>
                <a:lnTo>
                  <a:pt x="5614" y="14064"/>
                </a:lnTo>
                <a:lnTo>
                  <a:pt x="4304" y="19690"/>
                </a:lnTo>
                <a:lnTo>
                  <a:pt x="2807" y="28147"/>
                </a:lnTo>
                <a:lnTo>
                  <a:pt x="7111" y="28147"/>
                </a:lnTo>
                <a:lnTo>
                  <a:pt x="8421" y="21096"/>
                </a:lnTo>
                <a:lnTo>
                  <a:pt x="9918" y="16877"/>
                </a:lnTo>
                <a:lnTo>
                  <a:pt x="11228" y="15471"/>
                </a:lnTo>
                <a:lnTo>
                  <a:pt x="12725" y="14064"/>
                </a:lnTo>
                <a:lnTo>
                  <a:pt x="14035" y="12658"/>
                </a:lnTo>
                <a:lnTo>
                  <a:pt x="15533" y="12658"/>
                </a:lnTo>
                <a:lnTo>
                  <a:pt x="21147" y="9845"/>
                </a:lnTo>
                <a:lnTo>
                  <a:pt x="51464" y="9845"/>
                </a:lnTo>
                <a:lnTo>
                  <a:pt x="47722" y="7032"/>
                </a:lnTo>
                <a:lnTo>
                  <a:pt x="43604" y="2812"/>
                </a:lnTo>
                <a:lnTo>
                  <a:pt x="36493" y="0"/>
                </a:lnTo>
                <a:close/>
              </a:path>
            </a:pathLst>
          </a:custGeom>
          <a:solidFill>
            <a:srgbClr val="000000"/>
          </a:solidFill>
        </p:spPr>
        <p:txBody>
          <a:bodyPr wrap="square" lIns="0" tIns="0" rIns="0" bIns="0" rtlCol="0"/>
          <a:lstStyle/>
          <a:p>
            <a:endParaRPr/>
          </a:p>
        </p:txBody>
      </p:sp>
      <p:sp>
        <p:nvSpPr>
          <p:cNvPr id="76" name="object 76"/>
          <p:cNvSpPr/>
          <p:nvPr/>
        </p:nvSpPr>
        <p:spPr>
          <a:xfrm>
            <a:off x="4464427" y="3150061"/>
            <a:ext cx="947702" cy="95676"/>
          </a:xfrm>
          <a:prstGeom prst="rect">
            <a:avLst/>
          </a:prstGeom>
          <a:blipFill>
            <a:blip r:embed="rId6" cstate="print"/>
            <a:stretch>
              <a:fillRect/>
            </a:stretch>
          </a:blipFill>
        </p:spPr>
        <p:txBody>
          <a:bodyPr wrap="square" lIns="0" tIns="0" rIns="0" bIns="0" rtlCol="0"/>
          <a:lstStyle/>
          <a:p>
            <a:endParaRPr/>
          </a:p>
        </p:txBody>
      </p:sp>
      <p:sp>
        <p:nvSpPr>
          <p:cNvPr id="77" name="object 77"/>
          <p:cNvSpPr/>
          <p:nvPr/>
        </p:nvSpPr>
        <p:spPr>
          <a:xfrm>
            <a:off x="5890847" y="3209152"/>
            <a:ext cx="38100" cy="10160"/>
          </a:xfrm>
          <a:custGeom>
            <a:avLst/>
            <a:gdLst/>
            <a:ahLst/>
            <a:cxnLst/>
            <a:rect l="l" t="t" r="r" b="b"/>
            <a:pathLst>
              <a:path w="38100" h="10160">
                <a:moveTo>
                  <a:pt x="37803" y="0"/>
                </a:moveTo>
                <a:lnTo>
                  <a:pt x="2807" y="0"/>
                </a:lnTo>
                <a:lnTo>
                  <a:pt x="2807" y="2812"/>
                </a:lnTo>
                <a:lnTo>
                  <a:pt x="1310" y="5625"/>
                </a:lnTo>
                <a:lnTo>
                  <a:pt x="0" y="8438"/>
                </a:lnTo>
                <a:lnTo>
                  <a:pt x="0" y="9845"/>
                </a:lnTo>
                <a:lnTo>
                  <a:pt x="34996" y="9845"/>
                </a:lnTo>
                <a:lnTo>
                  <a:pt x="34996" y="7032"/>
                </a:lnTo>
                <a:lnTo>
                  <a:pt x="36493" y="4219"/>
                </a:lnTo>
                <a:lnTo>
                  <a:pt x="37803" y="1406"/>
                </a:lnTo>
                <a:lnTo>
                  <a:pt x="37803" y="0"/>
                </a:lnTo>
                <a:close/>
              </a:path>
            </a:pathLst>
          </a:custGeom>
          <a:solidFill>
            <a:srgbClr val="000000"/>
          </a:solidFill>
        </p:spPr>
        <p:txBody>
          <a:bodyPr wrap="square" lIns="0" tIns="0" rIns="0" bIns="0" rtlCol="0"/>
          <a:lstStyle/>
          <a:p>
            <a:endParaRPr/>
          </a:p>
        </p:txBody>
      </p:sp>
      <p:sp>
        <p:nvSpPr>
          <p:cNvPr id="78" name="object 78"/>
          <p:cNvSpPr/>
          <p:nvPr/>
        </p:nvSpPr>
        <p:spPr>
          <a:xfrm>
            <a:off x="6639143" y="3152876"/>
            <a:ext cx="56515" cy="93345"/>
          </a:xfrm>
          <a:custGeom>
            <a:avLst/>
            <a:gdLst/>
            <a:ahLst/>
            <a:cxnLst/>
            <a:rect l="l" t="t" r="r" b="b"/>
            <a:pathLst>
              <a:path w="56515" h="93344">
                <a:moveTo>
                  <a:pt x="46324" y="0"/>
                </a:moveTo>
                <a:lnTo>
                  <a:pt x="8334" y="25316"/>
                </a:lnTo>
                <a:lnTo>
                  <a:pt x="5526" y="32367"/>
                </a:lnTo>
                <a:lnTo>
                  <a:pt x="2912" y="38696"/>
                </a:lnTo>
                <a:lnTo>
                  <a:pt x="1175" y="45025"/>
                </a:lnTo>
                <a:lnTo>
                  <a:pt x="210" y="51354"/>
                </a:lnTo>
                <a:lnTo>
                  <a:pt x="111" y="53464"/>
                </a:lnTo>
                <a:lnTo>
                  <a:pt x="0" y="59090"/>
                </a:lnTo>
                <a:lnTo>
                  <a:pt x="418" y="65815"/>
                </a:lnTo>
                <a:lnTo>
                  <a:pt x="18252" y="92863"/>
                </a:lnTo>
                <a:lnTo>
                  <a:pt x="35095" y="92863"/>
                </a:lnTo>
                <a:lnTo>
                  <a:pt x="42020" y="90051"/>
                </a:lnTo>
                <a:lnTo>
                  <a:pt x="43423" y="88644"/>
                </a:lnTo>
                <a:lnTo>
                  <a:pt x="23867" y="88644"/>
                </a:lnTo>
                <a:lnTo>
                  <a:pt x="19562" y="87238"/>
                </a:lnTo>
                <a:lnTo>
                  <a:pt x="13948" y="78780"/>
                </a:lnTo>
                <a:lnTo>
                  <a:pt x="11141" y="71748"/>
                </a:lnTo>
                <a:lnTo>
                  <a:pt x="11141" y="57683"/>
                </a:lnTo>
                <a:lnTo>
                  <a:pt x="12638" y="54870"/>
                </a:lnTo>
                <a:lnTo>
                  <a:pt x="12638" y="53464"/>
                </a:lnTo>
                <a:lnTo>
                  <a:pt x="13948" y="50651"/>
                </a:lnTo>
                <a:lnTo>
                  <a:pt x="16755" y="49244"/>
                </a:lnTo>
                <a:lnTo>
                  <a:pt x="18159" y="47838"/>
                </a:lnTo>
                <a:lnTo>
                  <a:pt x="12638" y="47838"/>
                </a:lnTo>
                <a:lnTo>
                  <a:pt x="12638" y="39399"/>
                </a:lnTo>
                <a:lnTo>
                  <a:pt x="36405" y="8438"/>
                </a:lnTo>
                <a:lnTo>
                  <a:pt x="43517" y="5625"/>
                </a:lnTo>
                <a:lnTo>
                  <a:pt x="50441" y="2812"/>
                </a:lnTo>
                <a:lnTo>
                  <a:pt x="50441" y="1406"/>
                </a:lnTo>
                <a:lnTo>
                  <a:pt x="46324" y="0"/>
                </a:lnTo>
                <a:close/>
              </a:path>
              <a:path w="56515" h="93344">
                <a:moveTo>
                  <a:pt x="51876" y="45025"/>
                </a:moveTo>
                <a:lnTo>
                  <a:pt x="33598" y="45025"/>
                </a:lnTo>
                <a:lnTo>
                  <a:pt x="37902" y="46431"/>
                </a:lnTo>
                <a:lnTo>
                  <a:pt x="40710" y="50651"/>
                </a:lnTo>
                <a:lnTo>
                  <a:pt x="43517" y="53464"/>
                </a:lnTo>
                <a:lnTo>
                  <a:pt x="44827" y="59090"/>
                </a:lnTo>
                <a:lnTo>
                  <a:pt x="44826" y="73157"/>
                </a:lnTo>
                <a:lnTo>
                  <a:pt x="43517" y="78780"/>
                </a:lnTo>
                <a:lnTo>
                  <a:pt x="37902" y="87238"/>
                </a:lnTo>
                <a:lnTo>
                  <a:pt x="33598" y="88644"/>
                </a:lnTo>
                <a:lnTo>
                  <a:pt x="43423" y="88644"/>
                </a:lnTo>
                <a:lnTo>
                  <a:pt x="47634" y="84425"/>
                </a:lnTo>
                <a:lnTo>
                  <a:pt x="53248" y="77374"/>
                </a:lnTo>
                <a:lnTo>
                  <a:pt x="56056" y="70341"/>
                </a:lnTo>
                <a:lnTo>
                  <a:pt x="56056" y="53464"/>
                </a:lnTo>
                <a:lnTo>
                  <a:pt x="54746" y="47838"/>
                </a:lnTo>
                <a:lnTo>
                  <a:pt x="51876" y="45025"/>
                </a:lnTo>
                <a:close/>
              </a:path>
              <a:path w="56515" h="93344">
                <a:moveTo>
                  <a:pt x="40710" y="36586"/>
                </a:moveTo>
                <a:lnTo>
                  <a:pt x="30791" y="36586"/>
                </a:lnTo>
                <a:lnTo>
                  <a:pt x="27984" y="37993"/>
                </a:lnTo>
                <a:lnTo>
                  <a:pt x="23867" y="37993"/>
                </a:lnTo>
                <a:lnTo>
                  <a:pt x="22369" y="39399"/>
                </a:lnTo>
                <a:lnTo>
                  <a:pt x="19562" y="42212"/>
                </a:lnTo>
                <a:lnTo>
                  <a:pt x="12638" y="47838"/>
                </a:lnTo>
                <a:lnTo>
                  <a:pt x="18159" y="47838"/>
                </a:lnTo>
                <a:lnTo>
                  <a:pt x="19562" y="46431"/>
                </a:lnTo>
                <a:lnTo>
                  <a:pt x="22369" y="45025"/>
                </a:lnTo>
                <a:lnTo>
                  <a:pt x="51876" y="45025"/>
                </a:lnTo>
                <a:lnTo>
                  <a:pt x="50441" y="43619"/>
                </a:lnTo>
                <a:lnTo>
                  <a:pt x="46324" y="39399"/>
                </a:lnTo>
                <a:lnTo>
                  <a:pt x="40710" y="36586"/>
                </a:lnTo>
                <a:close/>
              </a:path>
            </a:pathLst>
          </a:custGeom>
          <a:solidFill>
            <a:srgbClr val="000000"/>
          </a:solidFill>
        </p:spPr>
        <p:txBody>
          <a:bodyPr wrap="square" lIns="0" tIns="0" rIns="0" bIns="0" rtlCol="0"/>
          <a:lstStyle/>
          <a:p>
            <a:endParaRPr/>
          </a:p>
        </p:txBody>
      </p:sp>
      <p:sp>
        <p:nvSpPr>
          <p:cNvPr id="79" name="object 79"/>
          <p:cNvSpPr/>
          <p:nvPr/>
        </p:nvSpPr>
        <p:spPr>
          <a:xfrm>
            <a:off x="6705168" y="3152876"/>
            <a:ext cx="56515" cy="93345"/>
          </a:xfrm>
          <a:custGeom>
            <a:avLst/>
            <a:gdLst/>
            <a:ahLst/>
            <a:cxnLst/>
            <a:rect l="l" t="t" r="r" b="b"/>
            <a:pathLst>
              <a:path w="56515" h="93344">
                <a:moveTo>
                  <a:pt x="44864" y="0"/>
                </a:moveTo>
                <a:lnTo>
                  <a:pt x="11505" y="21978"/>
                </a:lnTo>
                <a:lnTo>
                  <a:pt x="0" y="59090"/>
                </a:lnTo>
                <a:lnTo>
                  <a:pt x="241" y="65815"/>
                </a:lnTo>
                <a:lnTo>
                  <a:pt x="18102" y="92863"/>
                </a:lnTo>
                <a:lnTo>
                  <a:pt x="34945" y="92863"/>
                </a:lnTo>
                <a:lnTo>
                  <a:pt x="42057" y="90051"/>
                </a:lnTo>
                <a:lnTo>
                  <a:pt x="43460" y="88644"/>
                </a:lnTo>
                <a:lnTo>
                  <a:pt x="23716" y="88644"/>
                </a:lnTo>
                <a:lnTo>
                  <a:pt x="19599" y="87238"/>
                </a:lnTo>
                <a:lnTo>
                  <a:pt x="16792" y="83018"/>
                </a:lnTo>
                <a:lnTo>
                  <a:pt x="12488" y="78780"/>
                </a:lnTo>
                <a:lnTo>
                  <a:pt x="11178" y="71748"/>
                </a:lnTo>
                <a:lnTo>
                  <a:pt x="11178" y="54870"/>
                </a:lnTo>
                <a:lnTo>
                  <a:pt x="12488" y="53464"/>
                </a:lnTo>
                <a:lnTo>
                  <a:pt x="13985" y="50651"/>
                </a:lnTo>
                <a:lnTo>
                  <a:pt x="15295" y="49244"/>
                </a:lnTo>
                <a:lnTo>
                  <a:pt x="16698" y="47838"/>
                </a:lnTo>
                <a:lnTo>
                  <a:pt x="12488" y="47838"/>
                </a:lnTo>
                <a:lnTo>
                  <a:pt x="12637" y="38696"/>
                </a:lnTo>
                <a:lnTo>
                  <a:pt x="13985" y="32367"/>
                </a:lnTo>
                <a:lnTo>
                  <a:pt x="18102" y="26722"/>
                </a:lnTo>
                <a:lnTo>
                  <a:pt x="20909" y="21096"/>
                </a:lnTo>
                <a:lnTo>
                  <a:pt x="25214" y="16877"/>
                </a:lnTo>
                <a:lnTo>
                  <a:pt x="36442" y="8438"/>
                </a:lnTo>
                <a:lnTo>
                  <a:pt x="42057" y="5625"/>
                </a:lnTo>
                <a:lnTo>
                  <a:pt x="50478" y="2812"/>
                </a:lnTo>
                <a:lnTo>
                  <a:pt x="50478" y="1406"/>
                </a:lnTo>
                <a:lnTo>
                  <a:pt x="44864" y="0"/>
                </a:lnTo>
                <a:close/>
              </a:path>
              <a:path w="56515" h="93344">
                <a:moveTo>
                  <a:pt x="51414" y="45025"/>
                </a:moveTo>
                <a:lnTo>
                  <a:pt x="33635" y="45025"/>
                </a:lnTo>
                <a:lnTo>
                  <a:pt x="36442" y="46431"/>
                </a:lnTo>
                <a:lnTo>
                  <a:pt x="40559" y="50651"/>
                </a:lnTo>
                <a:lnTo>
                  <a:pt x="43367" y="53464"/>
                </a:lnTo>
                <a:lnTo>
                  <a:pt x="44864" y="59090"/>
                </a:lnTo>
                <a:lnTo>
                  <a:pt x="44863" y="73157"/>
                </a:lnTo>
                <a:lnTo>
                  <a:pt x="43367" y="78780"/>
                </a:lnTo>
                <a:lnTo>
                  <a:pt x="39249" y="83018"/>
                </a:lnTo>
                <a:lnTo>
                  <a:pt x="36442" y="87238"/>
                </a:lnTo>
                <a:lnTo>
                  <a:pt x="33635" y="88644"/>
                </a:lnTo>
                <a:lnTo>
                  <a:pt x="43460" y="88644"/>
                </a:lnTo>
                <a:lnTo>
                  <a:pt x="47671" y="84425"/>
                </a:lnTo>
                <a:lnTo>
                  <a:pt x="53285" y="77374"/>
                </a:lnTo>
                <a:lnTo>
                  <a:pt x="56092" y="70341"/>
                </a:lnTo>
                <a:lnTo>
                  <a:pt x="56092" y="53464"/>
                </a:lnTo>
                <a:lnTo>
                  <a:pt x="53285" y="47838"/>
                </a:lnTo>
                <a:lnTo>
                  <a:pt x="51414" y="45025"/>
                </a:lnTo>
                <a:close/>
              </a:path>
              <a:path w="56515" h="93344">
                <a:moveTo>
                  <a:pt x="40559" y="36586"/>
                </a:moveTo>
                <a:lnTo>
                  <a:pt x="29331" y="36586"/>
                </a:lnTo>
                <a:lnTo>
                  <a:pt x="28021" y="37993"/>
                </a:lnTo>
                <a:lnTo>
                  <a:pt x="23716" y="37993"/>
                </a:lnTo>
                <a:lnTo>
                  <a:pt x="20909" y="39399"/>
                </a:lnTo>
                <a:lnTo>
                  <a:pt x="19599" y="42212"/>
                </a:lnTo>
                <a:lnTo>
                  <a:pt x="12488" y="47838"/>
                </a:lnTo>
                <a:lnTo>
                  <a:pt x="16698" y="47838"/>
                </a:lnTo>
                <a:lnTo>
                  <a:pt x="18102" y="46431"/>
                </a:lnTo>
                <a:lnTo>
                  <a:pt x="20909" y="45025"/>
                </a:lnTo>
                <a:lnTo>
                  <a:pt x="51414" y="45025"/>
                </a:lnTo>
                <a:lnTo>
                  <a:pt x="50478" y="43619"/>
                </a:lnTo>
                <a:lnTo>
                  <a:pt x="46174" y="39399"/>
                </a:lnTo>
                <a:lnTo>
                  <a:pt x="40559" y="36586"/>
                </a:lnTo>
                <a:close/>
              </a:path>
            </a:pathLst>
          </a:custGeom>
          <a:solidFill>
            <a:srgbClr val="000000"/>
          </a:solidFill>
        </p:spPr>
        <p:txBody>
          <a:bodyPr wrap="square" lIns="0" tIns="0" rIns="0" bIns="0" rtlCol="0"/>
          <a:lstStyle/>
          <a:p>
            <a:endParaRPr/>
          </a:p>
        </p:txBody>
      </p:sp>
      <p:sp>
        <p:nvSpPr>
          <p:cNvPr id="80" name="object 80"/>
          <p:cNvSpPr/>
          <p:nvPr/>
        </p:nvSpPr>
        <p:spPr>
          <a:xfrm>
            <a:off x="7464551" y="3154282"/>
            <a:ext cx="59055" cy="92075"/>
          </a:xfrm>
          <a:custGeom>
            <a:avLst/>
            <a:gdLst/>
            <a:ahLst/>
            <a:cxnLst/>
            <a:rect l="l" t="t" r="r" b="b"/>
            <a:pathLst>
              <a:path w="59054" h="92075">
                <a:moveTo>
                  <a:pt x="55254" y="9845"/>
                </a:moveTo>
                <a:lnTo>
                  <a:pt x="47722" y="9845"/>
                </a:lnTo>
                <a:lnTo>
                  <a:pt x="47722" y="11251"/>
                </a:lnTo>
                <a:lnTo>
                  <a:pt x="44561" y="17627"/>
                </a:lnTo>
                <a:lnTo>
                  <a:pt x="41101" y="24270"/>
                </a:lnTo>
                <a:lnTo>
                  <a:pt x="37116" y="31441"/>
                </a:lnTo>
                <a:lnTo>
                  <a:pt x="32376" y="39399"/>
                </a:lnTo>
                <a:lnTo>
                  <a:pt x="22624" y="55994"/>
                </a:lnTo>
                <a:lnTo>
                  <a:pt x="14433" y="69823"/>
                </a:lnTo>
                <a:lnTo>
                  <a:pt x="7822" y="80752"/>
                </a:lnTo>
                <a:lnTo>
                  <a:pt x="2807" y="88644"/>
                </a:lnTo>
                <a:lnTo>
                  <a:pt x="4304" y="91457"/>
                </a:lnTo>
                <a:lnTo>
                  <a:pt x="5614" y="90051"/>
                </a:lnTo>
                <a:lnTo>
                  <a:pt x="15533" y="90051"/>
                </a:lnTo>
                <a:lnTo>
                  <a:pt x="22922" y="73645"/>
                </a:lnTo>
                <a:lnTo>
                  <a:pt x="32539" y="53815"/>
                </a:lnTo>
                <a:lnTo>
                  <a:pt x="44508" y="30294"/>
                </a:lnTo>
                <a:lnTo>
                  <a:pt x="55254" y="9845"/>
                </a:lnTo>
                <a:close/>
              </a:path>
              <a:path w="59054" h="92075">
                <a:moveTo>
                  <a:pt x="58950" y="0"/>
                </a:moveTo>
                <a:lnTo>
                  <a:pt x="0" y="0"/>
                </a:lnTo>
                <a:lnTo>
                  <a:pt x="0" y="28147"/>
                </a:lnTo>
                <a:lnTo>
                  <a:pt x="4304" y="28147"/>
                </a:lnTo>
                <a:lnTo>
                  <a:pt x="4304" y="23909"/>
                </a:lnTo>
                <a:lnTo>
                  <a:pt x="5614" y="18284"/>
                </a:lnTo>
                <a:lnTo>
                  <a:pt x="5614" y="12658"/>
                </a:lnTo>
                <a:lnTo>
                  <a:pt x="7111" y="12658"/>
                </a:lnTo>
                <a:lnTo>
                  <a:pt x="7111" y="11251"/>
                </a:lnTo>
                <a:lnTo>
                  <a:pt x="16843" y="11251"/>
                </a:lnTo>
                <a:lnTo>
                  <a:pt x="25788" y="11031"/>
                </a:lnTo>
                <a:lnTo>
                  <a:pt x="33382" y="10548"/>
                </a:lnTo>
                <a:lnTo>
                  <a:pt x="39396" y="10064"/>
                </a:lnTo>
                <a:lnTo>
                  <a:pt x="43604" y="9845"/>
                </a:lnTo>
                <a:lnTo>
                  <a:pt x="55254" y="9845"/>
                </a:lnTo>
                <a:lnTo>
                  <a:pt x="58950" y="2812"/>
                </a:lnTo>
                <a:lnTo>
                  <a:pt x="58950" y="0"/>
                </a:lnTo>
                <a:close/>
              </a:path>
            </a:pathLst>
          </a:custGeom>
          <a:solidFill>
            <a:srgbClr val="000000"/>
          </a:solidFill>
        </p:spPr>
        <p:txBody>
          <a:bodyPr wrap="square" lIns="0" tIns="0" rIns="0" bIns="0" rtlCol="0"/>
          <a:lstStyle/>
          <a:p>
            <a:endParaRPr/>
          </a:p>
        </p:txBody>
      </p:sp>
      <p:sp>
        <p:nvSpPr>
          <p:cNvPr id="81" name="object 81"/>
          <p:cNvSpPr/>
          <p:nvPr/>
        </p:nvSpPr>
        <p:spPr>
          <a:xfrm>
            <a:off x="7529174" y="3152876"/>
            <a:ext cx="56515" cy="93345"/>
          </a:xfrm>
          <a:custGeom>
            <a:avLst/>
            <a:gdLst/>
            <a:ahLst/>
            <a:cxnLst/>
            <a:rect l="l" t="t" r="r" b="b"/>
            <a:pathLst>
              <a:path w="56515" h="93344">
                <a:moveTo>
                  <a:pt x="44859" y="0"/>
                </a:moveTo>
                <a:lnTo>
                  <a:pt x="11547" y="21978"/>
                </a:lnTo>
                <a:lnTo>
                  <a:pt x="0" y="59090"/>
                </a:lnTo>
                <a:lnTo>
                  <a:pt x="266" y="65815"/>
                </a:lnTo>
                <a:lnTo>
                  <a:pt x="18284" y="92863"/>
                </a:lnTo>
                <a:lnTo>
                  <a:pt x="35127" y="92863"/>
                </a:lnTo>
                <a:lnTo>
                  <a:pt x="42052" y="90051"/>
                </a:lnTo>
                <a:lnTo>
                  <a:pt x="43455" y="88644"/>
                </a:lnTo>
                <a:lnTo>
                  <a:pt x="23898" y="88644"/>
                </a:lnTo>
                <a:lnTo>
                  <a:pt x="19594" y="87238"/>
                </a:lnTo>
                <a:lnTo>
                  <a:pt x="16787" y="83018"/>
                </a:lnTo>
                <a:lnTo>
                  <a:pt x="12670" y="78780"/>
                </a:lnTo>
                <a:lnTo>
                  <a:pt x="11173" y="71748"/>
                </a:lnTo>
                <a:lnTo>
                  <a:pt x="11173" y="54870"/>
                </a:lnTo>
                <a:lnTo>
                  <a:pt x="12670" y="53464"/>
                </a:lnTo>
                <a:lnTo>
                  <a:pt x="13980" y="50651"/>
                </a:lnTo>
                <a:lnTo>
                  <a:pt x="15477" y="49244"/>
                </a:lnTo>
                <a:lnTo>
                  <a:pt x="17536" y="47838"/>
                </a:lnTo>
                <a:lnTo>
                  <a:pt x="12670" y="47838"/>
                </a:lnTo>
                <a:lnTo>
                  <a:pt x="12670" y="39399"/>
                </a:lnTo>
                <a:lnTo>
                  <a:pt x="15477" y="32367"/>
                </a:lnTo>
                <a:lnTo>
                  <a:pt x="50473" y="2812"/>
                </a:lnTo>
                <a:lnTo>
                  <a:pt x="50473" y="1406"/>
                </a:lnTo>
                <a:lnTo>
                  <a:pt x="44859" y="0"/>
                </a:lnTo>
                <a:close/>
              </a:path>
              <a:path w="56515" h="93344">
                <a:moveTo>
                  <a:pt x="51908" y="45025"/>
                </a:moveTo>
                <a:lnTo>
                  <a:pt x="33630" y="45025"/>
                </a:lnTo>
                <a:lnTo>
                  <a:pt x="37934" y="46431"/>
                </a:lnTo>
                <a:lnTo>
                  <a:pt x="40741" y="50651"/>
                </a:lnTo>
                <a:lnTo>
                  <a:pt x="43549" y="53464"/>
                </a:lnTo>
                <a:lnTo>
                  <a:pt x="44859" y="59090"/>
                </a:lnTo>
                <a:lnTo>
                  <a:pt x="44858" y="73157"/>
                </a:lnTo>
                <a:lnTo>
                  <a:pt x="43549" y="78780"/>
                </a:lnTo>
                <a:lnTo>
                  <a:pt x="39244" y="83018"/>
                </a:lnTo>
                <a:lnTo>
                  <a:pt x="36437" y="87238"/>
                </a:lnTo>
                <a:lnTo>
                  <a:pt x="33630" y="88644"/>
                </a:lnTo>
                <a:lnTo>
                  <a:pt x="43455" y="88644"/>
                </a:lnTo>
                <a:lnTo>
                  <a:pt x="47666" y="84425"/>
                </a:lnTo>
                <a:lnTo>
                  <a:pt x="53280" y="77374"/>
                </a:lnTo>
                <a:lnTo>
                  <a:pt x="56087" y="70341"/>
                </a:lnTo>
                <a:lnTo>
                  <a:pt x="56087" y="53464"/>
                </a:lnTo>
                <a:lnTo>
                  <a:pt x="54777" y="47838"/>
                </a:lnTo>
                <a:lnTo>
                  <a:pt x="51908" y="45025"/>
                </a:lnTo>
                <a:close/>
              </a:path>
              <a:path w="56515" h="93344">
                <a:moveTo>
                  <a:pt x="40741" y="36586"/>
                </a:moveTo>
                <a:lnTo>
                  <a:pt x="30823" y="36586"/>
                </a:lnTo>
                <a:lnTo>
                  <a:pt x="28016" y="37993"/>
                </a:lnTo>
                <a:lnTo>
                  <a:pt x="23898" y="37993"/>
                </a:lnTo>
                <a:lnTo>
                  <a:pt x="21091" y="39399"/>
                </a:lnTo>
                <a:lnTo>
                  <a:pt x="19594" y="42212"/>
                </a:lnTo>
                <a:lnTo>
                  <a:pt x="12670" y="47838"/>
                </a:lnTo>
                <a:lnTo>
                  <a:pt x="17536" y="47838"/>
                </a:lnTo>
                <a:lnTo>
                  <a:pt x="19594" y="46431"/>
                </a:lnTo>
                <a:lnTo>
                  <a:pt x="22401" y="45025"/>
                </a:lnTo>
                <a:lnTo>
                  <a:pt x="51908" y="45025"/>
                </a:lnTo>
                <a:lnTo>
                  <a:pt x="50473" y="43619"/>
                </a:lnTo>
                <a:lnTo>
                  <a:pt x="46356" y="39399"/>
                </a:lnTo>
                <a:lnTo>
                  <a:pt x="40741" y="36586"/>
                </a:lnTo>
                <a:close/>
              </a:path>
            </a:pathLst>
          </a:custGeom>
          <a:solidFill>
            <a:srgbClr val="000000"/>
          </a:solidFill>
        </p:spPr>
        <p:txBody>
          <a:bodyPr wrap="square" lIns="0" tIns="0" rIns="0" bIns="0" rtlCol="0"/>
          <a:lstStyle/>
          <a:p>
            <a:endParaRPr/>
          </a:p>
        </p:txBody>
      </p:sp>
      <p:sp>
        <p:nvSpPr>
          <p:cNvPr id="82" name="object 82"/>
          <p:cNvSpPr/>
          <p:nvPr/>
        </p:nvSpPr>
        <p:spPr>
          <a:xfrm>
            <a:off x="8474102" y="3152876"/>
            <a:ext cx="57785" cy="93345"/>
          </a:xfrm>
          <a:custGeom>
            <a:avLst/>
            <a:gdLst/>
            <a:ahLst/>
            <a:cxnLst/>
            <a:rect l="l" t="t" r="r" b="b"/>
            <a:pathLst>
              <a:path w="57784" h="93344">
                <a:moveTo>
                  <a:pt x="46133" y="0"/>
                </a:moveTo>
                <a:lnTo>
                  <a:pt x="12330" y="21978"/>
                </a:lnTo>
                <a:lnTo>
                  <a:pt x="0" y="59090"/>
                </a:lnTo>
                <a:lnTo>
                  <a:pt x="435" y="65815"/>
                </a:lnTo>
                <a:lnTo>
                  <a:pt x="2014" y="73157"/>
                </a:lnTo>
                <a:lnTo>
                  <a:pt x="4646" y="79447"/>
                </a:lnTo>
                <a:lnTo>
                  <a:pt x="12447" y="90051"/>
                </a:lnTo>
                <a:lnTo>
                  <a:pt x="19559" y="92863"/>
                </a:lnTo>
                <a:lnTo>
                  <a:pt x="34905" y="92863"/>
                </a:lnTo>
                <a:lnTo>
                  <a:pt x="42016" y="90051"/>
                </a:lnTo>
                <a:lnTo>
                  <a:pt x="43420" y="88644"/>
                </a:lnTo>
                <a:lnTo>
                  <a:pt x="25173" y="88644"/>
                </a:lnTo>
                <a:lnTo>
                  <a:pt x="20869" y="87238"/>
                </a:lnTo>
                <a:lnTo>
                  <a:pt x="18062" y="83018"/>
                </a:lnTo>
                <a:lnTo>
                  <a:pt x="13944" y="78780"/>
                </a:lnTo>
                <a:lnTo>
                  <a:pt x="12447" y="71748"/>
                </a:lnTo>
                <a:lnTo>
                  <a:pt x="12447" y="54870"/>
                </a:lnTo>
                <a:lnTo>
                  <a:pt x="13944" y="53464"/>
                </a:lnTo>
                <a:lnTo>
                  <a:pt x="15254" y="50651"/>
                </a:lnTo>
                <a:lnTo>
                  <a:pt x="16752" y="49244"/>
                </a:lnTo>
                <a:lnTo>
                  <a:pt x="18155" y="47838"/>
                </a:lnTo>
                <a:lnTo>
                  <a:pt x="12447" y="47838"/>
                </a:lnTo>
                <a:lnTo>
                  <a:pt x="14206" y="37993"/>
                </a:lnTo>
                <a:lnTo>
                  <a:pt x="32097" y="12658"/>
                </a:lnTo>
                <a:lnTo>
                  <a:pt x="36402" y="8438"/>
                </a:lnTo>
                <a:lnTo>
                  <a:pt x="43326" y="5625"/>
                </a:lnTo>
                <a:lnTo>
                  <a:pt x="50438" y="2812"/>
                </a:lnTo>
                <a:lnTo>
                  <a:pt x="50438" y="1406"/>
                </a:lnTo>
                <a:lnTo>
                  <a:pt x="46133" y="0"/>
                </a:lnTo>
                <a:close/>
              </a:path>
              <a:path w="57784" h="93344">
                <a:moveTo>
                  <a:pt x="51810" y="45025"/>
                </a:moveTo>
                <a:lnTo>
                  <a:pt x="33595" y="45025"/>
                </a:lnTo>
                <a:lnTo>
                  <a:pt x="37712" y="46431"/>
                </a:lnTo>
                <a:lnTo>
                  <a:pt x="40519" y="50651"/>
                </a:lnTo>
                <a:lnTo>
                  <a:pt x="44823" y="53464"/>
                </a:lnTo>
                <a:lnTo>
                  <a:pt x="46133" y="59090"/>
                </a:lnTo>
                <a:lnTo>
                  <a:pt x="46133" y="73157"/>
                </a:lnTo>
                <a:lnTo>
                  <a:pt x="44823" y="78780"/>
                </a:lnTo>
                <a:lnTo>
                  <a:pt x="40519" y="83018"/>
                </a:lnTo>
                <a:lnTo>
                  <a:pt x="37712" y="87238"/>
                </a:lnTo>
                <a:lnTo>
                  <a:pt x="33595" y="88644"/>
                </a:lnTo>
                <a:lnTo>
                  <a:pt x="43420" y="88644"/>
                </a:lnTo>
                <a:lnTo>
                  <a:pt x="47630" y="84425"/>
                </a:lnTo>
                <a:lnTo>
                  <a:pt x="54555" y="77374"/>
                </a:lnTo>
                <a:lnTo>
                  <a:pt x="57362" y="70341"/>
                </a:lnTo>
                <a:lnTo>
                  <a:pt x="57362" y="53464"/>
                </a:lnTo>
                <a:lnTo>
                  <a:pt x="54555" y="47838"/>
                </a:lnTo>
                <a:lnTo>
                  <a:pt x="51810" y="45025"/>
                </a:lnTo>
                <a:close/>
              </a:path>
              <a:path w="57784" h="93344">
                <a:moveTo>
                  <a:pt x="40519" y="36586"/>
                </a:moveTo>
                <a:lnTo>
                  <a:pt x="30787" y="36586"/>
                </a:lnTo>
                <a:lnTo>
                  <a:pt x="29290" y="37993"/>
                </a:lnTo>
                <a:lnTo>
                  <a:pt x="25173" y="37993"/>
                </a:lnTo>
                <a:lnTo>
                  <a:pt x="22366" y="39399"/>
                </a:lnTo>
                <a:lnTo>
                  <a:pt x="20869" y="42212"/>
                </a:lnTo>
                <a:lnTo>
                  <a:pt x="12447" y="47838"/>
                </a:lnTo>
                <a:lnTo>
                  <a:pt x="18155" y="47838"/>
                </a:lnTo>
                <a:lnTo>
                  <a:pt x="19559" y="46431"/>
                </a:lnTo>
                <a:lnTo>
                  <a:pt x="22366" y="45025"/>
                </a:lnTo>
                <a:lnTo>
                  <a:pt x="51810" y="45025"/>
                </a:lnTo>
                <a:lnTo>
                  <a:pt x="50438" y="43619"/>
                </a:lnTo>
                <a:lnTo>
                  <a:pt x="46133" y="39399"/>
                </a:lnTo>
                <a:lnTo>
                  <a:pt x="40519" y="36586"/>
                </a:lnTo>
                <a:close/>
              </a:path>
            </a:pathLst>
          </a:custGeom>
          <a:solidFill>
            <a:srgbClr val="000000"/>
          </a:solidFill>
        </p:spPr>
        <p:txBody>
          <a:bodyPr wrap="square" lIns="0" tIns="0" rIns="0" bIns="0" rtlCol="0"/>
          <a:lstStyle/>
          <a:p>
            <a:endParaRPr/>
          </a:p>
        </p:txBody>
      </p:sp>
      <p:sp>
        <p:nvSpPr>
          <p:cNvPr id="83" name="object 83"/>
          <p:cNvSpPr/>
          <p:nvPr/>
        </p:nvSpPr>
        <p:spPr>
          <a:xfrm>
            <a:off x="8538577" y="3152876"/>
            <a:ext cx="57785" cy="93345"/>
          </a:xfrm>
          <a:custGeom>
            <a:avLst/>
            <a:gdLst/>
            <a:ahLst/>
            <a:cxnLst/>
            <a:rect l="l" t="t" r="r" b="b"/>
            <a:pathLst>
              <a:path w="57784" h="93344">
                <a:moveTo>
                  <a:pt x="37803" y="0"/>
                </a:moveTo>
                <a:lnTo>
                  <a:pt x="22457" y="0"/>
                </a:lnTo>
                <a:lnTo>
                  <a:pt x="15345" y="2812"/>
                </a:lnTo>
                <a:lnTo>
                  <a:pt x="11228" y="7032"/>
                </a:lnTo>
                <a:lnTo>
                  <a:pt x="5614" y="11251"/>
                </a:lnTo>
                <a:lnTo>
                  <a:pt x="2807" y="16877"/>
                </a:lnTo>
                <a:lnTo>
                  <a:pt x="2807" y="29554"/>
                </a:lnTo>
                <a:lnTo>
                  <a:pt x="4117" y="33773"/>
                </a:lnTo>
                <a:lnTo>
                  <a:pt x="12538" y="42212"/>
                </a:lnTo>
                <a:lnTo>
                  <a:pt x="18153" y="45025"/>
                </a:lnTo>
                <a:lnTo>
                  <a:pt x="10026" y="50365"/>
                </a:lnTo>
                <a:lnTo>
                  <a:pt x="4374" y="56101"/>
                </a:lnTo>
                <a:lnTo>
                  <a:pt x="1073" y="62628"/>
                </a:lnTo>
                <a:lnTo>
                  <a:pt x="0" y="70341"/>
                </a:lnTo>
                <a:lnTo>
                  <a:pt x="0" y="77374"/>
                </a:lnTo>
                <a:lnTo>
                  <a:pt x="2807" y="83018"/>
                </a:lnTo>
                <a:lnTo>
                  <a:pt x="6924" y="87238"/>
                </a:lnTo>
                <a:lnTo>
                  <a:pt x="12538" y="91457"/>
                </a:lnTo>
                <a:lnTo>
                  <a:pt x="18153" y="92863"/>
                </a:lnTo>
                <a:lnTo>
                  <a:pt x="34996" y="92863"/>
                </a:lnTo>
                <a:lnTo>
                  <a:pt x="42107" y="90051"/>
                </a:lnTo>
                <a:lnTo>
                  <a:pt x="43511" y="88644"/>
                </a:lnTo>
                <a:lnTo>
                  <a:pt x="22457" y="88644"/>
                </a:lnTo>
                <a:lnTo>
                  <a:pt x="18153" y="87238"/>
                </a:lnTo>
                <a:lnTo>
                  <a:pt x="14035" y="83018"/>
                </a:lnTo>
                <a:lnTo>
                  <a:pt x="11228" y="80205"/>
                </a:lnTo>
                <a:lnTo>
                  <a:pt x="9731" y="75967"/>
                </a:lnTo>
                <a:lnTo>
                  <a:pt x="9731" y="64715"/>
                </a:lnTo>
                <a:lnTo>
                  <a:pt x="11228" y="59090"/>
                </a:lnTo>
                <a:lnTo>
                  <a:pt x="14035" y="54870"/>
                </a:lnTo>
                <a:lnTo>
                  <a:pt x="15345" y="53464"/>
                </a:lnTo>
                <a:lnTo>
                  <a:pt x="18153" y="50651"/>
                </a:lnTo>
                <a:lnTo>
                  <a:pt x="22457" y="47838"/>
                </a:lnTo>
                <a:lnTo>
                  <a:pt x="50529" y="47838"/>
                </a:lnTo>
                <a:lnTo>
                  <a:pt x="46224" y="45025"/>
                </a:lnTo>
                <a:lnTo>
                  <a:pt x="37803" y="40806"/>
                </a:lnTo>
                <a:lnTo>
                  <a:pt x="39674" y="39399"/>
                </a:lnTo>
                <a:lnTo>
                  <a:pt x="32188" y="39399"/>
                </a:lnTo>
                <a:lnTo>
                  <a:pt x="25264" y="35180"/>
                </a:lnTo>
                <a:lnTo>
                  <a:pt x="19650" y="32367"/>
                </a:lnTo>
                <a:lnTo>
                  <a:pt x="14035" y="26722"/>
                </a:lnTo>
                <a:lnTo>
                  <a:pt x="14035" y="14064"/>
                </a:lnTo>
                <a:lnTo>
                  <a:pt x="15345" y="11251"/>
                </a:lnTo>
                <a:lnTo>
                  <a:pt x="20960" y="5625"/>
                </a:lnTo>
                <a:lnTo>
                  <a:pt x="23767" y="4219"/>
                </a:lnTo>
                <a:lnTo>
                  <a:pt x="46287" y="4219"/>
                </a:lnTo>
                <a:lnTo>
                  <a:pt x="43417" y="1406"/>
                </a:lnTo>
                <a:lnTo>
                  <a:pt x="37803" y="0"/>
                </a:lnTo>
                <a:close/>
              </a:path>
              <a:path w="57784" h="93344">
                <a:moveTo>
                  <a:pt x="50529" y="47838"/>
                </a:moveTo>
                <a:lnTo>
                  <a:pt x="22457" y="47838"/>
                </a:lnTo>
                <a:lnTo>
                  <a:pt x="32188" y="52057"/>
                </a:lnTo>
                <a:lnTo>
                  <a:pt x="39300" y="54870"/>
                </a:lnTo>
                <a:lnTo>
                  <a:pt x="44914" y="60496"/>
                </a:lnTo>
                <a:lnTo>
                  <a:pt x="47722" y="64715"/>
                </a:lnTo>
                <a:lnTo>
                  <a:pt x="47722" y="75967"/>
                </a:lnTo>
                <a:lnTo>
                  <a:pt x="44914" y="80205"/>
                </a:lnTo>
                <a:lnTo>
                  <a:pt x="42107" y="83018"/>
                </a:lnTo>
                <a:lnTo>
                  <a:pt x="37803" y="87238"/>
                </a:lnTo>
                <a:lnTo>
                  <a:pt x="33686" y="88644"/>
                </a:lnTo>
                <a:lnTo>
                  <a:pt x="43511" y="88644"/>
                </a:lnTo>
                <a:lnTo>
                  <a:pt x="47722" y="84425"/>
                </a:lnTo>
                <a:lnTo>
                  <a:pt x="54646" y="78780"/>
                </a:lnTo>
                <a:lnTo>
                  <a:pt x="57453" y="71748"/>
                </a:lnTo>
                <a:lnTo>
                  <a:pt x="57453" y="59090"/>
                </a:lnTo>
                <a:lnTo>
                  <a:pt x="56143" y="54870"/>
                </a:lnTo>
                <a:lnTo>
                  <a:pt x="53336" y="52057"/>
                </a:lnTo>
                <a:lnTo>
                  <a:pt x="50529" y="47838"/>
                </a:lnTo>
                <a:close/>
              </a:path>
              <a:path w="57784" h="93344">
                <a:moveTo>
                  <a:pt x="46287" y="4219"/>
                </a:moveTo>
                <a:lnTo>
                  <a:pt x="33686" y="4219"/>
                </a:lnTo>
                <a:lnTo>
                  <a:pt x="37803" y="5625"/>
                </a:lnTo>
                <a:lnTo>
                  <a:pt x="43417" y="11251"/>
                </a:lnTo>
                <a:lnTo>
                  <a:pt x="44914" y="15471"/>
                </a:lnTo>
                <a:lnTo>
                  <a:pt x="44914" y="23909"/>
                </a:lnTo>
                <a:lnTo>
                  <a:pt x="43417" y="28147"/>
                </a:lnTo>
                <a:lnTo>
                  <a:pt x="42107" y="30960"/>
                </a:lnTo>
                <a:lnTo>
                  <a:pt x="36493" y="36586"/>
                </a:lnTo>
                <a:lnTo>
                  <a:pt x="32188" y="39399"/>
                </a:lnTo>
                <a:lnTo>
                  <a:pt x="39674" y="39399"/>
                </a:lnTo>
                <a:lnTo>
                  <a:pt x="53336" y="22503"/>
                </a:lnTo>
                <a:lnTo>
                  <a:pt x="53336" y="12658"/>
                </a:lnTo>
                <a:lnTo>
                  <a:pt x="51839" y="8438"/>
                </a:lnTo>
                <a:lnTo>
                  <a:pt x="47722" y="5625"/>
                </a:lnTo>
                <a:lnTo>
                  <a:pt x="46287" y="4219"/>
                </a:lnTo>
                <a:close/>
              </a:path>
            </a:pathLst>
          </a:custGeom>
          <a:solidFill>
            <a:srgbClr val="000000"/>
          </a:solidFill>
        </p:spPr>
        <p:txBody>
          <a:bodyPr wrap="square" lIns="0" tIns="0" rIns="0" bIns="0" rtlCol="0"/>
          <a:lstStyle/>
          <a:p>
            <a:endParaRPr/>
          </a:p>
        </p:txBody>
      </p:sp>
      <p:sp>
        <p:nvSpPr>
          <p:cNvPr id="84" name="object 84"/>
          <p:cNvSpPr/>
          <p:nvPr/>
        </p:nvSpPr>
        <p:spPr>
          <a:xfrm>
            <a:off x="1761958" y="3337177"/>
            <a:ext cx="60960" cy="93345"/>
          </a:xfrm>
          <a:custGeom>
            <a:avLst/>
            <a:gdLst/>
            <a:ahLst/>
            <a:cxnLst/>
            <a:rect l="l" t="t" r="r" b="b"/>
            <a:pathLst>
              <a:path w="60960" h="93345">
                <a:moveTo>
                  <a:pt x="51932" y="11270"/>
                </a:moveTo>
                <a:lnTo>
                  <a:pt x="30878" y="11270"/>
                </a:lnTo>
                <a:lnTo>
                  <a:pt x="35089" y="12676"/>
                </a:lnTo>
                <a:lnTo>
                  <a:pt x="37896" y="15489"/>
                </a:lnTo>
                <a:lnTo>
                  <a:pt x="43511" y="23928"/>
                </a:lnTo>
                <a:lnTo>
                  <a:pt x="43511" y="33773"/>
                </a:lnTo>
                <a:lnTo>
                  <a:pt x="22457" y="66141"/>
                </a:lnTo>
                <a:lnTo>
                  <a:pt x="0" y="88644"/>
                </a:lnTo>
                <a:lnTo>
                  <a:pt x="0" y="92863"/>
                </a:lnTo>
                <a:lnTo>
                  <a:pt x="7588" y="92050"/>
                </a:lnTo>
                <a:lnTo>
                  <a:pt x="15439" y="91633"/>
                </a:lnTo>
                <a:lnTo>
                  <a:pt x="23290" y="91479"/>
                </a:lnTo>
                <a:lnTo>
                  <a:pt x="60351" y="91479"/>
                </a:lnTo>
                <a:lnTo>
                  <a:pt x="58969" y="88644"/>
                </a:lnTo>
                <a:lnTo>
                  <a:pt x="58969" y="83018"/>
                </a:lnTo>
                <a:lnTo>
                  <a:pt x="60373" y="81612"/>
                </a:lnTo>
                <a:lnTo>
                  <a:pt x="14035" y="81612"/>
                </a:lnTo>
                <a:lnTo>
                  <a:pt x="44037" y="49753"/>
                </a:lnTo>
                <a:lnTo>
                  <a:pt x="47722" y="45025"/>
                </a:lnTo>
                <a:lnTo>
                  <a:pt x="53336" y="37993"/>
                </a:lnTo>
                <a:lnTo>
                  <a:pt x="54739" y="32367"/>
                </a:lnTo>
                <a:lnTo>
                  <a:pt x="54739" y="18302"/>
                </a:lnTo>
                <a:lnTo>
                  <a:pt x="51932" y="11270"/>
                </a:lnTo>
                <a:close/>
              </a:path>
              <a:path w="60960" h="93345">
                <a:moveTo>
                  <a:pt x="60351" y="91479"/>
                </a:moveTo>
                <a:lnTo>
                  <a:pt x="38818" y="91479"/>
                </a:lnTo>
                <a:lnTo>
                  <a:pt x="45969" y="91633"/>
                </a:lnTo>
                <a:lnTo>
                  <a:pt x="52598" y="92050"/>
                </a:lnTo>
                <a:lnTo>
                  <a:pt x="58969" y="92863"/>
                </a:lnTo>
                <a:lnTo>
                  <a:pt x="60351" y="91479"/>
                </a:lnTo>
                <a:close/>
              </a:path>
              <a:path w="60960" h="93345">
                <a:moveTo>
                  <a:pt x="58969" y="80205"/>
                </a:moveTo>
                <a:lnTo>
                  <a:pt x="54739" y="81612"/>
                </a:lnTo>
                <a:lnTo>
                  <a:pt x="60373" y="81612"/>
                </a:lnTo>
                <a:lnTo>
                  <a:pt x="58969" y="80205"/>
                </a:lnTo>
                <a:close/>
              </a:path>
              <a:path w="60960" h="93345">
                <a:moveTo>
                  <a:pt x="36493" y="0"/>
                </a:moveTo>
                <a:lnTo>
                  <a:pt x="23861" y="0"/>
                </a:lnTo>
                <a:lnTo>
                  <a:pt x="11228" y="4238"/>
                </a:lnTo>
                <a:lnTo>
                  <a:pt x="5614" y="9863"/>
                </a:lnTo>
                <a:lnTo>
                  <a:pt x="5614" y="14083"/>
                </a:lnTo>
                <a:lnTo>
                  <a:pt x="4210" y="19709"/>
                </a:lnTo>
                <a:lnTo>
                  <a:pt x="2807" y="28147"/>
                </a:lnTo>
                <a:lnTo>
                  <a:pt x="7017" y="28147"/>
                </a:lnTo>
                <a:lnTo>
                  <a:pt x="8421" y="21115"/>
                </a:lnTo>
                <a:lnTo>
                  <a:pt x="9825" y="16896"/>
                </a:lnTo>
                <a:lnTo>
                  <a:pt x="11228" y="15489"/>
                </a:lnTo>
                <a:lnTo>
                  <a:pt x="11228" y="14083"/>
                </a:lnTo>
                <a:lnTo>
                  <a:pt x="12632" y="14083"/>
                </a:lnTo>
                <a:lnTo>
                  <a:pt x="18246" y="11270"/>
                </a:lnTo>
                <a:lnTo>
                  <a:pt x="51932" y="11270"/>
                </a:lnTo>
                <a:lnTo>
                  <a:pt x="43511" y="2831"/>
                </a:lnTo>
                <a:lnTo>
                  <a:pt x="36493" y="0"/>
                </a:lnTo>
                <a:close/>
              </a:path>
            </a:pathLst>
          </a:custGeom>
          <a:solidFill>
            <a:srgbClr val="000000"/>
          </a:solidFill>
        </p:spPr>
        <p:txBody>
          <a:bodyPr wrap="square" lIns="0" tIns="0" rIns="0" bIns="0" rtlCol="0"/>
          <a:lstStyle/>
          <a:p>
            <a:endParaRPr/>
          </a:p>
        </p:txBody>
      </p:sp>
      <p:sp>
        <p:nvSpPr>
          <p:cNvPr id="85" name="object 85"/>
          <p:cNvSpPr/>
          <p:nvPr/>
        </p:nvSpPr>
        <p:spPr>
          <a:xfrm>
            <a:off x="1829527" y="3337177"/>
            <a:ext cx="56515" cy="94615"/>
          </a:xfrm>
          <a:custGeom>
            <a:avLst/>
            <a:gdLst/>
            <a:ahLst/>
            <a:cxnLst/>
            <a:rect l="l" t="t" r="r" b="b"/>
            <a:pathLst>
              <a:path w="56514" h="94614">
                <a:moveTo>
                  <a:pt x="34914" y="0"/>
                </a:moveTo>
                <a:lnTo>
                  <a:pt x="20878" y="0"/>
                </a:lnTo>
                <a:lnTo>
                  <a:pt x="12456" y="4238"/>
                </a:lnTo>
                <a:lnTo>
                  <a:pt x="25" y="42212"/>
                </a:lnTo>
                <a:lnTo>
                  <a:pt x="0" y="62446"/>
                </a:lnTo>
                <a:lnTo>
                  <a:pt x="356" y="67545"/>
                </a:lnTo>
                <a:lnTo>
                  <a:pt x="20878" y="94270"/>
                </a:lnTo>
                <a:lnTo>
                  <a:pt x="34914" y="94270"/>
                </a:lnTo>
                <a:lnTo>
                  <a:pt x="43335" y="90051"/>
                </a:lnTo>
                <a:lnTo>
                  <a:pt x="44037" y="88644"/>
                </a:lnTo>
                <a:lnTo>
                  <a:pt x="23685" y="88644"/>
                </a:lnTo>
                <a:lnTo>
                  <a:pt x="19474" y="85831"/>
                </a:lnTo>
                <a:lnTo>
                  <a:pt x="11117" y="47838"/>
                </a:lnTo>
                <a:lnTo>
                  <a:pt x="11316" y="34235"/>
                </a:lnTo>
                <a:lnTo>
                  <a:pt x="22281" y="4238"/>
                </a:lnTo>
                <a:lnTo>
                  <a:pt x="43335" y="4238"/>
                </a:lnTo>
                <a:lnTo>
                  <a:pt x="40528" y="1425"/>
                </a:lnTo>
                <a:lnTo>
                  <a:pt x="34914" y="0"/>
                </a:lnTo>
                <a:close/>
              </a:path>
              <a:path w="56514" h="94614">
                <a:moveTo>
                  <a:pt x="43335" y="4238"/>
                </a:moveTo>
                <a:lnTo>
                  <a:pt x="32107" y="4238"/>
                </a:lnTo>
                <a:lnTo>
                  <a:pt x="36317" y="7051"/>
                </a:lnTo>
                <a:lnTo>
                  <a:pt x="40528" y="12676"/>
                </a:lnTo>
                <a:lnTo>
                  <a:pt x="42370" y="18764"/>
                </a:lnTo>
                <a:lnTo>
                  <a:pt x="43686" y="26565"/>
                </a:lnTo>
                <a:lnTo>
                  <a:pt x="44409" y="35400"/>
                </a:lnTo>
                <a:lnTo>
                  <a:pt x="44574" y="55101"/>
                </a:lnTo>
                <a:lnTo>
                  <a:pt x="44476" y="59452"/>
                </a:lnTo>
                <a:lnTo>
                  <a:pt x="33510" y="88644"/>
                </a:lnTo>
                <a:lnTo>
                  <a:pt x="44037" y="88644"/>
                </a:lnTo>
                <a:lnTo>
                  <a:pt x="47546" y="81612"/>
                </a:lnTo>
                <a:lnTo>
                  <a:pt x="51230" y="75063"/>
                </a:lnTo>
                <a:lnTo>
                  <a:pt x="53862" y="66138"/>
                </a:lnTo>
                <a:lnTo>
                  <a:pt x="55441" y="55101"/>
                </a:lnTo>
                <a:lnTo>
                  <a:pt x="55853" y="45025"/>
                </a:lnTo>
                <a:lnTo>
                  <a:pt x="55921" y="34235"/>
                </a:lnTo>
                <a:lnTo>
                  <a:pt x="55617" y="27444"/>
                </a:lnTo>
                <a:lnTo>
                  <a:pt x="54783" y="21643"/>
                </a:lnTo>
                <a:lnTo>
                  <a:pt x="53160" y="16896"/>
                </a:lnTo>
                <a:lnTo>
                  <a:pt x="50353" y="11270"/>
                </a:lnTo>
                <a:lnTo>
                  <a:pt x="47546" y="7051"/>
                </a:lnTo>
                <a:lnTo>
                  <a:pt x="43335" y="4238"/>
                </a:lnTo>
                <a:close/>
              </a:path>
            </a:pathLst>
          </a:custGeom>
          <a:solidFill>
            <a:srgbClr val="000000"/>
          </a:solidFill>
        </p:spPr>
        <p:txBody>
          <a:bodyPr wrap="square" lIns="0" tIns="0" rIns="0" bIns="0" rtlCol="0"/>
          <a:lstStyle/>
          <a:p>
            <a:endParaRPr/>
          </a:p>
        </p:txBody>
      </p:sp>
      <p:sp>
        <p:nvSpPr>
          <p:cNvPr id="86" name="object 86"/>
          <p:cNvSpPr/>
          <p:nvPr/>
        </p:nvSpPr>
        <p:spPr>
          <a:xfrm>
            <a:off x="1893916" y="3338602"/>
            <a:ext cx="52069" cy="91440"/>
          </a:xfrm>
          <a:custGeom>
            <a:avLst/>
            <a:gdLst/>
            <a:ahLst/>
            <a:cxnLst/>
            <a:rect l="l" t="t" r="r" b="b"/>
            <a:pathLst>
              <a:path w="52069" h="91439">
                <a:moveTo>
                  <a:pt x="51914" y="87219"/>
                </a:moveTo>
                <a:lnTo>
                  <a:pt x="7017" y="87219"/>
                </a:lnTo>
                <a:lnTo>
                  <a:pt x="7017" y="91438"/>
                </a:lnTo>
                <a:lnTo>
                  <a:pt x="16917" y="90032"/>
                </a:lnTo>
                <a:lnTo>
                  <a:pt x="51914" y="90032"/>
                </a:lnTo>
                <a:lnTo>
                  <a:pt x="51914" y="87219"/>
                </a:lnTo>
                <a:close/>
              </a:path>
              <a:path w="52069" h="91439">
                <a:moveTo>
                  <a:pt x="51914" y="90032"/>
                </a:moveTo>
                <a:lnTo>
                  <a:pt x="42182" y="90032"/>
                </a:lnTo>
                <a:lnTo>
                  <a:pt x="51914" y="91438"/>
                </a:lnTo>
                <a:lnTo>
                  <a:pt x="51914" y="90032"/>
                </a:lnTo>
                <a:close/>
              </a:path>
              <a:path w="52069" h="91439">
                <a:moveTo>
                  <a:pt x="39375" y="85812"/>
                </a:moveTo>
                <a:lnTo>
                  <a:pt x="18227" y="85812"/>
                </a:lnTo>
                <a:lnTo>
                  <a:pt x="12613" y="87219"/>
                </a:lnTo>
                <a:lnTo>
                  <a:pt x="42182" y="87219"/>
                </a:lnTo>
                <a:lnTo>
                  <a:pt x="39375" y="85812"/>
                </a:lnTo>
                <a:close/>
              </a:path>
              <a:path w="52069" h="91439">
                <a:moveTo>
                  <a:pt x="36457" y="9845"/>
                </a:moveTo>
                <a:lnTo>
                  <a:pt x="23842" y="9845"/>
                </a:lnTo>
                <a:lnTo>
                  <a:pt x="23842" y="83000"/>
                </a:lnTo>
                <a:lnTo>
                  <a:pt x="22532" y="84406"/>
                </a:lnTo>
                <a:lnTo>
                  <a:pt x="21035" y="85812"/>
                </a:lnTo>
                <a:lnTo>
                  <a:pt x="37878" y="85812"/>
                </a:lnTo>
                <a:lnTo>
                  <a:pt x="37878" y="84406"/>
                </a:lnTo>
                <a:lnTo>
                  <a:pt x="36568" y="83000"/>
                </a:lnTo>
                <a:lnTo>
                  <a:pt x="36568" y="81593"/>
                </a:lnTo>
                <a:lnTo>
                  <a:pt x="35070" y="80187"/>
                </a:lnTo>
                <a:lnTo>
                  <a:pt x="35070" y="45006"/>
                </a:lnTo>
                <a:lnTo>
                  <a:pt x="36457" y="9845"/>
                </a:lnTo>
                <a:close/>
              </a:path>
              <a:path w="52069" h="91439">
                <a:moveTo>
                  <a:pt x="36568" y="0"/>
                </a:moveTo>
                <a:lnTo>
                  <a:pt x="35070" y="0"/>
                </a:lnTo>
                <a:lnTo>
                  <a:pt x="27469" y="3164"/>
                </a:lnTo>
                <a:lnTo>
                  <a:pt x="19177" y="6329"/>
                </a:lnTo>
                <a:lnTo>
                  <a:pt x="10064" y="9493"/>
                </a:lnTo>
                <a:lnTo>
                  <a:pt x="0" y="12658"/>
                </a:lnTo>
                <a:lnTo>
                  <a:pt x="1403" y="19690"/>
                </a:lnTo>
                <a:lnTo>
                  <a:pt x="2807" y="19690"/>
                </a:lnTo>
                <a:lnTo>
                  <a:pt x="8421" y="16877"/>
                </a:lnTo>
                <a:lnTo>
                  <a:pt x="12613" y="14064"/>
                </a:lnTo>
                <a:lnTo>
                  <a:pt x="19725" y="11251"/>
                </a:lnTo>
                <a:lnTo>
                  <a:pt x="21035" y="11251"/>
                </a:lnTo>
                <a:lnTo>
                  <a:pt x="22532" y="9845"/>
                </a:lnTo>
                <a:lnTo>
                  <a:pt x="36457" y="9845"/>
                </a:lnTo>
                <a:lnTo>
                  <a:pt x="36568" y="0"/>
                </a:lnTo>
                <a:close/>
              </a:path>
            </a:pathLst>
          </a:custGeom>
          <a:solidFill>
            <a:srgbClr val="000000"/>
          </a:solidFill>
        </p:spPr>
        <p:txBody>
          <a:bodyPr wrap="square" lIns="0" tIns="0" rIns="0" bIns="0" rtlCol="0"/>
          <a:lstStyle/>
          <a:p>
            <a:endParaRPr/>
          </a:p>
        </p:txBody>
      </p:sp>
      <p:sp>
        <p:nvSpPr>
          <p:cNvPr id="87" name="object 87"/>
          <p:cNvSpPr/>
          <p:nvPr/>
        </p:nvSpPr>
        <p:spPr>
          <a:xfrm>
            <a:off x="1958556" y="3337177"/>
            <a:ext cx="60325" cy="93345"/>
          </a:xfrm>
          <a:custGeom>
            <a:avLst/>
            <a:gdLst/>
            <a:ahLst/>
            <a:cxnLst/>
            <a:rect l="l" t="t" r="r" b="b"/>
            <a:pathLst>
              <a:path w="60325" h="93345">
                <a:moveTo>
                  <a:pt x="51839" y="11270"/>
                </a:moveTo>
                <a:lnTo>
                  <a:pt x="30878" y="11270"/>
                </a:lnTo>
                <a:lnTo>
                  <a:pt x="34996" y="12676"/>
                </a:lnTo>
                <a:lnTo>
                  <a:pt x="37803" y="15489"/>
                </a:lnTo>
                <a:lnTo>
                  <a:pt x="43417" y="23928"/>
                </a:lnTo>
                <a:lnTo>
                  <a:pt x="43417" y="33773"/>
                </a:lnTo>
                <a:lnTo>
                  <a:pt x="22457" y="66141"/>
                </a:lnTo>
                <a:lnTo>
                  <a:pt x="0" y="88644"/>
                </a:lnTo>
                <a:lnTo>
                  <a:pt x="0" y="92863"/>
                </a:lnTo>
                <a:lnTo>
                  <a:pt x="7535" y="92050"/>
                </a:lnTo>
                <a:lnTo>
                  <a:pt x="15369" y="91633"/>
                </a:lnTo>
                <a:lnTo>
                  <a:pt x="23238" y="91479"/>
                </a:lnTo>
                <a:lnTo>
                  <a:pt x="60240" y="91479"/>
                </a:lnTo>
                <a:lnTo>
                  <a:pt x="58950" y="88644"/>
                </a:lnTo>
                <a:lnTo>
                  <a:pt x="58950" y="83018"/>
                </a:lnTo>
                <a:lnTo>
                  <a:pt x="60260" y="81612"/>
                </a:lnTo>
                <a:lnTo>
                  <a:pt x="14035" y="81612"/>
                </a:lnTo>
                <a:lnTo>
                  <a:pt x="43996" y="49753"/>
                </a:lnTo>
                <a:lnTo>
                  <a:pt x="47722" y="45025"/>
                </a:lnTo>
                <a:lnTo>
                  <a:pt x="53336" y="37993"/>
                </a:lnTo>
                <a:lnTo>
                  <a:pt x="54646" y="32367"/>
                </a:lnTo>
                <a:lnTo>
                  <a:pt x="54646" y="18302"/>
                </a:lnTo>
                <a:lnTo>
                  <a:pt x="51839" y="11270"/>
                </a:lnTo>
                <a:close/>
              </a:path>
              <a:path w="60325" h="93345">
                <a:moveTo>
                  <a:pt x="60240" y="91479"/>
                </a:moveTo>
                <a:lnTo>
                  <a:pt x="38817" y="91479"/>
                </a:lnTo>
                <a:lnTo>
                  <a:pt x="45967" y="91633"/>
                </a:lnTo>
                <a:lnTo>
                  <a:pt x="52590" y="92050"/>
                </a:lnTo>
                <a:lnTo>
                  <a:pt x="58950" y="92863"/>
                </a:lnTo>
                <a:lnTo>
                  <a:pt x="60240" y="91479"/>
                </a:lnTo>
                <a:close/>
              </a:path>
              <a:path w="60325" h="93345">
                <a:moveTo>
                  <a:pt x="58950" y="80205"/>
                </a:moveTo>
                <a:lnTo>
                  <a:pt x="54646" y="81612"/>
                </a:lnTo>
                <a:lnTo>
                  <a:pt x="60260" y="81612"/>
                </a:lnTo>
                <a:lnTo>
                  <a:pt x="58950" y="80205"/>
                </a:lnTo>
                <a:close/>
              </a:path>
              <a:path w="60325" h="93345">
                <a:moveTo>
                  <a:pt x="36493" y="0"/>
                </a:moveTo>
                <a:lnTo>
                  <a:pt x="23767" y="0"/>
                </a:lnTo>
                <a:lnTo>
                  <a:pt x="19650" y="1425"/>
                </a:lnTo>
                <a:lnTo>
                  <a:pt x="15345" y="2831"/>
                </a:lnTo>
                <a:lnTo>
                  <a:pt x="11228" y="4238"/>
                </a:lnTo>
                <a:lnTo>
                  <a:pt x="5614" y="9863"/>
                </a:lnTo>
                <a:lnTo>
                  <a:pt x="5614" y="14083"/>
                </a:lnTo>
                <a:lnTo>
                  <a:pt x="4117" y="19709"/>
                </a:lnTo>
                <a:lnTo>
                  <a:pt x="2807" y="28147"/>
                </a:lnTo>
                <a:lnTo>
                  <a:pt x="6924" y="28147"/>
                </a:lnTo>
                <a:lnTo>
                  <a:pt x="8421" y="21115"/>
                </a:lnTo>
                <a:lnTo>
                  <a:pt x="9731" y="16896"/>
                </a:lnTo>
                <a:lnTo>
                  <a:pt x="11228" y="15489"/>
                </a:lnTo>
                <a:lnTo>
                  <a:pt x="11228" y="14083"/>
                </a:lnTo>
                <a:lnTo>
                  <a:pt x="12538" y="14083"/>
                </a:lnTo>
                <a:lnTo>
                  <a:pt x="18153" y="11270"/>
                </a:lnTo>
                <a:lnTo>
                  <a:pt x="51839" y="11270"/>
                </a:lnTo>
                <a:lnTo>
                  <a:pt x="47722" y="7051"/>
                </a:lnTo>
                <a:lnTo>
                  <a:pt x="43417" y="2831"/>
                </a:lnTo>
                <a:lnTo>
                  <a:pt x="36493" y="0"/>
                </a:lnTo>
                <a:close/>
              </a:path>
            </a:pathLst>
          </a:custGeom>
          <a:solidFill>
            <a:srgbClr val="000000"/>
          </a:solidFill>
        </p:spPr>
        <p:txBody>
          <a:bodyPr wrap="square" lIns="0" tIns="0" rIns="0" bIns="0" rtlCol="0"/>
          <a:lstStyle/>
          <a:p>
            <a:endParaRPr/>
          </a:p>
        </p:txBody>
      </p:sp>
      <p:sp>
        <p:nvSpPr>
          <p:cNvPr id="88" name="object 88"/>
          <p:cNvSpPr/>
          <p:nvPr/>
        </p:nvSpPr>
        <p:spPr>
          <a:xfrm>
            <a:off x="2813434" y="3338602"/>
            <a:ext cx="59055" cy="91440"/>
          </a:xfrm>
          <a:custGeom>
            <a:avLst/>
            <a:gdLst/>
            <a:ahLst/>
            <a:cxnLst/>
            <a:rect l="l" t="t" r="r" b="b"/>
            <a:pathLst>
              <a:path w="59055" h="91439">
                <a:moveTo>
                  <a:pt x="54453" y="11251"/>
                </a:moveTo>
                <a:lnTo>
                  <a:pt x="47722" y="11251"/>
                </a:lnTo>
                <a:lnTo>
                  <a:pt x="44376" y="17624"/>
                </a:lnTo>
                <a:lnTo>
                  <a:pt x="36563" y="31425"/>
                </a:lnTo>
                <a:lnTo>
                  <a:pt x="32376" y="39380"/>
                </a:lnTo>
                <a:lnTo>
                  <a:pt x="7822" y="81329"/>
                </a:lnTo>
                <a:lnTo>
                  <a:pt x="2807" y="90032"/>
                </a:lnTo>
                <a:lnTo>
                  <a:pt x="2807" y="91438"/>
                </a:lnTo>
                <a:lnTo>
                  <a:pt x="5614" y="90032"/>
                </a:lnTo>
                <a:lnTo>
                  <a:pt x="16085" y="90032"/>
                </a:lnTo>
                <a:lnTo>
                  <a:pt x="22290" y="74228"/>
                </a:lnTo>
                <a:lnTo>
                  <a:pt x="31978" y="53982"/>
                </a:lnTo>
                <a:lnTo>
                  <a:pt x="44297" y="30307"/>
                </a:lnTo>
                <a:lnTo>
                  <a:pt x="54453" y="11251"/>
                </a:lnTo>
                <a:close/>
              </a:path>
              <a:path w="59055" h="91439">
                <a:moveTo>
                  <a:pt x="16085" y="90032"/>
                </a:moveTo>
                <a:lnTo>
                  <a:pt x="12725" y="90032"/>
                </a:lnTo>
                <a:lnTo>
                  <a:pt x="15533" y="91438"/>
                </a:lnTo>
                <a:lnTo>
                  <a:pt x="16085" y="90032"/>
                </a:lnTo>
                <a:close/>
              </a:path>
              <a:path w="59055" h="91439">
                <a:moveTo>
                  <a:pt x="58950" y="0"/>
                </a:moveTo>
                <a:lnTo>
                  <a:pt x="0" y="0"/>
                </a:lnTo>
                <a:lnTo>
                  <a:pt x="0" y="28129"/>
                </a:lnTo>
                <a:lnTo>
                  <a:pt x="4304" y="28129"/>
                </a:lnTo>
                <a:lnTo>
                  <a:pt x="4304" y="18284"/>
                </a:lnTo>
                <a:lnTo>
                  <a:pt x="5614" y="15471"/>
                </a:lnTo>
                <a:lnTo>
                  <a:pt x="5614" y="12658"/>
                </a:lnTo>
                <a:lnTo>
                  <a:pt x="7111" y="12658"/>
                </a:lnTo>
                <a:lnTo>
                  <a:pt x="8421" y="11251"/>
                </a:lnTo>
                <a:lnTo>
                  <a:pt x="54453" y="11251"/>
                </a:lnTo>
                <a:lnTo>
                  <a:pt x="58950" y="2812"/>
                </a:lnTo>
                <a:lnTo>
                  <a:pt x="58950" y="0"/>
                </a:lnTo>
                <a:close/>
              </a:path>
            </a:pathLst>
          </a:custGeom>
          <a:solidFill>
            <a:srgbClr val="000000"/>
          </a:solidFill>
        </p:spPr>
        <p:txBody>
          <a:bodyPr wrap="square" lIns="0" tIns="0" rIns="0" bIns="0" rtlCol="0"/>
          <a:lstStyle/>
          <a:p>
            <a:endParaRPr/>
          </a:p>
        </p:txBody>
      </p:sp>
      <p:sp>
        <p:nvSpPr>
          <p:cNvPr id="89" name="object 89"/>
          <p:cNvSpPr/>
          <p:nvPr/>
        </p:nvSpPr>
        <p:spPr>
          <a:xfrm>
            <a:off x="2875192" y="3337177"/>
            <a:ext cx="57785" cy="94615"/>
          </a:xfrm>
          <a:custGeom>
            <a:avLst/>
            <a:gdLst/>
            <a:ahLst/>
            <a:cxnLst/>
            <a:rect l="l" t="t" r="r" b="b"/>
            <a:pathLst>
              <a:path w="57785" h="94614">
                <a:moveTo>
                  <a:pt x="2807" y="70360"/>
                </a:moveTo>
                <a:lnTo>
                  <a:pt x="0" y="71767"/>
                </a:lnTo>
                <a:lnTo>
                  <a:pt x="1497" y="78799"/>
                </a:lnTo>
                <a:lnTo>
                  <a:pt x="4304" y="85831"/>
                </a:lnTo>
                <a:lnTo>
                  <a:pt x="4304" y="90051"/>
                </a:lnTo>
                <a:lnTo>
                  <a:pt x="9918" y="92863"/>
                </a:lnTo>
                <a:lnTo>
                  <a:pt x="15533" y="92863"/>
                </a:lnTo>
                <a:lnTo>
                  <a:pt x="16843" y="94270"/>
                </a:lnTo>
                <a:lnTo>
                  <a:pt x="19650" y="94270"/>
                </a:lnTo>
                <a:lnTo>
                  <a:pt x="27568" y="93501"/>
                </a:lnTo>
                <a:lnTo>
                  <a:pt x="34575" y="91281"/>
                </a:lnTo>
                <a:lnTo>
                  <a:pt x="39221" y="88644"/>
                </a:lnTo>
                <a:lnTo>
                  <a:pt x="21147" y="88644"/>
                </a:lnTo>
                <a:lnTo>
                  <a:pt x="15533" y="85831"/>
                </a:lnTo>
                <a:lnTo>
                  <a:pt x="12725" y="85831"/>
                </a:lnTo>
                <a:lnTo>
                  <a:pt x="11228" y="84425"/>
                </a:lnTo>
                <a:lnTo>
                  <a:pt x="9918" y="81612"/>
                </a:lnTo>
                <a:lnTo>
                  <a:pt x="7111" y="80205"/>
                </a:lnTo>
                <a:lnTo>
                  <a:pt x="5614" y="75986"/>
                </a:lnTo>
                <a:lnTo>
                  <a:pt x="2807" y="70360"/>
                </a:lnTo>
                <a:close/>
              </a:path>
              <a:path w="57785" h="94614">
                <a:moveTo>
                  <a:pt x="52026" y="46431"/>
                </a:moveTo>
                <a:lnTo>
                  <a:pt x="33686" y="46431"/>
                </a:lnTo>
                <a:lnTo>
                  <a:pt x="37990" y="47838"/>
                </a:lnTo>
                <a:lnTo>
                  <a:pt x="40797" y="52057"/>
                </a:lnTo>
                <a:lnTo>
                  <a:pt x="43604" y="54889"/>
                </a:lnTo>
                <a:lnTo>
                  <a:pt x="44914" y="59108"/>
                </a:lnTo>
                <a:lnTo>
                  <a:pt x="44914" y="73173"/>
                </a:lnTo>
                <a:lnTo>
                  <a:pt x="43604" y="78799"/>
                </a:lnTo>
                <a:lnTo>
                  <a:pt x="40797" y="81612"/>
                </a:lnTo>
                <a:lnTo>
                  <a:pt x="36493" y="85831"/>
                </a:lnTo>
                <a:lnTo>
                  <a:pt x="32376" y="88644"/>
                </a:lnTo>
                <a:lnTo>
                  <a:pt x="39221" y="88644"/>
                </a:lnTo>
                <a:lnTo>
                  <a:pt x="40809" y="87743"/>
                </a:lnTo>
                <a:lnTo>
                  <a:pt x="46411" y="83018"/>
                </a:lnTo>
                <a:lnTo>
                  <a:pt x="53336" y="77392"/>
                </a:lnTo>
                <a:lnTo>
                  <a:pt x="57640" y="68954"/>
                </a:lnTo>
                <a:lnTo>
                  <a:pt x="57640" y="56295"/>
                </a:lnTo>
                <a:lnTo>
                  <a:pt x="56143" y="52057"/>
                </a:lnTo>
                <a:lnTo>
                  <a:pt x="54833" y="49244"/>
                </a:lnTo>
                <a:lnTo>
                  <a:pt x="52026" y="46431"/>
                </a:lnTo>
                <a:close/>
              </a:path>
              <a:path w="57785" h="94614">
                <a:moveTo>
                  <a:pt x="47722" y="9863"/>
                </a:moveTo>
                <a:lnTo>
                  <a:pt x="29568" y="9863"/>
                </a:lnTo>
                <a:lnTo>
                  <a:pt x="32376" y="11270"/>
                </a:lnTo>
                <a:lnTo>
                  <a:pt x="37990" y="16896"/>
                </a:lnTo>
                <a:lnTo>
                  <a:pt x="39300" y="19709"/>
                </a:lnTo>
                <a:lnTo>
                  <a:pt x="39300" y="29554"/>
                </a:lnTo>
                <a:lnTo>
                  <a:pt x="37990" y="33773"/>
                </a:lnTo>
                <a:lnTo>
                  <a:pt x="35183" y="37993"/>
                </a:lnTo>
                <a:lnTo>
                  <a:pt x="32376" y="40806"/>
                </a:lnTo>
                <a:lnTo>
                  <a:pt x="28071" y="42212"/>
                </a:lnTo>
                <a:lnTo>
                  <a:pt x="16843" y="42212"/>
                </a:lnTo>
                <a:lnTo>
                  <a:pt x="15533" y="49244"/>
                </a:lnTo>
                <a:lnTo>
                  <a:pt x="16843" y="50651"/>
                </a:lnTo>
                <a:lnTo>
                  <a:pt x="21147" y="47838"/>
                </a:lnTo>
                <a:lnTo>
                  <a:pt x="25264" y="46431"/>
                </a:lnTo>
                <a:lnTo>
                  <a:pt x="52026" y="46431"/>
                </a:lnTo>
                <a:lnTo>
                  <a:pt x="49219" y="45025"/>
                </a:lnTo>
                <a:lnTo>
                  <a:pt x="44914" y="43619"/>
                </a:lnTo>
                <a:lnTo>
                  <a:pt x="39300" y="40806"/>
                </a:lnTo>
                <a:lnTo>
                  <a:pt x="36493" y="40806"/>
                </a:lnTo>
                <a:lnTo>
                  <a:pt x="42107" y="36586"/>
                </a:lnTo>
                <a:lnTo>
                  <a:pt x="46411" y="32367"/>
                </a:lnTo>
                <a:lnTo>
                  <a:pt x="47722" y="29554"/>
                </a:lnTo>
                <a:lnTo>
                  <a:pt x="49219" y="26741"/>
                </a:lnTo>
                <a:lnTo>
                  <a:pt x="50529" y="22522"/>
                </a:lnTo>
                <a:lnTo>
                  <a:pt x="50529" y="14083"/>
                </a:lnTo>
                <a:lnTo>
                  <a:pt x="47722" y="9863"/>
                </a:lnTo>
                <a:close/>
              </a:path>
              <a:path w="57785" h="94614">
                <a:moveTo>
                  <a:pt x="35183" y="0"/>
                </a:moveTo>
                <a:lnTo>
                  <a:pt x="22457" y="0"/>
                </a:lnTo>
                <a:lnTo>
                  <a:pt x="18340" y="1425"/>
                </a:lnTo>
                <a:lnTo>
                  <a:pt x="14035" y="2831"/>
                </a:lnTo>
                <a:lnTo>
                  <a:pt x="11228" y="4238"/>
                </a:lnTo>
                <a:lnTo>
                  <a:pt x="5614" y="9863"/>
                </a:lnTo>
                <a:lnTo>
                  <a:pt x="1497" y="25335"/>
                </a:lnTo>
                <a:lnTo>
                  <a:pt x="5614" y="25335"/>
                </a:lnTo>
                <a:lnTo>
                  <a:pt x="7111" y="21115"/>
                </a:lnTo>
                <a:lnTo>
                  <a:pt x="8421" y="18302"/>
                </a:lnTo>
                <a:lnTo>
                  <a:pt x="8421" y="16896"/>
                </a:lnTo>
                <a:lnTo>
                  <a:pt x="9918" y="15489"/>
                </a:lnTo>
                <a:lnTo>
                  <a:pt x="11228" y="14083"/>
                </a:lnTo>
                <a:lnTo>
                  <a:pt x="12725" y="12676"/>
                </a:lnTo>
                <a:lnTo>
                  <a:pt x="18340" y="9863"/>
                </a:lnTo>
                <a:lnTo>
                  <a:pt x="47722" y="9863"/>
                </a:lnTo>
                <a:lnTo>
                  <a:pt x="44914" y="5644"/>
                </a:lnTo>
                <a:lnTo>
                  <a:pt x="40797" y="1425"/>
                </a:lnTo>
                <a:lnTo>
                  <a:pt x="35183" y="0"/>
                </a:lnTo>
                <a:close/>
              </a:path>
            </a:pathLst>
          </a:custGeom>
          <a:solidFill>
            <a:srgbClr val="000000"/>
          </a:solidFill>
        </p:spPr>
        <p:txBody>
          <a:bodyPr wrap="square" lIns="0" tIns="0" rIns="0" bIns="0" rtlCol="0"/>
          <a:lstStyle/>
          <a:p>
            <a:endParaRPr/>
          </a:p>
        </p:txBody>
      </p:sp>
      <p:sp>
        <p:nvSpPr>
          <p:cNvPr id="90" name="object 90"/>
          <p:cNvSpPr/>
          <p:nvPr/>
        </p:nvSpPr>
        <p:spPr>
          <a:xfrm>
            <a:off x="4742340" y="3338602"/>
            <a:ext cx="94615" cy="91440"/>
          </a:xfrm>
          <a:custGeom>
            <a:avLst/>
            <a:gdLst/>
            <a:ahLst/>
            <a:cxnLst/>
            <a:rect l="l" t="t" r="r" b="b"/>
            <a:pathLst>
              <a:path w="94614" h="91439">
                <a:moveTo>
                  <a:pt x="30878" y="5625"/>
                </a:moveTo>
                <a:lnTo>
                  <a:pt x="11228" y="5625"/>
                </a:lnTo>
                <a:lnTo>
                  <a:pt x="11228" y="11251"/>
                </a:lnTo>
                <a:lnTo>
                  <a:pt x="12725" y="16877"/>
                </a:lnTo>
                <a:lnTo>
                  <a:pt x="12538" y="70691"/>
                </a:lnTo>
                <a:lnTo>
                  <a:pt x="12094" y="78340"/>
                </a:lnTo>
                <a:lnTo>
                  <a:pt x="11228" y="84406"/>
                </a:lnTo>
                <a:lnTo>
                  <a:pt x="5614" y="88625"/>
                </a:lnTo>
                <a:lnTo>
                  <a:pt x="5614" y="91438"/>
                </a:lnTo>
                <a:lnTo>
                  <a:pt x="11228" y="90032"/>
                </a:lnTo>
                <a:lnTo>
                  <a:pt x="53193" y="90032"/>
                </a:lnTo>
                <a:lnTo>
                  <a:pt x="61804" y="87571"/>
                </a:lnTo>
                <a:lnTo>
                  <a:pt x="65346" y="85812"/>
                </a:lnTo>
                <a:lnTo>
                  <a:pt x="30878" y="85812"/>
                </a:lnTo>
                <a:lnTo>
                  <a:pt x="25264" y="84406"/>
                </a:lnTo>
                <a:lnTo>
                  <a:pt x="25264" y="77374"/>
                </a:lnTo>
                <a:lnTo>
                  <a:pt x="24019" y="70691"/>
                </a:lnTo>
                <a:lnTo>
                  <a:pt x="23954" y="15471"/>
                </a:lnTo>
                <a:lnTo>
                  <a:pt x="25264" y="11251"/>
                </a:lnTo>
                <a:lnTo>
                  <a:pt x="25264" y="7032"/>
                </a:lnTo>
                <a:lnTo>
                  <a:pt x="30878" y="5625"/>
                </a:lnTo>
                <a:close/>
              </a:path>
              <a:path w="94614" h="91439">
                <a:moveTo>
                  <a:pt x="53193" y="90032"/>
                </a:moveTo>
                <a:lnTo>
                  <a:pt x="25264" y="90032"/>
                </a:lnTo>
                <a:lnTo>
                  <a:pt x="33686" y="91438"/>
                </a:lnTo>
                <a:lnTo>
                  <a:pt x="40797" y="91438"/>
                </a:lnTo>
                <a:lnTo>
                  <a:pt x="51809" y="90427"/>
                </a:lnTo>
                <a:lnTo>
                  <a:pt x="53193" y="90032"/>
                </a:lnTo>
                <a:close/>
              </a:path>
              <a:path w="94614" h="91439">
                <a:moveTo>
                  <a:pt x="56143" y="0"/>
                </a:moveTo>
                <a:lnTo>
                  <a:pt x="0" y="0"/>
                </a:lnTo>
                <a:lnTo>
                  <a:pt x="0" y="4219"/>
                </a:lnTo>
                <a:lnTo>
                  <a:pt x="5614" y="4219"/>
                </a:lnTo>
                <a:lnTo>
                  <a:pt x="8421" y="5625"/>
                </a:lnTo>
                <a:lnTo>
                  <a:pt x="40797" y="5625"/>
                </a:lnTo>
                <a:lnTo>
                  <a:pt x="49704" y="6175"/>
                </a:lnTo>
                <a:lnTo>
                  <a:pt x="79548" y="34853"/>
                </a:lnTo>
                <a:lnTo>
                  <a:pt x="80098" y="43600"/>
                </a:lnTo>
                <a:lnTo>
                  <a:pt x="79317" y="53610"/>
                </a:lnTo>
                <a:lnTo>
                  <a:pt x="48920" y="85263"/>
                </a:lnTo>
                <a:lnTo>
                  <a:pt x="40797" y="85812"/>
                </a:lnTo>
                <a:lnTo>
                  <a:pt x="65346" y="85812"/>
                </a:lnTo>
                <a:lnTo>
                  <a:pt x="93101" y="51654"/>
                </a:lnTo>
                <a:lnTo>
                  <a:pt x="94133" y="40787"/>
                </a:lnTo>
                <a:lnTo>
                  <a:pt x="94133" y="33755"/>
                </a:lnTo>
                <a:lnTo>
                  <a:pt x="68869" y="2812"/>
                </a:lnTo>
                <a:lnTo>
                  <a:pt x="63255" y="1406"/>
                </a:lnTo>
                <a:lnTo>
                  <a:pt x="56143" y="0"/>
                </a:lnTo>
                <a:close/>
              </a:path>
            </a:pathLst>
          </a:custGeom>
          <a:solidFill>
            <a:srgbClr val="000000"/>
          </a:solidFill>
        </p:spPr>
        <p:txBody>
          <a:bodyPr wrap="square" lIns="0" tIns="0" rIns="0" bIns="0" rtlCol="0"/>
          <a:lstStyle/>
          <a:p>
            <a:endParaRPr/>
          </a:p>
        </p:txBody>
      </p:sp>
      <p:sp>
        <p:nvSpPr>
          <p:cNvPr id="91" name="object 91"/>
          <p:cNvSpPr/>
          <p:nvPr/>
        </p:nvSpPr>
        <p:spPr>
          <a:xfrm>
            <a:off x="4844893" y="3338602"/>
            <a:ext cx="36830" cy="91440"/>
          </a:xfrm>
          <a:custGeom>
            <a:avLst/>
            <a:gdLst/>
            <a:ahLst/>
            <a:cxnLst/>
            <a:rect l="l" t="t" r="r" b="b"/>
            <a:pathLst>
              <a:path w="36829" h="91439">
                <a:moveTo>
                  <a:pt x="36493" y="87219"/>
                </a:moveTo>
                <a:lnTo>
                  <a:pt x="0" y="87219"/>
                </a:lnTo>
                <a:lnTo>
                  <a:pt x="0" y="91438"/>
                </a:lnTo>
                <a:lnTo>
                  <a:pt x="5614" y="90032"/>
                </a:lnTo>
                <a:lnTo>
                  <a:pt x="36493" y="90032"/>
                </a:lnTo>
                <a:lnTo>
                  <a:pt x="36493" y="87219"/>
                </a:lnTo>
                <a:close/>
              </a:path>
              <a:path w="36829" h="91439">
                <a:moveTo>
                  <a:pt x="36493" y="90032"/>
                </a:moveTo>
                <a:lnTo>
                  <a:pt x="30878" y="90032"/>
                </a:lnTo>
                <a:lnTo>
                  <a:pt x="36493" y="91438"/>
                </a:lnTo>
                <a:lnTo>
                  <a:pt x="36493" y="90032"/>
                </a:lnTo>
                <a:close/>
              </a:path>
              <a:path w="36829" h="91439">
                <a:moveTo>
                  <a:pt x="26761" y="4219"/>
                </a:moveTo>
                <a:lnTo>
                  <a:pt x="8421" y="4219"/>
                </a:lnTo>
                <a:lnTo>
                  <a:pt x="11228" y="5625"/>
                </a:lnTo>
                <a:lnTo>
                  <a:pt x="11228" y="7032"/>
                </a:lnTo>
                <a:lnTo>
                  <a:pt x="12094" y="9647"/>
                </a:lnTo>
                <a:lnTo>
                  <a:pt x="12538" y="15295"/>
                </a:lnTo>
                <a:lnTo>
                  <a:pt x="12538" y="75616"/>
                </a:lnTo>
                <a:lnTo>
                  <a:pt x="12094" y="81197"/>
                </a:lnTo>
                <a:lnTo>
                  <a:pt x="11228" y="84406"/>
                </a:lnTo>
                <a:lnTo>
                  <a:pt x="9918" y="85812"/>
                </a:lnTo>
                <a:lnTo>
                  <a:pt x="8421" y="87219"/>
                </a:lnTo>
                <a:lnTo>
                  <a:pt x="28071" y="87219"/>
                </a:lnTo>
                <a:lnTo>
                  <a:pt x="26761" y="85812"/>
                </a:lnTo>
                <a:lnTo>
                  <a:pt x="25264" y="84406"/>
                </a:lnTo>
                <a:lnTo>
                  <a:pt x="24570" y="75616"/>
                </a:lnTo>
                <a:lnTo>
                  <a:pt x="24159" y="68188"/>
                </a:lnTo>
                <a:lnTo>
                  <a:pt x="23954" y="57683"/>
                </a:lnTo>
                <a:lnTo>
                  <a:pt x="24009" y="15295"/>
                </a:lnTo>
                <a:lnTo>
                  <a:pt x="25264" y="11251"/>
                </a:lnTo>
                <a:lnTo>
                  <a:pt x="25264" y="5625"/>
                </a:lnTo>
                <a:lnTo>
                  <a:pt x="26761" y="5625"/>
                </a:lnTo>
                <a:lnTo>
                  <a:pt x="26761" y="4219"/>
                </a:lnTo>
                <a:close/>
              </a:path>
              <a:path w="36829" h="91439">
                <a:moveTo>
                  <a:pt x="36493" y="0"/>
                </a:moveTo>
                <a:lnTo>
                  <a:pt x="0" y="0"/>
                </a:lnTo>
                <a:lnTo>
                  <a:pt x="0" y="4219"/>
                </a:lnTo>
                <a:lnTo>
                  <a:pt x="36493" y="4219"/>
                </a:lnTo>
                <a:lnTo>
                  <a:pt x="36493" y="0"/>
                </a:lnTo>
                <a:close/>
              </a:path>
            </a:pathLst>
          </a:custGeom>
          <a:solidFill>
            <a:srgbClr val="000000"/>
          </a:solidFill>
        </p:spPr>
        <p:txBody>
          <a:bodyPr wrap="square" lIns="0" tIns="0" rIns="0" bIns="0" rtlCol="0"/>
          <a:lstStyle/>
          <a:p>
            <a:endParaRPr/>
          </a:p>
        </p:txBody>
      </p:sp>
      <p:sp>
        <p:nvSpPr>
          <p:cNvPr id="92" name="object 92"/>
          <p:cNvSpPr/>
          <p:nvPr/>
        </p:nvSpPr>
        <p:spPr>
          <a:xfrm>
            <a:off x="4891307" y="3337177"/>
            <a:ext cx="84455" cy="94615"/>
          </a:xfrm>
          <a:custGeom>
            <a:avLst/>
            <a:gdLst/>
            <a:ahLst/>
            <a:cxnLst/>
            <a:rect l="l" t="t" r="r" b="b"/>
            <a:pathLst>
              <a:path w="84454" h="94614">
                <a:moveTo>
                  <a:pt x="58950" y="0"/>
                </a:moveTo>
                <a:lnTo>
                  <a:pt x="53336" y="0"/>
                </a:lnTo>
                <a:lnTo>
                  <a:pt x="45163" y="486"/>
                </a:lnTo>
                <a:lnTo>
                  <a:pt x="9731" y="15489"/>
                </a:lnTo>
                <a:lnTo>
                  <a:pt x="5614" y="22522"/>
                </a:lnTo>
                <a:lnTo>
                  <a:pt x="1310" y="29554"/>
                </a:lnTo>
                <a:lnTo>
                  <a:pt x="0" y="37993"/>
                </a:lnTo>
                <a:lnTo>
                  <a:pt x="0" y="56295"/>
                </a:lnTo>
                <a:lnTo>
                  <a:pt x="1310" y="63328"/>
                </a:lnTo>
                <a:lnTo>
                  <a:pt x="5614" y="70360"/>
                </a:lnTo>
                <a:lnTo>
                  <a:pt x="9731" y="77392"/>
                </a:lnTo>
                <a:lnTo>
                  <a:pt x="51839" y="94270"/>
                </a:lnTo>
                <a:lnTo>
                  <a:pt x="56143" y="94270"/>
                </a:lnTo>
                <a:lnTo>
                  <a:pt x="67372" y="91457"/>
                </a:lnTo>
                <a:lnTo>
                  <a:pt x="71489" y="90051"/>
                </a:lnTo>
                <a:lnTo>
                  <a:pt x="77103" y="88644"/>
                </a:lnTo>
                <a:lnTo>
                  <a:pt x="79255" y="87238"/>
                </a:lnTo>
                <a:lnTo>
                  <a:pt x="46224" y="87238"/>
                </a:lnTo>
                <a:lnTo>
                  <a:pt x="39300" y="85831"/>
                </a:lnTo>
                <a:lnTo>
                  <a:pt x="33686" y="81612"/>
                </a:lnTo>
                <a:lnTo>
                  <a:pt x="26574" y="77392"/>
                </a:lnTo>
                <a:lnTo>
                  <a:pt x="20960" y="73173"/>
                </a:lnTo>
                <a:lnTo>
                  <a:pt x="18153" y="66141"/>
                </a:lnTo>
                <a:lnTo>
                  <a:pt x="14035" y="60515"/>
                </a:lnTo>
                <a:lnTo>
                  <a:pt x="12538" y="52057"/>
                </a:lnTo>
                <a:lnTo>
                  <a:pt x="12538" y="43619"/>
                </a:lnTo>
                <a:lnTo>
                  <a:pt x="13298" y="35487"/>
                </a:lnTo>
                <a:lnTo>
                  <a:pt x="42379" y="6413"/>
                </a:lnTo>
                <a:lnTo>
                  <a:pt x="50529" y="5644"/>
                </a:lnTo>
                <a:lnTo>
                  <a:pt x="84215" y="5644"/>
                </a:lnTo>
                <a:lnTo>
                  <a:pt x="81408" y="4238"/>
                </a:lnTo>
                <a:lnTo>
                  <a:pt x="78600" y="4238"/>
                </a:lnTo>
                <a:lnTo>
                  <a:pt x="74296" y="2831"/>
                </a:lnTo>
                <a:lnTo>
                  <a:pt x="65875" y="1425"/>
                </a:lnTo>
                <a:lnTo>
                  <a:pt x="58950" y="0"/>
                </a:lnTo>
                <a:close/>
              </a:path>
              <a:path w="84454" h="94614">
                <a:moveTo>
                  <a:pt x="82718" y="78799"/>
                </a:moveTo>
                <a:lnTo>
                  <a:pt x="78600" y="81612"/>
                </a:lnTo>
                <a:lnTo>
                  <a:pt x="74296" y="84425"/>
                </a:lnTo>
                <a:lnTo>
                  <a:pt x="70179" y="85831"/>
                </a:lnTo>
                <a:lnTo>
                  <a:pt x="64565" y="85831"/>
                </a:lnTo>
                <a:lnTo>
                  <a:pt x="58950" y="87238"/>
                </a:lnTo>
                <a:lnTo>
                  <a:pt x="79255" y="87238"/>
                </a:lnTo>
                <a:lnTo>
                  <a:pt x="81408" y="85831"/>
                </a:lnTo>
                <a:lnTo>
                  <a:pt x="82718" y="84425"/>
                </a:lnTo>
                <a:lnTo>
                  <a:pt x="82718" y="81612"/>
                </a:lnTo>
                <a:lnTo>
                  <a:pt x="84215" y="80205"/>
                </a:lnTo>
                <a:lnTo>
                  <a:pt x="82718" y="78799"/>
                </a:lnTo>
                <a:close/>
              </a:path>
              <a:path w="84454" h="94614">
                <a:moveTo>
                  <a:pt x="84215" y="5644"/>
                </a:moveTo>
                <a:lnTo>
                  <a:pt x="54646" y="5644"/>
                </a:lnTo>
                <a:lnTo>
                  <a:pt x="58950" y="7051"/>
                </a:lnTo>
                <a:lnTo>
                  <a:pt x="63067" y="7051"/>
                </a:lnTo>
                <a:lnTo>
                  <a:pt x="67372" y="8457"/>
                </a:lnTo>
                <a:lnTo>
                  <a:pt x="71489" y="11270"/>
                </a:lnTo>
                <a:lnTo>
                  <a:pt x="75793" y="12676"/>
                </a:lnTo>
                <a:lnTo>
                  <a:pt x="75793" y="23928"/>
                </a:lnTo>
                <a:lnTo>
                  <a:pt x="79910" y="23928"/>
                </a:lnTo>
                <a:lnTo>
                  <a:pt x="79910" y="16896"/>
                </a:lnTo>
                <a:lnTo>
                  <a:pt x="81408" y="9863"/>
                </a:lnTo>
                <a:lnTo>
                  <a:pt x="84215" y="5644"/>
                </a:lnTo>
                <a:close/>
              </a:path>
            </a:pathLst>
          </a:custGeom>
          <a:solidFill>
            <a:srgbClr val="000000"/>
          </a:solidFill>
        </p:spPr>
        <p:txBody>
          <a:bodyPr wrap="square" lIns="0" tIns="0" rIns="0" bIns="0" rtlCol="0"/>
          <a:lstStyle/>
          <a:p>
            <a:endParaRPr/>
          </a:p>
        </p:txBody>
      </p:sp>
      <p:sp>
        <p:nvSpPr>
          <p:cNvPr id="93" name="object 93"/>
          <p:cNvSpPr/>
          <p:nvPr/>
        </p:nvSpPr>
        <p:spPr>
          <a:xfrm>
            <a:off x="4981137" y="3338602"/>
            <a:ext cx="73025" cy="91440"/>
          </a:xfrm>
          <a:custGeom>
            <a:avLst/>
            <a:gdLst/>
            <a:ahLst/>
            <a:cxnLst/>
            <a:rect l="l" t="t" r="r" b="b"/>
            <a:pathLst>
              <a:path w="73025" h="91439">
                <a:moveTo>
                  <a:pt x="72986" y="68935"/>
                </a:moveTo>
                <a:lnTo>
                  <a:pt x="68682" y="68935"/>
                </a:lnTo>
                <a:lnTo>
                  <a:pt x="67372" y="74561"/>
                </a:lnTo>
                <a:lnTo>
                  <a:pt x="65875" y="78780"/>
                </a:lnTo>
                <a:lnTo>
                  <a:pt x="64565" y="83000"/>
                </a:lnTo>
                <a:lnTo>
                  <a:pt x="63067" y="84406"/>
                </a:lnTo>
                <a:lnTo>
                  <a:pt x="58950" y="84406"/>
                </a:lnTo>
                <a:lnTo>
                  <a:pt x="54646" y="85812"/>
                </a:lnTo>
                <a:lnTo>
                  <a:pt x="11228" y="85812"/>
                </a:lnTo>
                <a:lnTo>
                  <a:pt x="9731" y="87219"/>
                </a:lnTo>
                <a:lnTo>
                  <a:pt x="2807" y="87219"/>
                </a:lnTo>
                <a:lnTo>
                  <a:pt x="2807" y="91438"/>
                </a:lnTo>
                <a:lnTo>
                  <a:pt x="9731" y="90032"/>
                </a:lnTo>
                <a:lnTo>
                  <a:pt x="70179" y="90032"/>
                </a:lnTo>
                <a:lnTo>
                  <a:pt x="70179" y="84406"/>
                </a:lnTo>
                <a:lnTo>
                  <a:pt x="71489" y="78780"/>
                </a:lnTo>
                <a:lnTo>
                  <a:pt x="72986" y="68935"/>
                </a:lnTo>
                <a:close/>
              </a:path>
              <a:path w="73025" h="91439">
                <a:moveTo>
                  <a:pt x="70179" y="90032"/>
                </a:moveTo>
                <a:lnTo>
                  <a:pt x="34996" y="90032"/>
                </a:lnTo>
                <a:lnTo>
                  <a:pt x="46224" y="91438"/>
                </a:lnTo>
                <a:lnTo>
                  <a:pt x="65875" y="91438"/>
                </a:lnTo>
                <a:lnTo>
                  <a:pt x="70179" y="90032"/>
                </a:lnTo>
                <a:close/>
              </a:path>
              <a:path w="73025" h="91439">
                <a:moveTo>
                  <a:pt x="32188" y="5625"/>
                </a:moveTo>
                <a:lnTo>
                  <a:pt x="11228" y="5625"/>
                </a:lnTo>
                <a:lnTo>
                  <a:pt x="12538" y="7032"/>
                </a:lnTo>
                <a:lnTo>
                  <a:pt x="12538" y="14064"/>
                </a:lnTo>
                <a:lnTo>
                  <a:pt x="14035" y="16877"/>
                </a:lnTo>
                <a:lnTo>
                  <a:pt x="14035" y="78780"/>
                </a:lnTo>
                <a:lnTo>
                  <a:pt x="12538" y="80187"/>
                </a:lnTo>
                <a:lnTo>
                  <a:pt x="12538" y="85812"/>
                </a:lnTo>
                <a:lnTo>
                  <a:pt x="39300" y="85812"/>
                </a:lnTo>
                <a:lnTo>
                  <a:pt x="32188" y="84406"/>
                </a:lnTo>
                <a:lnTo>
                  <a:pt x="26574" y="84406"/>
                </a:lnTo>
                <a:lnTo>
                  <a:pt x="26574" y="47819"/>
                </a:lnTo>
                <a:lnTo>
                  <a:pt x="29381" y="47819"/>
                </a:lnTo>
                <a:lnTo>
                  <a:pt x="33686" y="46413"/>
                </a:lnTo>
                <a:lnTo>
                  <a:pt x="60260" y="46413"/>
                </a:lnTo>
                <a:lnTo>
                  <a:pt x="60260" y="42193"/>
                </a:lnTo>
                <a:lnTo>
                  <a:pt x="30878" y="42193"/>
                </a:lnTo>
                <a:lnTo>
                  <a:pt x="26574" y="40787"/>
                </a:lnTo>
                <a:lnTo>
                  <a:pt x="26574" y="7032"/>
                </a:lnTo>
                <a:lnTo>
                  <a:pt x="32188" y="5625"/>
                </a:lnTo>
                <a:close/>
              </a:path>
              <a:path w="73025" h="91439">
                <a:moveTo>
                  <a:pt x="60260" y="46413"/>
                </a:moveTo>
                <a:lnTo>
                  <a:pt x="46224" y="46413"/>
                </a:lnTo>
                <a:lnTo>
                  <a:pt x="51839" y="47819"/>
                </a:lnTo>
                <a:lnTo>
                  <a:pt x="54646" y="47819"/>
                </a:lnTo>
                <a:lnTo>
                  <a:pt x="56143" y="49226"/>
                </a:lnTo>
                <a:lnTo>
                  <a:pt x="56143" y="59090"/>
                </a:lnTo>
                <a:lnTo>
                  <a:pt x="60260" y="59090"/>
                </a:lnTo>
                <a:lnTo>
                  <a:pt x="60260" y="46413"/>
                </a:lnTo>
                <a:close/>
              </a:path>
              <a:path w="73025" h="91439">
                <a:moveTo>
                  <a:pt x="60260" y="29535"/>
                </a:moveTo>
                <a:lnTo>
                  <a:pt x="56143" y="29535"/>
                </a:lnTo>
                <a:lnTo>
                  <a:pt x="56143" y="39380"/>
                </a:lnTo>
                <a:lnTo>
                  <a:pt x="54646" y="40787"/>
                </a:lnTo>
                <a:lnTo>
                  <a:pt x="53336" y="40787"/>
                </a:lnTo>
                <a:lnTo>
                  <a:pt x="47722" y="42193"/>
                </a:lnTo>
                <a:lnTo>
                  <a:pt x="60260" y="42193"/>
                </a:lnTo>
                <a:lnTo>
                  <a:pt x="60260" y="29535"/>
                </a:lnTo>
                <a:close/>
              </a:path>
              <a:path w="73025" h="91439">
                <a:moveTo>
                  <a:pt x="70179" y="0"/>
                </a:moveTo>
                <a:lnTo>
                  <a:pt x="0" y="0"/>
                </a:lnTo>
                <a:lnTo>
                  <a:pt x="0" y="4219"/>
                </a:lnTo>
                <a:lnTo>
                  <a:pt x="5614" y="4219"/>
                </a:lnTo>
                <a:lnTo>
                  <a:pt x="8421" y="5625"/>
                </a:lnTo>
                <a:lnTo>
                  <a:pt x="51839" y="5625"/>
                </a:lnTo>
                <a:lnTo>
                  <a:pt x="63067" y="8438"/>
                </a:lnTo>
                <a:lnTo>
                  <a:pt x="63067" y="19690"/>
                </a:lnTo>
                <a:lnTo>
                  <a:pt x="68682" y="19690"/>
                </a:lnTo>
                <a:lnTo>
                  <a:pt x="68682" y="5625"/>
                </a:lnTo>
                <a:lnTo>
                  <a:pt x="70179" y="0"/>
                </a:lnTo>
                <a:close/>
              </a:path>
            </a:pathLst>
          </a:custGeom>
          <a:solidFill>
            <a:srgbClr val="000000"/>
          </a:solidFill>
        </p:spPr>
        <p:txBody>
          <a:bodyPr wrap="square" lIns="0" tIns="0" rIns="0" bIns="0" rtlCol="0"/>
          <a:lstStyle/>
          <a:p>
            <a:endParaRPr/>
          </a:p>
        </p:txBody>
      </p:sp>
      <p:sp>
        <p:nvSpPr>
          <p:cNvPr id="94" name="object 94"/>
          <p:cNvSpPr/>
          <p:nvPr/>
        </p:nvSpPr>
        <p:spPr>
          <a:xfrm>
            <a:off x="5061046" y="3338602"/>
            <a:ext cx="74930" cy="91440"/>
          </a:xfrm>
          <a:custGeom>
            <a:avLst/>
            <a:gdLst/>
            <a:ahLst/>
            <a:cxnLst/>
            <a:rect l="l" t="t" r="r" b="b"/>
            <a:pathLst>
              <a:path w="74929" h="91439">
                <a:moveTo>
                  <a:pt x="37990" y="87219"/>
                </a:moveTo>
                <a:lnTo>
                  <a:pt x="0" y="87219"/>
                </a:lnTo>
                <a:lnTo>
                  <a:pt x="0" y="91438"/>
                </a:lnTo>
                <a:lnTo>
                  <a:pt x="9918" y="90032"/>
                </a:lnTo>
                <a:lnTo>
                  <a:pt x="37990" y="90032"/>
                </a:lnTo>
                <a:lnTo>
                  <a:pt x="37990" y="87219"/>
                </a:lnTo>
                <a:close/>
              </a:path>
              <a:path w="74929" h="91439">
                <a:moveTo>
                  <a:pt x="37990" y="90032"/>
                </a:moveTo>
                <a:lnTo>
                  <a:pt x="30878" y="90032"/>
                </a:lnTo>
                <a:lnTo>
                  <a:pt x="37990" y="91438"/>
                </a:lnTo>
                <a:lnTo>
                  <a:pt x="37990" y="90032"/>
                </a:lnTo>
                <a:close/>
              </a:path>
              <a:path w="74929" h="91439">
                <a:moveTo>
                  <a:pt x="35183" y="4219"/>
                </a:moveTo>
                <a:lnTo>
                  <a:pt x="9918" y="4219"/>
                </a:lnTo>
                <a:lnTo>
                  <a:pt x="11228" y="5625"/>
                </a:lnTo>
                <a:lnTo>
                  <a:pt x="12725" y="7032"/>
                </a:lnTo>
                <a:lnTo>
                  <a:pt x="12725" y="84406"/>
                </a:lnTo>
                <a:lnTo>
                  <a:pt x="11228" y="85812"/>
                </a:lnTo>
                <a:lnTo>
                  <a:pt x="9918" y="87219"/>
                </a:lnTo>
                <a:lnTo>
                  <a:pt x="29568" y="87219"/>
                </a:lnTo>
                <a:lnTo>
                  <a:pt x="26761" y="85812"/>
                </a:lnTo>
                <a:lnTo>
                  <a:pt x="26761" y="84406"/>
                </a:lnTo>
                <a:lnTo>
                  <a:pt x="25264" y="83000"/>
                </a:lnTo>
                <a:lnTo>
                  <a:pt x="25264" y="7032"/>
                </a:lnTo>
                <a:lnTo>
                  <a:pt x="30878" y="5625"/>
                </a:lnTo>
                <a:lnTo>
                  <a:pt x="35183" y="4219"/>
                </a:lnTo>
                <a:close/>
              </a:path>
              <a:path w="74929" h="91439">
                <a:moveTo>
                  <a:pt x="32376" y="42193"/>
                </a:moveTo>
                <a:lnTo>
                  <a:pt x="33686" y="46413"/>
                </a:lnTo>
                <a:lnTo>
                  <a:pt x="37990" y="47819"/>
                </a:lnTo>
                <a:lnTo>
                  <a:pt x="49219" y="47819"/>
                </a:lnTo>
                <a:lnTo>
                  <a:pt x="54833" y="46413"/>
                </a:lnTo>
                <a:lnTo>
                  <a:pt x="58950" y="43600"/>
                </a:lnTo>
                <a:lnTo>
                  <a:pt x="36493" y="43600"/>
                </a:lnTo>
                <a:lnTo>
                  <a:pt x="32376" y="42193"/>
                </a:lnTo>
                <a:close/>
              </a:path>
              <a:path w="74929" h="91439">
                <a:moveTo>
                  <a:pt x="54833" y="0"/>
                </a:moveTo>
                <a:lnTo>
                  <a:pt x="0" y="0"/>
                </a:lnTo>
                <a:lnTo>
                  <a:pt x="0" y="4219"/>
                </a:lnTo>
                <a:lnTo>
                  <a:pt x="46411" y="4219"/>
                </a:lnTo>
                <a:lnTo>
                  <a:pt x="52026" y="7032"/>
                </a:lnTo>
                <a:lnTo>
                  <a:pt x="56143" y="9845"/>
                </a:lnTo>
                <a:lnTo>
                  <a:pt x="58950" y="12658"/>
                </a:lnTo>
                <a:lnTo>
                  <a:pt x="60447" y="18284"/>
                </a:lnTo>
                <a:lnTo>
                  <a:pt x="60447" y="29535"/>
                </a:lnTo>
                <a:lnTo>
                  <a:pt x="58950" y="35161"/>
                </a:lnTo>
                <a:lnTo>
                  <a:pt x="56143" y="37974"/>
                </a:lnTo>
                <a:lnTo>
                  <a:pt x="52026" y="42193"/>
                </a:lnTo>
                <a:lnTo>
                  <a:pt x="47722" y="43600"/>
                </a:lnTo>
                <a:lnTo>
                  <a:pt x="58950" y="43600"/>
                </a:lnTo>
                <a:lnTo>
                  <a:pt x="64565" y="42193"/>
                </a:lnTo>
                <a:lnTo>
                  <a:pt x="72986" y="29535"/>
                </a:lnTo>
                <a:lnTo>
                  <a:pt x="74483" y="25316"/>
                </a:lnTo>
                <a:lnTo>
                  <a:pt x="74483" y="14064"/>
                </a:lnTo>
                <a:lnTo>
                  <a:pt x="71676" y="9845"/>
                </a:lnTo>
                <a:lnTo>
                  <a:pt x="67372" y="5625"/>
                </a:lnTo>
                <a:lnTo>
                  <a:pt x="63255" y="1406"/>
                </a:lnTo>
                <a:lnTo>
                  <a:pt x="54833" y="0"/>
                </a:lnTo>
                <a:close/>
              </a:path>
            </a:pathLst>
          </a:custGeom>
          <a:solidFill>
            <a:srgbClr val="000000"/>
          </a:solidFill>
        </p:spPr>
        <p:txBody>
          <a:bodyPr wrap="square" lIns="0" tIns="0" rIns="0" bIns="0" rtlCol="0"/>
          <a:lstStyle/>
          <a:p>
            <a:endParaRPr/>
          </a:p>
        </p:txBody>
      </p:sp>
      <p:sp>
        <p:nvSpPr>
          <p:cNvPr id="95" name="object 95"/>
          <p:cNvSpPr/>
          <p:nvPr/>
        </p:nvSpPr>
        <p:spPr>
          <a:xfrm>
            <a:off x="5880929" y="3338602"/>
            <a:ext cx="52069" cy="91440"/>
          </a:xfrm>
          <a:custGeom>
            <a:avLst/>
            <a:gdLst/>
            <a:ahLst/>
            <a:cxnLst/>
            <a:rect l="l" t="t" r="r" b="b"/>
            <a:pathLst>
              <a:path w="52070" h="91439">
                <a:moveTo>
                  <a:pt x="52026" y="87219"/>
                </a:moveTo>
                <a:lnTo>
                  <a:pt x="7111" y="87219"/>
                </a:lnTo>
                <a:lnTo>
                  <a:pt x="7111" y="91438"/>
                </a:lnTo>
                <a:lnTo>
                  <a:pt x="16843" y="90032"/>
                </a:lnTo>
                <a:lnTo>
                  <a:pt x="52026" y="90032"/>
                </a:lnTo>
                <a:lnTo>
                  <a:pt x="52026" y="87219"/>
                </a:lnTo>
                <a:close/>
              </a:path>
              <a:path w="52070" h="91439">
                <a:moveTo>
                  <a:pt x="52026" y="90032"/>
                </a:moveTo>
                <a:lnTo>
                  <a:pt x="40797" y="90032"/>
                </a:lnTo>
                <a:lnTo>
                  <a:pt x="52026" y="91438"/>
                </a:lnTo>
                <a:lnTo>
                  <a:pt x="52026" y="90032"/>
                </a:lnTo>
                <a:close/>
              </a:path>
              <a:path w="52070" h="91439">
                <a:moveTo>
                  <a:pt x="39300" y="85812"/>
                </a:moveTo>
                <a:lnTo>
                  <a:pt x="16843" y="85812"/>
                </a:lnTo>
                <a:lnTo>
                  <a:pt x="11228" y="87219"/>
                </a:lnTo>
                <a:lnTo>
                  <a:pt x="42107" y="87219"/>
                </a:lnTo>
                <a:lnTo>
                  <a:pt x="39300" y="85812"/>
                </a:lnTo>
                <a:close/>
              </a:path>
              <a:path w="52070" h="91439">
                <a:moveTo>
                  <a:pt x="36396" y="9845"/>
                </a:moveTo>
                <a:lnTo>
                  <a:pt x="23954" y="9845"/>
                </a:lnTo>
                <a:lnTo>
                  <a:pt x="23954" y="83000"/>
                </a:lnTo>
                <a:lnTo>
                  <a:pt x="22457" y="84406"/>
                </a:lnTo>
                <a:lnTo>
                  <a:pt x="21147" y="85812"/>
                </a:lnTo>
                <a:lnTo>
                  <a:pt x="37990" y="85812"/>
                </a:lnTo>
                <a:lnTo>
                  <a:pt x="36493" y="84406"/>
                </a:lnTo>
                <a:lnTo>
                  <a:pt x="36493" y="83000"/>
                </a:lnTo>
                <a:lnTo>
                  <a:pt x="35183" y="81593"/>
                </a:lnTo>
                <a:lnTo>
                  <a:pt x="35183" y="45006"/>
                </a:lnTo>
                <a:lnTo>
                  <a:pt x="36396" y="9845"/>
                </a:lnTo>
                <a:close/>
              </a:path>
              <a:path w="52070" h="91439">
                <a:moveTo>
                  <a:pt x="36493" y="0"/>
                </a:moveTo>
                <a:lnTo>
                  <a:pt x="33686" y="0"/>
                </a:lnTo>
                <a:lnTo>
                  <a:pt x="26843" y="3164"/>
                </a:lnTo>
                <a:lnTo>
                  <a:pt x="18948" y="6329"/>
                </a:lnTo>
                <a:lnTo>
                  <a:pt x="10000" y="9493"/>
                </a:lnTo>
                <a:lnTo>
                  <a:pt x="0" y="12658"/>
                </a:lnTo>
                <a:lnTo>
                  <a:pt x="0" y="19690"/>
                </a:lnTo>
                <a:lnTo>
                  <a:pt x="2807" y="19690"/>
                </a:lnTo>
                <a:lnTo>
                  <a:pt x="4304" y="18284"/>
                </a:lnTo>
                <a:lnTo>
                  <a:pt x="12725" y="14064"/>
                </a:lnTo>
                <a:lnTo>
                  <a:pt x="19650" y="11251"/>
                </a:lnTo>
                <a:lnTo>
                  <a:pt x="21147" y="11251"/>
                </a:lnTo>
                <a:lnTo>
                  <a:pt x="22457" y="9845"/>
                </a:lnTo>
                <a:lnTo>
                  <a:pt x="36396" y="9845"/>
                </a:lnTo>
                <a:lnTo>
                  <a:pt x="36493" y="0"/>
                </a:lnTo>
                <a:close/>
              </a:path>
            </a:pathLst>
          </a:custGeom>
          <a:solidFill>
            <a:srgbClr val="000000"/>
          </a:solidFill>
        </p:spPr>
        <p:txBody>
          <a:bodyPr wrap="square" lIns="0" tIns="0" rIns="0" bIns="0" rtlCol="0"/>
          <a:lstStyle/>
          <a:p>
            <a:endParaRPr/>
          </a:p>
        </p:txBody>
      </p:sp>
      <p:sp>
        <p:nvSpPr>
          <p:cNvPr id="96" name="object 96"/>
          <p:cNvSpPr/>
          <p:nvPr/>
        </p:nvSpPr>
        <p:spPr>
          <a:xfrm>
            <a:off x="6639137" y="3337177"/>
            <a:ext cx="56515" cy="94615"/>
          </a:xfrm>
          <a:custGeom>
            <a:avLst/>
            <a:gdLst/>
            <a:ahLst/>
            <a:cxnLst/>
            <a:rect l="l" t="t" r="r" b="b"/>
            <a:pathLst>
              <a:path w="56515" h="94614">
                <a:moveTo>
                  <a:pt x="46330" y="0"/>
                </a:moveTo>
                <a:lnTo>
                  <a:pt x="8339" y="25335"/>
                </a:lnTo>
                <a:lnTo>
                  <a:pt x="5532" y="32367"/>
                </a:lnTo>
                <a:lnTo>
                  <a:pt x="2918" y="38696"/>
                </a:lnTo>
                <a:lnTo>
                  <a:pt x="1181" y="45027"/>
                </a:lnTo>
                <a:lnTo>
                  <a:pt x="216" y="51362"/>
                </a:lnTo>
                <a:lnTo>
                  <a:pt x="117" y="53464"/>
                </a:lnTo>
                <a:lnTo>
                  <a:pt x="0" y="59108"/>
                </a:lnTo>
                <a:lnTo>
                  <a:pt x="424" y="66426"/>
                </a:lnTo>
                <a:lnTo>
                  <a:pt x="18258" y="94270"/>
                </a:lnTo>
                <a:lnTo>
                  <a:pt x="35101" y="94270"/>
                </a:lnTo>
                <a:lnTo>
                  <a:pt x="42026" y="90051"/>
                </a:lnTo>
                <a:lnTo>
                  <a:pt x="43429" y="88644"/>
                </a:lnTo>
                <a:lnTo>
                  <a:pt x="23873" y="88644"/>
                </a:lnTo>
                <a:lnTo>
                  <a:pt x="19568" y="87238"/>
                </a:lnTo>
                <a:lnTo>
                  <a:pt x="13954" y="78799"/>
                </a:lnTo>
                <a:lnTo>
                  <a:pt x="11147" y="71767"/>
                </a:lnTo>
                <a:lnTo>
                  <a:pt x="11147" y="59108"/>
                </a:lnTo>
                <a:lnTo>
                  <a:pt x="12644" y="54889"/>
                </a:lnTo>
                <a:lnTo>
                  <a:pt x="12644" y="53464"/>
                </a:lnTo>
                <a:lnTo>
                  <a:pt x="13954" y="50651"/>
                </a:lnTo>
                <a:lnTo>
                  <a:pt x="19568" y="47838"/>
                </a:lnTo>
                <a:lnTo>
                  <a:pt x="12644" y="47838"/>
                </a:lnTo>
                <a:lnTo>
                  <a:pt x="12644" y="39399"/>
                </a:lnTo>
                <a:lnTo>
                  <a:pt x="15451" y="32367"/>
                </a:lnTo>
                <a:lnTo>
                  <a:pt x="21065" y="21115"/>
                </a:lnTo>
                <a:lnTo>
                  <a:pt x="25183" y="16896"/>
                </a:lnTo>
                <a:lnTo>
                  <a:pt x="36411" y="8457"/>
                </a:lnTo>
                <a:lnTo>
                  <a:pt x="43523" y="5644"/>
                </a:lnTo>
                <a:lnTo>
                  <a:pt x="50447" y="2831"/>
                </a:lnTo>
                <a:lnTo>
                  <a:pt x="50447" y="1425"/>
                </a:lnTo>
                <a:lnTo>
                  <a:pt x="46330" y="0"/>
                </a:lnTo>
                <a:close/>
              </a:path>
              <a:path w="56515" h="94614">
                <a:moveTo>
                  <a:pt x="51882" y="45025"/>
                </a:moveTo>
                <a:lnTo>
                  <a:pt x="33604" y="45025"/>
                </a:lnTo>
                <a:lnTo>
                  <a:pt x="37908" y="46431"/>
                </a:lnTo>
                <a:lnTo>
                  <a:pt x="40716" y="50651"/>
                </a:lnTo>
                <a:lnTo>
                  <a:pt x="43523" y="53464"/>
                </a:lnTo>
                <a:lnTo>
                  <a:pt x="44833" y="59108"/>
                </a:lnTo>
                <a:lnTo>
                  <a:pt x="44710" y="73700"/>
                </a:lnTo>
                <a:lnTo>
                  <a:pt x="43523" y="78799"/>
                </a:lnTo>
                <a:lnTo>
                  <a:pt x="37908" y="87238"/>
                </a:lnTo>
                <a:lnTo>
                  <a:pt x="33604" y="88644"/>
                </a:lnTo>
                <a:lnTo>
                  <a:pt x="43429" y="88644"/>
                </a:lnTo>
                <a:lnTo>
                  <a:pt x="53254" y="78799"/>
                </a:lnTo>
                <a:lnTo>
                  <a:pt x="56061" y="70360"/>
                </a:lnTo>
                <a:lnTo>
                  <a:pt x="56061" y="53464"/>
                </a:lnTo>
                <a:lnTo>
                  <a:pt x="54751" y="47838"/>
                </a:lnTo>
                <a:lnTo>
                  <a:pt x="51882" y="45025"/>
                </a:lnTo>
                <a:close/>
              </a:path>
              <a:path w="56515" h="94614">
                <a:moveTo>
                  <a:pt x="40716" y="36586"/>
                </a:moveTo>
                <a:lnTo>
                  <a:pt x="30797" y="36586"/>
                </a:lnTo>
                <a:lnTo>
                  <a:pt x="27990" y="37993"/>
                </a:lnTo>
                <a:lnTo>
                  <a:pt x="26680" y="37993"/>
                </a:lnTo>
                <a:lnTo>
                  <a:pt x="23873" y="39399"/>
                </a:lnTo>
                <a:lnTo>
                  <a:pt x="22375" y="40806"/>
                </a:lnTo>
                <a:lnTo>
                  <a:pt x="19568" y="42212"/>
                </a:lnTo>
                <a:lnTo>
                  <a:pt x="12644" y="47838"/>
                </a:lnTo>
                <a:lnTo>
                  <a:pt x="19568" y="47838"/>
                </a:lnTo>
                <a:lnTo>
                  <a:pt x="22375" y="45025"/>
                </a:lnTo>
                <a:lnTo>
                  <a:pt x="51882" y="45025"/>
                </a:lnTo>
                <a:lnTo>
                  <a:pt x="50447" y="43619"/>
                </a:lnTo>
                <a:lnTo>
                  <a:pt x="46330" y="39399"/>
                </a:lnTo>
                <a:lnTo>
                  <a:pt x="40716" y="36586"/>
                </a:lnTo>
                <a:close/>
              </a:path>
            </a:pathLst>
          </a:custGeom>
          <a:solidFill>
            <a:srgbClr val="000000"/>
          </a:solidFill>
        </p:spPr>
        <p:txBody>
          <a:bodyPr wrap="square" lIns="0" tIns="0" rIns="0" bIns="0" rtlCol="0"/>
          <a:lstStyle/>
          <a:p>
            <a:endParaRPr/>
          </a:p>
        </p:txBody>
      </p:sp>
      <p:sp>
        <p:nvSpPr>
          <p:cNvPr id="97" name="object 97"/>
          <p:cNvSpPr/>
          <p:nvPr/>
        </p:nvSpPr>
        <p:spPr>
          <a:xfrm>
            <a:off x="6703619" y="3338602"/>
            <a:ext cx="52069" cy="91440"/>
          </a:xfrm>
          <a:custGeom>
            <a:avLst/>
            <a:gdLst/>
            <a:ahLst/>
            <a:cxnLst/>
            <a:rect l="l" t="t" r="r" b="b"/>
            <a:pathLst>
              <a:path w="52070" h="91439">
                <a:moveTo>
                  <a:pt x="52026" y="87219"/>
                </a:moveTo>
                <a:lnTo>
                  <a:pt x="7111" y="87219"/>
                </a:lnTo>
                <a:lnTo>
                  <a:pt x="7111" y="91438"/>
                </a:lnTo>
                <a:lnTo>
                  <a:pt x="16843" y="90032"/>
                </a:lnTo>
                <a:lnTo>
                  <a:pt x="52026" y="90032"/>
                </a:lnTo>
                <a:lnTo>
                  <a:pt x="52026" y="87219"/>
                </a:lnTo>
                <a:close/>
              </a:path>
              <a:path w="52070" h="91439">
                <a:moveTo>
                  <a:pt x="52026" y="90032"/>
                </a:moveTo>
                <a:lnTo>
                  <a:pt x="42107" y="90032"/>
                </a:lnTo>
                <a:lnTo>
                  <a:pt x="52026" y="91438"/>
                </a:lnTo>
                <a:lnTo>
                  <a:pt x="52026" y="90032"/>
                </a:lnTo>
                <a:close/>
              </a:path>
              <a:path w="52070" h="91439">
                <a:moveTo>
                  <a:pt x="39300" y="85812"/>
                </a:moveTo>
                <a:lnTo>
                  <a:pt x="18340" y="85812"/>
                </a:lnTo>
                <a:lnTo>
                  <a:pt x="12725" y="87219"/>
                </a:lnTo>
                <a:lnTo>
                  <a:pt x="42107" y="87219"/>
                </a:lnTo>
                <a:lnTo>
                  <a:pt x="39300" y="85812"/>
                </a:lnTo>
                <a:close/>
              </a:path>
              <a:path w="52070" h="91439">
                <a:moveTo>
                  <a:pt x="36396" y="9845"/>
                </a:moveTo>
                <a:lnTo>
                  <a:pt x="23954" y="9845"/>
                </a:lnTo>
                <a:lnTo>
                  <a:pt x="23954" y="83000"/>
                </a:lnTo>
                <a:lnTo>
                  <a:pt x="22457" y="84406"/>
                </a:lnTo>
                <a:lnTo>
                  <a:pt x="21147" y="85812"/>
                </a:lnTo>
                <a:lnTo>
                  <a:pt x="37990" y="85812"/>
                </a:lnTo>
                <a:lnTo>
                  <a:pt x="37990" y="84406"/>
                </a:lnTo>
                <a:lnTo>
                  <a:pt x="36493" y="83000"/>
                </a:lnTo>
                <a:lnTo>
                  <a:pt x="36493" y="81593"/>
                </a:lnTo>
                <a:lnTo>
                  <a:pt x="35183" y="80187"/>
                </a:lnTo>
                <a:lnTo>
                  <a:pt x="35183" y="45006"/>
                </a:lnTo>
                <a:lnTo>
                  <a:pt x="36396" y="9845"/>
                </a:lnTo>
                <a:close/>
              </a:path>
              <a:path w="52070" h="91439">
                <a:moveTo>
                  <a:pt x="36493" y="0"/>
                </a:moveTo>
                <a:lnTo>
                  <a:pt x="35183" y="0"/>
                </a:lnTo>
                <a:lnTo>
                  <a:pt x="27475" y="3164"/>
                </a:lnTo>
                <a:lnTo>
                  <a:pt x="19135" y="6329"/>
                </a:lnTo>
                <a:lnTo>
                  <a:pt x="10023" y="9493"/>
                </a:lnTo>
                <a:lnTo>
                  <a:pt x="0" y="12658"/>
                </a:lnTo>
                <a:lnTo>
                  <a:pt x="1497" y="19690"/>
                </a:lnTo>
                <a:lnTo>
                  <a:pt x="2807" y="19690"/>
                </a:lnTo>
                <a:lnTo>
                  <a:pt x="8421" y="16877"/>
                </a:lnTo>
                <a:lnTo>
                  <a:pt x="12725" y="14064"/>
                </a:lnTo>
                <a:lnTo>
                  <a:pt x="19650" y="11251"/>
                </a:lnTo>
                <a:lnTo>
                  <a:pt x="21147" y="11251"/>
                </a:lnTo>
                <a:lnTo>
                  <a:pt x="22457" y="9845"/>
                </a:lnTo>
                <a:lnTo>
                  <a:pt x="36396" y="9845"/>
                </a:lnTo>
                <a:lnTo>
                  <a:pt x="36493" y="0"/>
                </a:lnTo>
                <a:close/>
              </a:path>
            </a:pathLst>
          </a:custGeom>
          <a:solidFill>
            <a:srgbClr val="000000"/>
          </a:solidFill>
        </p:spPr>
        <p:txBody>
          <a:bodyPr wrap="square" lIns="0" tIns="0" rIns="0" bIns="0" rtlCol="0"/>
          <a:lstStyle/>
          <a:p>
            <a:endParaRPr/>
          </a:p>
        </p:txBody>
      </p:sp>
      <p:sp>
        <p:nvSpPr>
          <p:cNvPr id="98" name="object 98"/>
          <p:cNvSpPr/>
          <p:nvPr/>
        </p:nvSpPr>
        <p:spPr>
          <a:xfrm>
            <a:off x="7461745" y="3337177"/>
            <a:ext cx="57785" cy="94615"/>
          </a:xfrm>
          <a:custGeom>
            <a:avLst/>
            <a:gdLst/>
            <a:ahLst/>
            <a:cxnLst/>
            <a:rect l="l" t="t" r="r" b="b"/>
            <a:pathLst>
              <a:path w="57784" h="94614">
                <a:moveTo>
                  <a:pt x="37990" y="0"/>
                </a:moveTo>
                <a:lnTo>
                  <a:pt x="22457" y="0"/>
                </a:lnTo>
                <a:lnTo>
                  <a:pt x="15533" y="2831"/>
                </a:lnTo>
                <a:lnTo>
                  <a:pt x="11228" y="7051"/>
                </a:lnTo>
                <a:lnTo>
                  <a:pt x="5614" y="11270"/>
                </a:lnTo>
                <a:lnTo>
                  <a:pt x="2807" y="16896"/>
                </a:lnTo>
                <a:lnTo>
                  <a:pt x="2807" y="29554"/>
                </a:lnTo>
                <a:lnTo>
                  <a:pt x="4304" y="33773"/>
                </a:lnTo>
                <a:lnTo>
                  <a:pt x="12725" y="42212"/>
                </a:lnTo>
                <a:lnTo>
                  <a:pt x="18340" y="45025"/>
                </a:lnTo>
                <a:lnTo>
                  <a:pt x="10105" y="50368"/>
                </a:lnTo>
                <a:lnTo>
                  <a:pt x="4397" y="56110"/>
                </a:lnTo>
                <a:lnTo>
                  <a:pt x="1076" y="62644"/>
                </a:lnTo>
                <a:lnTo>
                  <a:pt x="0" y="70360"/>
                </a:lnTo>
                <a:lnTo>
                  <a:pt x="0" y="77392"/>
                </a:lnTo>
                <a:lnTo>
                  <a:pt x="2807" y="83018"/>
                </a:lnTo>
                <a:lnTo>
                  <a:pt x="7111" y="87238"/>
                </a:lnTo>
                <a:lnTo>
                  <a:pt x="12725" y="91457"/>
                </a:lnTo>
                <a:lnTo>
                  <a:pt x="18340" y="94270"/>
                </a:lnTo>
                <a:lnTo>
                  <a:pt x="35183" y="94270"/>
                </a:lnTo>
                <a:lnTo>
                  <a:pt x="42107" y="91457"/>
                </a:lnTo>
                <a:lnTo>
                  <a:pt x="44353" y="88644"/>
                </a:lnTo>
                <a:lnTo>
                  <a:pt x="22457" y="88644"/>
                </a:lnTo>
                <a:lnTo>
                  <a:pt x="18340" y="87238"/>
                </a:lnTo>
                <a:lnTo>
                  <a:pt x="14035" y="84425"/>
                </a:lnTo>
                <a:lnTo>
                  <a:pt x="11228" y="80205"/>
                </a:lnTo>
                <a:lnTo>
                  <a:pt x="9918" y="75986"/>
                </a:lnTo>
                <a:lnTo>
                  <a:pt x="9918" y="64734"/>
                </a:lnTo>
                <a:lnTo>
                  <a:pt x="11228" y="59108"/>
                </a:lnTo>
                <a:lnTo>
                  <a:pt x="14035" y="56295"/>
                </a:lnTo>
                <a:lnTo>
                  <a:pt x="15533" y="53464"/>
                </a:lnTo>
                <a:lnTo>
                  <a:pt x="18340" y="50651"/>
                </a:lnTo>
                <a:lnTo>
                  <a:pt x="22457" y="47838"/>
                </a:lnTo>
                <a:lnTo>
                  <a:pt x="50529" y="47838"/>
                </a:lnTo>
                <a:lnTo>
                  <a:pt x="46411" y="45025"/>
                </a:lnTo>
                <a:lnTo>
                  <a:pt x="37990" y="40806"/>
                </a:lnTo>
                <a:lnTo>
                  <a:pt x="39861" y="39399"/>
                </a:lnTo>
                <a:lnTo>
                  <a:pt x="32376" y="39399"/>
                </a:lnTo>
                <a:lnTo>
                  <a:pt x="25264" y="35180"/>
                </a:lnTo>
                <a:lnTo>
                  <a:pt x="19650" y="32367"/>
                </a:lnTo>
                <a:lnTo>
                  <a:pt x="14035" y="26741"/>
                </a:lnTo>
                <a:lnTo>
                  <a:pt x="14035" y="15489"/>
                </a:lnTo>
                <a:lnTo>
                  <a:pt x="15533" y="11270"/>
                </a:lnTo>
                <a:lnTo>
                  <a:pt x="21147" y="5644"/>
                </a:lnTo>
                <a:lnTo>
                  <a:pt x="23954" y="4238"/>
                </a:lnTo>
                <a:lnTo>
                  <a:pt x="46349" y="4238"/>
                </a:lnTo>
                <a:lnTo>
                  <a:pt x="43604" y="1425"/>
                </a:lnTo>
                <a:lnTo>
                  <a:pt x="37990" y="0"/>
                </a:lnTo>
                <a:close/>
              </a:path>
              <a:path w="57784" h="94614">
                <a:moveTo>
                  <a:pt x="50529" y="47838"/>
                </a:moveTo>
                <a:lnTo>
                  <a:pt x="22457" y="47838"/>
                </a:lnTo>
                <a:lnTo>
                  <a:pt x="32376" y="52057"/>
                </a:lnTo>
                <a:lnTo>
                  <a:pt x="39300" y="54889"/>
                </a:lnTo>
                <a:lnTo>
                  <a:pt x="44914" y="60515"/>
                </a:lnTo>
                <a:lnTo>
                  <a:pt x="47722" y="64734"/>
                </a:lnTo>
                <a:lnTo>
                  <a:pt x="47722" y="75986"/>
                </a:lnTo>
                <a:lnTo>
                  <a:pt x="42107" y="84425"/>
                </a:lnTo>
                <a:lnTo>
                  <a:pt x="37990" y="87238"/>
                </a:lnTo>
                <a:lnTo>
                  <a:pt x="33686" y="88644"/>
                </a:lnTo>
                <a:lnTo>
                  <a:pt x="44353" y="88644"/>
                </a:lnTo>
                <a:lnTo>
                  <a:pt x="47722" y="84425"/>
                </a:lnTo>
                <a:lnTo>
                  <a:pt x="54833" y="78799"/>
                </a:lnTo>
                <a:lnTo>
                  <a:pt x="57640" y="71767"/>
                </a:lnTo>
                <a:lnTo>
                  <a:pt x="57640" y="59108"/>
                </a:lnTo>
                <a:lnTo>
                  <a:pt x="56143" y="54889"/>
                </a:lnTo>
                <a:lnTo>
                  <a:pt x="53336" y="52057"/>
                </a:lnTo>
                <a:lnTo>
                  <a:pt x="50529" y="47838"/>
                </a:lnTo>
                <a:close/>
              </a:path>
              <a:path w="57784" h="94614">
                <a:moveTo>
                  <a:pt x="46349" y="4238"/>
                </a:moveTo>
                <a:lnTo>
                  <a:pt x="33686" y="4238"/>
                </a:lnTo>
                <a:lnTo>
                  <a:pt x="37990" y="5644"/>
                </a:lnTo>
                <a:lnTo>
                  <a:pt x="43604" y="11270"/>
                </a:lnTo>
                <a:lnTo>
                  <a:pt x="44914" y="15489"/>
                </a:lnTo>
                <a:lnTo>
                  <a:pt x="44914" y="25335"/>
                </a:lnTo>
                <a:lnTo>
                  <a:pt x="43604" y="28147"/>
                </a:lnTo>
                <a:lnTo>
                  <a:pt x="42107" y="30960"/>
                </a:lnTo>
                <a:lnTo>
                  <a:pt x="36493" y="36586"/>
                </a:lnTo>
                <a:lnTo>
                  <a:pt x="32376" y="39399"/>
                </a:lnTo>
                <a:lnTo>
                  <a:pt x="39861" y="39399"/>
                </a:lnTo>
                <a:lnTo>
                  <a:pt x="43604" y="36586"/>
                </a:lnTo>
                <a:lnTo>
                  <a:pt x="47722" y="33773"/>
                </a:lnTo>
                <a:lnTo>
                  <a:pt x="50529" y="29554"/>
                </a:lnTo>
                <a:lnTo>
                  <a:pt x="52026" y="26741"/>
                </a:lnTo>
                <a:lnTo>
                  <a:pt x="53336" y="22522"/>
                </a:lnTo>
                <a:lnTo>
                  <a:pt x="53336" y="14083"/>
                </a:lnTo>
                <a:lnTo>
                  <a:pt x="52026" y="8457"/>
                </a:lnTo>
                <a:lnTo>
                  <a:pt x="47722" y="5644"/>
                </a:lnTo>
                <a:lnTo>
                  <a:pt x="46349" y="4238"/>
                </a:lnTo>
                <a:close/>
              </a:path>
            </a:pathLst>
          </a:custGeom>
          <a:solidFill>
            <a:srgbClr val="000000"/>
          </a:solidFill>
        </p:spPr>
        <p:txBody>
          <a:bodyPr wrap="square" lIns="0" tIns="0" rIns="0" bIns="0" rtlCol="0"/>
          <a:lstStyle/>
          <a:p>
            <a:endParaRPr/>
          </a:p>
        </p:txBody>
      </p:sp>
      <p:sp>
        <p:nvSpPr>
          <p:cNvPr id="99" name="object 99"/>
          <p:cNvSpPr/>
          <p:nvPr/>
        </p:nvSpPr>
        <p:spPr>
          <a:xfrm>
            <a:off x="7529122" y="3337177"/>
            <a:ext cx="56515" cy="94615"/>
          </a:xfrm>
          <a:custGeom>
            <a:avLst/>
            <a:gdLst/>
            <a:ahLst/>
            <a:cxnLst/>
            <a:rect l="l" t="t" r="r" b="b"/>
            <a:pathLst>
              <a:path w="56515" h="94614">
                <a:moveTo>
                  <a:pt x="35179" y="0"/>
                </a:moveTo>
                <a:lnTo>
                  <a:pt x="19646" y="0"/>
                </a:lnTo>
                <a:lnTo>
                  <a:pt x="12722" y="4238"/>
                </a:lnTo>
                <a:lnTo>
                  <a:pt x="119" y="42212"/>
                </a:lnTo>
                <a:lnTo>
                  <a:pt x="0" y="47838"/>
                </a:lnTo>
                <a:lnTo>
                  <a:pt x="183" y="62446"/>
                </a:lnTo>
                <a:lnTo>
                  <a:pt x="15529" y="91457"/>
                </a:lnTo>
                <a:lnTo>
                  <a:pt x="19646" y="94270"/>
                </a:lnTo>
                <a:lnTo>
                  <a:pt x="35179" y="94270"/>
                </a:lnTo>
                <a:lnTo>
                  <a:pt x="42103" y="90051"/>
                </a:lnTo>
                <a:lnTo>
                  <a:pt x="43039" y="88644"/>
                </a:lnTo>
                <a:lnTo>
                  <a:pt x="22453" y="88644"/>
                </a:lnTo>
                <a:lnTo>
                  <a:pt x="18336" y="85831"/>
                </a:lnTo>
                <a:lnTo>
                  <a:pt x="10023" y="47838"/>
                </a:lnTo>
                <a:lnTo>
                  <a:pt x="10186" y="34235"/>
                </a:lnTo>
                <a:lnTo>
                  <a:pt x="11107" y="25159"/>
                </a:lnTo>
                <a:lnTo>
                  <a:pt x="12836" y="17929"/>
                </a:lnTo>
                <a:lnTo>
                  <a:pt x="15529" y="12676"/>
                </a:lnTo>
                <a:lnTo>
                  <a:pt x="18336" y="7051"/>
                </a:lnTo>
                <a:lnTo>
                  <a:pt x="22453" y="4238"/>
                </a:lnTo>
                <a:lnTo>
                  <a:pt x="43601" y="4238"/>
                </a:lnTo>
                <a:lnTo>
                  <a:pt x="39296" y="1425"/>
                </a:lnTo>
                <a:lnTo>
                  <a:pt x="35179" y="0"/>
                </a:lnTo>
                <a:close/>
              </a:path>
              <a:path w="56515" h="94614">
                <a:moveTo>
                  <a:pt x="43601" y="4238"/>
                </a:moveTo>
                <a:lnTo>
                  <a:pt x="32372" y="4238"/>
                </a:lnTo>
                <a:lnTo>
                  <a:pt x="36489" y="7051"/>
                </a:lnTo>
                <a:lnTo>
                  <a:pt x="39296" y="12676"/>
                </a:lnTo>
                <a:lnTo>
                  <a:pt x="41989" y="18764"/>
                </a:lnTo>
                <a:lnTo>
                  <a:pt x="43718" y="26565"/>
                </a:lnTo>
                <a:lnTo>
                  <a:pt x="44639" y="36213"/>
                </a:lnTo>
                <a:lnTo>
                  <a:pt x="44755" y="55101"/>
                </a:lnTo>
                <a:lnTo>
                  <a:pt x="44662" y="59452"/>
                </a:lnTo>
                <a:lnTo>
                  <a:pt x="33682" y="88644"/>
                </a:lnTo>
                <a:lnTo>
                  <a:pt x="43039" y="88644"/>
                </a:lnTo>
                <a:lnTo>
                  <a:pt x="56024" y="45025"/>
                </a:lnTo>
                <a:lnTo>
                  <a:pt x="55905" y="34235"/>
                </a:lnTo>
                <a:lnTo>
                  <a:pt x="47718" y="7051"/>
                </a:lnTo>
                <a:lnTo>
                  <a:pt x="43601" y="4238"/>
                </a:lnTo>
                <a:close/>
              </a:path>
            </a:pathLst>
          </a:custGeom>
          <a:solidFill>
            <a:srgbClr val="000000"/>
          </a:solidFill>
        </p:spPr>
        <p:txBody>
          <a:bodyPr wrap="square" lIns="0" tIns="0" rIns="0" bIns="0" rtlCol="0"/>
          <a:lstStyle/>
          <a:p>
            <a:endParaRPr/>
          </a:p>
        </p:txBody>
      </p:sp>
      <p:sp>
        <p:nvSpPr>
          <p:cNvPr id="100" name="object 100"/>
          <p:cNvSpPr/>
          <p:nvPr/>
        </p:nvSpPr>
        <p:spPr>
          <a:xfrm>
            <a:off x="8471206" y="3338604"/>
            <a:ext cx="59055" cy="93345"/>
          </a:xfrm>
          <a:custGeom>
            <a:avLst/>
            <a:gdLst/>
            <a:ahLst/>
            <a:cxnLst/>
            <a:rect l="l" t="t" r="r" b="b"/>
            <a:pathLst>
              <a:path w="59054" h="93345">
                <a:moveTo>
                  <a:pt x="4117" y="68935"/>
                </a:moveTo>
                <a:lnTo>
                  <a:pt x="0" y="71748"/>
                </a:lnTo>
                <a:lnTo>
                  <a:pt x="5614" y="83000"/>
                </a:lnTo>
                <a:lnTo>
                  <a:pt x="5614" y="84406"/>
                </a:lnTo>
                <a:lnTo>
                  <a:pt x="6924" y="85812"/>
                </a:lnTo>
                <a:lnTo>
                  <a:pt x="6924" y="88625"/>
                </a:lnTo>
                <a:lnTo>
                  <a:pt x="12538" y="91438"/>
                </a:lnTo>
                <a:lnTo>
                  <a:pt x="15345" y="91438"/>
                </a:lnTo>
                <a:lnTo>
                  <a:pt x="18153" y="92845"/>
                </a:lnTo>
                <a:lnTo>
                  <a:pt x="20960" y="92845"/>
                </a:lnTo>
                <a:lnTo>
                  <a:pt x="28326" y="92076"/>
                </a:lnTo>
                <a:lnTo>
                  <a:pt x="35393" y="89856"/>
                </a:lnTo>
                <a:lnTo>
                  <a:pt x="41935" y="86318"/>
                </a:lnTo>
                <a:lnTo>
                  <a:pt x="42554" y="85812"/>
                </a:lnTo>
                <a:lnTo>
                  <a:pt x="19650" y="85812"/>
                </a:lnTo>
                <a:lnTo>
                  <a:pt x="16843" y="84406"/>
                </a:lnTo>
                <a:lnTo>
                  <a:pt x="14035" y="84406"/>
                </a:lnTo>
                <a:lnTo>
                  <a:pt x="12538" y="83000"/>
                </a:lnTo>
                <a:lnTo>
                  <a:pt x="11228" y="81593"/>
                </a:lnTo>
                <a:lnTo>
                  <a:pt x="9731" y="80187"/>
                </a:lnTo>
                <a:lnTo>
                  <a:pt x="8421" y="77374"/>
                </a:lnTo>
                <a:lnTo>
                  <a:pt x="5614" y="71748"/>
                </a:lnTo>
                <a:lnTo>
                  <a:pt x="4117" y="68935"/>
                </a:lnTo>
                <a:close/>
              </a:path>
              <a:path w="59054" h="93345">
                <a:moveTo>
                  <a:pt x="53273" y="39380"/>
                </a:moveTo>
                <a:lnTo>
                  <a:pt x="33686" y="39380"/>
                </a:lnTo>
                <a:lnTo>
                  <a:pt x="39300" y="42193"/>
                </a:lnTo>
                <a:lnTo>
                  <a:pt x="42107" y="46413"/>
                </a:lnTo>
                <a:lnTo>
                  <a:pt x="46224" y="49226"/>
                </a:lnTo>
                <a:lnTo>
                  <a:pt x="47722" y="54870"/>
                </a:lnTo>
                <a:lnTo>
                  <a:pt x="47722" y="68935"/>
                </a:lnTo>
                <a:lnTo>
                  <a:pt x="46224" y="75967"/>
                </a:lnTo>
                <a:lnTo>
                  <a:pt x="42107" y="80187"/>
                </a:lnTo>
                <a:lnTo>
                  <a:pt x="37803" y="84406"/>
                </a:lnTo>
                <a:lnTo>
                  <a:pt x="32188" y="85812"/>
                </a:lnTo>
                <a:lnTo>
                  <a:pt x="42554" y="85812"/>
                </a:lnTo>
                <a:lnTo>
                  <a:pt x="58950" y="56277"/>
                </a:lnTo>
                <a:lnTo>
                  <a:pt x="58950" y="49226"/>
                </a:lnTo>
                <a:lnTo>
                  <a:pt x="56143" y="42193"/>
                </a:lnTo>
                <a:lnTo>
                  <a:pt x="53273" y="39380"/>
                </a:lnTo>
                <a:close/>
              </a:path>
              <a:path w="59054" h="93345">
                <a:moveTo>
                  <a:pt x="54646" y="0"/>
                </a:moveTo>
                <a:lnTo>
                  <a:pt x="8421" y="0"/>
                </a:lnTo>
                <a:lnTo>
                  <a:pt x="8421" y="5625"/>
                </a:lnTo>
                <a:lnTo>
                  <a:pt x="9731" y="11251"/>
                </a:lnTo>
                <a:lnTo>
                  <a:pt x="9713" y="20393"/>
                </a:lnTo>
                <a:lnTo>
                  <a:pt x="9526" y="27645"/>
                </a:lnTo>
                <a:lnTo>
                  <a:pt x="8761" y="39380"/>
                </a:lnTo>
                <a:lnTo>
                  <a:pt x="8602" y="42193"/>
                </a:lnTo>
                <a:lnTo>
                  <a:pt x="8421" y="47819"/>
                </a:lnTo>
                <a:lnTo>
                  <a:pt x="11228" y="47819"/>
                </a:lnTo>
                <a:lnTo>
                  <a:pt x="12538" y="45006"/>
                </a:lnTo>
                <a:lnTo>
                  <a:pt x="23767" y="39380"/>
                </a:lnTo>
                <a:lnTo>
                  <a:pt x="53273" y="39380"/>
                </a:lnTo>
                <a:lnTo>
                  <a:pt x="51839" y="37974"/>
                </a:lnTo>
                <a:lnTo>
                  <a:pt x="14035" y="37974"/>
                </a:lnTo>
                <a:lnTo>
                  <a:pt x="14199" y="20393"/>
                </a:lnTo>
                <a:lnTo>
                  <a:pt x="14588" y="14635"/>
                </a:lnTo>
                <a:lnTo>
                  <a:pt x="15345" y="11251"/>
                </a:lnTo>
                <a:lnTo>
                  <a:pt x="54646" y="11251"/>
                </a:lnTo>
                <a:lnTo>
                  <a:pt x="54646" y="0"/>
                </a:lnTo>
                <a:close/>
              </a:path>
              <a:path w="59054" h="93345">
                <a:moveTo>
                  <a:pt x="40610" y="30942"/>
                </a:moveTo>
                <a:lnTo>
                  <a:pt x="25264" y="30942"/>
                </a:lnTo>
                <a:lnTo>
                  <a:pt x="16843" y="35161"/>
                </a:lnTo>
                <a:lnTo>
                  <a:pt x="14035" y="37974"/>
                </a:lnTo>
                <a:lnTo>
                  <a:pt x="51839" y="37974"/>
                </a:lnTo>
                <a:lnTo>
                  <a:pt x="46224" y="33755"/>
                </a:lnTo>
                <a:lnTo>
                  <a:pt x="40610" y="30942"/>
                </a:lnTo>
                <a:close/>
              </a:path>
            </a:pathLst>
          </a:custGeom>
          <a:solidFill>
            <a:srgbClr val="000000"/>
          </a:solidFill>
        </p:spPr>
        <p:txBody>
          <a:bodyPr wrap="square" lIns="0" tIns="0" rIns="0" bIns="0" rtlCol="0"/>
          <a:lstStyle/>
          <a:p>
            <a:endParaRPr/>
          </a:p>
        </p:txBody>
      </p:sp>
      <p:sp>
        <p:nvSpPr>
          <p:cNvPr id="101" name="object 101"/>
          <p:cNvSpPr/>
          <p:nvPr/>
        </p:nvSpPr>
        <p:spPr>
          <a:xfrm>
            <a:off x="8539970" y="3337177"/>
            <a:ext cx="56515" cy="94615"/>
          </a:xfrm>
          <a:custGeom>
            <a:avLst/>
            <a:gdLst/>
            <a:ahLst/>
            <a:cxnLst/>
            <a:rect l="l" t="t" r="r" b="b"/>
            <a:pathLst>
              <a:path w="56515" h="94614">
                <a:moveTo>
                  <a:pt x="46330" y="0"/>
                </a:moveTo>
                <a:lnTo>
                  <a:pt x="8339" y="25335"/>
                </a:lnTo>
                <a:lnTo>
                  <a:pt x="5532" y="32367"/>
                </a:lnTo>
                <a:lnTo>
                  <a:pt x="2918" y="38696"/>
                </a:lnTo>
                <a:lnTo>
                  <a:pt x="1181" y="45027"/>
                </a:lnTo>
                <a:lnTo>
                  <a:pt x="216" y="51362"/>
                </a:lnTo>
                <a:lnTo>
                  <a:pt x="117" y="53464"/>
                </a:lnTo>
                <a:lnTo>
                  <a:pt x="0" y="59108"/>
                </a:lnTo>
                <a:lnTo>
                  <a:pt x="424" y="66426"/>
                </a:lnTo>
                <a:lnTo>
                  <a:pt x="19568" y="94270"/>
                </a:lnTo>
                <a:lnTo>
                  <a:pt x="35101" y="94270"/>
                </a:lnTo>
                <a:lnTo>
                  <a:pt x="42026" y="90051"/>
                </a:lnTo>
                <a:lnTo>
                  <a:pt x="43429" y="88644"/>
                </a:lnTo>
                <a:lnTo>
                  <a:pt x="23873" y="88644"/>
                </a:lnTo>
                <a:lnTo>
                  <a:pt x="19568" y="87238"/>
                </a:lnTo>
                <a:lnTo>
                  <a:pt x="13954" y="78799"/>
                </a:lnTo>
                <a:lnTo>
                  <a:pt x="11147" y="71767"/>
                </a:lnTo>
                <a:lnTo>
                  <a:pt x="11147" y="59108"/>
                </a:lnTo>
                <a:lnTo>
                  <a:pt x="12644" y="54889"/>
                </a:lnTo>
                <a:lnTo>
                  <a:pt x="12644" y="53464"/>
                </a:lnTo>
                <a:lnTo>
                  <a:pt x="13954" y="50651"/>
                </a:lnTo>
                <a:lnTo>
                  <a:pt x="19568" y="47838"/>
                </a:lnTo>
                <a:lnTo>
                  <a:pt x="12644" y="47838"/>
                </a:lnTo>
                <a:lnTo>
                  <a:pt x="36411" y="8457"/>
                </a:lnTo>
                <a:lnTo>
                  <a:pt x="43523" y="5644"/>
                </a:lnTo>
                <a:lnTo>
                  <a:pt x="50447" y="2831"/>
                </a:lnTo>
                <a:lnTo>
                  <a:pt x="50447" y="1425"/>
                </a:lnTo>
                <a:lnTo>
                  <a:pt x="46330" y="0"/>
                </a:lnTo>
                <a:close/>
              </a:path>
              <a:path w="56515" h="94614">
                <a:moveTo>
                  <a:pt x="51882" y="45025"/>
                </a:moveTo>
                <a:lnTo>
                  <a:pt x="33604" y="45025"/>
                </a:lnTo>
                <a:lnTo>
                  <a:pt x="37908" y="46431"/>
                </a:lnTo>
                <a:lnTo>
                  <a:pt x="40716" y="50651"/>
                </a:lnTo>
                <a:lnTo>
                  <a:pt x="43523" y="53464"/>
                </a:lnTo>
                <a:lnTo>
                  <a:pt x="44833" y="59108"/>
                </a:lnTo>
                <a:lnTo>
                  <a:pt x="44710" y="73700"/>
                </a:lnTo>
                <a:lnTo>
                  <a:pt x="43523" y="78799"/>
                </a:lnTo>
                <a:lnTo>
                  <a:pt x="37908" y="87238"/>
                </a:lnTo>
                <a:lnTo>
                  <a:pt x="33604" y="88644"/>
                </a:lnTo>
                <a:lnTo>
                  <a:pt x="43429" y="88644"/>
                </a:lnTo>
                <a:lnTo>
                  <a:pt x="53254" y="78799"/>
                </a:lnTo>
                <a:lnTo>
                  <a:pt x="56061" y="70360"/>
                </a:lnTo>
                <a:lnTo>
                  <a:pt x="56061" y="53464"/>
                </a:lnTo>
                <a:lnTo>
                  <a:pt x="54751" y="47838"/>
                </a:lnTo>
                <a:lnTo>
                  <a:pt x="51882" y="45025"/>
                </a:lnTo>
                <a:close/>
              </a:path>
              <a:path w="56515" h="94614">
                <a:moveTo>
                  <a:pt x="40716" y="36586"/>
                </a:moveTo>
                <a:lnTo>
                  <a:pt x="30797" y="36586"/>
                </a:lnTo>
                <a:lnTo>
                  <a:pt x="27990" y="37993"/>
                </a:lnTo>
                <a:lnTo>
                  <a:pt x="26680" y="37993"/>
                </a:lnTo>
                <a:lnTo>
                  <a:pt x="23873" y="39399"/>
                </a:lnTo>
                <a:lnTo>
                  <a:pt x="22375" y="40806"/>
                </a:lnTo>
                <a:lnTo>
                  <a:pt x="19568" y="42212"/>
                </a:lnTo>
                <a:lnTo>
                  <a:pt x="12644" y="47838"/>
                </a:lnTo>
                <a:lnTo>
                  <a:pt x="19568" y="47838"/>
                </a:lnTo>
                <a:lnTo>
                  <a:pt x="22375" y="45025"/>
                </a:lnTo>
                <a:lnTo>
                  <a:pt x="51882" y="45025"/>
                </a:lnTo>
                <a:lnTo>
                  <a:pt x="50447" y="43619"/>
                </a:lnTo>
                <a:lnTo>
                  <a:pt x="46330" y="39399"/>
                </a:lnTo>
                <a:lnTo>
                  <a:pt x="40716" y="36586"/>
                </a:lnTo>
                <a:close/>
              </a:path>
            </a:pathLst>
          </a:custGeom>
          <a:solidFill>
            <a:srgbClr val="000000"/>
          </a:solidFill>
        </p:spPr>
        <p:txBody>
          <a:bodyPr wrap="square" lIns="0" tIns="0" rIns="0" bIns="0" rtlCol="0"/>
          <a:lstStyle/>
          <a:p>
            <a:endParaRPr/>
          </a:p>
        </p:txBody>
      </p:sp>
      <p:sp>
        <p:nvSpPr>
          <p:cNvPr id="102" name="object 102"/>
          <p:cNvSpPr/>
          <p:nvPr/>
        </p:nvSpPr>
        <p:spPr>
          <a:xfrm>
            <a:off x="1761958" y="3521500"/>
            <a:ext cx="60960" cy="93345"/>
          </a:xfrm>
          <a:custGeom>
            <a:avLst/>
            <a:gdLst/>
            <a:ahLst/>
            <a:cxnLst/>
            <a:rect l="l" t="t" r="r" b="b"/>
            <a:pathLst>
              <a:path w="60960" h="93345">
                <a:moveTo>
                  <a:pt x="50880" y="11251"/>
                </a:moveTo>
                <a:lnTo>
                  <a:pt x="30878" y="11251"/>
                </a:lnTo>
                <a:lnTo>
                  <a:pt x="35089" y="12658"/>
                </a:lnTo>
                <a:lnTo>
                  <a:pt x="37896" y="15471"/>
                </a:lnTo>
                <a:lnTo>
                  <a:pt x="43511" y="23909"/>
                </a:lnTo>
                <a:lnTo>
                  <a:pt x="43511" y="33773"/>
                </a:lnTo>
                <a:lnTo>
                  <a:pt x="22457" y="66122"/>
                </a:lnTo>
                <a:lnTo>
                  <a:pt x="0" y="88644"/>
                </a:lnTo>
                <a:lnTo>
                  <a:pt x="0" y="92863"/>
                </a:lnTo>
                <a:lnTo>
                  <a:pt x="7588" y="92644"/>
                </a:lnTo>
                <a:lnTo>
                  <a:pt x="23290" y="91677"/>
                </a:lnTo>
                <a:lnTo>
                  <a:pt x="30878" y="91457"/>
                </a:lnTo>
                <a:lnTo>
                  <a:pt x="59905" y="91457"/>
                </a:lnTo>
                <a:lnTo>
                  <a:pt x="58969" y="88644"/>
                </a:lnTo>
                <a:lnTo>
                  <a:pt x="58969" y="84425"/>
                </a:lnTo>
                <a:lnTo>
                  <a:pt x="60373" y="81612"/>
                </a:lnTo>
                <a:lnTo>
                  <a:pt x="14035" y="81612"/>
                </a:lnTo>
                <a:lnTo>
                  <a:pt x="33510" y="62034"/>
                </a:lnTo>
                <a:lnTo>
                  <a:pt x="39300" y="55925"/>
                </a:lnTo>
                <a:lnTo>
                  <a:pt x="44037" y="50343"/>
                </a:lnTo>
                <a:lnTo>
                  <a:pt x="47722" y="45025"/>
                </a:lnTo>
                <a:lnTo>
                  <a:pt x="53336" y="39399"/>
                </a:lnTo>
                <a:lnTo>
                  <a:pt x="54739" y="32367"/>
                </a:lnTo>
                <a:lnTo>
                  <a:pt x="54739" y="18284"/>
                </a:lnTo>
                <a:lnTo>
                  <a:pt x="51932" y="12658"/>
                </a:lnTo>
                <a:lnTo>
                  <a:pt x="50880" y="11251"/>
                </a:lnTo>
                <a:close/>
              </a:path>
              <a:path w="60960" h="93345">
                <a:moveTo>
                  <a:pt x="59905" y="91457"/>
                </a:moveTo>
                <a:lnTo>
                  <a:pt x="30878" y="91457"/>
                </a:lnTo>
                <a:lnTo>
                  <a:pt x="38818" y="91677"/>
                </a:lnTo>
                <a:lnTo>
                  <a:pt x="52598" y="92644"/>
                </a:lnTo>
                <a:lnTo>
                  <a:pt x="58969" y="92863"/>
                </a:lnTo>
                <a:lnTo>
                  <a:pt x="60373" y="92863"/>
                </a:lnTo>
                <a:lnTo>
                  <a:pt x="59905" y="91457"/>
                </a:lnTo>
                <a:close/>
              </a:path>
              <a:path w="60960" h="93345">
                <a:moveTo>
                  <a:pt x="58969" y="80187"/>
                </a:moveTo>
                <a:lnTo>
                  <a:pt x="54739" y="81612"/>
                </a:lnTo>
                <a:lnTo>
                  <a:pt x="60373" y="81612"/>
                </a:lnTo>
                <a:lnTo>
                  <a:pt x="58969" y="80187"/>
                </a:lnTo>
                <a:close/>
              </a:path>
              <a:path w="60960" h="93345">
                <a:moveTo>
                  <a:pt x="36493" y="0"/>
                </a:moveTo>
                <a:lnTo>
                  <a:pt x="23861" y="0"/>
                </a:lnTo>
                <a:lnTo>
                  <a:pt x="11228" y="4219"/>
                </a:lnTo>
                <a:lnTo>
                  <a:pt x="5614" y="9845"/>
                </a:lnTo>
                <a:lnTo>
                  <a:pt x="5614" y="14064"/>
                </a:lnTo>
                <a:lnTo>
                  <a:pt x="4210" y="19690"/>
                </a:lnTo>
                <a:lnTo>
                  <a:pt x="2807" y="28129"/>
                </a:lnTo>
                <a:lnTo>
                  <a:pt x="7017" y="28129"/>
                </a:lnTo>
                <a:lnTo>
                  <a:pt x="8421" y="21096"/>
                </a:lnTo>
                <a:lnTo>
                  <a:pt x="9825" y="18284"/>
                </a:lnTo>
                <a:lnTo>
                  <a:pt x="11228" y="16877"/>
                </a:lnTo>
                <a:lnTo>
                  <a:pt x="11228" y="15471"/>
                </a:lnTo>
                <a:lnTo>
                  <a:pt x="12632" y="14064"/>
                </a:lnTo>
                <a:lnTo>
                  <a:pt x="18246" y="11251"/>
                </a:lnTo>
                <a:lnTo>
                  <a:pt x="50880" y="11251"/>
                </a:lnTo>
                <a:lnTo>
                  <a:pt x="47722" y="7032"/>
                </a:lnTo>
                <a:lnTo>
                  <a:pt x="43511" y="2812"/>
                </a:lnTo>
                <a:lnTo>
                  <a:pt x="36493" y="0"/>
                </a:lnTo>
                <a:close/>
              </a:path>
            </a:pathLst>
          </a:custGeom>
          <a:solidFill>
            <a:srgbClr val="000000"/>
          </a:solidFill>
        </p:spPr>
        <p:txBody>
          <a:bodyPr wrap="square" lIns="0" tIns="0" rIns="0" bIns="0" rtlCol="0"/>
          <a:lstStyle/>
          <a:p>
            <a:endParaRPr/>
          </a:p>
        </p:txBody>
      </p:sp>
      <p:sp>
        <p:nvSpPr>
          <p:cNvPr id="103" name="object 103"/>
          <p:cNvSpPr/>
          <p:nvPr/>
        </p:nvSpPr>
        <p:spPr>
          <a:xfrm>
            <a:off x="1829352" y="3521500"/>
            <a:ext cx="56515" cy="94615"/>
          </a:xfrm>
          <a:custGeom>
            <a:avLst/>
            <a:gdLst/>
            <a:ahLst/>
            <a:cxnLst/>
            <a:rect l="l" t="t" r="r" b="b"/>
            <a:pathLst>
              <a:path w="56514" h="94614">
                <a:moveTo>
                  <a:pt x="35089" y="0"/>
                </a:moveTo>
                <a:lnTo>
                  <a:pt x="21053" y="0"/>
                </a:lnTo>
                <a:lnTo>
                  <a:pt x="12631" y="4219"/>
                </a:lnTo>
                <a:lnTo>
                  <a:pt x="124" y="45025"/>
                </a:lnTo>
                <a:lnTo>
                  <a:pt x="0" y="67531"/>
                </a:lnTo>
                <a:lnTo>
                  <a:pt x="1403" y="73154"/>
                </a:lnTo>
                <a:lnTo>
                  <a:pt x="7017" y="84425"/>
                </a:lnTo>
                <a:lnTo>
                  <a:pt x="11228" y="88644"/>
                </a:lnTo>
                <a:lnTo>
                  <a:pt x="15438" y="91457"/>
                </a:lnTo>
                <a:lnTo>
                  <a:pt x="21053" y="94270"/>
                </a:lnTo>
                <a:lnTo>
                  <a:pt x="35089" y="94270"/>
                </a:lnTo>
                <a:lnTo>
                  <a:pt x="43510" y="90051"/>
                </a:lnTo>
                <a:lnTo>
                  <a:pt x="44212" y="88644"/>
                </a:lnTo>
                <a:lnTo>
                  <a:pt x="23860" y="88644"/>
                </a:lnTo>
                <a:lnTo>
                  <a:pt x="19649" y="87238"/>
                </a:lnTo>
                <a:lnTo>
                  <a:pt x="11292" y="47838"/>
                </a:lnTo>
                <a:lnTo>
                  <a:pt x="11491" y="34232"/>
                </a:lnTo>
                <a:lnTo>
                  <a:pt x="22456" y="5625"/>
                </a:lnTo>
                <a:lnTo>
                  <a:pt x="45616" y="5625"/>
                </a:lnTo>
                <a:lnTo>
                  <a:pt x="43510" y="4219"/>
                </a:lnTo>
                <a:lnTo>
                  <a:pt x="40703" y="1406"/>
                </a:lnTo>
                <a:lnTo>
                  <a:pt x="35089" y="0"/>
                </a:lnTo>
                <a:close/>
              </a:path>
              <a:path w="56514" h="94614">
                <a:moveTo>
                  <a:pt x="45616" y="5625"/>
                </a:moveTo>
                <a:lnTo>
                  <a:pt x="32281" y="5625"/>
                </a:lnTo>
                <a:lnTo>
                  <a:pt x="36492" y="7032"/>
                </a:lnTo>
                <a:lnTo>
                  <a:pt x="40703" y="12658"/>
                </a:lnTo>
                <a:lnTo>
                  <a:pt x="42545" y="18748"/>
                </a:lnTo>
                <a:lnTo>
                  <a:pt x="43861" y="26556"/>
                </a:lnTo>
                <a:lnTo>
                  <a:pt x="44633" y="35990"/>
                </a:lnTo>
                <a:lnTo>
                  <a:pt x="44749" y="55090"/>
                </a:lnTo>
                <a:lnTo>
                  <a:pt x="44651" y="59442"/>
                </a:lnTo>
                <a:lnTo>
                  <a:pt x="33685" y="88644"/>
                </a:lnTo>
                <a:lnTo>
                  <a:pt x="44212" y="88644"/>
                </a:lnTo>
                <a:lnTo>
                  <a:pt x="47721" y="81612"/>
                </a:lnTo>
                <a:lnTo>
                  <a:pt x="51405" y="75052"/>
                </a:lnTo>
                <a:lnTo>
                  <a:pt x="54037" y="66124"/>
                </a:lnTo>
                <a:lnTo>
                  <a:pt x="55616" y="55090"/>
                </a:lnTo>
                <a:lnTo>
                  <a:pt x="56027" y="45025"/>
                </a:lnTo>
                <a:lnTo>
                  <a:pt x="56096" y="34232"/>
                </a:lnTo>
                <a:lnTo>
                  <a:pt x="55792" y="27435"/>
                </a:lnTo>
                <a:lnTo>
                  <a:pt x="54958" y="21627"/>
                </a:lnTo>
                <a:lnTo>
                  <a:pt x="53335" y="16877"/>
                </a:lnTo>
                <a:lnTo>
                  <a:pt x="50528" y="11251"/>
                </a:lnTo>
                <a:lnTo>
                  <a:pt x="47721" y="7032"/>
                </a:lnTo>
                <a:lnTo>
                  <a:pt x="45616" y="5625"/>
                </a:lnTo>
                <a:close/>
              </a:path>
            </a:pathLst>
          </a:custGeom>
          <a:solidFill>
            <a:srgbClr val="000000"/>
          </a:solidFill>
        </p:spPr>
        <p:txBody>
          <a:bodyPr wrap="square" lIns="0" tIns="0" rIns="0" bIns="0" rtlCol="0"/>
          <a:lstStyle/>
          <a:p>
            <a:endParaRPr/>
          </a:p>
        </p:txBody>
      </p:sp>
      <p:sp>
        <p:nvSpPr>
          <p:cNvPr id="104" name="object 104"/>
          <p:cNvSpPr/>
          <p:nvPr/>
        </p:nvSpPr>
        <p:spPr>
          <a:xfrm>
            <a:off x="1893916" y="3522907"/>
            <a:ext cx="52069" cy="92075"/>
          </a:xfrm>
          <a:custGeom>
            <a:avLst/>
            <a:gdLst/>
            <a:ahLst/>
            <a:cxnLst/>
            <a:rect l="l" t="t" r="r" b="b"/>
            <a:pathLst>
              <a:path w="52069" h="92075">
                <a:moveTo>
                  <a:pt x="51914" y="87238"/>
                </a:moveTo>
                <a:lnTo>
                  <a:pt x="7017" y="87238"/>
                </a:lnTo>
                <a:lnTo>
                  <a:pt x="7017" y="91457"/>
                </a:lnTo>
                <a:lnTo>
                  <a:pt x="16917" y="91457"/>
                </a:lnTo>
                <a:lnTo>
                  <a:pt x="23842" y="90051"/>
                </a:lnTo>
                <a:lnTo>
                  <a:pt x="51914" y="90051"/>
                </a:lnTo>
                <a:lnTo>
                  <a:pt x="51914" y="87238"/>
                </a:lnTo>
                <a:close/>
              </a:path>
              <a:path w="52069" h="92075">
                <a:moveTo>
                  <a:pt x="51914" y="90051"/>
                </a:moveTo>
                <a:lnTo>
                  <a:pt x="33760" y="90051"/>
                </a:lnTo>
                <a:lnTo>
                  <a:pt x="42182" y="91457"/>
                </a:lnTo>
                <a:lnTo>
                  <a:pt x="51914" y="91457"/>
                </a:lnTo>
                <a:lnTo>
                  <a:pt x="51914" y="90051"/>
                </a:lnTo>
                <a:close/>
              </a:path>
              <a:path w="52069" h="92075">
                <a:moveTo>
                  <a:pt x="36453" y="11251"/>
                </a:moveTo>
                <a:lnTo>
                  <a:pt x="23842" y="11251"/>
                </a:lnTo>
                <a:lnTo>
                  <a:pt x="23842" y="83018"/>
                </a:lnTo>
                <a:lnTo>
                  <a:pt x="22532" y="84425"/>
                </a:lnTo>
                <a:lnTo>
                  <a:pt x="21035" y="85831"/>
                </a:lnTo>
                <a:lnTo>
                  <a:pt x="18227" y="87238"/>
                </a:lnTo>
                <a:lnTo>
                  <a:pt x="42182" y="87238"/>
                </a:lnTo>
                <a:lnTo>
                  <a:pt x="39375" y="85831"/>
                </a:lnTo>
                <a:lnTo>
                  <a:pt x="37878" y="85831"/>
                </a:lnTo>
                <a:lnTo>
                  <a:pt x="37878" y="84425"/>
                </a:lnTo>
                <a:lnTo>
                  <a:pt x="36568" y="84425"/>
                </a:lnTo>
                <a:lnTo>
                  <a:pt x="36568" y="81612"/>
                </a:lnTo>
                <a:lnTo>
                  <a:pt x="35070" y="80205"/>
                </a:lnTo>
                <a:lnTo>
                  <a:pt x="35070" y="45025"/>
                </a:lnTo>
                <a:lnTo>
                  <a:pt x="36453" y="11251"/>
                </a:lnTo>
                <a:close/>
              </a:path>
              <a:path w="52069" h="92075">
                <a:moveTo>
                  <a:pt x="36568" y="0"/>
                </a:moveTo>
                <a:lnTo>
                  <a:pt x="35070" y="0"/>
                </a:lnTo>
                <a:lnTo>
                  <a:pt x="27469" y="3362"/>
                </a:lnTo>
                <a:lnTo>
                  <a:pt x="19177" y="6856"/>
                </a:lnTo>
                <a:lnTo>
                  <a:pt x="10064" y="10086"/>
                </a:lnTo>
                <a:lnTo>
                  <a:pt x="0" y="12658"/>
                </a:lnTo>
                <a:lnTo>
                  <a:pt x="1403" y="19690"/>
                </a:lnTo>
                <a:lnTo>
                  <a:pt x="1403" y="21096"/>
                </a:lnTo>
                <a:lnTo>
                  <a:pt x="2807" y="21096"/>
                </a:lnTo>
                <a:lnTo>
                  <a:pt x="2807" y="19690"/>
                </a:lnTo>
                <a:lnTo>
                  <a:pt x="8421" y="16877"/>
                </a:lnTo>
                <a:lnTo>
                  <a:pt x="12613" y="15471"/>
                </a:lnTo>
                <a:lnTo>
                  <a:pt x="19725" y="11251"/>
                </a:lnTo>
                <a:lnTo>
                  <a:pt x="36453" y="11251"/>
                </a:lnTo>
                <a:lnTo>
                  <a:pt x="36568" y="0"/>
                </a:lnTo>
                <a:close/>
              </a:path>
            </a:pathLst>
          </a:custGeom>
          <a:solidFill>
            <a:srgbClr val="000000"/>
          </a:solidFill>
        </p:spPr>
        <p:txBody>
          <a:bodyPr wrap="square" lIns="0" tIns="0" rIns="0" bIns="0" rtlCol="0"/>
          <a:lstStyle/>
          <a:p>
            <a:endParaRPr/>
          </a:p>
        </p:txBody>
      </p:sp>
      <p:sp>
        <p:nvSpPr>
          <p:cNvPr id="105" name="object 105"/>
          <p:cNvSpPr/>
          <p:nvPr/>
        </p:nvSpPr>
        <p:spPr>
          <a:xfrm>
            <a:off x="1957059" y="3521500"/>
            <a:ext cx="59055" cy="94615"/>
          </a:xfrm>
          <a:custGeom>
            <a:avLst/>
            <a:gdLst/>
            <a:ahLst/>
            <a:cxnLst/>
            <a:rect l="l" t="t" r="r" b="b"/>
            <a:pathLst>
              <a:path w="59055" h="94614">
                <a:moveTo>
                  <a:pt x="4304" y="70341"/>
                </a:moveTo>
                <a:lnTo>
                  <a:pt x="0" y="71748"/>
                </a:lnTo>
                <a:lnTo>
                  <a:pt x="2807" y="78780"/>
                </a:lnTo>
                <a:lnTo>
                  <a:pt x="4304" y="85831"/>
                </a:lnTo>
                <a:lnTo>
                  <a:pt x="5614" y="90051"/>
                </a:lnTo>
                <a:lnTo>
                  <a:pt x="11228" y="92863"/>
                </a:lnTo>
                <a:lnTo>
                  <a:pt x="14035" y="92863"/>
                </a:lnTo>
                <a:lnTo>
                  <a:pt x="15533" y="94270"/>
                </a:lnTo>
                <a:lnTo>
                  <a:pt x="21147" y="94270"/>
                </a:lnTo>
                <a:lnTo>
                  <a:pt x="28431" y="93501"/>
                </a:lnTo>
                <a:lnTo>
                  <a:pt x="35487" y="91281"/>
                </a:lnTo>
                <a:lnTo>
                  <a:pt x="40354" y="88644"/>
                </a:lnTo>
                <a:lnTo>
                  <a:pt x="22457" y="88644"/>
                </a:lnTo>
                <a:lnTo>
                  <a:pt x="19650" y="87238"/>
                </a:lnTo>
                <a:lnTo>
                  <a:pt x="16843" y="87238"/>
                </a:lnTo>
                <a:lnTo>
                  <a:pt x="14035" y="85831"/>
                </a:lnTo>
                <a:lnTo>
                  <a:pt x="12725" y="84425"/>
                </a:lnTo>
                <a:lnTo>
                  <a:pt x="9918" y="81612"/>
                </a:lnTo>
                <a:lnTo>
                  <a:pt x="8421" y="80187"/>
                </a:lnTo>
                <a:lnTo>
                  <a:pt x="7111" y="75967"/>
                </a:lnTo>
                <a:lnTo>
                  <a:pt x="4304" y="70341"/>
                </a:lnTo>
                <a:close/>
              </a:path>
              <a:path w="59055" h="94614">
                <a:moveTo>
                  <a:pt x="53336" y="46431"/>
                </a:moveTo>
                <a:lnTo>
                  <a:pt x="35183" y="46431"/>
                </a:lnTo>
                <a:lnTo>
                  <a:pt x="39300" y="49244"/>
                </a:lnTo>
                <a:lnTo>
                  <a:pt x="44914" y="54870"/>
                </a:lnTo>
                <a:lnTo>
                  <a:pt x="46411" y="60496"/>
                </a:lnTo>
                <a:lnTo>
                  <a:pt x="46411" y="73154"/>
                </a:lnTo>
                <a:lnTo>
                  <a:pt x="44914" y="78780"/>
                </a:lnTo>
                <a:lnTo>
                  <a:pt x="40797" y="83018"/>
                </a:lnTo>
                <a:lnTo>
                  <a:pt x="37990" y="85831"/>
                </a:lnTo>
                <a:lnTo>
                  <a:pt x="32376" y="88644"/>
                </a:lnTo>
                <a:lnTo>
                  <a:pt x="40354" y="88644"/>
                </a:lnTo>
                <a:lnTo>
                  <a:pt x="42017" y="87743"/>
                </a:lnTo>
                <a:lnTo>
                  <a:pt x="47722" y="83018"/>
                </a:lnTo>
                <a:lnTo>
                  <a:pt x="54833" y="77374"/>
                </a:lnTo>
                <a:lnTo>
                  <a:pt x="58950" y="68935"/>
                </a:lnTo>
                <a:lnTo>
                  <a:pt x="58950" y="56277"/>
                </a:lnTo>
                <a:lnTo>
                  <a:pt x="57640" y="53464"/>
                </a:lnTo>
                <a:lnTo>
                  <a:pt x="56143" y="49244"/>
                </a:lnTo>
                <a:lnTo>
                  <a:pt x="53336" y="46431"/>
                </a:lnTo>
                <a:close/>
              </a:path>
              <a:path w="59055" h="94614">
                <a:moveTo>
                  <a:pt x="43604" y="42212"/>
                </a:moveTo>
                <a:lnTo>
                  <a:pt x="18340" y="42212"/>
                </a:lnTo>
                <a:lnTo>
                  <a:pt x="16843" y="49244"/>
                </a:lnTo>
                <a:lnTo>
                  <a:pt x="18340" y="50651"/>
                </a:lnTo>
                <a:lnTo>
                  <a:pt x="22457" y="47838"/>
                </a:lnTo>
                <a:lnTo>
                  <a:pt x="26761" y="46431"/>
                </a:lnTo>
                <a:lnTo>
                  <a:pt x="53336" y="46431"/>
                </a:lnTo>
                <a:lnTo>
                  <a:pt x="50529" y="45025"/>
                </a:lnTo>
                <a:lnTo>
                  <a:pt x="46411" y="43619"/>
                </a:lnTo>
                <a:lnTo>
                  <a:pt x="43604" y="42212"/>
                </a:lnTo>
                <a:close/>
              </a:path>
              <a:path w="59055" h="94614">
                <a:moveTo>
                  <a:pt x="49219" y="9845"/>
                </a:moveTo>
                <a:lnTo>
                  <a:pt x="29568" y="9845"/>
                </a:lnTo>
                <a:lnTo>
                  <a:pt x="33686" y="11251"/>
                </a:lnTo>
                <a:lnTo>
                  <a:pt x="39300" y="16877"/>
                </a:lnTo>
                <a:lnTo>
                  <a:pt x="40797" y="19690"/>
                </a:lnTo>
                <a:lnTo>
                  <a:pt x="40797" y="30960"/>
                </a:lnTo>
                <a:lnTo>
                  <a:pt x="39300" y="35180"/>
                </a:lnTo>
                <a:lnTo>
                  <a:pt x="36493" y="37993"/>
                </a:lnTo>
                <a:lnTo>
                  <a:pt x="32376" y="40806"/>
                </a:lnTo>
                <a:lnTo>
                  <a:pt x="28071" y="42212"/>
                </a:lnTo>
                <a:lnTo>
                  <a:pt x="37990" y="42212"/>
                </a:lnTo>
                <a:lnTo>
                  <a:pt x="43604" y="36586"/>
                </a:lnTo>
                <a:lnTo>
                  <a:pt x="47722" y="33773"/>
                </a:lnTo>
                <a:lnTo>
                  <a:pt x="49219" y="29554"/>
                </a:lnTo>
                <a:lnTo>
                  <a:pt x="50529" y="26722"/>
                </a:lnTo>
                <a:lnTo>
                  <a:pt x="52026" y="23909"/>
                </a:lnTo>
                <a:lnTo>
                  <a:pt x="52026" y="14064"/>
                </a:lnTo>
                <a:lnTo>
                  <a:pt x="49219" y="9845"/>
                </a:lnTo>
                <a:close/>
              </a:path>
              <a:path w="59055" h="94614">
                <a:moveTo>
                  <a:pt x="35183" y="0"/>
                </a:moveTo>
                <a:lnTo>
                  <a:pt x="23954" y="0"/>
                </a:lnTo>
                <a:lnTo>
                  <a:pt x="19650" y="1406"/>
                </a:lnTo>
                <a:lnTo>
                  <a:pt x="2807" y="25316"/>
                </a:lnTo>
                <a:lnTo>
                  <a:pt x="7111" y="25316"/>
                </a:lnTo>
                <a:lnTo>
                  <a:pt x="8421" y="21096"/>
                </a:lnTo>
                <a:lnTo>
                  <a:pt x="8421" y="18284"/>
                </a:lnTo>
                <a:lnTo>
                  <a:pt x="9918" y="16877"/>
                </a:lnTo>
                <a:lnTo>
                  <a:pt x="9918" y="15471"/>
                </a:lnTo>
                <a:lnTo>
                  <a:pt x="11228" y="14064"/>
                </a:lnTo>
                <a:lnTo>
                  <a:pt x="19650" y="9845"/>
                </a:lnTo>
                <a:lnTo>
                  <a:pt x="49219" y="9845"/>
                </a:lnTo>
                <a:lnTo>
                  <a:pt x="44914" y="5625"/>
                </a:lnTo>
                <a:lnTo>
                  <a:pt x="40797" y="2812"/>
                </a:lnTo>
                <a:lnTo>
                  <a:pt x="35183" y="0"/>
                </a:lnTo>
                <a:close/>
              </a:path>
            </a:pathLst>
          </a:custGeom>
          <a:solidFill>
            <a:srgbClr val="000000"/>
          </a:solidFill>
        </p:spPr>
        <p:txBody>
          <a:bodyPr wrap="square" lIns="0" tIns="0" rIns="0" bIns="0" rtlCol="0"/>
          <a:lstStyle/>
          <a:p>
            <a:endParaRPr/>
          </a:p>
        </p:txBody>
      </p:sp>
      <p:sp>
        <p:nvSpPr>
          <p:cNvPr id="106" name="object 106"/>
          <p:cNvSpPr/>
          <p:nvPr/>
        </p:nvSpPr>
        <p:spPr>
          <a:xfrm>
            <a:off x="2809318" y="3521500"/>
            <a:ext cx="57785" cy="94615"/>
          </a:xfrm>
          <a:custGeom>
            <a:avLst/>
            <a:gdLst/>
            <a:ahLst/>
            <a:cxnLst/>
            <a:rect l="l" t="t" r="r" b="b"/>
            <a:pathLst>
              <a:path w="57785" h="94614">
                <a:moveTo>
                  <a:pt x="2807" y="70341"/>
                </a:moveTo>
                <a:lnTo>
                  <a:pt x="0" y="71748"/>
                </a:lnTo>
                <a:lnTo>
                  <a:pt x="2807" y="78780"/>
                </a:lnTo>
                <a:lnTo>
                  <a:pt x="4117" y="85831"/>
                </a:lnTo>
                <a:lnTo>
                  <a:pt x="5614" y="90051"/>
                </a:lnTo>
                <a:lnTo>
                  <a:pt x="6924" y="91457"/>
                </a:lnTo>
                <a:lnTo>
                  <a:pt x="9731" y="92863"/>
                </a:lnTo>
                <a:lnTo>
                  <a:pt x="12538" y="92863"/>
                </a:lnTo>
                <a:lnTo>
                  <a:pt x="15345" y="94270"/>
                </a:lnTo>
                <a:lnTo>
                  <a:pt x="20960" y="94270"/>
                </a:lnTo>
                <a:lnTo>
                  <a:pt x="28118" y="93501"/>
                </a:lnTo>
                <a:lnTo>
                  <a:pt x="34715" y="91281"/>
                </a:lnTo>
                <a:lnTo>
                  <a:pt x="39213" y="88644"/>
                </a:lnTo>
                <a:lnTo>
                  <a:pt x="22457" y="88644"/>
                </a:lnTo>
                <a:lnTo>
                  <a:pt x="18153" y="87238"/>
                </a:lnTo>
                <a:lnTo>
                  <a:pt x="16843" y="87238"/>
                </a:lnTo>
                <a:lnTo>
                  <a:pt x="11228" y="84425"/>
                </a:lnTo>
                <a:lnTo>
                  <a:pt x="9731" y="81612"/>
                </a:lnTo>
                <a:lnTo>
                  <a:pt x="8421" y="80187"/>
                </a:lnTo>
                <a:lnTo>
                  <a:pt x="5614" y="75967"/>
                </a:lnTo>
                <a:lnTo>
                  <a:pt x="2807" y="70341"/>
                </a:lnTo>
                <a:close/>
              </a:path>
              <a:path w="57785" h="94614">
                <a:moveTo>
                  <a:pt x="53336" y="46431"/>
                </a:moveTo>
                <a:lnTo>
                  <a:pt x="34996" y="46431"/>
                </a:lnTo>
                <a:lnTo>
                  <a:pt x="37803" y="49244"/>
                </a:lnTo>
                <a:lnTo>
                  <a:pt x="42107" y="52057"/>
                </a:lnTo>
                <a:lnTo>
                  <a:pt x="44914" y="54870"/>
                </a:lnTo>
                <a:lnTo>
                  <a:pt x="46224" y="60496"/>
                </a:lnTo>
                <a:lnTo>
                  <a:pt x="46224" y="73154"/>
                </a:lnTo>
                <a:lnTo>
                  <a:pt x="43417" y="78780"/>
                </a:lnTo>
                <a:lnTo>
                  <a:pt x="40610" y="83018"/>
                </a:lnTo>
                <a:lnTo>
                  <a:pt x="36493" y="85831"/>
                </a:lnTo>
                <a:lnTo>
                  <a:pt x="32188" y="88644"/>
                </a:lnTo>
                <a:lnTo>
                  <a:pt x="39213" y="88644"/>
                </a:lnTo>
                <a:lnTo>
                  <a:pt x="40750" y="87743"/>
                </a:lnTo>
                <a:lnTo>
                  <a:pt x="46224" y="83018"/>
                </a:lnTo>
                <a:lnTo>
                  <a:pt x="54646" y="77374"/>
                </a:lnTo>
                <a:lnTo>
                  <a:pt x="57453" y="68935"/>
                </a:lnTo>
                <a:lnTo>
                  <a:pt x="57453" y="53464"/>
                </a:lnTo>
                <a:lnTo>
                  <a:pt x="54646" y="49244"/>
                </a:lnTo>
                <a:lnTo>
                  <a:pt x="53336" y="46431"/>
                </a:lnTo>
                <a:close/>
              </a:path>
              <a:path w="57785" h="94614">
                <a:moveTo>
                  <a:pt x="43417" y="42212"/>
                </a:moveTo>
                <a:lnTo>
                  <a:pt x="18153" y="42212"/>
                </a:lnTo>
                <a:lnTo>
                  <a:pt x="16843" y="49244"/>
                </a:lnTo>
                <a:lnTo>
                  <a:pt x="16843" y="50651"/>
                </a:lnTo>
                <a:lnTo>
                  <a:pt x="20960" y="47838"/>
                </a:lnTo>
                <a:lnTo>
                  <a:pt x="25264" y="46431"/>
                </a:lnTo>
                <a:lnTo>
                  <a:pt x="53336" y="46431"/>
                </a:lnTo>
                <a:lnTo>
                  <a:pt x="49032" y="45025"/>
                </a:lnTo>
                <a:lnTo>
                  <a:pt x="43417" y="42212"/>
                </a:lnTo>
                <a:close/>
              </a:path>
              <a:path w="57785" h="94614">
                <a:moveTo>
                  <a:pt x="49032" y="9845"/>
                </a:moveTo>
                <a:lnTo>
                  <a:pt x="29381" y="9845"/>
                </a:lnTo>
                <a:lnTo>
                  <a:pt x="33686" y="11251"/>
                </a:lnTo>
                <a:lnTo>
                  <a:pt x="39300" y="16877"/>
                </a:lnTo>
                <a:lnTo>
                  <a:pt x="40610" y="19690"/>
                </a:lnTo>
                <a:lnTo>
                  <a:pt x="40610" y="30960"/>
                </a:lnTo>
                <a:lnTo>
                  <a:pt x="39300" y="35180"/>
                </a:lnTo>
                <a:lnTo>
                  <a:pt x="34996" y="37993"/>
                </a:lnTo>
                <a:lnTo>
                  <a:pt x="32188" y="40806"/>
                </a:lnTo>
                <a:lnTo>
                  <a:pt x="28071" y="42212"/>
                </a:lnTo>
                <a:lnTo>
                  <a:pt x="37803" y="42212"/>
                </a:lnTo>
                <a:lnTo>
                  <a:pt x="46224" y="33773"/>
                </a:lnTo>
                <a:lnTo>
                  <a:pt x="47722" y="29554"/>
                </a:lnTo>
                <a:lnTo>
                  <a:pt x="50529" y="26722"/>
                </a:lnTo>
                <a:lnTo>
                  <a:pt x="50529" y="14064"/>
                </a:lnTo>
                <a:lnTo>
                  <a:pt x="49032" y="9845"/>
                </a:lnTo>
                <a:close/>
              </a:path>
              <a:path w="57785" h="94614">
                <a:moveTo>
                  <a:pt x="34996" y="0"/>
                </a:moveTo>
                <a:lnTo>
                  <a:pt x="22457" y="0"/>
                </a:lnTo>
                <a:lnTo>
                  <a:pt x="18153" y="1406"/>
                </a:lnTo>
                <a:lnTo>
                  <a:pt x="15345" y="2812"/>
                </a:lnTo>
                <a:lnTo>
                  <a:pt x="11228" y="4219"/>
                </a:lnTo>
                <a:lnTo>
                  <a:pt x="5614" y="9845"/>
                </a:lnTo>
                <a:lnTo>
                  <a:pt x="2807" y="25316"/>
                </a:lnTo>
                <a:lnTo>
                  <a:pt x="5614" y="25316"/>
                </a:lnTo>
                <a:lnTo>
                  <a:pt x="6924" y="21096"/>
                </a:lnTo>
                <a:lnTo>
                  <a:pt x="8421" y="18284"/>
                </a:lnTo>
                <a:lnTo>
                  <a:pt x="9731" y="16877"/>
                </a:lnTo>
                <a:lnTo>
                  <a:pt x="9731" y="15471"/>
                </a:lnTo>
                <a:lnTo>
                  <a:pt x="11228" y="14064"/>
                </a:lnTo>
                <a:lnTo>
                  <a:pt x="12538" y="12658"/>
                </a:lnTo>
                <a:lnTo>
                  <a:pt x="18153" y="9845"/>
                </a:lnTo>
                <a:lnTo>
                  <a:pt x="49032" y="9845"/>
                </a:lnTo>
                <a:lnTo>
                  <a:pt x="44914" y="5625"/>
                </a:lnTo>
                <a:lnTo>
                  <a:pt x="40610" y="2812"/>
                </a:lnTo>
                <a:lnTo>
                  <a:pt x="34996" y="0"/>
                </a:lnTo>
                <a:close/>
              </a:path>
            </a:pathLst>
          </a:custGeom>
          <a:solidFill>
            <a:srgbClr val="000000"/>
          </a:solidFill>
        </p:spPr>
        <p:txBody>
          <a:bodyPr wrap="square" lIns="0" tIns="0" rIns="0" bIns="0" rtlCol="0"/>
          <a:lstStyle/>
          <a:p>
            <a:endParaRPr/>
          </a:p>
        </p:txBody>
      </p:sp>
      <p:sp>
        <p:nvSpPr>
          <p:cNvPr id="107" name="object 107"/>
          <p:cNvSpPr/>
          <p:nvPr/>
        </p:nvSpPr>
        <p:spPr>
          <a:xfrm>
            <a:off x="2876690" y="3521500"/>
            <a:ext cx="57785" cy="94615"/>
          </a:xfrm>
          <a:custGeom>
            <a:avLst/>
            <a:gdLst/>
            <a:ahLst/>
            <a:cxnLst/>
            <a:rect l="l" t="t" r="r" b="b"/>
            <a:pathLst>
              <a:path w="57785" h="94614">
                <a:moveTo>
                  <a:pt x="36493" y="0"/>
                </a:moveTo>
                <a:lnTo>
                  <a:pt x="20960" y="0"/>
                </a:lnTo>
                <a:lnTo>
                  <a:pt x="14035" y="4219"/>
                </a:lnTo>
                <a:lnTo>
                  <a:pt x="0" y="47838"/>
                </a:lnTo>
                <a:lnTo>
                  <a:pt x="209" y="55090"/>
                </a:lnTo>
                <a:lnTo>
                  <a:pt x="15345" y="91457"/>
                </a:lnTo>
                <a:lnTo>
                  <a:pt x="20960" y="94270"/>
                </a:lnTo>
                <a:lnTo>
                  <a:pt x="36493" y="94270"/>
                </a:lnTo>
                <a:lnTo>
                  <a:pt x="43417" y="90051"/>
                </a:lnTo>
                <a:lnTo>
                  <a:pt x="44353" y="88644"/>
                </a:lnTo>
                <a:lnTo>
                  <a:pt x="23767" y="88644"/>
                </a:lnTo>
                <a:lnTo>
                  <a:pt x="19650" y="87238"/>
                </a:lnTo>
                <a:lnTo>
                  <a:pt x="11290" y="47838"/>
                </a:lnTo>
                <a:lnTo>
                  <a:pt x="11477" y="34232"/>
                </a:lnTo>
                <a:lnTo>
                  <a:pt x="22457" y="5625"/>
                </a:lnTo>
                <a:lnTo>
                  <a:pt x="46973" y="5625"/>
                </a:lnTo>
                <a:lnTo>
                  <a:pt x="44914" y="4219"/>
                </a:lnTo>
                <a:lnTo>
                  <a:pt x="40610" y="1406"/>
                </a:lnTo>
                <a:lnTo>
                  <a:pt x="36493" y="0"/>
                </a:lnTo>
                <a:close/>
              </a:path>
              <a:path w="57785" h="94614">
                <a:moveTo>
                  <a:pt x="46973" y="5625"/>
                </a:moveTo>
                <a:lnTo>
                  <a:pt x="33686" y="5625"/>
                </a:lnTo>
                <a:lnTo>
                  <a:pt x="37803" y="7032"/>
                </a:lnTo>
                <a:lnTo>
                  <a:pt x="40610" y="12658"/>
                </a:lnTo>
                <a:lnTo>
                  <a:pt x="43303" y="18748"/>
                </a:lnTo>
                <a:lnTo>
                  <a:pt x="45031" y="26556"/>
                </a:lnTo>
                <a:lnTo>
                  <a:pt x="45931" y="35990"/>
                </a:lnTo>
                <a:lnTo>
                  <a:pt x="46054" y="55090"/>
                </a:lnTo>
                <a:lnTo>
                  <a:pt x="45952" y="59442"/>
                </a:lnTo>
                <a:lnTo>
                  <a:pt x="45031" y="68937"/>
                </a:lnTo>
                <a:lnTo>
                  <a:pt x="43303" y="76327"/>
                </a:lnTo>
                <a:lnTo>
                  <a:pt x="40610" y="81612"/>
                </a:lnTo>
                <a:lnTo>
                  <a:pt x="37803" y="87238"/>
                </a:lnTo>
                <a:lnTo>
                  <a:pt x="34996" y="88644"/>
                </a:lnTo>
                <a:lnTo>
                  <a:pt x="44353" y="88644"/>
                </a:lnTo>
                <a:lnTo>
                  <a:pt x="57453" y="42212"/>
                </a:lnTo>
                <a:lnTo>
                  <a:pt x="57197" y="34232"/>
                </a:lnTo>
                <a:lnTo>
                  <a:pt x="56447" y="27435"/>
                </a:lnTo>
                <a:lnTo>
                  <a:pt x="55163" y="21627"/>
                </a:lnTo>
                <a:lnTo>
                  <a:pt x="53336" y="16877"/>
                </a:lnTo>
                <a:lnTo>
                  <a:pt x="51839" y="11251"/>
                </a:lnTo>
                <a:lnTo>
                  <a:pt x="49032" y="7032"/>
                </a:lnTo>
                <a:lnTo>
                  <a:pt x="46973" y="5625"/>
                </a:lnTo>
                <a:close/>
              </a:path>
            </a:pathLst>
          </a:custGeom>
          <a:solidFill>
            <a:srgbClr val="000000"/>
          </a:solidFill>
        </p:spPr>
        <p:txBody>
          <a:bodyPr wrap="square" lIns="0" tIns="0" rIns="0" bIns="0" rtlCol="0"/>
          <a:lstStyle/>
          <a:p>
            <a:endParaRPr/>
          </a:p>
        </p:txBody>
      </p:sp>
      <p:sp>
        <p:nvSpPr>
          <p:cNvPr id="108" name="object 108"/>
          <p:cNvSpPr/>
          <p:nvPr/>
        </p:nvSpPr>
        <p:spPr>
          <a:xfrm>
            <a:off x="4722688" y="3522905"/>
            <a:ext cx="90170" cy="93345"/>
          </a:xfrm>
          <a:custGeom>
            <a:avLst/>
            <a:gdLst/>
            <a:ahLst/>
            <a:cxnLst/>
            <a:rect l="l" t="t" r="r" b="b"/>
            <a:pathLst>
              <a:path w="90170" h="93345">
                <a:moveTo>
                  <a:pt x="22457" y="5625"/>
                </a:moveTo>
                <a:lnTo>
                  <a:pt x="8421" y="5625"/>
                </a:lnTo>
                <a:lnTo>
                  <a:pt x="9918" y="11251"/>
                </a:lnTo>
                <a:lnTo>
                  <a:pt x="12725" y="18284"/>
                </a:lnTo>
                <a:lnTo>
                  <a:pt x="36493" y="75967"/>
                </a:lnTo>
                <a:lnTo>
                  <a:pt x="37990" y="81612"/>
                </a:lnTo>
                <a:lnTo>
                  <a:pt x="39300" y="85831"/>
                </a:lnTo>
                <a:lnTo>
                  <a:pt x="42107" y="92863"/>
                </a:lnTo>
                <a:lnTo>
                  <a:pt x="49219" y="92863"/>
                </a:lnTo>
                <a:lnTo>
                  <a:pt x="50529" y="85831"/>
                </a:lnTo>
                <a:lnTo>
                  <a:pt x="53336" y="78780"/>
                </a:lnTo>
                <a:lnTo>
                  <a:pt x="55181" y="74561"/>
                </a:lnTo>
                <a:lnTo>
                  <a:pt x="49219" y="74561"/>
                </a:lnTo>
                <a:lnTo>
                  <a:pt x="30878" y="30960"/>
                </a:lnTo>
                <a:lnTo>
                  <a:pt x="22457" y="9845"/>
                </a:lnTo>
                <a:lnTo>
                  <a:pt x="22457" y="5625"/>
                </a:lnTo>
                <a:close/>
              </a:path>
              <a:path w="90170" h="93345">
                <a:moveTo>
                  <a:pt x="84215" y="4219"/>
                </a:moveTo>
                <a:lnTo>
                  <a:pt x="67372" y="4219"/>
                </a:lnTo>
                <a:lnTo>
                  <a:pt x="70179" y="5625"/>
                </a:lnTo>
                <a:lnTo>
                  <a:pt x="74483" y="5625"/>
                </a:lnTo>
                <a:lnTo>
                  <a:pt x="74483" y="8438"/>
                </a:lnTo>
                <a:lnTo>
                  <a:pt x="73934" y="11405"/>
                </a:lnTo>
                <a:lnTo>
                  <a:pt x="72191" y="16352"/>
                </a:lnTo>
                <a:lnTo>
                  <a:pt x="69115" y="23676"/>
                </a:lnTo>
                <a:lnTo>
                  <a:pt x="64565" y="33773"/>
                </a:lnTo>
                <a:lnTo>
                  <a:pt x="49219" y="74561"/>
                </a:lnTo>
                <a:lnTo>
                  <a:pt x="55181" y="74561"/>
                </a:lnTo>
                <a:lnTo>
                  <a:pt x="57640" y="68935"/>
                </a:lnTo>
                <a:lnTo>
                  <a:pt x="78600" y="15471"/>
                </a:lnTo>
                <a:lnTo>
                  <a:pt x="81408" y="9845"/>
                </a:lnTo>
                <a:lnTo>
                  <a:pt x="82905" y="7032"/>
                </a:lnTo>
                <a:lnTo>
                  <a:pt x="82905" y="5625"/>
                </a:lnTo>
                <a:lnTo>
                  <a:pt x="84215" y="4219"/>
                </a:lnTo>
                <a:close/>
              </a:path>
              <a:path w="90170" h="93345">
                <a:moveTo>
                  <a:pt x="25264" y="4219"/>
                </a:moveTo>
                <a:lnTo>
                  <a:pt x="7111" y="4219"/>
                </a:lnTo>
                <a:lnTo>
                  <a:pt x="7111" y="5625"/>
                </a:lnTo>
                <a:lnTo>
                  <a:pt x="23954" y="5625"/>
                </a:lnTo>
                <a:lnTo>
                  <a:pt x="25264" y="4219"/>
                </a:lnTo>
                <a:close/>
              </a:path>
              <a:path w="90170" h="93345">
                <a:moveTo>
                  <a:pt x="5614" y="0"/>
                </a:moveTo>
                <a:lnTo>
                  <a:pt x="0" y="0"/>
                </a:lnTo>
                <a:lnTo>
                  <a:pt x="0" y="4219"/>
                </a:lnTo>
                <a:lnTo>
                  <a:pt x="33686" y="4219"/>
                </a:lnTo>
                <a:lnTo>
                  <a:pt x="33686" y="1406"/>
                </a:lnTo>
                <a:lnTo>
                  <a:pt x="11228" y="1406"/>
                </a:lnTo>
                <a:lnTo>
                  <a:pt x="5614" y="0"/>
                </a:lnTo>
                <a:close/>
              </a:path>
              <a:path w="90170" h="93345">
                <a:moveTo>
                  <a:pt x="67372" y="0"/>
                </a:moveTo>
                <a:lnTo>
                  <a:pt x="61757" y="0"/>
                </a:lnTo>
                <a:lnTo>
                  <a:pt x="61757" y="4219"/>
                </a:lnTo>
                <a:lnTo>
                  <a:pt x="89829" y="4219"/>
                </a:lnTo>
                <a:lnTo>
                  <a:pt x="89829" y="1406"/>
                </a:lnTo>
                <a:lnTo>
                  <a:pt x="72986" y="1406"/>
                </a:lnTo>
                <a:lnTo>
                  <a:pt x="67372" y="0"/>
                </a:lnTo>
                <a:close/>
              </a:path>
              <a:path w="90170" h="93345">
                <a:moveTo>
                  <a:pt x="33686" y="0"/>
                </a:moveTo>
                <a:lnTo>
                  <a:pt x="26761" y="0"/>
                </a:lnTo>
                <a:lnTo>
                  <a:pt x="21147" y="1406"/>
                </a:lnTo>
                <a:lnTo>
                  <a:pt x="33686" y="1406"/>
                </a:lnTo>
                <a:lnTo>
                  <a:pt x="33686" y="0"/>
                </a:lnTo>
                <a:close/>
              </a:path>
              <a:path w="90170" h="93345">
                <a:moveTo>
                  <a:pt x="89829" y="0"/>
                </a:moveTo>
                <a:lnTo>
                  <a:pt x="84215" y="0"/>
                </a:lnTo>
                <a:lnTo>
                  <a:pt x="80098" y="1406"/>
                </a:lnTo>
                <a:lnTo>
                  <a:pt x="89829" y="1406"/>
                </a:lnTo>
                <a:lnTo>
                  <a:pt x="89829" y="0"/>
                </a:lnTo>
                <a:close/>
              </a:path>
            </a:pathLst>
          </a:custGeom>
          <a:solidFill>
            <a:srgbClr val="000000"/>
          </a:solidFill>
        </p:spPr>
        <p:txBody>
          <a:bodyPr wrap="square" lIns="0" tIns="0" rIns="0" bIns="0" rtlCol="0"/>
          <a:lstStyle/>
          <a:p>
            <a:endParaRPr/>
          </a:p>
        </p:txBody>
      </p:sp>
      <p:sp>
        <p:nvSpPr>
          <p:cNvPr id="109" name="object 109"/>
          <p:cNvSpPr/>
          <p:nvPr/>
        </p:nvSpPr>
        <p:spPr>
          <a:xfrm>
            <a:off x="4816822" y="3522907"/>
            <a:ext cx="76200" cy="92075"/>
          </a:xfrm>
          <a:custGeom>
            <a:avLst/>
            <a:gdLst/>
            <a:ahLst/>
            <a:cxnLst/>
            <a:rect l="l" t="t" r="r" b="b"/>
            <a:pathLst>
              <a:path w="76200" h="92075">
                <a:moveTo>
                  <a:pt x="57640" y="87238"/>
                </a:moveTo>
                <a:lnTo>
                  <a:pt x="19650" y="87238"/>
                </a:lnTo>
                <a:lnTo>
                  <a:pt x="19650" y="91457"/>
                </a:lnTo>
                <a:lnTo>
                  <a:pt x="26761" y="91457"/>
                </a:lnTo>
                <a:lnTo>
                  <a:pt x="33686" y="90051"/>
                </a:lnTo>
                <a:lnTo>
                  <a:pt x="57640" y="90051"/>
                </a:lnTo>
                <a:lnTo>
                  <a:pt x="57640" y="87238"/>
                </a:lnTo>
                <a:close/>
              </a:path>
              <a:path w="76200" h="92075">
                <a:moveTo>
                  <a:pt x="57640" y="90051"/>
                </a:moveTo>
                <a:lnTo>
                  <a:pt x="43604" y="90051"/>
                </a:lnTo>
                <a:lnTo>
                  <a:pt x="50529" y="91457"/>
                </a:lnTo>
                <a:lnTo>
                  <a:pt x="57640" y="91457"/>
                </a:lnTo>
                <a:lnTo>
                  <a:pt x="57640" y="90051"/>
                </a:lnTo>
                <a:close/>
              </a:path>
              <a:path w="76200" h="92075">
                <a:moveTo>
                  <a:pt x="44914" y="5625"/>
                </a:moveTo>
                <a:lnTo>
                  <a:pt x="32376" y="5625"/>
                </a:lnTo>
                <a:lnTo>
                  <a:pt x="32376" y="84425"/>
                </a:lnTo>
                <a:lnTo>
                  <a:pt x="30878" y="85831"/>
                </a:lnTo>
                <a:lnTo>
                  <a:pt x="29568" y="87238"/>
                </a:lnTo>
                <a:lnTo>
                  <a:pt x="49219" y="87238"/>
                </a:lnTo>
                <a:lnTo>
                  <a:pt x="46411" y="85831"/>
                </a:lnTo>
                <a:lnTo>
                  <a:pt x="44914" y="84425"/>
                </a:lnTo>
                <a:lnTo>
                  <a:pt x="44914" y="5625"/>
                </a:lnTo>
                <a:close/>
              </a:path>
              <a:path w="76200" h="92075">
                <a:moveTo>
                  <a:pt x="0" y="0"/>
                </a:moveTo>
                <a:lnTo>
                  <a:pt x="1310" y="5625"/>
                </a:lnTo>
                <a:lnTo>
                  <a:pt x="1310" y="21096"/>
                </a:lnTo>
                <a:lnTo>
                  <a:pt x="5614" y="21096"/>
                </a:lnTo>
                <a:lnTo>
                  <a:pt x="5614" y="12658"/>
                </a:lnTo>
                <a:lnTo>
                  <a:pt x="6924" y="9845"/>
                </a:lnTo>
                <a:lnTo>
                  <a:pt x="6924" y="7032"/>
                </a:lnTo>
                <a:lnTo>
                  <a:pt x="9731" y="7032"/>
                </a:lnTo>
                <a:lnTo>
                  <a:pt x="15533" y="5625"/>
                </a:lnTo>
                <a:lnTo>
                  <a:pt x="75793" y="5625"/>
                </a:lnTo>
                <a:lnTo>
                  <a:pt x="75793" y="1406"/>
                </a:lnTo>
                <a:lnTo>
                  <a:pt x="40797" y="1406"/>
                </a:lnTo>
                <a:lnTo>
                  <a:pt x="35975" y="1186"/>
                </a:lnTo>
                <a:lnTo>
                  <a:pt x="27767" y="703"/>
                </a:lnTo>
                <a:lnTo>
                  <a:pt x="15875" y="219"/>
                </a:lnTo>
                <a:lnTo>
                  <a:pt x="0" y="0"/>
                </a:lnTo>
                <a:close/>
              </a:path>
              <a:path w="76200" h="92075">
                <a:moveTo>
                  <a:pt x="75793" y="5625"/>
                </a:moveTo>
                <a:lnTo>
                  <a:pt x="61757" y="5625"/>
                </a:lnTo>
                <a:lnTo>
                  <a:pt x="66062" y="7032"/>
                </a:lnTo>
                <a:lnTo>
                  <a:pt x="68869" y="7032"/>
                </a:lnTo>
                <a:lnTo>
                  <a:pt x="70179" y="8438"/>
                </a:lnTo>
                <a:lnTo>
                  <a:pt x="70179" y="12658"/>
                </a:lnTo>
                <a:lnTo>
                  <a:pt x="71676" y="21096"/>
                </a:lnTo>
                <a:lnTo>
                  <a:pt x="74483" y="21096"/>
                </a:lnTo>
                <a:lnTo>
                  <a:pt x="74483" y="14064"/>
                </a:lnTo>
                <a:lnTo>
                  <a:pt x="75793" y="7032"/>
                </a:lnTo>
                <a:lnTo>
                  <a:pt x="75793" y="5625"/>
                </a:lnTo>
                <a:close/>
              </a:path>
              <a:path w="76200" h="92075">
                <a:moveTo>
                  <a:pt x="75793" y="0"/>
                </a:moveTo>
                <a:lnTo>
                  <a:pt x="40797" y="1406"/>
                </a:lnTo>
                <a:lnTo>
                  <a:pt x="75793" y="1406"/>
                </a:lnTo>
                <a:lnTo>
                  <a:pt x="75793" y="0"/>
                </a:lnTo>
                <a:close/>
              </a:path>
            </a:pathLst>
          </a:custGeom>
          <a:solidFill>
            <a:srgbClr val="000000"/>
          </a:solidFill>
        </p:spPr>
        <p:txBody>
          <a:bodyPr wrap="square" lIns="0" tIns="0" rIns="0" bIns="0" rtlCol="0"/>
          <a:lstStyle/>
          <a:p>
            <a:endParaRPr/>
          </a:p>
        </p:txBody>
      </p:sp>
      <p:sp>
        <p:nvSpPr>
          <p:cNvPr id="110" name="object 110"/>
          <p:cNvSpPr/>
          <p:nvPr/>
        </p:nvSpPr>
        <p:spPr>
          <a:xfrm>
            <a:off x="4898232" y="3522907"/>
            <a:ext cx="73025" cy="92075"/>
          </a:xfrm>
          <a:custGeom>
            <a:avLst/>
            <a:gdLst/>
            <a:ahLst/>
            <a:cxnLst/>
            <a:rect l="l" t="t" r="r" b="b"/>
            <a:pathLst>
              <a:path w="73025" h="92075">
                <a:moveTo>
                  <a:pt x="72986" y="68935"/>
                </a:moveTo>
                <a:lnTo>
                  <a:pt x="68869" y="68935"/>
                </a:lnTo>
                <a:lnTo>
                  <a:pt x="67372" y="74561"/>
                </a:lnTo>
                <a:lnTo>
                  <a:pt x="66062" y="78780"/>
                </a:lnTo>
                <a:lnTo>
                  <a:pt x="64565" y="83018"/>
                </a:lnTo>
                <a:lnTo>
                  <a:pt x="63255" y="84425"/>
                </a:lnTo>
                <a:lnTo>
                  <a:pt x="58950" y="84425"/>
                </a:lnTo>
                <a:lnTo>
                  <a:pt x="54833" y="85831"/>
                </a:lnTo>
                <a:lnTo>
                  <a:pt x="11228" y="85831"/>
                </a:lnTo>
                <a:lnTo>
                  <a:pt x="9918" y="87238"/>
                </a:lnTo>
                <a:lnTo>
                  <a:pt x="2807" y="87238"/>
                </a:lnTo>
                <a:lnTo>
                  <a:pt x="2807" y="91457"/>
                </a:lnTo>
                <a:lnTo>
                  <a:pt x="11228" y="91457"/>
                </a:lnTo>
                <a:lnTo>
                  <a:pt x="16843" y="90051"/>
                </a:lnTo>
                <a:lnTo>
                  <a:pt x="71676" y="90051"/>
                </a:lnTo>
                <a:lnTo>
                  <a:pt x="70179" y="87238"/>
                </a:lnTo>
                <a:lnTo>
                  <a:pt x="70179" y="84425"/>
                </a:lnTo>
                <a:lnTo>
                  <a:pt x="71676" y="78780"/>
                </a:lnTo>
                <a:lnTo>
                  <a:pt x="72986" y="68935"/>
                </a:lnTo>
                <a:close/>
              </a:path>
              <a:path w="73025" h="92075">
                <a:moveTo>
                  <a:pt x="71676" y="90051"/>
                </a:moveTo>
                <a:lnTo>
                  <a:pt x="26761" y="90051"/>
                </a:lnTo>
                <a:lnTo>
                  <a:pt x="35183" y="91457"/>
                </a:lnTo>
                <a:lnTo>
                  <a:pt x="66062" y="91457"/>
                </a:lnTo>
                <a:lnTo>
                  <a:pt x="71676" y="90051"/>
                </a:lnTo>
                <a:close/>
              </a:path>
              <a:path w="73025" h="92075">
                <a:moveTo>
                  <a:pt x="32376" y="5625"/>
                </a:moveTo>
                <a:lnTo>
                  <a:pt x="11228" y="5625"/>
                </a:lnTo>
                <a:lnTo>
                  <a:pt x="12725" y="7032"/>
                </a:lnTo>
                <a:lnTo>
                  <a:pt x="12725" y="14064"/>
                </a:lnTo>
                <a:lnTo>
                  <a:pt x="14035" y="18284"/>
                </a:lnTo>
                <a:lnTo>
                  <a:pt x="14035" y="78780"/>
                </a:lnTo>
                <a:lnTo>
                  <a:pt x="12725" y="81612"/>
                </a:lnTo>
                <a:lnTo>
                  <a:pt x="12725" y="85831"/>
                </a:lnTo>
                <a:lnTo>
                  <a:pt x="32376" y="85831"/>
                </a:lnTo>
                <a:lnTo>
                  <a:pt x="26761" y="84425"/>
                </a:lnTo>
                <a:lnTo>
                  <a:pt x="26761" y="47838"/>
                </a:lnTo>
                <a:lnTo>
                  <a:pt x="60447" y="47838"/>
                </a:lnTo>
                <a:lnTo>
                  <a:pt x="60447" y="42212"/>
                </a:lnTo>
                <a:lnTo>
                  <a:pt x="26761" y="42212"/>
                </a:lnTo>
                <a:lnTo>
                  <a:pt x="26761" y="7032"/>
                </a:lnTo>
                <a:lnTo>
                  <a:pt x="32376" y="5625"/>
                </a:lnTo>
                <a:close/>
              </a:path>
              <a:path w="73025" h="92075">
                <a:moveTo>
                  <a:pt x="60447" y="47838"/>
                </a:moveTo>
                <a:lnTo>
                  <a:pt x="52026" y="47838"/>
                </a:lnTo>
                <a:lnTo>
                  <a:pt x="54833" y="49244"/>
                </a:lnTo>
                <a:lnTo>
                  <a:pt x="56143" y="49244"/>
                </a:lnTo>
                <a:lnTo>
                  <a:pt x="56143" y="60496"/>
                </a:lnTo>
                <a:lnTo>
                  <a:pt x="60447" y="60496"/>
                </a:lnTo>
                <a:lnTo>
                  <a:pt x="60447" y="47838"/>
                </a:lnTo>
                <a:close/>
              </a:path>
              <a:path w="73025" h="92075">
                <a:moveTo>
                  <a:pt x="60447" y="29554"/>
                </a:moveTo>
                <a:lnTo>
                  <a:pt x="56143" y="29554"/>
                </a:lnTo>
                <a:lnTo>
                  <a:pt x="56143" y="40806"/>
                </a:lnTo>
                <a:lnTo>
                  <a:pt x="54833" y="40806"/>
                </a:lnTo>
                <a:lnTo>
                  <a:pt x="53336" y="42212"/>
                </a:lnTo>
                <a:lnTo>
                  <a:pt x="60447" y="42212"/>
                </a:lnTo>
                <a:lnTo>
                  <a:pt x="60447" y="29554"/>
                </a:lnTo>
                <a:close/>
              </a:path>
              <a:path w="73025" h="92075">
                <a:moveTo>
                  <a:pt x="18340" y="0"/>
                </a:moveTo>
                <a:lnTo>
                  <a:pt x="0" y="0"/>
                </a:lnTo>
                <a:lnTo>
                  <a:pt x="0" y="4219"/>
                </a:lnTo>
                <a:lnTo>
                  <a:pt x="5614" y="4219"/>
                </a:lnTo>
                <a:lnTo>
                  <a:pt x="8421" y="5625"/>
                </a:lnTo>
                <a:lnTo>
                  <a:pt x="52026" y="5625"/>
                </a:lnTo>
                <a:lnTo>
                  <a:pt x="63255" y="8438"/>
                </a:lnTo>
                <a:lnTo>
                  <a:pt x="63255" y="11251"/>
                </a:lnTo>
                <a:lnTo>
                  <a:pt x="64565" y="15471"/>
                </a:lnTo>
                <a:lnTo>
                  <a:pt x="64565" y="21096"/>
                </a:lnTo>
                <a:lnTo>
                  <a:pt x="68869" y="21096"/>
                </a:lnTo>
                <a:lnTo>
                  <a:pt x="68869" y="5625"/>
                </a:lnTo>
                <a:lnTo>
                  <a:pt x="71676" y="1406"/>
                </a:lnTo>
                <a:lnTo>
                  <a:pt x="21147" y="1406"/>
                </a:lnTo>
                <a:lnTo>
                  <a:pt x="18340" y="0"/>
                </a:lnTo>
                <a:close/>
              </a:path>
              <a:path w="73025" h="92075">
                <a:moveTo>
                  <a:pt x="67372" y="0"/>
                </a:moveTo>
                <a:lnTo>
                  <a:pt x="47722" y="0"/>
                </a:lnTo>
                <a:lnTo>
                  <a:pt x="22457" y="1406"/>
                </a:lnTo>
                <a:lnTo>
                  <a:pt x="71676" y="1406"/>
                </a:lnTo>
                <a:lnTo>
                  <a:pt x="67372" y="0"/>
                </a:lnTo>
                <a:close/>
              </a:path>
            </a:pathLst>
          </a:custGeom>
          <a:solidFill>
            <a:srgbClr val="000000"/>
          </a:solidFill>
        </p:spPr>
        <p:txBody>
          <a:bodyPr wrap="square" lIns="0" tIns="0" rIns="0" bIns="0" rtlCol="0"/>
          <a:lstStyle/>
          <a:p>
            <a:endParaRPr/>
          </a:p>
        </p:txBody>
      </p:sp>
      <p:sp>
        <p:nvSpPr>
          <p:cNvPr id="111" name="object 111"/>
          <p:cNvSpPr/>
          <p:nvPr/>
        </p:nvSpPr>
        <p:spPr>
          <a:xfrm>
            <a:off x="4978330" y="3522907"/>
            <a:ext cx="74295" cy="92075"/>
          </a:xfrm>
          <a:custGeom>
            <a:avLst/>
            <a:gdLst/>
            <a:ahLst/>
            <a:cxnLst/>
            <a:rect l="l" t="t" r="r" b="b"/>
            <a:pathLst>
              <a:path w="74295" h="92075">
                <a:moveTo>
                  <a:pt x="37803" y="87238"/>
                </a:moveTo>
                <a:lnTo>
                  <a:pt x="0" y="87238"/>
                </a:lnTo>
                <a:lnTo>
                  <a:pt x="0" y="91457"/>
                </a:lnTo>
                <a:lnTo>
                  <a:pt x="9731" y="91457"/>
                </a:lnTo>
                <a:lnTo>
                  <a:pt x="16843" y="90051"/>
                </a:lnTo>
                <a:lnTo>
                  <a:pt x="37803" y="90051"/>
                </a:lnTo>
                <a:lnTo>
                  <a:pt x="37803" y="87238"/>
                </a:lnTo>
                <a:close/>
              </a:path>
              <a:path w="74295" h="92075">
                <a:moveTo>
                  <a:pt x="37803" y="90051"/>
                </a:moveTo>
                <a:lnTo>
                  <a:pt x="25264" y="90051"/>
                </a:lnTo>
                <a:lnTo>
                  <a:pt x="30878" y="91457"/>
                </a:lnTo>
                <a:lnTo>
                  <a:pt x="37803" y="91457"/>
                </a:lnTo>
                <a:lnTo>
                  <a:pt x="37803" y="90051"/>
                </a:lnTo>
                <a:close/>
              </a:path>
              <a:path w="74295" h="92075">
                <a:moveTo>
                  <a:pt x="34996" y="4219"/>
                </a:moveTo>
                <a:lnTo>
                  <a:pt x="9731" y="4219"/>
                </a:lnTo>
                <a:lnTo>
                  <a:pt x="11228" y="5625"/>
                </a:lnTo>
                <a:lnTo>
                  <a:pt x="12538" y="7032"/>
                </a:lnTo>
                <a:lnTo>
                  <a:pt x="12538" y="84425"/>
                </a:lnTo>
                <a:lnTo>
                  <a:pt x="11228" y="85831"/>
                </a:lnTo>
                <a:lnTo>
                  <a:pt x="9731" y="87238"/>
                </a:lnTo>
                <a:lnTo>
                  <a:pt x="29381" y="87238"/>
                </a:lnTo>
                <a:lnTo>
                  <a:pt x="26574" y="85831"/>
                </a:lnTo>
                <a:lnTo>
                  <a:pt x="26574" y="84425"/>
                </a:lnTo>
                <a:lnTo>
                  <a:pt x="25264" y="83018"/>
                </a:lnTo>
                <a:lnTo>
                  <a:pt x="25264" y="7032"/>
                </a:lnTo>
                <a:lnTo>
                  <a:pt x="30878" y="5625"/>
                </a:lnTo>
                <a:lnTo>
                  <a:pt x="34996" y="4219"/>
                </a:lnTo>
                <a:close/>
              </a:path>
              <a:path w="74295" h="92075">
                <a:moveTo>
                  <a:pt x="32188" y="42212"/>
                </a:moveTo>
                <a:lnTo>
                  <a:pt x="33686" y="47838"/>
                </a:lnTo>
                <a:lnTo>
                  <a:pt x="49032" y="47838"/>
                </a:lnTo>
                <a:lnTo>
                  <a:pt x="54646" y="46431"/>
                </a:lnTo>
                <a:lnTo>
                  <a:pt x="58950" y="45025"/>
                </a:lnTo>
                <a:lnTo>
                  <a:pt x="61757" y="43619"/>
                </a:lnTo>
                <a:lnTo>
                  <a:pt x="36493" y="43619"/>
                </a:lnTo>
                <a:lnTo>
                  <a:pt x="32188" y="42212"/>
                </a:lnTo>
                <a:close/>
              </a:path>
              <a:path w="74295" h="92075">
                <a:moveTo>
                  <a:pt x="54646" y="0"/>
                </a:moveTo>
                <a:lnTo>
                  <a:pt x="0" y="0"/>
                </a:lnTo>
                <a:lnTo>
                  <a:pt x="0" y="4219"/>
                </a:lnTo>
                <a:lnTo>
                  <a:pt x="46224" y="4219"/>
                </a:lnTo>
                <a:lnTo>
                  <a:pt x="51839" y="7032"/>
                </a:lnTo>
                <a:lnTo>
                  <a:pt x="56143" y="9845"/>
                </a:lnTo>
                <a:lnTo>
                  <a:pt x="58950" y="12658"/>
                </a:lnTo>
                <a:lnTo>
                  <a:pt x="61757" y="18284"/>
                </a:lnTo>
                <a:lnTo>
                  <a:pt x="61757" y="29554"/>
                </a:lnTo>
                <a:lnTo>
                  <a:pt x="58950" y="35180"/>
                </a:lnTo>
                <a:lnTo>
                  <a:pt x="56143" y="37993"/>
                </a:lnTo>
                <a:lnTo>
                  <a:pt x="51839" y="42212"/>
                </a:lnTo>
                <a:lnTo>
                  <a:pt x="47722" y="43619"/>
                </a:lnTo>
                <a:lnTo>
                  <a:pt x="61757" y="43619"/>
                </a:lnTo>
                <a:lnTo>
                  <a:pt x="64565" y="42212"/>
                </a:lnTo>
                <a:lnTo>
                  <a:pt x="72986" y="29554"/>
                </a:lnTo>
                <a:lnTo>
                  <a:pt x="74296" y="25316"/>
                </a:lnTo>
                <a:lnTo>
                  <a:pt x="74296" y="14064"/>
                </a:lnTo>
                <a:lnTo>
                  <a:pt x="71489" y="9845"/>
                </a:lnTo>
                <a:lnTo>
                  <a:pt x="67372" y="5625"/>
                </a:lnTo>
                <a:lnTo>
                  <a:pt x="63067" y="1406"/>
                </a:lnTo>
                <a:lnTo>
                  <a:pt x="54646" y="0"/>
                </a:lnTo>
                <a:close/>
              </a:path>
            </a:pathLst>
          </a:custGeom>
          <a:solidFill>
            <a:srgbClr val="000000"/>
          </a:solidFill>
        </p:spPr>
        <p:txBody>
          <a:bodyPr wrap="square" lIns="0" tIns="0" rIns="0" bIns="0" rtlCol="0"/>
          <a:lstStyle/>
          <a:p>
            <a:endParaRPr/>
          </a:p>
        </p:txBody>
      </p:sp>
      <p:sp>
        <p:nvSpPr>
          <p:cNvPr id="112" name="object 112"/>
          <p:cNvSpPr/>
          <p:nvPr/>
        </p:nvSpPr>
        <p:spPr>
          <a:xfrm>
            <a:off x="5056931" y="3522907"/>
            <a:ext cx="97155" cy="92075"/>
          </a:xfrm>
          <a:custGeom>
            <a:avLst/>
            <a:gdLst/>
            <a:ahLst/>
            <a:cxnLst/>
            <a:rect l="l" t="t" r="r" b="b"/>
            <a:pathLst>
              <a:path w="97154" h="92075">
                <a:moveTo>
                  <a:pt x="51839" y="0"/>
                </a:moveTo>
                <a:lnTo>
                  <a:pt x="47722" y="0"/>
                </a:lnTo>
                <a:lnTo>
                  <a:pt x="44914" y="4219"/>
                </a:lnTo>
                <a:lnTo>
                  <a:pt x="42107" y="12658"/>
                </a:lnTo>
                <a:lnTo>
                  <a:pt x="37803" y="22503"/>
                </a:lnTo>
                <a:lnTo>
                  <a:pt x="19650" y="61903"/>
                </a:lnTo>
                <a:lnTo>
                  <a:pt x="14035" y="75967"/>
                </a:lnTo>
                <a:lnTo>
                  <a:pt x="11228" y="81612"/>
                </a:lnTo>
                <a:lnTo>
                  <a:pt x="9731" y="84425"/>
                </a:lnTo>
                <a:lnTo>
                  <a:pt x="8421" y="85831"/>
                </a:lnTo>
                <a:lnTo>
                  <a:pt x="6924" y="87238"/>
                </a:lnTo>
                <a:lnTo>
                  <a:pt x="0" y="87238"/>
                </a:lnTo>
                <a:lnTo>
                  <a:pt x="0" y="91457"/>
                </a:lnTo>
                <a:lnTo>
                  <a:pt x="5614" y="91457"/>
                </a:lnTo>
                <a:lnTo>
                  <a:pt x="9731" y="90051"/>
                </a:lnTo>
                <a:lnTo>
                  <a:pt x="30878" y="90051"/>
                </a:lnTo>
                <a:lnTo>
                  <a:pt x="30878" y="87238"/>
                </a:lnTo>
                <a:lnTo>
                  <a:pt x="23767" y="85831"/>
                </a:lnTo>
                <a:lnTo>
                  <a:pt x="19650" y="85831"/>
                </a:lnTo>
                <a:lnTo>
                  <a:pt x="19650" y="81612"/>
                </a:lnTo>
                <a:lnTo>
                  <a:pt x="20960" y="77374"/>
                </a:lnTo>
                <a:lnTo>
                  <a:pt x="23767" y="70341"/>
                </a:lnTo>
                <a:lnTo>
                  <a:pt x="28071" y="60496"/>
                </a:lnTo>
                <a:lnTo>
                  <a:pt x="78108" y="60496"/>
                </a:lnTo>
                <a:lnTo>
                  <a:pt x="75665" y="54870"/>
                </a:lnTo>
                <a:lnTo>
                  <a:pt x="30878" y="54870"/>
                </a:lnTo>
                <a:lnTo>
                  <a:pt x="46224" y="16877"/>
                </a:lnTo>
                <a:lnTo>
                  <a:pt x="59167" y="16877"/>
                </a:lnTo>
                <a:lnTo>
                  <a:pt x="51839" y="0"/>
                </a:lnTo>
                <a:close/>
              </a:path>
              <a:path w="97154" h="92075">
                <a:moveTo>
                  <a:pt x="30878" y="90051"/>
                </a:moveTo>
                <a:lnTo>
                  <a:pt x="20960" y="90051"/>
                </a:lnTo>
                <a:lnTo>
                  <a:pt x="26574" y="91457"/>
                </a:lnTo>
                <a:lnTo>
                  <a:pt x="30878" y="91457"/>
                </a:lnTo>
                <a:lnTo>
                  <a:pt x="30878" y="90051"/>
                </a:lnTo>
                <a:close/>
              </a:path>
              <a:path w="97154" h="92075">
                <a:moveTo>
                  <a:pt x="96754" y="87238"/>
                </a:moveTo>
                <a:lnTo>
                  <a:pt x="61757" y="87238"/>
                </a:lnTo>
                <a:lnTo>
                  <a:pt x="61757" y="91457"/>
                </a:lnTo>
                <a:lnTo>
                  <a:pt x="70179" y="91457"/>
                </a:lnTo>
                <a:lnTo>
                  <a:pt x="75793" y="90051"/>
                </a:lnTo>
                <a:lnTo>
                  <a:pt x="96754" y="90051"/>
                </a:lnTo>
                <a:lnTo>
                  <a:pt x="96754" y="87238"/>
                </a:lnTo>
                <a:close/>
              </a:path>
              <a:path w="97154" h="92075">
                <a:moveTo>
                  <a:pt x="96754" y="90051"/>
                </a:moveTo>
                <a:lnTo>
                  <a:pt x="85525" y="90051"/>
                </a:lnTo>
                <a:lnTo>
                  <a:pt x="91139" y="91457"/>
                </a:lnTo>
                <a:lnTo>
                  <a:pt x="96754" y="91457"/>
                </a:lnTo>
                <a:lnTo>
                  <a:pt x="96754" y="90051"/>
                </a:lnTo>
                <a:close/>
              </a:path>
              <a:path w="97154" h="92075">
                <a:moveTo>
                  <a:pt x="78108" y="60496"/>
                </a:moveTo>
                <a:lnTo>
                  <a:pt x="64565" y="60496"/>
                </a:lnTo>
                <a:lnTo>
                  <a:pt x="71489" y="78780"/>
                </a:lnTo>
                <a:lnTo>
                  <a:pt x="72986" y="81612"/>
                </a:lnTo>
                <a:lnTo>
                  <a:pt x="72986" y="85831"/>
                </a:lnTo>
                <a:lnTo>
                  <a:pt x="71489" y="85831"/>
                </a:lnTo>
                <a:lnTo>
                  <a:pt x="70179" y="87238"/>
                </a:lnTo>
                <a:lnTo>
                  <a:pt x="91139" y="87238"/>
                </a:lnTo>
                <a:lnTo>
                  <a:pt x="89829" y="85831"/>
                </a:lnTo>
                <a:lnTo>
                  <a:pt x="88332" y="84425"/>
                </a:lnTo>
                <a:lnTo>
                  <a:pt x="87022" y="83018"/>
                </a:lnTo>
                <a:lnTo>
                  <a:pt x="85525" y="80205"/>
                </a:lnTo>
                <a:lnTo>
                  <a:pt x="84215" y="74561"/>
                </a:lnTo>
                <a:lnTo>
                  <a:pt x="78108" y="60496"/>
                </a:lnTo>
                <a:close/>
              </a:path>
              <a:path w="97154" h="92075">
                <a:moveTo>
                  <a:pt x="59167" y="16877"/>
                </a:moveTo>
                <a:lnTo>
                  <a:pt x="46224" y="16877"/>
                </a:lnTo>
                <a:lnTo>
                  <a:pt x="61757" y="54870"/>
                </a:lnTo>
                <a:lnTo>
                  <a:pt x="75665" y="54870"/>
                </a:lnTo>
                <a:lnTo>
                  <a:pt x="59167" y="16877"/>
                </a:lnTo>
                <a:close/>
              </a:path>
            </a:pathLst>
          </a:custGeom>
          <a:solidFill>
            <a:srgbClr val="000000"/>
          </a:solidFill>
        </p:spPr>
        <p:txBody>
          <a:bodyPr wrap="square" lIns="0" tIns="0" rIns="0" bIns="0" rtlCol="0"/>
          <a:lstStyle/>
          <a:p>
            <a:endParaRPr/>
          </a:p>
        </p:txBody>
      </p:sp>
      <p:sp>
        <p:nvSpPr>
          <p:cNvPr id="113" name="object 113"/>
          <p:cNvSpPr/>
          <p:nvPr/>
        </p:nvSpPr>
        <p:spPr>
          <a:xfrm>
            <a:off x="5880931" y="3521500"/>
            <a:ext cx="57785" cy="94615"/>
          </a:xfrm>
          <a:custGeom>
            <a:avLst/>
            <a:gdLst/>
            <a:ahLst/>
            <a:cxnLst/>
            <a:rect l="l" t="t" r="r" b="b"/>
            <a:pathLst>
              <a:path w="57785" h="94614">
                <a:moveTo>
                  <a:pt x="36493" y="0"/>
                </a:moveTo>
                <a:lnTo>
                  <a:pt x="21147" y="0"/>
                </a:lnTo>
                <a:lnTo>
                  <a:pt x="14035" y="4219"/>
                </a:lnTo>
                <a:lnTo>
                  <a:pt x="0" y="47838"/>
                </a:lnTo>
                <a:lnTo>
                  <a:pt x="233" y="55090"/>
                </a:lnTo>
                <a:lnTo>
                  <a:pt x="15533" y="91457"/>
                </a:lnTo>
                <a:lnTo>
                  <a:pt x="21147" y="94270"/>
                </a:lnTo>
                <a:lnTo>
                  <a:pt x="26761" y="94270"/>
                </a:lnTo>
                <a:lnTo>
                  <a:pt x="33586" y="93479"/>
                </a:lnTo>
                <a:lnTo>
                  <a:pt x="39534" y="91105"/>
                </a:lnTo>
                <a:lnTo>
                  <a:pt x="42754" y="88644"/>
                </a:lnTo>
                <a:lnTo>
                  <a:pt x="23954" y="88644"/>
                </a:lnTo>
                <a:lnTo>
                  <a:pt x="19650" y="87238"/>
                </a:lnTo>
                <a:lnTo>
                  <a:pt x="11296" y="47838"/>
                </a:lnTo>
                <a:lnTo>
                  <a:pt x="11506" y="34232"/>
                </a:lnTo>
                <a:lnTo>
                  <a:pt x="22457" y="5625"/>
                </a:lnTo>
                <a:lnTo>
                  <a:pt x="47066" y="5625"/>
                </a:lnTo>
                <a:lnTo>
                  <a:pt x="44914" y="4219"/>
                </a:lnTo>
                <a:lnTo>
                  <a:pt x="40797" y="1406"/>
                </a:lnTo>
                <a:lnTo>
                  <a:pt x="36493" y="0"/>
                </a:lnTo>
                <a:close/>
              </a:path>
              <a:path w="57785" h="94614">
                <a:moveTo>
                  <a:pt x="47066" y="5625"/>
                </a:moveTo>
                <a:lnTo>
                  <a:pt x="33686" y="5625"/>
                </a:lnTo>
                <a:lnTo>
                  <a:pt x="37990" y="7032"/>
                </a:lnTo>
                <a:lnTo>
                  <a:pt x="40797" y="12658"/>
                </a:lnTo>
                <a:lnTo>
                  <a:pt x="46225" y="55090"/>
                </a:lnTo>
                <a:lnTo>
                  <a:pt x="46113" y="59442"/>
                </a:lnTo>
                <a:lnTo>
                  <a:pt x="45148" y="68937"/>
                </a:lnTo>
                <a:lnTo>
                  <a:pt x="43411" y="76327"/>
                </a:lnTo>
                <a:lnTo>
                  <a:pt x="37990" y="87238"/>
                </a:lnTo>
                <a:lnTo>
                  <a:pt x="33686" y="88644"/>
                </a:lnTo>
                <a:lnTo>
                  <a:pt x="42754" y="88644"/>
                </a:lnTo>
                <a:lnTo>
                  <a:pt x="57640" y="42212"/>
                </a:lnTo>
                <a:lnTo>
                  <a:pt x="57355" y="34232"/>
                </a:lnTo>
                <a:lnTo>
                  <a:pt x="56541" y="27435"/>
                </a:lnTo>
                <a:lnTo>
                  <a:pt x="55193" y="21627"/>
                </a:lnTo>
                <a:lnTo>
                  <a:pt x="53336" y="16877"/>
                </a:lnTo>
                <a:lnTo>
                  <a:pt x="52026" y="11251"/>
                </a:lnTo>
                <a:lnTo>
                  <a:pt x="49219" y="7032"/>
                </a:lnTo>
                <a:lnTo>
                  <a:pt x="47066" y="5625"/>
                </a:lnTo>
                <a:close/>
              </a:path>
            </a:pathLst>
          </a:custGeom>
          <a:solidFill>
            <a:srgbClr val="000000"/>
          </a:solidFill>
        </p:spPr>
        <p:txBody>
          <a:bodyPr wrap="square" lIns="0" tIns="0" rIns="0" bIns="0" rtlCol="0"/>
          <a:lstStyle/>
          <a:p>
            <a:endParaRPr/>
          </a:p>
        </p:txBody>
      </p:sp>
      <p:sp>
        <p:nvSpPr>
          <p:cNvPr id="114" name="object 114"/>
          <p:cNvSpPr/>
          <p:nvPr/>
        </p:nvSpPr>
        <p:spPr>
          <a:xfrm>
            <a:off x="6639055" y="3521500"/>
            <a:ext cx="56515" cy="94615"/>
          </a:xfrm>
          <a:custGeom>
            <a:avLst/>
            <a:gdLst/>
            <a:ahLst/>
            <a:cxnLst/>
            <a:rect l="l" t="t" r="r" b="b"/>
            <a:pathLst>
              <a:path w="56515" h="94614">
                <a:moveTo>
                  <a:pt x="46411" y="0"/>
                </a:moveTo>
                <a:lnTo>
                  <a:pt x="8421" y="25316"/>
                </a:lnTo>
                <a:lnTo>
                  <a:pt x="5614" y="32367"/>
                </a:lnTo>
                <a:lnTo>
                  <a:pt x="3000" y="38718"/>
                </a:lnTo>
                <a:lnTo>
                  <a:pt x="1263" y="45201"/>
                </a:lnTo>
                <a:lnTo>
                  <a:pt x="298" y="51947"/>
                </a:lnTo>
                <a:lnTo>
                  <a:pt x="0" y="59090"/>
                </a:lnTo>
                <a:lnTo>
                  <a:pt x="505" y="67001"/>
                </a:lnTo>
                <a:lnTo>
                  <a:pt x="18340" y="94270"/>
                </a:lnTo>
                <a:lnTo>
                  <a:pt x="35183" y="94270"/>
                </a:lnTo>
                <a:lnTo>
                  <a:pt x="42107" y="91457"/>
                </a:lnTo>
                <a:lnTo>
                  <a:pt x="44353" y="88644"/>
                </a:lnTo>
                <a:lnTo>
                  <a:pt x="23954" y="88644"/>
                </a:lnTo>
                <a:lnTo>
                  <a:pt x="19650" y="87238"/>
                </a:lnTo>
                <a:lnTo>
                  <a:pt x="14035" y="78780"/>
                </a:lnTo>
                <a:lnTo>
                  <a:pt x="11228" y="71748"/>
                </a:lnTo>
                <a:lnTo>
                  <a:pt x="11228" y="59090"/>
                </a:lnTo>
                <a:lnTo>
                  <a:pt x="12725" y="54870"/>
                </a:lnTo>
                <a:lnTo>
                  <a:pt x="12725" y="53464"/>
                </a:lnTo>
                <a:lnTo>
                  <a:pt x="14035" y="50651"/>
                </a:lnTo>
                <a:lnTo>
                  <a:pt x="19650" y="47838"/>
                </a:lnTo>
                <a:lnTo>
                  <a:pt x="12725" y="47838"/>
                </a:lnTo>
                <a:lnTo>
                  <a:pt x="12725" y="39399"/>
                </a:lnTo>
                <a:lnTo>
                  <a:pt x="15533" y="32367"/>
                </a:lnTo>
                <a:lnTo>
                  <a:pt x="21147" y="21096"/>
                </a:lnTo>
                <a:lnTo>
                  <a:pt x="25264" y="16877"/>
                </a:lnTo>
                <a:lnTo>
                  <a:pt x="36493" y="8438"/>
                </a:lnTo>
                <a:lnTo>
                  <a:pt x="43604" y="5625"/>
                </a:lnTo>
                <a:lnTo>
                  <a:pt x="50529" y="2812"/>
                </a:lnTo>
                <a:lnTo>
                  <a:pt x="46411" y="0"/>
                </a:lnTo>
                <a:close/>
              </a:path>
              <a:path w="56515" h="94614">
                <a:moveTo>
                  <a:pt x="51963" y="45025"/>
                </a:moveTo>
                <a:lnTo>
                  <a:pt x="33686" y="45025"/>
                </a:lnTo>
                <a:lnTo>
                  <a:pt x="37990" y="46431"/>
                </a:lnTo>
                <a:lnTo>
                  <a:pt x="40797" y="50651"/>
                </a:lnTo>
                <a:lnTo>
                  <a:pt x="43604" y="53464"/>
                </a:lnTo>
                <a:lnTo>
                  <a:pt x="44914" y="59090"/>
                </a:lnTo>
                <a:lnTo>
                  <a:pt x="44783" y="73860"/>
                </a:lnTo>
                <a:lnTo>
                  <a:pt x="43604" y="80187"/>
                </a:lnTo>
                <a:lnTo>
                  <a:pt x="40797" y="84425"/>
                </a:lnTo>
                <a:lnTo>
                  <a:pt x="37990" y="87238"/>
                </a:lnTo>
                <a:lnTo>
                  <a:pt x="33686" y="88644"/>
                </a:lnTo>
                <a:lnTo>
                  <a:pt x="44353" y="88644"/>
                </a:lnTo>
                <a:lnTo>
                  <a:pt x="47722" y="84425"/>
                </a:lnTo>
                <a:lnTo>
                  <a:pt x="53336" y="78780"/>
                </a:lnTo>
                <a:lnTo>
                  <a:pt x="56143" y="70341"/>
                </a:lnTo>
                <a:lnTo>
                  <a:pt x="56143" y="53464"/>
                </a:lnTo>
                <a:lnTo>
                  <a:pt x="54833" y="47838"/>
                </a:lnTo>
                <a:lnTo>
                  <a:pt x="51963" y="45025"/>
                </a:lnTo>
                <a:close/>
              </a:path>
              <a:path w="56515" h="94614">
                <a:moveTo>
                  <a:pt x="40797" y="37993"/>
                </a:moveTo>
                <a:lnTo>
                  <a:pt x="26761" y="37993"/>
                </a:lnTo>
                <a:lnTo>
                  <a:pt x="23954" y="39399"/>
                </a:lnTo>
                <a:lnTo>
                  <a:pt x="22457" y="40806"/>
                </a:lnTo>
                <a:lnTo>
                  <a:pt x="19650" y="42212"/>
                </a:lnTo>
                <a:lnTo>
                  <a:pt x="12725" y="47838"/>
                </a:lnTo>
                <a:lnTo>
                  <a:pt x="19650" y="47838"/>
                </a:lnTo>
                <a:lnTo>
                  <a:pt x="25264" y="45025"/>
                </a:lnTo>
                <a:lnTo>
                  <a:pt x="51963" y="45025"/>
                </a:lnTo>
                <a:lnTo>
                  <a:pt x="50529" y="43619"/>
                </a:lnTo>
                <a:lnTo>
                  <a:pt x="46411" y="39399"/>
                </a:lnTo>
                <a:lnTo>
                  <a:pt x="40797" y="37993"/>
                </a:lnTo>
                <a:close/>
              </a:path>
            </a:pathLst>
          </a:custGeom>
          <a:solidFill>
            <a:srgbClr val="000000"/>
          </a:solidFill>
        </p:spPr>
        <p:txBody>
          <a:bodyPr wrap="square" lIns="0" tIns="0" rIns="0" bIns="0" rtlCol="0"/>
          <a:lstStyle/>
          <a:p>
            <a:endParaRPr/>
          </a:p>
        </p:txBody>
      </p:sp>
      <p:sp>
        <p:nvSpPr>
          <p:cNvPr id="115" name="object 115"/>
          <p:cNvSpPr/>
          <p:nvPr/>
        </p:nvSpPr>
        <p:spPr>
          <a:xfrm>
            <a:off x="6705118" y="3522907"/>
            <a:ext cx="60325" cy="92075"/>
          </a:xfrm>
          <a:custGeom>
            <a:avLst/>
            <a:gdLst/>
            <a:ahLst/>
            <a:cxnLst/>
            <a:rect l="l" t="t" r="r" b="b"/>
            <a:pathLst>
              <a:path w="60325" h="92075">
                <a:moveTo>
                  <a:pt x="56263" y="11251"/>
                </a:moveTo>
                <a:lnTo>
                  <a:pt x="49032" y="11251"/>
                </a:lnTo>
                <a:lnTo>
                  <a:pt x="45686" y="17825"/>
                </a:lnTo>
                <a:lnTo>
                  <a:pt x="41920" y="24798"/>
                </a:lnTo>
                <a:lnTo>
                  <a:pt x="15088" y="69999"/>
                </a:lnTo>
                <a:lnTo>
                  <a:pt x="8026" y="81345"/>
                </a:lnTo>
                <a:lnTo>
                  <a:pt x="2807" y="90051"/>
                </a:lnTo>
                <a:lnTo>
                  <a:pt x="4117" y="91457"/>
                </a:lnTo>
                <a:lnTo>
                  <a:pt x="6924" y="91457"/>
                </a:lnTo>
                <a:lnTo>
                  <a:pt x="8421" y="90051"/>
                </a:lnTo>
                <a:lnTo>
                  <a:pt x="17397" y="90051"/>
                </a:lnTo>
                <a:lnTo>
                  <a:pt x="23390" y="74854"/>
                </a:lnTo>
                <a:lnTo>
                  <a:pt x="32727" y="54694"/>
                </a:lnTo>
                <a:lnTo>
                  <a:pt x="44976" y="31107"/>
                </a:lnTo>
                <a:lnTo>
                  <a:pt x="56263" y="11251"/>
                </a:lnTo>
                <a:close/>
              </a:path>
              <a:path w="60325" h="92075">
                <a:moveTo>
                  <a:pt x="17397" y="90051"/>
                </a:moveTo>
                <a:lnTo>
                  <a:pt x="11228" y="90051"/>
                </a:lnTo>
                <a:lnTo>
                  <a:pt x="14035" y="91457"/>
                </a:lnTo>
                <a:lnTo>
                  <a:pt x="16843" y="91457"/>
                </a:lnTo>
                <a:lnTo>
                  <a:pt x="17397" y="90051"/>
                </a:lnTo>
                <a:close/>
              </a:path>
              <a:path w="60325" h="92075">
                <a:moveTo>
                  <a:pt x="60260" y="0"/>
                </a:moveTo>
                <a:lnTo>
                  <a:pt x="1310" y="0"/>
                </a:lnTo>
                <a:lnTo>
                  <a:pt x="0" y="1406"/>
                </a:lnTo>
                <a:lnTo>
                  <a:pt x="1310" y="4219"/>
                </a:lnTo>
                <a:lnTo>
                  <a:pt x="1310" y="28147"/>
                </a:lnTo>
                <a:lnTo>
                  <a:pt x="4117" y="28147"/>
                </a:lnTo>
                <a:lnTo>
                  <a:pt x="5614" y="23909"/>
                </a:lnTo>
                <a:lnTo>
                  <a:pt x="5614" y="15471"/>
                </a:lnTo>
                <a:lnTo>
                  <a:pt x="6924" y="14064"/>
                </a:lnTo>
                <a:lnTo>
                  <a:pt x="6924" y="12658"/>
                </a:lnTo>
                <a:lnTo>
                  <a:pt x="8421" y="12658"/>
                </a:lnTo>
                <a:lnTo>
                  <a:pt x="8421" y="11251"/>
                </a:lnTo>
                <a:lnTo>
                  <a:pt x="56263" y="11251"/>
                </a:lnTo>
                <a:lnTo>
                  <a:pt x="60260" y="4219"/>
                </a:lnTo>
                <a:lnTo>
                  <a:pt x="60260" y="0"/>
                </a:lnTo>
                <a:close/>
              </a:path>
            </a:pathLst>
          </a:custGeom>
          <a:solidFill>
            <a:srgbClr val="000000"/>
          </a:solidFill>
        </p:spPr>
        <p:txBody>
          <a:bodyPr wrap="square" lIns="0" tIns="0" rIns="0" bIns="0" rtlCol="0"/>
          <a:lstStyle/>
          <a:p>
            <a:endParaRPr/>
          </a:p>
        </p:txBody>
      </p:sp>
      <p:sp>
        <p:nvSpPr>
          <p:cNvPr id="116" name="object 116"/>
          <p:cNvSpPr/>
          <p:nvPr/>
        </p:nvSpPr>
        <p:spPr>
          <a:xfrm>
            <a:off x="7461745" y="3521500"/>
            <a:ext cx="57785" cy="94615"/>
          </a:xfrm>
          <a:custGeom>
            <a:avLst/>
            <a:gdLst/>
            <a:ahLst/>
            <a:cxnLst/>
            <a:rect l="l" t="t" r="r" b="b"/>
            <a:pathLst>
              <a:path w="57784" h="94614">
                <a:moveTo>
                  <a:pt x="37990" y="0"/>
                </a:moveTo>
                <a:lnTo>
                  <a:pt x="22457" y="0"/>
                </a:lnTo>
                <a:lnTo>
                  <a:pt x="15533" y="2812"/>
                </a:lnTo>
                <a:lnTo>
                  <a:pt x="11228" y="7032"/>
                </a:lnTo>
                <a:lnTo>
                  <a:pt x="5614" y="11251"/>
                </a:lnTo>
                <a:lnTo>
                  <a:pt x="2807" y="16877"/>
                </a:lnTo>
                <a:lnTo>
                  <a:pt x="2807" y="29554"/>
                </a:lnTo>
                <a:lnTo>
                  <a:pt x="4304" y="33773"/>
                </a:lnTo>
                <a:lnTo>
                  <a:pt x="12725" y="42212"/>
                </a:lnTo>
                <a:lnTo>
                  <a:pt x="18340" y="45025"/>
                </a:lnTo>
                <a:lnTo>
                  <a:pt x="18340" y="46431"/>
                </a:lnTo>
                <a:lnTo>
                  <a:pt x="10105" y="51156"/>
                </a:lnTo>
                <a:lnTo>
                  <a:pt x="4397" y="56804"/>
                </a:lnTo>
                <a:lnTo>
                  <a:pt x="1076" y="63243"/>
                </a:lnTo>
                <a:lnTo>
                  <a:pt x="0" y="70341"/>
                </a:lnTo>
                <a:lnTo>
                  <a:pt x="0" y="77374"/>
                </a:lnTo>
                <a:lnTo>
                  <a:pt x="2807" y="83018"/>
                </a:lnTo>
                <a:lnTo>
                  <a:pt x="7111" y="87238"/>
                </a:lnTo>
                <a:lnTo>
                  <a:pt x="12725" y="91457"/>
                </a:lnTo>
                <a:lnTo>
                  <a:pt x="18340" y="94270"/>
                </a:lnTo>
                <a:lnTo>
                  <a:pt x="35183" y="94270"/>
                </a:lnTo>
                <a:lnTo>
                  <a:pt x="42107" y="91457"/>
                </a:lnTo>
                <a:lnTo>
                  <a:pt x="44914" y="88644"/>
                </a:lnTo>
                <a:lnTo>
                  <a:pt x="22457" y="88644"/>
                </a:lnTo>
                <a:lnTo>
                  <a:pt x="18340" y="87238"/>
                </a:lnTo>
                <a:lnTo>
                  <a:pt x="14035" y="84425"/>
                </a:lnTo>
                <a:lnTo>
                  <a:pt x="11228" y="80187"/>
                </a:lnTo>
                <a:lnTo>
                  <a:pt x="9918" y="75967"/>
                </a:lnTo>
                <a:lnTo>
                  <a:pt x="9918" y="64715"/>
                </a:lnTo>
                <a:lnTo>
                  <a:pt x="11228" y="60496"/>
                </a:lnTo>
                <a:lnTo>
                  <a:pt x="14035" y="56277"/>
                </a:lnTo>
                <a:lnTo>
                  <a:pt x="15533" y="53464"/>
                </a:lnTo>
                <a:lnTo>
                  <a:pt x="18340" y="50651"/>
                </a:lnTo>
                <a:lnTo>
                  <a:pt x="22457" y="47838"/>
                </a:lnTo>
                <a:lnTo>
                  <a:pt x="50529" y="47838"/>
                </a:lnTo>
                <a:lnTo>
                  <a:pt x="46411" y="45025"/>
                </a:lnTo>
                <a:lnTo>
                  <a:pt x="37990" y="40806"/>
                </a:lnTo>
                <a:lnTo>
                  <a:pt x="39861" y="39399"/>
                </a:lnTo>
                <a:lnTo>
                  <a:pt x="32376" y="39399"/>
                </a:lnTo>
                <a:lnTo>
                  <a:pt x="25264" y="35180"/>
                </a:lnTo>
                <a:lnTo>
                  <a:pt x="19650" y="32367"/>
                </a:lnTo>
                <a:lnTo>
                  <a:pt x="14035" y="26722"/>
                </a:lnTo>
                <a:lnTo>
                  <a:pt x="14035" y="15471"/>
                </a:lnTo>
                <a:lnTo>
                  <a:pt x="15533" y="11251"/>
                </a:lnTo>
                <a:lnTo>
                  <a:pt x="21147" y="5625"/>
                </a:lnTo>
                <a:lnTo>
                  <a:pt x="47722" y="5625"/>
                </a:lnTo>
                <a:lnTo>
                  <a:pt x="43604" y="2812"/>
                </a:lnTo>
                <a:lnTo>
                  <a:pt x="37990" y="0"/>
                </a:lnTo>
                <a:close/>
              </a:path>
              <a:path w="57784" h="94614">
                <a:moveTo>
                  <a:pt x="50529" y="47838"/>
                </a:moveTo>
                <a:lnTo>
                  <a:pt x="22457" y="47838"/>
                </a:lnTo>
                <a:lnTo>
                  <a:pt x="32376" y="52057"/>
                </a:lnTo>
                <a:lnTo>
                  <a:pt x="39300" y="56277"/>
                </a:lnTo>
                <a:lnTo>
                  <a:pt x="47722" y="64715"/>
                </a:lnTo>
                <a:lnTo>
                  <a:pt x="47722" y="75967"/>
                </a:lnTo>
                <a:lnTo>
                  <a:pt x="42107" y="84425"/>
                </a:lnTo>
                <a:lnTo>
                  <a:pt x="37990" y="87238"/>
                </a:lnTo>
                <a:lnTo>
                  <a:pt x="33686" y="88644"/>
                </a:lnTo>
                <a:lnTo>
                  <a:pt x="44914" y="88644"/>
                </a:lnTo>
                <a:lnTo>
                  <a:pt x="54833" y="78780"/>
                </a:lnTo>
                <a:lnTo>
                  <a:pt x="57640" y="71748"/>
                </a:lnTo>
                <a:lnTo>
                  <a:pt x="57640" y="59090"/>
                </a:lnTo>
                <a:lnTo>
                  <a:pt x="56143" y="54870"/>
                </a:lnTo>
                <a:lnTo>
                  <a:pt x="53336" y="52057"/>
                </a:lnTo>
                <a:lnTo>
                  <a:pt x="50529" y="47838"/>
                </a:lnTo>
                <a:close/>
              </a:path>
              <a:path w="57784" h="94614">
                <a:moveTo>
                  <a:pt x="47722" y="5625"/>
                </a:moveTo>
                <a:lnTo>
                  <a:pt x="33686" y="5625"/>
                </a:lnTo>
                <a:lnTo>
                  <a:pt x="37990" y="7032"/>
                </a:lnTo>
                <a:lnTo>
                  <a:pt x="43604" y="12658"/>
                </a:lnTo>
                <a:lnTo>
                  <a:pt x="44914" y="15471"/>
                </a:lnTo>
                <a:lnTo>
                  <a:pt x="44914" y="25316"/>
                </a:lnTo>
                <a:lnTo>
                  <a:pt x="43604" y="28129"/>
                </a:lnTo>
                <a:lnTo>
                  <a:pt x="42107" y="30960"/>
                </a:lnTo>
                <a:lnTo>
                  <a:pt x="36493" y="36586"/>
                </a:lnTo>
                <a:lnTo>
                  <a:pt x="32376" y="39399"/>
                </a:lnTo>
                <a:lnTo>
                  <a:pt x="39861" y="39399"/>
                </a:lnTo>
                <a:lnTo>
                  <a:pt x="43604" y="36586"/>
                </a:lnTo>
                <a:lnTo>
                  <a:pt x="47722" y="33773"/>
                </a:lnTo>
                <a:lnTo>
                  <a:pt x="50529" y="29554"/>
                </a:lnTo>
                <a:lnTo>
                  <a:pt x="52026" y="26722"/>
                </a:lnTo>
                <a:lnTo>
                  <a:pt x="53336" y="22503"/>
                </a:lnTo>
                <a:lnTo>
                  <a:pt x="53336" y="14064"/>
                </a:lnTo>
                <a:lnTo>
                  <a:pt x="52026" y="8438"/>
                </a:lnTo>
                <a:lnTo>
                  <a:pt x="47722" y="5625"/>
                </a:lnTo>
                <a:close/>
              </a:path>
            </a:pathLst>
          </a:custGeom>
          <a:solidFill>
            <a:srgbClr val="000000"/>
          </a:solidFill>
        </p:spPr>
        <p:txBody>
          <a:bodyPr wrap="square" lIns="0" tIns="0" rIns="0" bIns="0" rtlCol="0"/>
          <a:lstStyle/>
          <a:p>
            <a:endParaRPr/>
          </a:p>
        </p:txBody>
      </p:sp>
      <p:sp>
        <p:nvSpPr>
          <p:cNvPr id="117" name="object 117"/>
          <p:cNvSpPr/>
          <p:nvPr/>
        </p:nvSpPr>
        <p:spPr>
          <a:xfrm>
            <a:off x="7529116" y="3522907"/>
            <a:ext cx="50800" cy="92075"/>
          </a:xfrm>
          <a:custGeom>
            <a:avLst/>
            <a:gdLst/>
            <a:ahLst/>
            <a:cxnLst/>
            <a:rect l="l" t="t" r="r" b="b"/>
            <a:pathLst>
              <a:path w="50800" h="92075">
                <a:moveTo>
                  <a:pt x="50529" y="87238"/>
                </a:moveTo>
                <a:lnTo>
                  <a:pt x="5614" y="87238"/>
                </a:lnTo>
                <a:lnTo>
                  <a:pt x="5614" y="91457"/>
                </a:lnTo>
                <a:lnTo>
                  <a:pt x="15533" y="91457"/>
                </a:lnTo>
                <a:lnTo>
                  <a:pt x="23954" y="90051"/>
                </a:lnTo>
                <a:lnTo>
                  <a:pt x="50529" y="90051"/>
                </a:lnTo>
                <a:lnTo>
                  <a:pt x="50529" y="87238"/>
                </a:lnTo>
                <a:close/>
              </a:path>
              <a:path w="50800" h="92075">
                <a:moveTo>
                  <a:pt x="50529" y="90051"/>
                </a:moveTo>
                <a:lnTo>
                  <a:pt x="32376" y="90051"/>
                </a:lnTo>
                <a:lnTo>
                  <a:pt x="40797" y="91457"/>
                </a:lnTo>
                <a:lnTo>
                  <a:pt x="50529" y="91457"/>
                </a:lnTo>
                <a:lnTo>
                  <a:pt x="50529" y="90051"/>
                </a:lnTo>
                <a:close/>
              </a:path>
              <a:path w="50800" h="92075">
                <a:moveTo>
                  <a:pt x="35183" y="11251"/>
                </a:moveTo>
                <a:lnTo>
                  <a:pt x="22457" y="11251"/>
                </a:lnTo>
                <a:lnTo>
                  <a:pt x="22457" y="12658"/>
                </a:lnTo>
                <a:lnTo>
                  <a:pt x="23954" y="19690"/>
                </a:lnTo>
                <a:lnTo>
                  <a:pt x="23954" y="30960"/>
                </a:lnTo>
                <a:lnTo>
                  <a:pt x="22457" y="67528"/>
                </a:lnTo>
                <a:lnTo>
                  <a:pt x="22457" y="83018"/>
                </a:lnTo>
                <a:lnTo>
                  <a:pt x="21147" y="84425"/>
                </a:lnTo>
                <a:lnTo>
                  <a:pt x="19650" y="85831"/>
                </a:lnTo>
                <a:lnTo>
                  <a:pt x="16843" y="87238"/>
                </a:lnTo>
                <a:lnTo>
                  <a:pt x="40797" y="87238"/>
                </a:lnTo>
                <a:lnTo>
                  <a:pt x="37990" y="85831"/>
                </a:lnTo>
                <a:lnTo>
                  <a:pt x="36493" y="84425"/>
                </a:lnTo>
                <a:lnTo>
                  <a:pt x="35183" y="84425"/>
                </a:lnTo>
                <a:lnTo>
                  <a:pt x="35183" y="81612"/>
                </a:lnTo>
                <a:lnTo>
                  <a:pt x="33686" y="80205"/>
                </a:lnTo>
                <a:lnTo>
                  <a:pt x="33852" y="67528"/>
                </a:lnTo>
                <a:lnTo>
                  <a:pt x="35183" y="45025"/>
                </a:lnTo>
                <a:lnTo>
                  <a:pt x="35183" y="11251"/>
                </a:lnTo>
                <a:close/>
              </a:path>
              <a:path w="50800" h="92075">
                <a:moveTo>
                  <a:pt x="35183" y="0"/>
                </a:moveTo>
                <a:lnTo>
                  <a:pt x="33686" y="0"/>
                </a:lnTo>
                <a:lnTo>
                  <a:pt x="26106" y="3362"/>
                </a:lnTo>
                <a:lnTo>
                  <a:pt x="17965" y="6856"/>
                </a:lnTo>
                <a:lnTo>
                  <a:pt x="9263" y="10086"/>
                </a:lnTo>
                <a:lnTo>
                  <a:pt x="0" y="12658"/>
                </a:lnTo>
                <a:lnTo>
                  <a:pt x="0" y="21096"/>
                </a:lnTo>
                <a:lnTo>
                  <a:pt x="1497" y="21096"/>
                </a:lnTo>
                <a:lnTo>
                  <a:pt x="1497" y="19690"/>
                </a:lnTo>
                <a:lnTo>
                  <a:pt x="7111" y="16877"/>
                </a:lnTo>
                <a:lnTo>
                  <a:pt x="11228" y="15471"/>
                </a:lnTo>
                <a:lnTo>
                  <a:pt x="18340" y="11251"/>
                </a:lnTo>
                <a:lnTo>
                  <a:pt x="35183" y="11251"/>
                </a:lnTo>
                <a:lnTo>
                  <a:pt x="35183" y="0"/>
                </a:lnTo>
                <a:close/>
              </a:path>
            </a:pathLst>
          </a:custGeom>
          <a:solidFill>
            <a:srgbClr val="000000"/>
          </a:solidFill>
        </p:spPr>
        <p:txBody>
          <a:bodyPr wrap="square" lIns="0" tIns="0" rIns="0" bIns="0" rtlCol="0"/>
          <a:lstStyle/>
          <a:p>
            <a:endParaRPr/>
          </a:p>
        </p:txBody>
      </p:sp>
      <p:sp>
        <p:nvSpPr>
          <p:cNvPr id="118" name="object 118"/>
          <p:cNvSpPr/>
          <p:nvPr/>
        </p:nvSpPr>
        <p:spPr>
          <a:xfrm>
            <a:off x="8471206" y="3521500"/>
            <a:ext cx="59055" cy="94615"/>
          </a:xfrm>
          <a:custGeom>
            <a:avLst/>
            <a:gdLst/>
            <a:ahLst/>
            <a:cxnLst/>
            <a:rect l="l" t="t" r="r" b="b"/>
            <a:pathLst>
              <a:path w="59054" h="94614">
                <a:moveTo>
                  <a:pt x="4117" y="70341"/>
                </a:moveTo>
                <a:lnTo>
                  <a:pt x="0" y="71748"/>
                </a:lnTo>
                <a:lnTo>
                  <a:pt x="5614" y="85831"/>
                </a:lnTo>
                <a:lnTo>
                  <a:pt x="5614" y="90051"/>
                </a:lnTo>
                <a:lnTo>
                  <a:pt x="11228" y="92863"/>
                </a:lnTo>
                <a:lnTo>
                  <a:pt x="14035" y="92863"/>
                </a:lnTo>
                <a:lnTo>
                  <a:pt x="16843" y="94270"/>
                </a:lnTo>
                <a:lnTo>
                  <a:pt x="20960" y="94270"/>
                </a:lnTo>
                <a:lnTo>
                  <a:pt x="28878" y="93501"/>
                </a:lnTo>
                <a:lnTo>
                  <a:pt x="35885" y="91281"/>
                </a:lnTo>
                <a:lnTo>
                  <a:pt x="40531" y="88644"/>
                </a:lnTo>
                <a:lnTo>
                  <a:pt x="22457" y="88644"/>
                </a:lnTo>
                <a:lnTo>
                  <a:pt x="19650" y="87238"/>
                </a:lnTo>
                <a:lnTo>
                  <a:pt x="16843" y="87238"/>
                </a:lnTo>
                <a:lnTo>
                  <a:pt x="14035" y="85831"/>
                </a:lnTo>
                <a:lnTo>
                  <a:pt x="12538" y="84425"/>
                </a:lnTo>
                <a:lnTo>
                  <a:pt x="11228" y="81612"/>
                </a:lnTo>
                <a:lnTo>
                  <a:pt x="8421" y="80187"/>
                </a:lnTo>
                <a:lnTo>
                  <a:pt x="6924" y="75967"/>
                </a:lnTo>
                <a:lnTo>
                  <a:pt x="4117" y="70341"/>
                </a:lnTo>
                <a:close/>
              </a:path>
              <a:path w="59054" h="94614">
                <a:moveTo>
                  <a:pt x="53336" y="46431"/>
                </a:moveTo>
                <a:lnTo>
                  <a:pt x="34996" y="46431"/>
                </a:lnTo>
                <a:lnTo>
                  <a:pt x="39300" y="49244"/>
                </a:lnTo>
                <a:lnTo>
                  <a:pt x="44914" y="54870"/>
                </a:lnTo>
                <a:lnTo>
                  <a:pt x="46224" y="60496"/>
                </a:lnTo>
                <a:lnTo>
                  <a:pt x="46224" y="73154"/>
                </a:lnTo>
                <a:lnTo>
                  <a:pt x="44914" y="78780"/>
                </a:lnTo>
                <a:lnTo>
                  <a:pt x="42107" y="83018"/>
                </a:lnTo>
                <a:lnTo>
                  <a:pt x="37803" y="85831"/>
                </a:lnTo>
                <a:lnTo>
                  <a:pt x="32188" y="88644"/>
                </a:lnTo>
                <a:lnTo>
                  <a:pt x="40531" y="88644"/>
                </a:lnTo>
                <a:lnTo>
                  <a:pt x="42119" y="87743"/>
                </a:lnTo>
                <a:lnTo>
                  <a:pt x="47722" y="83018"/>
                </a:lnTo>
                <a:lnTo>
                  <a:pt x="54646" y="77374"/>
                </a:lnTo>
                <a:lnTo>
                  <a:pt x="58950" y="68935"/>
                </a:lnTo>
                <a:lnTo>
                  <a:pt x="58950" y="56277"/>
                </a:lnTo>
                <a:lnTo>
                  <a:pt x="57453" y="53464"/>
                </a:lnTo>
                <a:lnTo>
                  <a:pt x="56143" y="49244"/>
                </a:lnTo>
                <a:lnTo>
                  <a:pt x="53336" y="46431"/>
                </a:lnTo>
                <a:close/>
              </a:path>
              <a:path w="59054" h="94614">
                <a:moveTo>
                  <a:pt x="43417" y="42212"/>
                </a:moveTo>
                <a:lnTo>
                  <a:pt x="18153" y="42212"/>
                </a:lnTo>
                <a:lnTo>
                  <a:pt x="16843" y="49244"/>
                </a:lnTo>
                <a:lnTo>
                  <a:pt x="18153" y="50651"/>
                </a:lnTo>
                <a:lnTo>
                  <a:pt x="22457" y="47838"/>
                </a:lnTo>
                <a:lnTo>
                  <a:pt x="26574" y="46431"/>
                </a:lnTo>
                <a:lnTo>
                  <a:pt x="53336" y="46431"/>
                </a:lnTo>
                <a:lnTo>
                  <a:pt x="50529" y="45025"/>
                </a:lnTo>
                <a:lnTo>
                  <a:pt x="46224" y="43619"/>
                </a:lnTo>
                <a:lnTo>
                  <a:pt x="43417" y="42212"/>
                </a:lnTo>
                <a:close/>
              </a:path>
              <a:path w="59054" h="94614">
                <a:moveTo>
                  <a:pt x="49032" y="9845"/>
                </a:moveTo>
                <a:lnTo>
                  <a:pt x="30878" y="9845"/>
                </a:lnTo>
                <a:lnTo>
                  <a:pt x="33686" y="11251"/>
                </a:lnTo>
                <a:lnTo>
                  <a:pt x="39300" y="16877"/>
                </a:lnTo>
                <a:lnTo>
                  <a:pt x="40610" y="19690"/>
                </a:lnTo>
                <a:lnTo>
                  <a:pt x="40610" y="30960"/>
                </a:lnTo>
                <a:lnTo>
                  <a:pt x="39300" y="35180"/>
                </a:lnTo>
                <a:lnTo>
                  <a:pt x="36493" y="37993"/>
                </a:lnTo>
                <a:lnTo>
                  <a:pt x="32188" y="40806"/>
                </a:lnTo>
                <a:lnTo>
                  <a:pt x="28071" y="42212"/>
                </a:lnTo>
                <a:lnTo>
                  <a:pt x="37803" y="42212"/>
                </a:lnTo>
                <a:lnTo>
                  <a:pt x="43417" y="36586"/>
                </a:lnTo>
                <a:lnTo>
                  <a:pt x="47722" y="33773"/>
                </a:lnTo>
                <a:lnTo>
                  <a:pt x="49032" y="29554"/>
                </a:lnTo>
                <a:lnTo>
                  <a:pt x="50529" y="26722"/>
                </a:lnTo>
                <a:lnTo>
                  <a:pt x="51839" y="23909"/>
                </a:lnTo>
                <a:lnTo>
                  <a:pt x="51839" y="14064"/>
                </a:lnTo>
                <a:lnTo>
                  <a:pt x="49032" y="9845"/>
                </a:lnTo>
                <a:close/>
              </a:path>
              <a:path w="59054" h="94614">
                <a:moveTo>
                  <a:pt x="34996" y="0"/>
                </a:moveTo>
                <a:lnTo>
                  <a:pt x="23767" y="0"/>
                </a:lnTo>
                <a:lnTo>
                  <a:pt x="19650" y="1406"/>
                </a:lnTo>
                <a:lnTo>
                  <a:pt x="15345" y="2812"/>
                </a:lnTo>
                <a:lnTo>
                  <a:pt x="12538" y="4219"/>
                </a:lnTo>
                <a:lnTo>
                  <a:pt x="6924" y="9845"/>
                </a:lnTo>
                <a:lnTo>
                  <a:pt x="2807" y="25316"/>
                </a:lnTo>
                <a:lnTo>
                  <a:pt x="6924" y="25316"/>
                </a:lnTo>
                <a:lnTo>
                  <a:pt x="8421" y="21096"/>
                </a:lnTo>
                <a:lnTo>
                  <a:pt x="9731" y="18284"/>
                </a:lnTo>
                <a:lnTo>
                  <a:pt x="9731" y="16877"/>
                </a:lnTo>
                <a:lnTo>
                  <a:pt x="11228" y="15471"/>
                </a:lnTo>
                <a:lnTo>
                  <a:pt x="11228" y="14064"/>
                </a:lnTo>
                <a:lnTo>
                  <a:pt x="19650" y="9845"/>
                </a:lnTo>
                <a:lnTo>
                  <a:pt x="49032" y="9845"/>
                </a:lnTo>
                <a:lnTo>
                  <a:pt x="44914" y="5625"/>
                </a:lnTo>
                <a:lnTo>
                  <a:pt x="40610" y="2812"/>
                </a:lnTo>
                <a:lnTo>
                  <a:pt x="34996" y="0"/>
                </a:lnTo>
                <a:close/>
              </a:path>
            </a:pathLst>
          </a:custGeom>
          <a:solidFill>
            <a:srgbClr val="000000"/>
          </a:solidFill>
        </p:spPr>
        <p:txBody>
          <a:bodyPr wrap="square" lIns="0" tIns="0" rIns="0" bIns="0" rtlCol="0"/>
          <a:lstStyle/>
          <a:p>
            <a:endParaRPr/>
          </a:p>
        </p:txBody>
      </p:sp>
      <p:sp>
        <p:nvSpPr>
          <p:cNvPr id="119" name="object 119"/>
          <p:cNvSpPr/>
          <p:nvPr/>
        </p:nvSpPr>
        <p:spPr>
          <a:xfrm>
            <a:off x="8538579" y="3521500"/>
            <a:ext cx="60325" cy="93345"/>
          </a:xfrm>
          <a:custGeom>
            <a:avLst/>
            <a:gdLst/>
            <a:ahLst/>
            <a:cxnLst/>
            <a:rect l="l" t="t" r="r" b="b"/>
            <a:pathLst>
              <a:path w="60325" h="93345">
                <a:moveTo>
                  <a:pt x="50809" y="11251"/>
                </a:moveTo>
                <a:lnTo>
                  <a:pt x="29381" y="11251"/>
                </a:lnTo>
                <a:lnTo>
                  <a:pt x="34996" y="12658"/>
                </a:lnTo>
                <a:lnTo>
                  <a:pt x="37803" y="15471"/>
                </a:lnTo>
                <a:lnTo>
                  <a:pt x="40610" y="19690"/>
                </a:lnTo>
                <a:lnTo>
                  <a:pt x="42107" y="23909"/>
                </a:lnTo>
                <a:lnTo>
                  <a:pt x="42107" y="33773"/>
                </a:lnTo>
                <a:lnTo>
                  <a:pt x="20960" y="66122"/>
                </a:lnTo>
                <a:lnTo>
                  <a:pt x="0" y="88644"/>
                </a:lnTo>
                <a:lnTo>
                  <a:pt x="0" y="92863"/>
                </a:lnTo>
                <a:lnTo>
                  <a:pt x="7351" y="92644"/>
                </a:lnTo>
                <a:lnTo>
                  <a:pt x="22685" y="91677"/>
                </a:lnTo>
                <a:lnTo>
                  <a:pt x="30878" y="91457"/>
                </a:lnTo>
                <a:lnTo>
                  <a:pt x="59824" y="91457"/>
                </a:lnTo>
                <a:lnTo>
                  <a:pt x="58950" y="88644"/>
                </a:lnTo>
                <a:lnTo>
                  <a:pt x="58950" y="84425"/>
                </a:lnTo>
                <a:lnTo>
                  <a:pt x="60260" y="81612"/>
                </a:lnTo>
                <a:lnTo>
                  <a:pt x="14035" y="81612"/>
                </a:lnTo>
                <a:lnTo>
                  <a:pt x="25264" y="68935"/>
                </a:lnTo>
                <a:lnTo>
                  <a:pt x="32905" y="62034"/>
                </a:lnTo>
                <a:lnTo>
                  <a:pt x="39089" y="55925"/>
                </a:lnTo>
                <a:lnTo>
                  <a:pt x="43976" y="50343"/>
                </a:lnTo>
                <a:lnTo>
                  <a:pt x="47722" y="45025"/>
                </a:lnTo>
                <a:lnTo>
                  <a:pt x="51839" y="39399"/>
                </a:lnTo>
                <a:lnTo>
                  <a:pt x="54646" y="32367"/>
                </a:lnTo>
                <a:lnTo>
                  <a:pt x="54646" y="18284"/>
                </a:lnTo>
                <a:lnTo>
                  <a:pt x="51839" y="12658"/>
                </a:lnTo>
                <a:lnTo>
                  <a:pt x="50809" y="11251"/>
                </a:lnTo>
                <a:close/>
              </a:path>
              <a:path w="60325" h="93345">
                <a:moveTo>
                  <a:pt x="59824" y="91457"/>
                </a:moveTo>
                <a:lnTo>
                  <a:pt x="30878" y="91457"/>
                </a:lnTo>
                <a:lnTo>
                  <a:pt x="38186" y="91677"/>
                </a:lnTo>
                <a:lnTo>
                  <a:pt x="52380" y="92644"/>
                </a:lnTo>
                <a:lnTo>
                  <a:pt x="58950" y="92863"/>
                </a:lnTo>
                <a:lnTo>
                  <a:pt x="60260" y="92863"/>
                </a:lnTo>
                <a:lnTo>
                  <a:pt x="59824" y="91457"/>
                </a:lnTo>
                <a:close/>
              </a:path>
              <a:path w="60325" h="93345">
                <a:moveTo>
                  <a:pt x="58950" y="80187"/>
                </a:moveTo>
                <a:lnTo>
                  <a:pt x="54646" y="81612"/>
                </a:lnTo>
                <a:lnTo>
                  <a:pt x="60260" y="81612"/>
                </a:lnTo>
                <a:lnTo>
                  <a:pt x="58950" y="80187"/>
                </a:lnTo>
                <a:close/>
              </a:path>
              <a:path w="60325" h="93345">
                <a:moveTo>
                  <a:pt x="36493" y="0"/>
                </a:moveTo>
                <a:lnTo>
                  <a:pt x="22457" y="0"/>
                </a:lnTo>
                <a:lnTo>
                  <a:pt x="18153" y="1406"/>
                </a:lnTo>
                <a:lnTo>
                  <a:pt x="15345" y="2812"/>
                </a:lnTo>
                <a:lnTo>
                  <a:pt x="11228" y="4219"/>
                </a:lnTo>
                <a:lnTo>
                  <a:pt x="8421" y="7032"/>
                </a:lnTo>
                <a:lnTo>
                  <a:pt x="4117" y="9845"/>
                </a:lnTo>
                <a:lnTo>
                  <a:pt x="4117" y="19690"/>
                </a:lnTo>
                <a:lnTo>
                  <a:pt x="2807" y="28129"/>
                </a:lnTo>
                <a:lnTo>
                  <a:pt x="6924" y="28129"/>
                </a:lnTo>
                <a:lnTo>
                  <a:pt x="8421" y="21096"/>
                </a:lnTo>
                <a:lnTo>
                  <a:pt x="9731" y="18284"/>
                </a:lnTo>
                <a:lnTo>
                  <a:pt x="9731" y="16877"/>
                </a:lnTo>
                <a:lnTo>
                  <a:pt x="11228" y="15471"/>
                </a:lnTo>
                <a:lnTo>
                  <a:pt x="12538" y="14064"/>
                </a:lnTo>
                <a:lnTo>
                  <a:pt x="18153" y="11251"/>
                </a:lnTo>
                <a:lnTo>
                  <a:pt x="50809" y="11251"/>
                </a:lnTo>
                <a:lnTo>
                  <a:pt x="47722" y="7032"/>
                </a:lnTo>
                <a:lnTo>
                  <a:pt x="42107" y="2812"/>
                </a:lnTo>
                <a:lnTo>
                  <a:pt x="36493" y="0"/>
                </a:lnTo>
                <a:close/>
              </a:path>
            </a:pathLst>
          </a:custGeom>
          <a:solidFill>
            <a:srgbClr val="000000"/>
          </a:solidFill>
        </p:spPr>
        <p:txBody>
          <a:bodyPr wrap="square" lIns="0" tIns="0" rIns="0" bIns="0" rtlCol="0"/>
          <a:lstStyle/>
          <a:p>
            <a:endParaRPr/>
          </a:p>
        </p:txBody>
      </p:sp>
      <p:sp>
        <p:nvSpPr>
          <p:cNvPr id="120" name="object 120"/>
          <p:cNvSpPr/>
          <p:nvPr/>
        </p:nvSpPr>
        <p:spPr>
          <a:xfrm>
            <a:off x="1761958" y="3705801"/>
            <a:ext cx="60960" cy="93345"/>
          </a:xfrm>
          <a:custGeom>
            <a:avLst/>
            <a:gdLst/>
            <a:ahLst/>
            <a:cxnLst/>
            <a:rect l="l" t="t" r="r" b="b"/>
            <a:pathLst>
              <a:path w="60960" h="93345">
                <a:moveTo>
                  <a:pt x="50880" y="11270"/>
                </a:moveTo>
                <a:lnTo>
                  <a:pt x="30878" y="11270"/>
                </a:lnTo>
                <a:lnTo>
                  <a:pt x="35089" y="12676"/>
                </a:lnTo>
                <a:lnTo>
                  <a:pt x="37896" y="15489"/>
                </a:lnTo>
                <a:lnTo>
                  <a:pt x="43511" y="23928"/>
                </a:lnTo>
                <a:lnTo>
                  <a:pt x="43511" y="35180"/>
                </a:lnTo>
                <a:lnTo>
                  <a:pt x="0" y="88644"/>
                </a:lnTo>
                <a:lnTo>
                  <a:pt x="0" y="92863"/>
                </a:lnTo>
                <a:lnTo>
                  <a:pt x="60373" y="92863"/>
                </a:lnTo>
                <a:lnTo>
                  <a:pt x="58969" y="90051"/>
                </a:lnTo>
                <a:lnTo>
                  <a:pt x="58969" y="84425"/>
                </a:lnTo>
                <a:lnTo>
                  <a:pt x="60373" y="81612"/>
                </a:lnTo>
                <a:lnTo>
                  <a:pt x="14035" y="81612"/>
                </a:lnTo>
                <a:lnTo>
                  <a:pt x="33510" y="62050"/>
                </a:lnTo>
                <a:lnTo>
                  <a:pt x="39300" y="55934"/>
                </a:lnTo>
                <a:lnTo>
                  <a:pt x="44037" y="50346"/>
                </a:lnTo>
                <a:lnTo>
                  <a:pt x="47722" y="45025"/>
                </a:lnTo>
                <a:lnTo>
                  <a:pt x="53336" y="39399"/>
                </a:lnTo>
                <a:lnTo>
                  <a:pt x="54739" y="32367"/>
                </a:lnTo>
                <a:lnTo>
                  <a:pt x="54739" y="18302"/>
                </a:lnTo>
                <a:lnTo>
                  <a:pt x="51932" y="12676"/>
                </a:lnTo>
                <a:lnTo>
                  <a:pt x="50880" y="11270"/>
                </a:lnTo>
                <a:close/>
              </a:path>
              <a:path w="60960" h="93345">
                <a:moveTo>
                  <a:pt x="58969" y="80205"/>
                </a:moveTo>
                <a:lnTo>
                  <a:pt x="54739" y="81612"/>
                </a:lnTo>
                <a:lnTo>
                  <a:pt x="60373" y="81612"/>
                </a:lnTo>
                <a:lnTo>
                  <a:pt x="58969" y="80205"/>
                </a:lnTo>
                <a:close/>
              </a:path>
              <a:path w="60960" h="93345">
                <a:moveTo>
                  <a:pt x="36493" y="0"/>
                </a:moveTo>
                <a:lnTo>
                  <a:pt x="23861" y="0"/>
                </a:lnTo>
                <a:lnTo>
                  <a:pt x="11228" y="4238"/>
                </a:lnTo>
                <a:lnTo>
                  <a:pt x="5614" y="9863"/>
                </a:lnTo>
                <a:lnTo>
                  <a:pt x="5614" y="14083"/>
                </a:lnTo>
                <a:lnTo>
                  <a:pt x="4210" y="19709"/>
                </a:lnTo>
                <a:lnTo>
                  <a:pt x="2807" y="28147"/>
                </a:lnTo>
                <a:lnTo>
                  <a:pt x="7017" y="28147"/>
                </a:lnTo>
                <a:lnTo>
                  <a:pt x="8421" y="21115"/>
                </a:lnTo>
                <a:lnTo>
                  <a:pt x="9825" y="18302"/>
                </a:lnTo>
                <a:lnTo>
                  <a:pt x="11228" y="16896"/>
                </a:lnTo>
                <a:lnTo>
                  <a:pt x="11228" y="15489"/>
                </a:lnTo>
                <a:lnTo>
                  <a:pt x="12632" y="14083"/>
                </a:lnTo>
                <a:lnTo>
                  <a:pt x="18246" y="11270"/>
                </a:lnTo>
                <a:lnTo>
                  <a:pt x="50880" y="11270"/>
                </a:lnTo>
                <a:lnTo>
                  <a:pt x="47722" y="7051"/>
                </a:lnTo>
                <a:lnTo>
                  <a:pt x="43511" y="2831"/>
                </a:lnTo>
                <a:lnTo>
                  <a:pt x="36493" y="0"/>
                </a:lnTo>
                <a:close/>
              </a:path>
            </a:pathLst>
          </a:custGeom>
          <a:solidFill>
            <a:srgbClr val="000000"/>
          </a:solidFill>
        </p:spPr>
        <p:txBody>
          <a:bodyPr wrap="square" lIns="0" tIns="0" rIns="0" bIns="0" rtlCol="0"/>
          <a:lstStyle/>
          <a:p>
            <a:endParaRPr/>
          </a:p>
        </p:txBody>
      </p:sp>
      <p:sp>
        <p:nvSpPr>
          <p:cNvPr id="121" name="object 121"/>
          <p:cNvSpPr/>
          <p:nvPr/>
        </p:nvSpPr>
        <p:spPr>
          <a:xfrm>
            <a:off x="1829351" y="3705801"/>
            <a:ext cx="56515" cy="94615"/>
          </a:xfrm>
          <a:custGeom>
            <a:avLst/>
            <a:gdLst/>
            <a:ahLst/>
            <a:cxnLst/>
            <a:rect l="l" t="t" r="r" b="b"/>
            <a:pathLst>
              <a:path w="56514" h="94614">
                <a:moveTo>
                  <a:pt x="35089" y="0"/>
                </a:moveTo>
                <a:lnTo>
                  <a:pt x="21053" y="0"/>
                </a:lnTo>
                <a:lnTo>
                  <a:pt x="12632" y="4238"/>
                </a:lnTo>
                <a:lnTo>
                  <a:pt x="127" y="45025"/>
                </a:lnTo>
                <a:lnTo>
                  <a:pt x="0" y="67547"/>
                </a:lnTo>
                <a:lnTo>
                  <a:pt x="1403" y="73173"/>
                </a:lnTo>
                <a:lnTo>
                  <a:pt x="4210" y="80205"/>
                </a:lnTo>
                <a:lnTo>
                  <a:pt x="7017" y="84425"/>
                </a:lnTo>
                <a:lnTo>
                  <a:pt x="15439" y="92863"/>
                </a:lnTo>
                <a:lnTo>
                  <a:pt x="21053" y="94270"/>
                </a:lnTo>
                <a:lnTo>
                  <a:pt x="35089" y="94270"/>
                </a:lnTo>
                <a:lnTo>
                  <a:pt x="43511" y="90051"/>
                </a:lnTo>
                <a:lnTo>
                  <a:pt x="23861" y="90051"/>
                </a:lnTo>
                <a:lnTo>
                  <a:pt x="19650" y="87238"/>
                </a:lnTo>
                <a:lnTo>
                  <a:pt x="11293" y="47838"/>
                </a:lnTo>
                <a:lnTo>
                  <a:pt x="11444" y="36191"/>
                </a:lnTo>
                <a:lnTo>
                  <a:pt x="22457" y="5644"/>
                </a:lnTo>
                <a:lnTo>
                  <a:pt x="45616" y="5644"/>
                </a:lnTo>
                <a:lnTo>
                  <a:pt x="43511" y="4238"/>
                </a:lnTo>
                <a:lnTo>
                  <a:pt x="40704" y="1406"/>
                </a:lnTo>
                <a:lnTo>
                  <a:pt x="35089" y="0"/>
                </a:lnTo>
                <a:close/>
              </a:path>
              <a:path w="56514" h="94614">
                <a:moveTo>
                  <a:pt x="45616" y="5644"/>
                </a:moveTo>
                <a:lnTo>
                  <a:pt x="32282" y="5644"/>
                </a:lnTo>
                <a:lnTo>
                  <a:pt x="36493" y="8457"/>
                </a:lnTo>
                <a:lnTo>
                  <a:pt x="40704" y="12676"/>
                </a:lnTo>
                <a:lnTo>
                  <a:pt x="44757" y="55716"/>
                </a:lnTo>
                <a:lnTo>
                  <a:pt x="44651" y="60045"/>
                </a:lnTo>
                <a:lnTo>
                  <a:pt x="33686" y="90051"/>
                </a:lnTo>
                <a:lnTo>
                  <a:pt x="43511" y="90051"/>
                </a:lnTo>
                <a:lnTo>
                  <a:pt x="56033" y="45025"/>
                </a:lnTo>
                <a:lnTo>
                  <a:pt x="56096" y="34235"/>
                </a:lnTo>
                <a:lnTo>
                  <a:pt x="55792" y="27444"/>
                </a:lnTo>
                <a:lnTo>
                  <a:pt x="54959" y="21643"/>
                </a:lnTo>
                <a:lnTo>
                  <a:pt x="53336" y="16896"/>
                </a:lnTo>
                <a:lnTo>
                  <a:pt x="50529" y="11270"/>
                </a:lnTo>
                <a:lnTo>
                  <a:pt x="47722" y="7051"/>
                </a:lnTo>
                <a:lnTo>
                  <a:pt x="45616" y="5644"/>
                </a:lnTo>
                <a:close/>
              </a:path>
            </a:pathLst>
          </a:custGeom>
          <a:solidFill>
            <a:srgbClr val="000000"/>
          </a:solidFill>
        </p:spPr>
        <p:txBody>
          <a:bodyPr wrap="square" lIns="0" tIns="0" rIns="0" bIns="0" rtlCol="0"/>
          <a:lstStyle/>
          <a:p>
            <a:endParaRPr/>
          </a:p>
        </p:txBody>
      </p:sp>
      <p:sp>
        <p:nvSpPr>
          <p:cNvPr id="122" name="object 122"/>
          <p:cNvSpPr/>
          <p:nvPr/>
        </p:nvSpPr>
        <p:spPr>
          <a:xfrm>
            <a:off x="1893916" y="3707209"/>
            <a:ext cx="52069" cy="92075"/>
          </a:xfrm>
          <a:custGeom>
            <a:avLst/>
            <a:gdLst/>
            <a:ahLst/>
            <a:cxnLst/>
            <a:rect l="l" t="t" r="r" b="b"/>
            <a:pathLst>
              <a:path w="52069" h="92075">
                <a:moveTo>
                  <a:pt x="51914" y="87238"/>
                </a:moveTo>
                <a:lnTo>
                  <a:pt x="7017" y="87238"/>
                </a:lnTo>
                <a:lnTo>
                  <a:pt x="7017" y="91457"/>
                </a:lnTo>
                <a:lnTo>
                  <a:pt x="51914" y="91457"/>
                </a:lnTo>
                <a:lnTo>
                  <a:pt x="51914" y="87238"/>
                </a:lnTo>
                <a:close/>
              </a:path>
              <a:path w="52069" h="92075">
                <a:moveTo>
                  <a:pt x="36452" y="11270"/>
                </a:moveTo>
                <a:lnTo>
                  <a:pt x="23842" y="11270"/>
                </a:lnTo>
                <a:lnTo>
                  <a:pt x="23842" y="83018"/>
                </a:lnTo>
                <a:lnTo>
                  <a:pt x="22532" y="84425"/>
                </a:lnTo>
                <a:lnTo>
                  <a:pt x="21035" y="85831"/>
                </a:lnTo>
                <a:lnTo>
                  <a:pt x="18227" y="87238"/>
                </a:lnTo>
                <a:lnTo>
                  <a:pt x="39375" y="87238"/>
                </a:lnTo>
                <a:lnTo>
                  <a:pt x="37878" y="85831"/>
                </a:lnTo>
                <a:lnTo>
                  <a:pt x="36568" y="84425"/>
                </a:lnTo>
                <a:lnTo>
                  <a:pt x="36568" y="81612"/>
                </a:lnTo>
                <a:lnTo>
                  <a:pt x="35070" y="80205"/>
                </a:lnTo>
                <a:lnTo>
                  <a:pt x="35070" y="45025"/>
                </a:lnTo>
                <a:lnTo>
                  <a:pt x="36452" y="11270"/>
                </a:lnTo>
                <a:close/>
              </a:path>
              <a:path w="52069" h="92075">
                <a:moveTo>
                  <a:pt x="36568" y="0"/>
                </a:moveTo>
                <a:lnTo>
                  <a:pt x="35070" y="0"/>
                </a:lnTo>
                <a:lnTo>
                  <a:pt x="27469" y="3373"/>
                </a:lnTo>
                <a:lnTo>
                  <a:pt x="19177" y="6872"/>
                </a:lnTo>
                <a:lnTo>
                  <a:pt x="10064" y="10105"/>
                </a:lnTo>
                <a:lnTo>
                  <a:pt x="0" y="12676"/>
                </a:lnTo>
                <a:lnTo>
                  <a:pt x="1403" y="19709"/>
                </a:lnTo>
                <a:lnTo>
                  <a:pt x="1403" y="21115"/>
                </a:lnTo>
                <a:lnTo>
                  <a:pt x="2807" y="21115"/>
                </a:lnTo>
                <a:lnTo>
                  <a:pt x="2807" y="19709"/>
                </a:lnTo>
                <a:lnTo>
                  <a:pt x="8421" y="16896"/>
                </a:lnTo>
                <a:lnTo>
                  <a:pt x="12613" y="15489"/>
                </a:lnTo>
                <a:lnTo>
                  <a:pt x="19725" y="11270"/>
                </a:lnTo>
                <a:lnTo>
                  <a:pt x="36452" y="11270"/>
                </a:lnTo>
                <a:lnTo>
                  <a:pt x="36568" y="0"/>
                </a:lnTo>
                <a:close/>
              </a:path>
            </a:pathLst>
          </a:custGeom>
          <a:solidFill>
            <a:srgbClr val="000000"/>
          </a:solidFill>
        </p:spPr>
        <p:txBody>
          <a:bodyPr wrap="square" lIns="0" tIns="0" rIns="0" bIns="0" rtlCol="0"/>
          <a:lstStyle/>
          <a:p>
            <a:endParaRPr/>
          </a:p>
        </p:txBody>
      </p:sp>
      <p:sp>
        <p:nvSpPr>
          <p:cNvPr id="123" name="object 123"/>
          <p:cNvSpPr/>
          <p:nvPr/>
        </p:nvSpPr>
        <p:spPr>
          <a:xfrm>
            <a:off x="1958556" y="3705801"/>
            <a:ext cx="60325" cy="93345"/>
          </a:xfrm>
          <a:custGeom>
            <a:avLst/>
            <a:gdLst/>
            <a:ahLst/>
            <a:cxnLst/>
            <a:rect l="l" t="t" r="r" b="b"/>
            <a:pathLst>
              <a:path w="60325" h="93345">
                <a:moveTo>
                  <a:pt x="50809" y="11270"/>
                </a:moveTo>
                <a:lnTo>
                  <a:pt x="30878" y="11270"/>
                </a:lnTo>
                <a:lnTo>
                  <a:pt x="34996" y="12676"/>
                </a:lnTo>
                <a:lnTo>
                  <a:pt x="37803" y="15489"/>
                </a:lnTo>
                <a:lnTo>
                  <a:pt x="43417" y="23928"/>
                </a:lnTo>
                <a:lnTo>
                  <a:pt x="43417" y="35180"/>
                </a:lnTo>
                <a:lnTo>
                  <a:pt x="0" y="88644"/>
                </a:lnTo>
                <a:lnTo>
                  <a:pt x="0" y="92863"/>
                </a:lnTo>
                <a:lnTo>
                  <a:pt x="60260" y="92863"/>
                </a:lnTo>
                <a:lnTo>
                  <a:pt x="58950" y="90051"/>
                </a:lnTo>
                <a:lnTo>
                  <a:pt x="58950" y="84425"/>
                </a:lnTo>
                <a:lnTo>
                  <a:pt x="60260" y="81612"/>
                </a:lnTo>
                <a:lnTo>
                  <a:pt x="14035" y="81612"/>
                </a:lnTo>
                <a:lnTo>
                  <a:pt x="33458" y="62050"/>
                </a:lnTo>
                <a:lnTo>
                  <a:pt x="39253" y="55934"/>
                </a:lnTo>
                <a:lnTo>
                  <a:pt x="43996" y="50346"/>
                </a:lnTo>
                <a:lnTo>
                  <a:pt x="47722" y="45025"/>
                </a:lnTo>
                <a:lnTo>
                  <a:pt x="53336" y="39399"/>
                </a:lnTo>
                <a:lnTo>
                  <a:pt x="54646" y="32367"/>
                </a:lnTo>
                <a:lnTo>
                  <a:pt x="54646" y="18302"/>
                </a:lnTo>
                <a:lnTo>
                  <a:pt x="51839" y="12676"/>
                </a:lnTo>
                <a:lnTo>
                  <a:pt x="50809" y="11270"/>
                </a:lnTo>
                <a:close/>
              </a:path>
              <a:path w="60325" h="93345">
                <a:moveTo>
                  <a:pt x="58950" y="80205"/>
                </a:moveTo>
                <a:lnTo>
                  <a:pt x="54646" y="81612"/>
                </a:lnTo>
                <a:lnTo>
                  <a:pt x="60260" y="81612"/>
                </a:lnTo>
                <a:lnTo>
                  <a:pt x="58950" y="80205"/>
                </a:lnTo>
                <a:close/>
              </a:path>
              <a:path w="60325" h="93345">
                <a:moveTo>
                  <a:pt x="36493" y="0"/>
                </a:moveTo>
                <a:lnTo>
                  <a:pt x="23767" y="0"/>
                </a:lnTo>
                <a:lnTo>
                  <a:pt x="19650" y="1406"/>
                </a:lnTo>
                <a:lnTo>
                  <a:pt x="15345" y="2831"/>
                </a:lnTo>
                <a:lnTo>
                  <a:pt x="11228" y="4238"/>
                </a:lnTo>
                <a:lnTo>
                  <a:pt x="5614" y="9863"/>
                </a:lnTo>
                <a:lnTo>
                  <a:pt x="5614" y="14083"/>
                </a:lnTo>
                <a:lnTo>
                  <a:pt x="4117" y="19709"/>
                </a:lnTo>
                <a:lnTo>
                  <a:pt x="2807" y="28147"/>
                </a:lnTo>
                <a:lnTo>
                  <a:pt x="6924" y="28147"/>
                </a:lnTo>
                <a:lnTo>
                  <a:pt x="8421" y="21115"/>
                </a:lnTo>
                <a:lnTo>
                  <a:pt x="9731" y="18302"/>
                </a:lnTo>
                <a:lnTo>
                  <a:pt x="11228" y="16896"/>
                </a:lnTo>
                <a:lnTo>
                  <a:pt x="11228" y="15489"/>
                </a:lnTo>
                <a:lnTo>
                  <a:pt x="12538" y="14083"/>
                </a:lnTo>
                <a:lnTo>
                  <a:pt x="18153" y="11270"/>
                </a:lnTo>
                <a:lnTo>
                  <a:pt x="50809" y="11270"/>
                </a:lnTo>
                <a:lnTo>
                  <a:pt x="47722" y="7051"/>
                </a:lnTo>
                <a:lnTo>
                  <a:pt x="43417" y="2831"/>
                </a:lnTo>
                <a:lnTo>
                  <a:pt x="36493" y="0"/>
                </a:lnTo>
                <a:close/>
              </a:path>
            </a:pathLst>
          </a:custGeom>
          <a:solidFill>
            <a:srgbClr val="000000"/>
          </a:solidFill>
        </p:spPr>
        <p:txBody>
          <a:bodyPr wrap="square" lIns="0" tIns="0" rIns="0" bIns="0" rtlCol="0"/>
          <a:lstStyle/>
          <a:p>
            <a:endParaRPr/>
          </a:p>
        </p:txBody>
      </p:sp>
      <p:sp>
        <p:nvSpPr>
          <p:cNvPr id="124" name="object 124"/>
          <p:cNvSpPr/>
          <p:nvPr/>
        </p:nvSpPr>
        <p:spPr>
          <a:xfrm>
            <a:off x="2809318" y="3707209"/>
            <a:ext cx="57785" cy="93345"/>
          </a:xfrm>
          <a:custGeom>
            <a:avLst/>
            <a:gdLst/>
            <a:ahLst/>
            <a:cxnLst/>
            <a:rect l="l" t="t" r="r" b="b"/>
            <a:pathLst>
              <a:path w="57785" h="93345">
                <a:moveTo>
                  <a:pt x="2807" y="70360"/>
                </a:moveTo>
                <a:lnTo>
                  <a:pt x="0" y="71767"/>
                </a:lnTo>
                <a:lnTo>
                  <a:pt x="4117" y="83018"/>
                </a:lnTo>
                <a:lnTo>
                  <a:pt x="4117" y="84425"/>
                </a:lnTo>
                <a:lnTo>
                  <a:pt x="5614" y="87238"/>
                </a:lnTo>
                <a:lnTo>
                  <a:pt x="5614" y="88644"/>
                </a:lnTo>
                <a:lnTo>
                  <a:pt x="11228" y="91457"/>
                </a:lnTo>
                <a:lnTo>
                  <a:pt x="12538" y="91457"/>
                </a:lnTo>
                <a:lnTo>
                  <a:pt x="15345" y="92863"/>
                </a:lnTo>
                <a:lnTo>
                  <a:pt x="19650" y="92863"/>
                </a:lnTo>
                <a:lnTo>
                  <a:pt x="27565" y="92094"/>
                </a:lnTo>
                <a:lnTo>
                  <a:pt x="34551" y="89875"/>
                </a:lnTo>
                <a:lnTo>
                  <a:pt x="40730" y="86337"/>
                </a:lnTo>
                <a:lnTo>
                  <a:pt x="41318" y="85831"/>
                </a:lnTo>
                <a:lnTo>
                  <a:pt x="18153" y="85831"/>
                </a:lnTo>
                <a:lnTo>
                  <a:pt x="15345" y="84425"/>
                </a:lnTo>
                <a:lnTo>
                  <a:pt x="12538" y="84425"/>
                </a:lnTo>
                <a:lnTo>
                  <a:pt x="11228" y="83018"/>
                </a:lnTo>
                <a:lnTo>
                  <a:pt x="9731" y="81612"/>
                </a:lnTo>
                <a:lnTo>
                  <a:pt x="4117" y="73173"/>
                </a:lnTo>
                <a:lnTo>
                  <a:pt x="2807" y="70360"/>
                </a:lnTo>
                <a:close/>
              </a:path>
              <a:path w="57785" h="93345">
                <a:moveTo>
                  <a:pt x="53336" y="40806"/>
                </a:moveTo>
                <a:lnTo>
                  <a:pt x="33686" y="40806"/>
                </a:lnTo>
                <a:lnTo>
                  <a:pt x="37803" y="42212"/>
                </a:lnTo>
                <a:lnTo>
                  <a:pt x="42107" y="46431"/>
                </a:lnTo>
                <a:lnTo>
                  <a:pt x="47722" y="54889"/>
                </a:lnTo>
                <a:lnTo>
                  <a:pt x="47722" y="70360"/>
                </a:lnTo>
                <a:lnTo>
                  <a:pt x="44914" y="75986"/>
                </a:lnTo>
                <a:lnTo>
                  <a:pt x="40610" y="80205"/>
                </a:lnTo>
                <a:lnTo>
                  <a:pt x="36493" y="84425"/>
                </a:lnTo>
                <a:lnTo>
                  <a:pt x="32188" y="85831"/>
                </a:lnTo>
                <a:lnTo>
                  <a:pt x="41318" y="85831"/>
                </a:lnTo>
                <a:lnTo>
                  <a:pt x="57453" y="56295"/>
                </a:lnTo>
                <a:lnTo>
                  <a:pt x="57453" y="49244"/>
                </a:lnTo>
                <a:lnTo>
                  <a:pt x="56143" y="43619"/>
                </a:lnTo>
                <a:lnTo>
                  <a:pt x="53336" y="40806"/>
                </a:lnTo>
                <a:close/>
              </a:path>
              <a:path w="57785" h="93345">
                <a:moveTo>
                  <a:pt x="15345" y="0"/>
                </a:moveTo>
                <a:lnTo>
                  <a:pt x="6924" y="0"/>
                </a:lnTo>
                <a:lnTo>
                  <a:pt x="8421" y="5644"/>
                </a:lnTo>
                <a:lnTo>
                  <a:pt x="8238" y="35180"/>
                </a:lnTo>
                <a:lnTo>
                  <a:pt x="7766" y="42212"/>
                </a:lnTo>
                <a:lnTo>
                  <a:pt x="6924" y="47838"/>
                </a:lnTo>
                <a:lnTo>
                  <a:pt x="9731" y="49244"/>
                </a:lnTo>
                <a:lnTo>
                  <a:pt x="15345" y="43619"/>
                </a:lnTo>
                <a:lnTo>
                  <a:pt x="20960" y="40806"/>
                </a:lnTo>
                <a:lnTo>
                  <a:pt x="53336" y="40806"/>
                </a:lnTo>
                <a:lnTo>
                  <a:pt x="50529" y="37993"/>
                </a:lnTo>
                <a:lnTo>
                  <a:pt x="12538" y="37993"/>
                </a:lnTo>
                <a:lnTo>
                  <a:pt x="13427" y="27862"/>
                </a:lnTo>
                <a:lnTo>
                  <a:pt x="13848" y="20412"/>
                </a:lnTo>
                <a:lnTo>
                  <a:pt x="14035" y="11270"/>
                </a:lnTo>
                <a:lnTo>
                  <a:pt x="54646" y="11270"/>
                </a:lnTo>
                <a:lnTo>
                  <a:pt x="54646" y="8457"/>
                </a:lnTo>
                <a:lnTo>
                  <a:pt x="53336" y="7051"/>
                </a:lnTo>
                <a:lnTo>
                  <a:pt x="53336" y="4238"/>
                </a:lnTo>
                <a:lnTo>
                  <a:pt x="54646" y="2831"/>
                </a:lnTo>
                <a:lnTo>
                  <a:pt x="54646" y="1425"/>
                </a:lnTo>
                <a:lnTo>
                  <a:pt x="22457" y="1425"/>
                </a:lnTo>
                <a:lnTo>
                  <a:pt x="15345" y="0"/>
                </a:lnTo>
                <a:close/>
              </a:path>
              <a:path w="57785" h="93345">
                <a:moveTo>
                  <a:pt x="39300" y="30960"/>
                </a:moveTo>
                <a:lnTo>
                  <a:pt x="28071" y="30960"/>
                </a:lnTo>
                <a:lnTo>
                  <a:pt x="25264" y="32367"/>
                </a:lnTo>
                <a:lnTo>
                  <a:pt x="22457" y="32367"/>
                </a:lnTo>
                <a:lnTo>
                  <a:pt x="16843" y="35180"/>
                </a:lnTo>
                <a:lnTo>
                  <a:pt x="12538" y="37993"/>
                </a:lnTo>
                <a:lnTo>
                  <a:pt x="50529" y="37993"/>
                </a:lnTo>
                <a:lnTo>
                  <a:pt x="46224" y="33773"/>
                </a:lnTo>
                <a:lnTo>
                  <a:pt x="39300" y="30960"/>
                </a:lnTo>
                <a:close/>
              </a:path>
              <a:path w="57785" h="93345">
                <a:moveTo>
                  <a:pt x="54646" y="0"/>
                </a:moveTo>
                <a:lnTo>
                  <a:pt x="46224" y="0"/>
                </a:lnTo>
                <a:lnTo>
                  <a:pt x="37803" y="1425"/>
                </a:lnTo>
                <a:lnTo>
                  <a:pt x="54646" y="1425"/>
                </a:lnTo>
                <a:lnTo>
                  <a:pt x="54646" y="0"/>
                </a:lnTo>
                <a:close/>
              </a:path>
            </a:pathLst>
          </a:custGeom>
          <a:solidFill>
            <a:srgbClr val="000000"/>
          </a:solidFill>
        </p:spPr>
        <p:txBody>
          <a:bodyPr wrap="square" lIns="0" tIns="0" rIns="0" bIns="0" rtlCol="0"/>
          <a:lstStyle/>
          <a:p>
            <a:endParaRPr/>
          </a:p>
        </p:txBody>
      </p:sp>
      <p:sp>
        <p:nvSpPr>
          <p:cNvPr id="125" name="object 125"/>
          <p:cNvSpPr/>
          <p:nvPr/>
        </p:nvSpPr>
        <p:spPr>
          <a:xfrm>
            <a:off x="2876690" y="3705801"/>
            <a:ext cx="56515" cy="94615"/>
          </a:xfrm>
          <a:custGeom>
            <a:avLst/>
            <a:gdLst/>
            <a:ahLst/>
            <a:cxnLst/>
            <a:rect l="l" t="t" r="r" b="b"/>
            <a:pathLst>
              <a:path w="56514" h="94614">
                <a:moveTo>
                  <a:pt x="36493" y="0"/>
                </a:moveTo>
                <a:lnTo>
                  <a:pt x="20960" y="0"/>
                </a:lnTo>
                <a:lnTo>
                  <a:pt x="15345" y="2831"/>
                </a:lnTo>
                <a:lnTo>
                  <a:pt x="9731" y="7051"/>
                </a:lnTo>
                <a:lnTo>
                  <a:pt x="5614" y="11270"/>
                </a:lnTo>
                <a:lnTo>
                  <a:pt x="2807" y="18302"/>
                </a:lnTo>
                <a:lnTo>
                  <a:pt x="2807" y="29554"/>
                </a:lnTo>
                <a:lnTo>
                  <a:pt x="4117" y="33773"/>
                </a:lnTo>
                <a:lnTo>
                  <a:pt x="6924" y="36586"/>
                </a:lnTo>
                <a:lnTo>
                  <a:pt x="8421" y="39399"/>
                </a:lnTo>
                <a:lnTo>
                  <a:pt x="12538" y="42212"/>
                </a:lnTo>
                <a:lnTo>
                  <a:pt x="16843" y="45025"/>
                </a:lnTo>
                <a:lnTo>
                  <a:pt x="16843" y="46431"/>
                </a:lnTo>
                <a:lnTo>
                  <a:pt x="9474" y="51159"/>
                </a:lnTo>
                <a:lnTo>
                  <a:pt x="4210" y="56814"/>
                </a:lnTo>
                <a:lnTo>
                  <a:pt x="1052" y="63259"/>
                </a:lnTo>
                <a:lnTo>
                  <a:pt x="0" y="70360"/>
                </a:lnTo>
                <a:lnTo>
                  <a:pt x="0" y="77392"/>
                </a:lnTo>
                <a:lnTo>
                  <a:pt x="1310" y="83018"/>
                </a:lnTo>
                <a:lnTo>
                  <a:pt x="6924" y="87238"/>
                </a:lnTo>
                <a:lnTo>
                  <a:pt x="11228" y="91457"/>
                </a:lnTo>
                <a:lnTo>
                  <a:pt x="18153" y="94270"/>
                </a:lnTo>
                <a:lnTo>
                  <a:pt x="33686" y="94270"/>
                </a:lnTo>
                <a:lnTo>
                  <a:pt x="40610" y="91457"/>
                </a:lnTo>
                <a:lnTo>
                  <a:pt x="42388" y="90051"/>
                </a:lnTo>
                <a:lnTo>
                  <a:pt x="20960" y="90051"/>
                </a:lnTo>
                <a:lnTo>
                  <a:pt x="16843" y="87238"/>
                </a:lnTo>
                <a:lnTo>
                  <a:pt x="14035" y="84425"/>
                </a:lnTo>
                <a:lnTo>
                  <a:pt x="9731" y="80205"/>
                </a:lnTo>
                <a:lnTo>
                  <a:pt x="8421" y="75986"/>
                </a:lnTo>
                <a:lnTo>
                  <a:pt x="8421" y="64734"/>
                </a:lnTo>
                <a:lnTo>
                  <a:pt x="9731" y="60515"/>
                </a:lnTo>
                <a:lnTo>
                  <a:pt x="12538" y="56295"/>
                </a:lnTo>
                <a:lnTo>
                  <a:pt x="14035" y="53464"/>
                </a:lnTo>
                <a:lnTo>
                  <a:pt x="18153" y="50651"/>
                </a:lnTo>
                <a:lnTo>
                  <a:pt x="22457" y="47838"/>
                </a:lnTo>
                <a:lnTo>
                  <a:pt x="48657" y="47838"/>
                </a:lnTo>
                <a:lnTo>
                  <a:pt x="44914" y="45025"/>
                </a:lnTo>
                <a:lnTo>
                  <a:pt x="36493" y="40806"/>
                </a:lnTo>
                <a:lnTo>
                  <a:pt x="38801" y="39399"/>
                </a:lnTo>
                <a:lnTo>
                  <a:pt x="32188" y="39399"/>
                </a:lnTo>
                <a:lnTo>
                  <a:pt x="18153" y="32367"/>
                </a:lnTo>
                <a:lnTo>
                  <a:pt x="16843" y="29554"/>
                </a:lnTo>
                <a:lnTo>
                  <a:pt x="14035" y="26741"/>
                </a:lnTo>
                <a:lnTo>
                  <a:pt x="12538" y="23928"/>
                </a:lnTo>
                <a:lnTo>
                  <a:pt x="12538" y="15489"/>
                </a:lnTo>
                <a:lnTo>
                  <a:pt x="14035" y="11270"/>
                </a:lnTo>
                <a:lnTo>
                  <a:pt x="16843" y="8457"/>
                </a:lnTo>
                <a:lnTo>
                  <a:pt x="19650" y="7051"/>
                </a:lnTo>
                <a:lnTo>
                  <a:pt x="23767" y="5644"/>
                </a:lnTo>
                <a:lnTo>
                  <a:pt x="46224" y="5644"/>
                </a:lnTo>
                <a:lnTo>
                  <a:pt x="42107" y="2831"/>
                </a:lnTo>
                <a:lnTo>
                  <a:pt x="36493" y="0"/>
                </a:lnTo>
                <a:close/>
              </a:path>
              <a:path w="56514" h="94614">
                <a:moveTo>
                  <a:pt x="48657" y="47838"/>
                </a:moveTo>
                <a:lnTo>
                  <a:pt x="22457" y="47838"/>
                </a:lnTo>
                <a:lnTo>
                  <a:pt x="32188" y="52057"/>
                </a:lnTo>
                <a:lnTo>
                  <a:pt x="37803" y="56295"/>
                </a:lnTo>
                <a:lnTo>
                  <a:pt x="42107" y="59108"/>
                </a:lnTo>
                <a:lnTo>
                  <a:pt x="44914" y="61921"/>
                </a:lnTo>
                <a:lnTo>
                  <a:pt x="46224" y="66141"/>
                </a:lnTo>
                <a:lnTo>
                  <a:pt x="46224" y="75986"/>
                </a:lnTo>
                <a:lnTo>
                  <a:pt x="44914" y="80205"/>
                </a:lnTo>
                <a:lnTo>
                  <a:pt x="40610" y="84425"/>
                </a:lnTo>
                <a:lnTo>
                  <a:pt x="37803" y="87238"/>
                </a:lnTo>
                <a:lnTo>
                  <a:pt x="32188" y="90051"/>
                </a:lnTo>
                <a:lnTo>
                  <a:pt x="42388" y="90051"/>
                </a:lnTo>
                <a:lnTo>
                  <a:pt x="47722" y="85831"/>
                </a:lnTo>
                <a:lnTo>
                  <a:pt x="53336" y="80205"/>
                </a:lnTo>
                <a:lnTo>
                  <a:pt x="56143" y="73173"/>
                </a:lnTo>
                <a:lnTo>
                  <a:pt x="56143" y="59108"/>
                </a:lnTo>
                <a:lnTo>
                  <a:pt x="54646" y="54870"/>
                </a:lnTo>
                <a:lnTo>
                  <a:pt x="51839" y="52057"/>
                </a:lnTo>
                <a:lnTo>
                  <a:pt x="50529" y="49244"/>
                </a:lnTo>
                <a:lnTo>
                  <a:pt x="48657" y="47838"/>
                </a:lnTo>
                <a:close/>
              </a:path>
              <a:path w="56514" h="94614">
                <a:moveTo>
                  <a:pt x="46224" y="5644"/>
                </a:moveTo>
                <a:lnTo>
                  <a:pt x="32188" y="5644"/>
                </a:lnTo>
                <a:lnTo>
                  <a:pt x="36493" y="7051"/>
                </a:lnTo>
                <a:lnTo>
                  <a:pt x="42107" y="12676"/>
                </a:lnTo>
                <a:lnTo>
                  <a:pt x="43417" y="15489"/>
                </a:lnTo>
                <a:lnTo>
                  <a:pt x="43417" y="25335"/>
                </a:lnTo>
                <a:lnTo>
                  <a:pt x="42107" y="28147"/>
                </a:lnTo>
                <a:lnTo>
                  <a:pt x="40610" y="30960"/>
                </a:lnTo>
                <a:lnTo>
                  <a:pt x="39300" y="33773"/>
                </a:lnTo>
                <a:lnTo>
                  <a:pt x="36493" y="36586"/>
                </a:lnTo>
                <a:lnTo>
                  <a:pt x="32188" y="39399"/>
                </a:lnTo>
                <a:lnTo>
                  <a:pt x="38801" y="39399"/>
                </a:lnTo>
                <a:lnTo>
                  <a:pt x="43417" y="36586"/>
                </a:lnTo>
                <a:lnTo>
                  <a:pt x="47722" y="33773"/>
                </a:lnTo>
                <a:lnTo>
                  <a:pt x="49032" y="29554"/>
                </a:lnTo>
                <a:lnTo>
                  <a:pt x="51839" y="26741"/>
                </a:lnTo>
                <a:lnTo>
                  <a:pt x="53336" y="22522"/>
                </a:lnTo>
                <a:lnTo>
                  <a:pt x="53336" y="14083"/>
                </a:lnTo>
                <a:lnTo>
                  <a:pt x="50529" y="9863"/>
                </a:lnTo>
                <a:lnTo>
                  <a:pt x="46224" y="5644"/>
                </a:lnTo>
                <a:close/>
              </a:path>
            </a:pathLst>
          </a:custGeom>
          <a:solidFill>
            <a:srgbClr val="000000"/>
          </a:solidFill>
        </p:spPr>
        <p:txBody>
          <a:bodyPr wrap="square" lIns="0" tIns="0" rIns="0" bIns="0" rtlCol="0"/>
          <a:lstStyle/>
          <a:p>
            <a:endParaRPr/>
          </a:p>
        </p:txBody>
      </p:sp>
      <p:sp>
        <p:nvSpPr>
          <p:cNvPr id="126" name="object 126"/>
          <p:cNvSpPr/>
          <p:nvPr/>
        </p:nvSpPr>
        <p:spPr>
          <a:xfrm>
            <a:off x="4763485" y="3707209"/>
            <a:ext cx="76200" cy="92075"/>
          </a:xfrm>
          <a:custGeom>
            <a:avLst/>
            <a:gdLst/>
            <a:ahLst/>
            <a:cxnLst/>
            <a:rect l="l" t="t" r="r" b="b"/>
            <a:pathLst>
              <a:path w="76200" h="92075">
                <a:moveTo>
                  <a:pt x="56143" y="87238"/>
                </a:moveTo>
                <a:lnTo>
                  <a:pt x="18153" y="87238"/>
                </a:lnTo>
                <a:lnTo>
                  <a:pt x="18153" y="91457"/>
                </a:lnTo>
                <a:lnTo>
                  <a:pt x="56143" y="91457"/>
                </a:lnTo>
                <a:lnTo>
                  <a:pt x="56143" y="87238"/>
                </a:lnTo>
                <a:close/>
              </a:path>
              <a:path w="76200" h="92075">
                <a:moveTo>
                  <a:pt x="44914" y="5644"/>
                </a:moveTo>
                <a:lnTo>
                  <a:pt x="30878" y="5644"/>
                </a:lnTo>
                <a:lnTo>
                  <a:pt x="30878" y="12676"/>
                </a:lnTo>
                <a:lnTo>
                  <a:pt x="32188" y="18302"/>
                </a:lnTo>
                <a:lnTo>
                  <a:pt x="32188" y="70360"/>
                </a:lnTo>
                <a:lnTo>
                  <a:pt x="30878" y="77392"/>
                </a:lnTo>
                <a:lnTo>
                  <a:pt x="30878" y="85831"/>
                </a:lnTo>
                <a:lnTo>
                  <a:pt x="29381" y="85831"/>
                </a:lnTo>
                <a:lnTo>
                  <a:pt x="28071" y="87238"/>
                </a:lnTo>
                <a:lnTo>
                  <a:pt x="44914" y="87238"/>
                </a:lnTo>
                <a:lnTo>
                  <a:pt x="44914" y="85831"/>
                </a:lnTo>
                <a:lnTo>
                  <a:pt x="43417" y="84425"/>
                </a:lnTo>
                <a:lnTo>
                  <a:pt x="43417" y="12676"/>
                </a:lnTo>
                <a:lnTo>
                  <a:pt x="44914" y="5644"/>
                </a:lnTo>
                <a:close/>
              </a:path>
              <a:path w="76200" h="92075">
                <a:moveTo>
                  <a:pt x="0" y="0"/>
                </a:moveTo>
                <a:lnTo>
                  <a:pt x="0" y="21115"/>
                </a:lnTo>
                <a:lnTo>
                  <a:pt x="4117" y="21115"/>
                </a:lnTo>
                <a:lnTo>
                  <a:pt x="5614" y="12676"/>
                </a:lnTo>
                <a:lnTo>
                  <a:pt x="5614" y="7051"/>
                </a:lnTo>
                <a:lnTo>
                  <a:pt x="8421" y="7051"/>
                </a:lnTo>
                <a:lnTo>
                  <a:pt x="14035" y="5644"/>
                </a:lnTo>
                <a:lnTo>
                  <a:pt x="74745" y="5644"/>
                </a:lnTo>
                <a:lnTo>
                  <a:pt x="75528" y="1425"/>
                </a:lnTo>
                <a:lnTo>
                  <a:pt x="40610" y="1425"/>
                </a:lnTo>
                <a:lnTo>
                  <a:pt x="35686" y="1402"/>
                </a:lnTo>
                <a:lnTo>
                  <a:pt x="27182" y="1247"/>
                </a:lnTo>
                <a:lnTo>
                  <a:pt x="15240" y="823"/>
                </a:lnTo>
                <a:lnTo>
                  <a:pt x="0" y="0"/>
                </a:lnTo>
                <a:close/>
              </a:path>
              <a:path w="76200" h="92075">
                <a:moveTo>
                  <a:pt x="74745" y="5644"/>
                </a:moveTo>
                <a:lnTo>
                  <a:pt x="54646" y="5644"/>
                </a:lnTo>
                <a:lnTo>
                  <a:pt x="60260" y="7051"/>
                </a:lnTo>
                <a:lnTo>
                  <a:pt x="67372" y="7051"/>
                </a:lnTo>
                <a:lnTo>
                  <a:pt x="68869" y="8457"/>
                </a:lnTo>
                <a:lnTo>
                  <a:pt x="68869" y="12676"/>
                </a:lnTo>
                <a:lnTo>
                  <a:pt x="70179" y="21115"/>
                </a:lnTo>
                <a:lnTo>
                  <a:pt x="74483" y="21115"/>
                </a:lnTo>
                <a:lnTo>
                  <a:pt x="74483" y="7051"/>
                </a:lnTo>
                <a:lnTo>
                  <a:pt x="74745" y="5644"/>
                </a:lnTo>
                <a:close/>
              </a:path>
              <a:path w="76200" h="92075">
                <a:moveTo>
                  <a:pt x="75793" y="0"/>
                </a:moveTo>
                <a:lnTo>
                  <a:pt x="40610" y="1425"/>
                </a:lnTo>
                <a:lnTo>
                  <a:pt x="75528" y="1425"/>
                </a:lnTo>
                <a:lnTo>
                  <a:pt x="75793" y="0"/>
                </a:lnTo>
                <a:close/>
              </a:path>
            </a:pathLst>
          </a:custGeom>
          <a:solidFill>
            <a:srgbClr val="000000"/>
          </a:solidFill>
        </p:spPr>
        <p:txBody>
          <a:bodyPr wrap="square" lIns="0" tIns="0" rIns="0" bIns="0" rtlCol="0"/>
          <a:lstStyle/>
          <a:p>
            <a:endParaRPr/>
          </a:p>
        </p:txBody>
      </p:sp>
      <p:sp>
        <p:nvSpPr>
          <p:cNvPr id="127" name="object 127"/>
          <p:cNvSpPr/>
          <p:nvPr/>
        </p:nvSpPr>
        <p:spPr>
          <a:xfrm>
            <a:off x="4844895" y="3707209"/>
            <a:ext cx="71755" cy="92075"/>
          </a:xfrm>
          <a:custGeom>
            <a:avLst/>
            <a:gdLst/>
            <a:ahLst/>
            <a:cxnLst/>
            <a:rect l="l" t="t" r="r" b="b"/>
            <a:pathLst>
              <a:path w="71754" h="92075">
                <a:moveTo>
                  <a:pt x="71676" y="68954"/>
                </a:moveTo>
                <a:lnTo>
                  <a:pt x="67372" y="68954"/>
                </a:lnTo>
                <a:lnTo>
                  <a:pt x="66062" y="74579"/>
                </a:lnTo>
                <a:lnTo>
                  <a:pt x="64565" y="80205"/>
                </a:lnTo>
                <a:lnTo>
                  <a:pt x="64565" y="83018"/>
                </a:lnTo>
                <a:lnTo>
                  <a:pt x="61757" y="84425"/>
                </a:lnTo>
                <a:lnTo>
                  <a:pt x="57640" y="84425"/>
                </a:lnTo>
                <a:lnTo>
                  <a:pt x="54833" y="85831"/>
                </a:lnTo>
                <a:lnTo>
                  <a:pt x="9918" y="85831"/>
                </a:lnTo>
                <a:lnTo>
                  <a:pt x="9918" y="87238"/>
                </a:lnTo>
                <a:lnTo>
                  <a:pt x="1497" y="87238"/>
                </a:lnTo>
                <a:lnTo>
                  <a:pt x="1497" y="91457"/>
                </a:lnTo>
                <a:lnTo>
                  <a:pt x="70179" y="91457"/>
                </a:lnTo>
                <a:lnTo>
                  <a:pt x="70179" y="78799"/>
                </a:lnTo>
                <a:lnTo>
                  <a:pt x="71676" y="68954"/>
                </a:lnTo>
                <a:close/>
              </a:path>
              <a:path w="71754" h="92075">
                <a:moveTo>
                  <a:pt x="37990" y="5644"/>
                </a:moveTo>
                <a:lnTo>
                  <a:pt x="9918" y="5644"/>
                </a:lnTo>
                <a:lnTo>
                  <a:pt x="11228" y="7051"/>
                </a:lnTo>
                <a:lnTo>
                  <a:pt x="11228" y="8457"/>
                </a:lnTo>
                <a:lnTo>
                  <a:pt x="12725" y="9863"/>
                </a:lnTo>
                <a:lnTo>
                  <a:pt x="12725" y="84425"/>
                </a:lnTo>
                <a:lnTo>
                  <a:pt x="11228" y="85831"/>
                </a:lnTo>
                <a:lnTo>
                  <a:pt x="32376" y="85831"/>
                </a:lnTo>
                <a:lnTo>
                  <a:pt x="25264" y="84425"/>
                </a:lnTo>
                <a:lnTo>
                  <a:pt x="25264" y="47838"/>
                </a:lnTo>
                <a:lnTo>
                  <a:pt x="58950" y="47838"/>
                </a:lnTo>
                <a:lnTo>
                  <a:pt x="58950" y="42212"/>
                </a:lnTo>
                <a:lnTo>
                  <a:pt x="25264" y="42212"/>
                </a:lnTo>
                <a:lnTo>
                  <a:pt x="25264" y="7051"/>
                </a:lnTo>
                <a:lnTo>
                  <a:pt x="32376" y="7051"/>
                </a:lnTo>
                <a:lnTo>
                  <a:pt x="37990" y="5644"/>
                </a:lnTo>
                <a:close/>
              </a:path>
              <a:path w="71754" h="92075">
                <a:moveTo>
                  <a:pt x="58950" y="47838"/>
                </a:moveTo>
                <a:lnTo>
                  <a:pt x="52026" y="47838"/>
                </a:lnTo>
                <a:lnTo>
                  <a:pt x="53336" y="49244"/>
                </a:lnTo>
                <a:lnTo>
                  <a:pt x="54833" y="49244"/>
                </a:lnTo>
                <a:lnTo>
                  <a:pt x="56143" y="52057"/>
                </a:lnTo>
                <a:lnTo>
                  <a:pt x="56143" y="60515"/>
                </a:lnTo>
                <a:lnTo>
                  <a:pt x="60447" y="60515"/>
                </a:lnTo>
                <a:lnTo>
                  <a:pt x="60447" y="54889"/>
                </a:lnTo>
                <a:lnTo>
                  <a:pt x="58950" y="49244"/>
                </a:lnTo>
                <a:lnTo>
                  <a:pt x="58950" y="47838"/>
                </a:lnTo>
                <a:close/>
              </a:path>
              <a:path w="71754" h="92075">
                <a:moveTo>
                  <a:pt x="60447" y="30960"/>
                </a:moveTo>
                <a:lnTo>
                  <a:pt x="56143" y="30960"/>
                </a:lnTo>
                <a:lnTo>
                  <a:pt x="56143" y="37993"/>
                </a:lnTo>
                <a:lnTo>
                  <a:pt x="54833" y="40806"/>
                </a:lnTo>
                <a:lnTo>
                  <a:pt x="53336" y="40806"/>
                </a:lnTo>
                <a:lnTo>
                  <a:pt x="52026" y="42212"/>
                </a:lnTo>
                <a:lnTo>
                  <a:pt x="58950" y="42212"/>
                </a:lnTo>
                <a:lnTo>
                  <a:pt x="60447" y="36586"/>
                </a:lnTo>
                <a:lnTo>
                  <a:pt x="60447" y="30960"/>
                </a:lnTo>
                <a:close/>
              </a:path>
              <a:path w="71754" h="92075">
                <a:moveTo>
                  <a:pt x="14035" y="0"/>
                </a:moveTo>
                <a:lnTo>
                  <a:pt x="0" y="0"/>
                </a:lnTo>
                <a:lnTo>
                  <a:pt x="0" y="4238"/>
                </a:lnTo>
                <a:lnTo>
                  <a:pt x="4304" y="5644"/>
                </a:lnTo>
                <a:lnTo>
                  <a:pt x="50529" y="5644"/>
                </a:lnTo>
                <a:lnTo>
                  <a:pt x="57640" y="7051"/>
                </a:lnTo>
                <a:lnTo>
                  <a:pt x="61757" y="8457"/>
                </a:lnTo>
                <a:lnTo>
                  <a:pt x="63255" y="12676"/>
                </a:lnTo>
                <a:lnTo>
                  <a:pt x="63255" y="21115"/>
                </a:lnTo>
                <a:lnTo>
                  <a:pt x="67372" y="21115"/>
                </a:lnTo>
                <a:lnTo>
                  <a:pt x="67372" y="12676"/>
                </a:lnTo>
                <a:lnTo>
                  <a:pt x="68869" y="5644"/>
                </a:lnTo>
                <a:lnTo>
                  <a:pt x="70179" y="1425"/>
                </a:lnTo>
                <a:lnTo>
                  <a:pt x="16843" y="1425"/>
                </a:lnTo>
                <a:lnTo>
                  <a:pt x="14035" y="0"/>
                </a:lnTo>
                <a:close/>
              </a:path>
              <a:path w="71754" h="92075">
                <a:moveTo>
                  <a:pt x="66062" y="0"/>
                </a:moveTo>
                <a:lnTo>
                  <a:pt x="46411" y="0"/>
                </a:lnTo>
                <a:lnTo>
                  <a:pt x="22457" y="1425"/>
                </a:lnTo>
                <a:lnTo>
                  <a:pt x="70179" y="1425"/>
                </a:lnTo>
                <a:lnTo>
                  <a:pt x="66062" y="0"/>
                </a:lnTo>
                <a:close/>
              </a:path>
            </a:pathLst>
          </a:custGeom>
          <a:solidFill>
            <a:srgbClr val="000000"/>
          </a:solidFill>
        </p:spPr>
        <p:txBody>
          <a:bodyPr wrap="square" lIns="0" tIns="0" rIns="0" bIns="0" rtlCol="0"/>
          <a:lstStyle/>
          <a:p>
            <a:endParaRPr/>
          </a:p>
        </p:txBody>
      </p:sp>
      <p:sp>
        <p:nvSpPr>
          <p:cNvPr id="128" name="object 128"/>
          <p:cNvSpPr/>
          <p:nvPr/>
        </p:nvSpPr>
        <p:spPr>
          <a:xfrm>
            <a:off x="4926304" y="3705801"/>
            <a:ext cx="85725" cy="94615"/>
          </a:xfrm>
          <a:custGeom>
            <a:avLst/>
            <a:gdLst/>
            <a:ahLst/>
            <a:cxnLst/>
            <a:rect l="l" t="t" r="r" b="b"/>
            <a:pathLst>
              <a:path w="85725" h="94614">
                <a:moveTo>
                  <a:pt x="60447" y="0"/>
                </a:moveTo>
                <a:lnTo>
                  <a:pt x="53336" y="0"/>
                </a:lnTo>
                <a:lnTo>
                  <a:pt x="45213" y="508"/>
                </a:lnTo>
                <a:lnTo>
                  <a:pt x="37756" y="1943"/>
                </a:lnTo>
                <a:lnTo>
                  <a:pt x="31071" y="4169"/>
                </a:lnTo>
                <a:lnTo>
                  <a:pt x="25264" y="7051"/>
                </a:lnTo>
                <a:lnTo>
                  <a:pt x="16843" y="9863"/>
                </a:lnTo>
                <a:lnTo>
                  <a:pt x="11228" y="15489"/>
                </a:lnTo>
                <a:lnTo>
                  <a:pt x="7111" y="22522"/>
                </a:lnTo>
                <a:lnTo>
                  <a:pt x="2807" y="29554"/>
                </a:lnTo>
                <a:lnTo>
                  <a:pt x="0" y="37993"/>
                </a:lnTo>
                <a:lnTo>
                  <a:pt x="0" y="46431"/>
                </a:lnTo>
                <a:lnTo>
                  <a:pt x="16843" y="84425"/>
                </a:lnTo>
                <a:lnTo>
                  <a:pt x="52026" y="94270"/>
                </a:lnTo>
                <a:lnTo>
                  <a:pt x="57640" y="94270"/>
                </a:lnTo>
                <a:lnTo>
                  <a:pt x="63255" y="92863"/>
                </a:lnTo>
                <a:lnTo>
                  <a:pt x="67372" y="92863"/>
                </a:lnTo>
                <a:lnTo>
                  <a:pt x="72986" y="91457"/>
                </a:lnTo>
                <a:lnTo>
                  <a:pt x="77290" y="88644"/>
                </a:lnTo>
                <a:lnTo>
                  <a:pt x="82905" y="87238"/>
                </a:lnTo>
                <a:lnTo>
                  <a:pt x="47722" y="87238"/>
                </a:lnTo>
                <a:lnTo>
                  <a:pt x="40797" y="85831"/>
                </a:lnTo>
                <a:lnTo>
                  <a:pt x="33686" y="81612"/>
                </a:lnTo>
                <a:lnTo>
                  <a:pt x="28071" y="78799"/>
                </a:lnTo>
                <a:lnTo>
                  <a:pt x="22457" y="73173"/>
                </a:lnTo>
                <a:lnTo>
                  <a:pt x="19650" y="66141"/>
                </a:lnTo>
                <a:lnTo>
                  <a:pt x="15533" y="60515"/>
                </a:lnTo>
                <a:lnTo>
                  <a:pt x="14056" y="53563"/>
                </a:lnTo>
                <a:lnTo>
                  <a:pt x="14035" y="45025"/>
                </a:lnTo>
                <a:lnTo>
                  <a:pt x="14585" y="36279"/>
                </a:lnTo>
                <a:lnTo>
                  <a:pt x="43876" y="6413"/>
                </a:lnTo>
                <a:lnTo>
                  <a:pt x="52026" y="5644"/>
                </a:lnTo>
                <a:lnTo>
                  <a:pt x="81408" y="5644"/>
                </a:lnTo>
                <a:lnTo>
                  <a:pt x="78600" y="4238"/>
                </a:lnTo>
                <a:lnTo>
                  <a:pt x="74483" y="2831"/>
                </a:lnTo>
                <a:lnTo>
                  <a:pt x="60447" y="0"/>
                </a:lnTo>
                <a:close/>
              </a:path>
              <a:path w="85725" h="94614">
                <a:moveTo>
                  <a:pt x="84215" y="78799"/>
                </a:moveTo>
                <a:lnTo>
                  <a:pt x="80098" y="83018"/>
                </a:lnTo>
                <a:lnTo>
                  <a:pt x="75793" y="84425"/>
                </a:lnTo>
                <a:lnTo>
                  <a:pt x="71676" y="85831"/>
                </a:lnTo>
                <a:lnTo>
                  <a:pt x="66062" y="87238"/>
                </a:lnTo>
                <a:lnTo>
                  <a:pt x="82905" y="87238"/>
                </a:lnTo>
                <a:lnTo>
                  <a:pt x="82905" y="84425"/>
                </a:lnTo>
                <a:lnTo>
                  <a:pt x="84215" y="83018"/>
                </a:lnTo>
                <a:lnTo>
                  <a:pt x="85712" y="80205"/>
                </a:lnTo>
                <a:lnTo>
                  <a:pt x="84215" y="78799"/>
                </a:lnTo>
                <a:close/>
              </a:path>
              <a:path w="85725" h="94614">
                <a:moveTo>
                  <a:pt x="84215" y="5644"/>
                </a:moveTo>
                <a:lnTo>
                  <a:pt x="56143" y="5644"/>
                </a:lnTo>
                <a:lnTo>
                  <a:pt x="60447" y="7051"/>
                </a:lnTo>
                <a:lnTo>
                  <a:pt x="64565" y="8457"/>
                </a:lnTo>
                <a:lnTo>
                  <a:pt x="68869" y="9863"/>
                </a:lnTo>
                <a:lnTo>
                  <a:pt x="72986" y="11270"/>
                </a:lnTo>
                <a:lnTo>
                  <a:pt x="77290" y="14083"/>
                </a:lnTo>
                <a:lnTo>
                  <a:pt x="77290" y="25335"/>
                </a:lnTo>
                <a:lnTo>
                  <a:pt x="81408" y="25335"/>
                </a:lnTo>
                <a:lnTo>
                  <a:pt x="81408" y="16896"/>
                </a:lnTo>
                <a:lnTo>
                  <a:pt x="82905" y="9863"/>
                </a:lnTo>
                <a:lnTo>
                  <a:pt x="84215" y="5644"/>
                </a:lnTo>
                <a:close/>
              </a:path>
            </a:pathLst>
          </a:custGeom>
          <a:solidFill>
            <a:srgbClr val="000000"/>
          </a:solidFill>
        </p:spPr>
        <p:txBody>
          <a:bodyPr wrap="square" lIns="0" tIns="0" rIns="0" bIns="0" rtlCol="0"/>
          <a:lstStyle/>
          <a:p>
            <a:endParaRPr/>
          </a:p>
        </p:txBody>
      </p:sp>
      <p:sp>
        <p:nvSpPr>
          <p:cNvPr id="129" name="object 129"/>
          <p:cNvSpPr/>
          <p:nvPr/>
        </p:nvSpPr>
        <p:spPr>
          <a:xfrm>
            <a:off x="5016133" y="3707209"/>
            <a:ext cx="97155" cy="92075"/>
          </a:xfrm>
          <a:custGeom>
            <a:avLst/>
            <a:gdLst/>
            <a:ahLst/>
            <a:cxnLst/>
            <a:rect l="l" t="t" r="r" b="b"/>
            <a:pathLst>
              <a:path w="97154" h="92075">
                <a:moveTo>
                  <a:pt x="30878" y="87238"/>
                </a:moveTo>
                <a:lnTo>
                  <a:pt x="0" y="87238"/>
                </a:lnTo>
                <a:lnTo>
                  <a:pt x="0" y="91457"/>
                </a:lnTo>
                <a:lnTo>
                  <a:pt x="30878" y="91457"/>
                </a:lnTo>
                <a:lnTo>
                  <a:pt x="30878" y="87238"/>
                </a:lnTo>
                <a:close/>
              </a:path>
              <a:path w="97154" h="92075">
                <a:moveTo>
                  <a:pt x="96941" y="87238"/>
                </a:moveTo>
                <a:lnTo>
                  <a:pt x="63255" y="87238"/>
                </a:lnTo>
                <a:lnTo>
                  <a:pt x="63255" y="91457"/>
                </a:lnTo>
                <a:lnTo>
                  <a:pt x="96941" y="91457"/>
                </a:lnTo>
                <a:lnTo>
                  <a:pt x="96941" y="87238"/>
                </a:lnTo>
                <a:close/>
              </a:path>
              <a:path w="97154" h="92075">
                <a:moveTo>
                  <a:pt x="22457" y="85831"/>
                </a:moveTo>
                <a:lnTo>
                  <a:pt x="8421" y="85831"/>
                </a:lnTo>
                <a:lnTo>
                  <a:pt x="7111" y="87238"/>
                </a:lnTo>
                <a:lnTo>
                  <a:pt x="23954" y="87238"/>
                </a:lnTo>
                <a:lnTo>
                  <a:pt x="22457" y="85831"/>
                </a:lnTo>
                <a:close/>
              </a:path>
              <a:path w="97154" h="92075">
                <a:moveTo>
                  <a:pt x="91326" y="85831"/>
                </a:moveTo>
                <a:lnTo>
                  <a:pt x="72986" y="85831"/>
                </a:lnTo>
                <a:lnTo>
                  <a:pt x="72986" y="87238"/>
                </a:lnTo>
                <a:lnTo>
                  <a:pt x="91326" y="87238"/>
                </a:lnTo>
                <a:lnTo>
                  <a:pt x="91326" y="85831"/>
                </a:lnTo>
                <a:close/>
              </a:path>
              <a:path w="97154" h="92075">
                <a:moveTo>
                  <a:pt x="52026" y="0"/>
                </a:moveTo>
                <a:lnTo>
                  <a:pt x="47722" y="0"/>
                </a:lnTo>
                <a:lnTo>
                  <a:pt x="46411" y="4238"/>
                </a:lnTo>
                <a:lnTo>
                  <a:pt x="42107" y="12676"/>
                </a:lnTo>
                <a:lnTo>
                  <a:pt x="37990" y="22522"/>
                </a:lnTo>
                <a:lnTo>
                  <a:pt x="19650" y="61921"/>
                </a:lnTo>
                <a:lnTo>
                  <a:pt x="16843" y="70360"/>
                </a:lnTo>
                <a:lnTo>
                  <a:pt x="14035" y="75986"/>
                </a:lnTo>
                <a:lnTo>
                  <a:pt x="11228" y="83018"/>
                </a:lnTo>
                <a:lnTo>
                  <a:pt x="9918" y="84425"/>
                </a:lnTo>
                <a:lnTo>
                  <a:pt x="9918" y="85831"/>
                </a:lnTo>
                <a:lnTo>
                  <a:pt x="19650" y="85831"/>
                </a:lnTo>
                <a:lnTo>
                  <a:pt x="19650" y="81612"/>
                </a:lnTo>
                <a:lnTo>
                  <a:pt x="21147" y="77392"/>
                </a:lnTo>
                <a:lnTo>
                  <a:pt x="23954" y="70360"/>
                </a:lnTo>
                <a:lnTo>
                  <a:pt x="28071" y="60515"/>
                </a:lnTo>
                <a:lnTo>
                  <a:pt x="78144" y="60515"/>
                </a:lnTo>
                <a:lnTo>
                  <a:pt x="75716" y="54889"/>
                </a:lnTo>
                <a:lnTo>
                  <a:pt x="30878" y="54889"/>
                </a:lnTo>
                <a:lnTo>
                  <a:pt x="46411" y="16896"/>
                </a:lnTo>
                <a:lnTo>
                  <a:pt x="59318" y="16896"/>
                </a:lnTo>
                <a:lnTo>
                  <a:pt x="52026" y="0"/>
                </a:lnTo>
                <a:close/>
              </a:path>
              <a:path w="97154" h="92075">
                <a:moveTo>
                  <a:pt x="78144" y="60515"/>
                </a:moveTo>
                <a:lnTo>
                  <a:pt x="64565" y="60515"/>
                </a:lnTo>
                <a:lnTo>
                  <a:pt x="71676" y="78799"/>
                </a:lnTo>
                <a:lnTo>
                  <a:pt x="72986" y="81612"/>
                </a:lnTo>
                <a:lnTo>
                  <a:pt x="74483" y="83018"/>
                </a:lnTo>
                <a:lnTo>
                  <a:pt x="74483" y="85831"/>
                </a:lnTo>
                <a:lnTo>
                  <a:pt x="88519" y="85831"/>
                </a:lnTo>
                <a:lnTo>
                  <a:pt x="88519" y="84425"/>
                </a:lnTo>
                <a:lnTo>
                  <a:pt x="87022" y="83018"/>
                </a:lnTo>
                <a:lnTo>
                  <a:pt x="85712" y="80205"/>
                </a:lnTo>
                <a:lnTo>
                  <a:pt x="84215" y="74579"/>
                </a:lnTo>
                <a:lnTo>
                  <a:pt x="78144" y="60515"/>
                </a:lnTo>
                <a:close/>
              </a:path>
              <a:path w="97154" h="92075">
                <a:moveTo>
                  <a:pt x="59318" y="16896"/>
                </a:moveTo>
                <a:lnTo>
                  <a:pt x="46411" y="16896"/>
                </a:lnTo>
                <a:lnTo>
                  <a:pt x="63255" y="54889"/>
                </a:lnTo>
                <a:lnTo>
                  <a:pt x="75716" y="54889"/>
                </a:lnTo>
                <a:lnTo>
                  <a:pt x="59318" y="16896"/>
                </a:lnTo>
                <a:close/>
              </a:path>
            </a:pathLst>
          </a:custGeom>
          <a:solidFill>
            <a:srgbClr val="000000"/>
          </a:solidFill>
        </p:spPr>
        <p:txBody>
          <a:bodyPr wrap="square" lIns="0" tIns="0" rIns="0" bIns="0" rtlCol="0"/>
          <a:lstStyle/>
          <a:p>
            <a:endParaRPr/>
          </a:p>
        </p:txBody>
      </p:sp>
      <p:sp>
        <p:nvSpPr>
          <p:cNvPr id="130" name="object 130"/>
          <p:cNvSpPr/>
          <p:nvPr/>
        </p:nvSpPr>
        <p:spPr>
          <a:xfrm>
            <a:off x="5880974" y="3705801"/>
            <a:ext cx="57785" cy="94615"/>
          </a:xfrm>
          <a:custGeom>
            <a:avLst/>
            <a:gdLst/>
            <a:ahLst/>
            <a:cxnLst/>
            <a:rect l="l" t="t" r="r" b="b"/>
            <a:pathLst>
              <a:path w="57785" h="94614">
                <a:moveTo>
                  <a:pt x="36448" y="0"/>
                </a:moveTo>
                <a:lnTo>
                  <a:pt x="21102" y="0"/>
                </a:lnTo>
                <a:lnTo>
                  <a:pt x="13990" y="4238"/>
                </a:lnTo>
                <a:lnTo>
                  <a:pt x="81" y="45025"/>
                </a:lnTo>
                <a:lnTo>
                  <a:pt x="0" y="49244"/>
                </a:lnTo>
                <a:lnTo>
                  <a:pt x="207" y="55716"/>
                </a:lnTo>
                <a:lnTo>
                  <a:pt x="15487" y="92863"/>
                </a:lnTo>
                <a:lnTo>
                  <a:pt x="21102" y="94270"/>
                </a:lnTo>
                <a:lnTo>
                  <a:pt x="36448" y="94270"/>
                </a:lnTo>
                <a:lnTo>
                  <a:pt x="43559" y="90051"/>
                </a:lnTo>
                <a:lnTo>
                  <a:pt x="23909" y="90051"/>
                </a:lnTo>
                <a:lnTo>
                  <a:pt x="19605" y="87238"/>
                </a:lnTo>
                <a:lnTo>
                  <a:pt x="11284" y="49244"/>
                </a:lnTo>
                <a:lnTo>
                  <a:pt x="11461" y="34235"/>
                </a:lnTo>
                <a:lnTo>
                  <a:pt x="22412" y="5644"/>
                </a:lnTo>
                <a:lnTo>
                  <a:pt x="47021" y="5644"/>
                </a:lnTo>
                <a:lnTo>
                  <a:pt x="44869" y="4238"/>
                </a:lnTo>
                <a:lnTo>
                  <a:pt x="40752" y="1406"/>
                </a:lnTo>
                <a:lnTo>
                  <a:pt x="36448" y="0"/>
                </a:lnTo>
                <a:close/>
              </a:path>
              <a:path w="57785" h="94614">
                <a:moveTo>
                  <a:pt x="47021" y="5644"/>
                </a:moveTo>
                <a:lnTo>
                  <a:pt x="33640" y="5644"/>
                </a:lnTo>
                <a:lnTo>
                  <a:pt x="37945" y="8457"/>
                </a:lnTo>
                <a:lnTo>
                  <a:pt x="40752" y="12676"/>
                </a:lnTo>
                <a:lnTo>
                  <a:pt x="46188" y="55716"/>
                </a:lnTo>
                <a:lnTo>
                  <a:pt x="46068" y="60045"/>
                </a:lnTo>
                <a:lnTo>
                  <a:pt x="45103" y="69127"/>
                </a:lnTo>
                <a:lnTo>
                  <a:pt x="43366" y="76359"/>
                </a:lnTo>
                <a:lnTo>
                  <a:pt x="37945" y="87238"/>
                </a:lnTo>
                <a:lnTo>
                  <a:pt x="33640" y="90051"/>
                </a:lnTo>
                <a:lnTo>
                  <a:pt x="43559" y="90051"/>
                </a:lnTo>
                <a:lnTo>
                  <a:pt x="57595" y="42212"/>
                </a:lnTo>
                <a:lnTo>
                  <a:pt x="57309" y="34235"/>
                </a:lnTo>
                <a:lnTo>
                  <a:pt x="56496" y="27444"/>
                </a:lnTo>
                <a:lnTo>
                  <a:pt x="55148" y="21643"/>
                </a:lnTo>
                <a:lnTo>
                  <a:pt x="53291" y="16896"/>
                </a:lnTo>
                <a:lnTo>
                  <a:pt x="51981" y="11270"/>
                </a:lnTo>
                <a:lnTo>
                  <a:pt x="49174" y="7051"/>
                </a:lnTo>
                <a:lnTo>
                  <a:pt x="47021" y="5644"/>
                </a:lnTo>
                <a:close/>
              </a:path>
            </a:pathLst>
          </a:custGeom>
          <a:solidFill>
            <a:srgbClr val="000000"/>
          </a:solidFill>
        </p:spPr>
        <p:txBody>
          <a:bodyPr wrap="square" lIns="0" tIns="0" rIns="0" bIns="0" rtlCol="0"/>
          <a:lstStyle/>
          <a:p>
            <a:endParaRPr/>
          </a:p>
        </p:txBody>
      </p:sp>
      <p:sp>
        <p:nvSpPr>
          <p:cNvPr id="131" name="object 131"/>
          <p:cNvSpPr/>
          <p:nvPr/>
        </p:nvSpPr>
        <p:spPr>
          <a:xfrm>
            <a:off x="6640553" y="3707209"/>
            <a:ext cx="59055" cy="92075"/>
          </a:xfrm>
          <a:custGeom>
            <a:avLst/>
            <a:gdLst/>
            <a:ahLst/>
            <a:cxnLst/>
            <a:rect l="l" t="t" r="r" b="b"/>
            <a:pathLst>
              <a:path w="59054" h="92075">
                <a:moveTo>
                  <a:pt x="55143" y="11270"/>
                </a:moveTo>
                <a:lnTo>
                  <a:pt x="47722" y="11270"/>
                </a:lnTo>
                <a:lnTo>
                  <a:pt x="41008" y="24983"/>
                </a:lnTo>
                <a:lnTo>
                  <a:pt x="37010" y="32631"/>
                </a:lnTo>
                <a:lnTo>
                  <a:pt x="32188" y="40806"/>
                </a:lnTo>
                <a:lnTo>
                  <a:pt x="22466" y="56617"/>
                </a:lnTo>
                <a:lnTo>
                  <a:pt x="14339" y="70182"/>
                </a:lnTo>
                <a:lnTo>
                  <a:pt x="7792" y="81370"/>
                </a:lnTo>
                <a:lnTo>
                  <a:pt x="2807" y="90051"/>
                </a:lnTo>
                <a:lnTo>
                  <a:pt x="2807" y="91457"/>
                </a:lnTo>
                <a:lnTo>
                  <a:pt x="15345" y="91457"/>
                </a:lnTo>
                <a:lnTo>
                  <a:pt x="22738" y="74862"/>
                </a:lnTo>
                <a:lnTo>
                  <a:pt x="32376" y="54704"/>
                </a:lnTo>
                <a:lnTo>
                  <a:pt x="44400" y="31117"/>
                </a:lnTo>
                <a:lnTo>
                  <a:pt x="55143" y="11270"/>
                </a:lnTo>
                <a:close/>
              </a:path>
              <a:path w="59054" h="92075">
                <a:moveTo>
                  <a:pt x="6924" y="0"/>
                </a:moveTo>
                <a:lnTo>
                  <a:pt x="1310" y="0"/>
                </a:lnTo>
                <a:lnTo>
                  <a:pt x="0" y="1425"/>
                </a:lnTo>
                <a:lnTo>
                  <a:pt x="0" y="28147"/>
                </a:lnTo>
                <a:lnTo>
                  <a:pt x="4117" y="28147"/>
                </a:lnTo>
                <a:lnTo>
                  <a:pt x="4117" y="19709"/>
                </a:lnTo>
                <a:lnTo>
                  <a:pt x="5614" y="15489"/>
                </a:lnTo>
                <a:lnTo>
                  <a:pt x="5614" y="14083"/>
                </a:lnTo>
                <a:lnTo>
                  <a:pt x="6924" y="12676"/>
                </a:lnTo>
                <a:lnTo>
                  <a:pt x="8421" y="12676"/>
                </a:lnTo>
                <a:lnTo>
                  <a:pt x="11228" y="11270"/>
                </a:lnTo>
                <a:lnTo>
                  <a:pt x="55143" y="11270"/>
                </a:lnTo>
                <a:lnTo>
                  <a:pt x="58950" y="4238"/>
                </a:lnTo>
                <a:lnTo>
                  <a:pt x="58950" y="1425"/>
                </a:lnTo>
                <a:lnTo>
                  <a:pt x="15345" y="1425"/>
                </a:lnTo>
                <a:lnTo>
                  <a:pt x="6924" y="0"/>
                </a:lnTo>
                <a:close/>
              </a:path>
              <a:path w="59054" h="92075">
                <a:moveTo>
                  <a:pt x="58950" y="0"/>
                </a:moveTo>
                <a:lnTo>
                  <a:pt x="52637" y="222"/>
                </a:lnTo>
                <a:lnTo>
                  <a:pt x="34817" y="1202"/>
                </a:lnTo>
                <a:lnTo>
                  <a:pt x="23767" y="1425"/>
                </a:lnTo>
                <a:lnTo>
                  <a:pt x="58950" y="1425"/>
                </a:lnTo>
                <a:lnTo>
                  <a:pt x="58950" y="0"/>
                </a:lnTo>
                <a:close/>
              </a:path>
            </a:pathLst>
          </a:custGeom>
          <a:solidFill>
            <a:srgbClr val="000000"/>
          </a:solidFill>
        </p:spPr>
        <p:txBody>
          <a:bodyPr wrap="square" lIns="0" tIns="0" rIns="0" bIns="0" rtlCol="0"/>
          <a:lstStyle/>
          <a:p>
            <a:endParaRPr/>
          </a:p>
        </p:txBody>
      </p:sp>
      <p:sp>
        <p:nvSpPr>
          <p:cNvPr id="132" name="object 132"/>
          <p:cNvSpPr/>
          <p:nvPr/>
        </p:nvSpPr>
        <p:spPr>
          <a:xfrm>
            <a:off x="6702310" y="3705801"/>
            <a:ext cx="60325" cy="93345"/>
          </a:xfrm>
          <a:custGeom>
            <a:avLst/>
            <a:gdLst/>
            <a:ahLst/>
            <a:cxnLst/>
            <a:rect l="l" t="t" r="r" b="b"/>
            <a:pathLst>
              <a:path w="60325" h="93345">
                <a:moveTo>
                  <a:pt x="51932" y="11270"/>
                </a:moveTo>
                <a:lnTo>
                  <a:pt x="30878" y="11270"/>
                </a:lnTo>
                <a:lnTo>
                  <a:pt x="34996" y="12676"/>
                </a:lnTo>
                <a:lnTo>
                  <a:pt x="37803" y="15489"/>
                </a:lnTo>
                <a:lnTo>
                  <a:pt x="42107" y="19709"/>
                </a:lnTo>
                <a:lnTo>
                  <a:pt x="43417" y="23928"/>
                </a:lnTo>
                <a:lnTo>
                  <a:pt x="43417" y="35180"/>
                </a:lnTo>
                <a:lnTo>
                  <a:pt x="0" y="88644"/>
                </a:lnTo>
                <a:lnTo>
                  <a:pt x="0" y="92863"/>
                </a:lnTo>
                <a:lnTo>
                  <a:pt x="60260" y="92863"/>
                </a:lnTo>
                <a:lnTo>
                  <a:pt x="60260" y="81612"/>
                </a:lnTo>
                <a:lnTo>
                  <a:pt x="14035" y="81612"/>
                </a:lnTo>
                <a:lnTo>
                  <a:pt x="26574" y="68954"/>
                </a:lnTo>
                <a:lnTo>
                  <a:pt x="39978" y="55934"/>
                </a:lnTo>
                <a:lnTo>
                  <a:pt x="45180" y="50346"/>
                </a:lnTo>
                <a:lnTo>
                  <a:pt x="49032" y="45025"/>
                </a:lnTo>
                <a:lnTo>
                  <a:pt x="53336" y="39399"/>
                </a:lnTo>
                <a:lnTo>
                  <a:pt x="56143" y="32367"/>
                </a:lnTo>
                <a:lnTo>
                  <a:pt x="56143" y="18302"/>
                </a:lnTo>
                <a:lnTo>
                  <a:pt x="53336" y="12676"/>
                </a:lnTo>
                <a:lnTo>
                  <a:pt x="51932" y="11270"/>
                </a:lnTo>
                <a:close/>
              </a:path>
              <a:path w="60325" h="93345">
                <a:moveTo>
                  <a:pt x="60260" y="80205"/>
                </a:moveTo>
                <a:lnTo>
                  <a:pt x="54646" y="81612"/>
                </a:lnTo>
                <a:lnTo>
                  <a:pt x="60260" y="81612"/>
                </a:lnTo>
                <a:lnTo>
                  <a:pt x="60260" y="80205"/>
                </a:lnTo>
                <a:close/>
              </a:path>
              <a:path w="60325" h="93345">
                <a:moveTo>
                  <a:pt x="36493" y="0"/>
                </a:moveTo>
                <a:lnTo>
                  <a:pt x="23767" y="0"/>
                </a:lnTo>
                <a:lnTo>
                  <a:pt x="19650" y="1406"/>
                </a:lnTo>
                <a:lnTo>
                  <a:pt x="15345" y="2831"/>
                </a:lnTo>
                <a:lnTo>
                  <a:pt x="12538" y="4238"/>
                </a:lnTo>
                <a:lnTo>
                  <a:pt x="8421" y="7051"/>
                </a:lnTo>
                <a:lnTo>
                  <a:pt x="5614" y="9863"/>
                </a:lnTo>
                <a:lnTo>
                  <a:pt x="5614" y="14083"/>
                </a:lnTo>
                <a:lnTo>
                  <a:pt x="4117" y="19709"/>
                </a:lnTo>
                <a:lnTo>
                  <a:pt x="2807" y="28147"/>
                </a:lnTo>
                <a:lnTo>
                  <a:pt x="6924" y="28147"/>
                </a:lnTo>
                <a:lnTo>
                  <a:pt x="8421" y="21115"/>
                </a:lnTo>
                <a:lnTo>
                  <a:pt x="9731" y="18302"/>
                </a:lnTo>
                <a:lnTo>
                  <a:pt x="11228" y="16896"/>
                </a:lnTo>
                <a:lnTo>
                  <a:pt x="12538" y="15489"/>
                </a:lnTo>
                <a:lnTo>
                  <a:pt x="14035" y="14083"/>
                </a:lnTo>
                <a:lnTo>
                  <a:pt x="15345" y="12676"/>
                </a:lnTo>
                <a:lnTo>
                  <a:pt x="18153" y="11270"/>
                </a:lnTo>
                <a:lnTo>
                  <a:pt x="51932" y="11270"/>
                </a:lnTo>
                <a:lnTo>
                  <a:pt x="47722" y="7051"/>
                </a:lnTo>
                <a:lnTo>
                  <a:pt x="43417" y="2831"/>
                </a:lnTo>
                <a:lnTo>
                  <a:pt x="36493" y="0"/>
                </a:lnTo>
                <a:close/>
              </a:path>
            </a:pathLst>
          </a:custGeom>
          <a:solidFill>
            <a:srgbClr val="000000"/>
          </a:solidFill>
        </p:spPr>
        <p:txBody>
          <a:bodyPr wrap="square" lIns="0" tIns="0" rIns="0" bIns="0" rtlCol="0"/>
          <a:lstStyle/>
          <a:p>
            <a:endParaRPr/>
          </a:p>
        </p:txBody>
      </p:sp>
      <p:sp>
        <p:nvSpPr>
          <p:cNvPr id="133" name="object 133"/>
          <p:cNvSpPr/>
          <p:nvPr/>
        </p:nvSpPr>
        <p:spPr>
          <a:xfrm>
            <a:off x="7461745" y="3705801"/>
            <a:ext cx="57785" cy="94615"/>
          </a:xfrm>
          <a:custGeom>
            <a:avLst/>
            <a:gdLst/>
            <a:ahLst/>
            <a:cxnLst/>
            <a:rect l="l" t="t" r="r" b="b"/>
            <a:pathLst>
              <a:path w="57784" h="94614">
                <a:moveTo>
                  <a:pt x="37990" y="0"/>
                </a:moveTo>
                <a:lnTo>
                  <a:pt x="22457" y="0"/>
                </a:lnTo>
                <a:lnTo>
                  <a:pt x="15533" y="2831"/>
                </a:lnTo>
                <a:lnTo>
                  <a:pt x="11228" y="7051"/>
                </a:lnTo>
                <a:lnTo>
                  <a:pt x="5614" y="11270"/>
                </a:lnTo>
                <a:lnTo>
                  <a:pt x="2807" y="18302"/>
                </a:lnTo>
                <a:lnTo>
                  <a:pt x="2807" y="29554"/>
                </a:lnTo>
                <a:lnTo>
                  <a:pt x="4304" y="33773"/>
                </a:lnTo>
                <a:lnTo>
                  <a:pt x="12725" y="42212"/>
                </a:lnTo>
                <a:lnTo>
                  <a:pt x="18340" y="45025"/>
                </a:lnTo>
                <a:lnTo>
                  <a:pt x="18340" y="46431"/>
                </a:lnTo>
                <a:lnTo>
                  <a:pt x="10105" y="51159"/>
                </a:lnTo>
                <a:lnTo>
                  <a:pt x="4397" y="56814"/>
                </a:lnTo>
                <a:lnTo>
                  <a:pt x="1076" y="63259"/>
                </a:lnTo>
                <a:lnTo>
                  <a:pt x="0" y="70360"/>
                </a:lnTo>
                <a:lnTo>
                  <a:pt x="0" y="77392"/>
                </a:lnTo>
                <a:lnTo>
                  <a:pt x="2807" y="83018"/>
                </a:lnTo>
                <a:lnTo>
                  <a:pt x="7111" y="87238"/>
                </a:lnTo>
                <a:lnTo>
                  <a:pt x="12725" y="91457"/>
                </a:lnTo>
                <a:lnTo>
                  <a:pt x="18340" y="94270"/>
                </a:lnTo>
                <a:lnTo>
                  <a:pt x="35183" y="94270"/>
                </a:lnTo>
                <a:lnTo>
                  <a:pt x="42107" y="91457"/>
                </a:lnTo>
                <a:lnTo>
                  <a:pt x="43511" y="90051"/>
                </a:lnTo>
                <a:lnTo>
                  <a:pt x="22457" y="90051"/>
                </a:lnTo>
                <a:lnTo>
                  <a:pt x="18340" y="87238"/>
                </a:lnTo>
                <a:lnTo>
                  <a:pt x="14035" y="84425"/>
                </a:lnTo>
                <a:lnTo>
                  <a:pt x="11228" y="80205"/>
                </a:lnTo>
                <a:lnTo>
                  <a:pt x="9918" y="75986"/>
                </a:lnTo>
                <a:lnTo>
                  <a:pt x="9918" y="64734"/>
                </a:lnTo>
                <a:lnTo>
                  <a:pt x="11228" y="60515"/>
                </a:lnTo>
                <a:lnTo>
                  <a:pt x="14035" y="56295"/>
                </a:lnTo>
                <a:lnTo>
                  <a:pt x="15533" y="53464"/>
                </a:lnTo>
                <a:lnTo>
                  <a:pt x="18340" y="50651"/>
                </a:lnTo>
                <a:lnTo>
                  <a:pt x="22457" y="47838"/>
                </a:lnTo>
                <a:lnTo>
                  <a:pt x="49156" y="47838"/>
                </a:lnTo>
                <a:lnTo>
                  <a:pt x="46411" y="45025"/>
                </a:lnTo>
                <a:lnTo>
                  <a:pt x="37990" y="40806"/>
                </a:lnTo>
                <a:lnTo>
                  <a:pt x="39861" y="39399"/>
                </a:lnTo>
                <a:lnTo>
                  <a:pt x="32376" y="39399"/>
                </a:lnTo>
                <a:lnTo>
                  <a:pt x="25264" y="35180"/>
                </a:lnTo>
                <a:lnTo>
                  <a:pt x="19650" y="32367"/>
                </a:lnTo>
                <a:lnTo>
                  <a:pt x="14035" y="26741"/>
                </a:lnTo>
                <a:lnTo>
                  <a:pt x="14035" y="15489"/>
                </a:lnTo>
                <a:lnTo>
                  <a:pt x="15533" y="11270"/>
                </a:lnTo>
                <a:lnTo>
                  <a:pt x="18340" y="8457"/>
                </a:lnTo>
                <a:lnTo>
                  <a:pt x="23954" y="5644"/>
                </a:lnTo>
                <a:lnTo>
                  <a:pt x="47722" y="5644"/>
                </a:lnTo>
                <a:lnTo>
                  <a:pt x="43604" y="2831"/>
                </a:lnTo>
                <a:lnTo>
                  <a:pt x="37990" y="0"/>
                </a:lnTo>
                <a:close/>
              </a:path>
              <a:path w="57784" h="94614">
                <a:moveTo>
                  <a:pt x="49156" y="47838"/>
                </a:moveTo>
                <a:lnTo>
                  <a:pt x="22457" y="47838"/>
                </a:lnTo>
                <a:lnTo>
                  <a:pt x="32376" y="52057"/>
                </a:lnTo>
                <a:lnTo>
                  <a:pt x="39300" y="56295"/>
                </a:lnTo>
                <a:lnTo>
                  <a:pt x="44914" y="61921"/>
                </a:lnTo>
                <a:lnTo>
                  <a:pt x="47722" y="66141"/>
                </a:lnTo>
                <a:lnTo>
                  <a:pt x="47722" y="75986"/>
                </a:lnTo>
                <a:lnTo>
                  <a:pt x="42107" y="84425"/>
                </a:lnTo>
                <a:lnTo>
                  <a:pt x="37990" y="87238"/>
                </a:lnTo>
                <a:lnTo>
                  <a:pt x="33686" y="90051"/>
                </a:lnTo>
                <a:lnTo>
                  <a:pt x="43511" y="90051"/>
                </a:lnTo>
                <a:lnTo>
                  <a:pt x="47722" y="85831"/>
                </a:lnTo>
                <a:lnTo>
                  <a:pt x="54833" y="80205"/>
                </a:lnTo>
                <a:lnTo>
                  <a:pt x="57640" y="73173"/>
                </a:lnTo>
                <a:lnTo>
                  <a:pt x="57640" y="59108"/>
                </a:lnTo>
                <a:lnTo>
                  <a:pt x="56143" y="54870"/>
                </a:lnTo>
                <a:lnTo>
                  <a:pt x="49156" y="47838"/>
                </a:lnTo>
                <a:close/>
              </a:path>
              <a:path w="57784" h="94614">
                <a:moveTo>
                  <a:pt x="47722" y="5644"/>
                </a:moveTo>
                <a:lnTo>
                  <a:pt x="33686" y="5644"/>
                </a:lnTo>
                <a:lnTo>
                  <a:pt x="37990" y="7051"/>
                </a:lnTo>
                <a:lnTo>
                  <a:pt x="43604" y="12676"/>
                </a:lnTo>
                <a:lnTo>
                  <a:pt x="44914" y="15489"/>
                </a:lnTo>
                <a:lnTo>
                  <a:pt x="44914" y="25335"/>
                </a:lnTo>
                <a:lnTo>
                  <a:pt x="43604" y="28147"/>
                </a:lnTo>
                <a:lnTo>
                  <a:pt x="42107" y="30960"/>
                </a:lnTo>
                <a:lnTo>
                  <a:pt x="36493" y="36586"/>
                </a:lnTo>
                <a:lnTo>
                  <a:pt x="32376" y="39399"/>
                </a:lnTo>
                <a:lnTo>
                  <a:pt x="39861" y="39399"/>
                </a:lnTo>
                <a:lnTo>
                  <a:pt x="43604" y="36586"/>
                </a:lnTo>
                <a:lnTo>
                  <a:pt x="47722" y="33773"/>
                </a:lnTo>
                <a:lnTo>
                  <a:pt x="50529" y="29554"/>
                </a:lnTo>
                <a:lnTo>
                  <a:pt x="52026" y="26741"/>
                </a:lnTo>
                <a:lnTo>
                  <a:pt x="53336" y="22522"/>
                </a:lnTo>
                <a:lnTo>
                  <a:pt x="53336" y="14083"/>
                </a:lnTo>
                <a:lnTo>
                  <a:pt x="52026" y="9863"/>
                </a:lnTo>
                <a:lnTo>
                  <a:pt x="47722" y="5644"/>
                </a:lnTo>
                <a:close/>
              </a:path>
            </a:pathLst>
          </a:custGeom>
          <a:solidFill>
            <a:srgbClr val="000000"/>
          </a:solidFill>
        </p:spPr>
        <p:txBody>
          <a:bodyPr wrap="square" lIns="0" tIns="0" rIns="0" bIns="0" rtlCol="0"/>
          <a:lstStyle/>
          <a:p>
            <a:endParaRPr/>
          </a:p>
        </p:txBody>
      </p:sp>
      <p:sp>
        <p:nvSpPr>
          <p:cNvPr id="134" name="object 134"/>
          <p:cNvSpPr/>
          <p:nvPr/>
        </p:nvSpPr>
        <p:spPr>
          <a:xfrm>
            <a:off x="7526308" y="3705801"/>
            <a:ext cx="60960" cy="93345"/>
          </a:xfrm>
          <a:custGeom>
            <a:avLst/>
            <a:gdLst/>
            <a:ahLst/>
            <a:cxnLst/>
            <a:rect l="l" t="t" r="r" b="b"/>
            <a:pathLst>
              <a:path w="60959" h="93345">
                <a:moveTo>
                  <a:pt x="51932" y="11270"/>
                </a:moveTo>
                <a:lnTo>
                  <a:pt x="30878" y="11270"/>
                </a:lnTo>
                <a:lnTo>
                  <a:pt x="35183" y="12676"/>
                </a:lnTo>
                <a:lnTo>
                  <a:pt x="39300" y="15489"/>
                </a:lnTo>
                <a:lnTo>
                  <a:pt x="42107" y="19709"/>
                </a:lnTo>
                <a:lnTo>
                  <a:pt x="43604" y="23928"/>
                </a:lnTo>
                <a:lnTo>
                  <a:pt x="43604" y="35180"/>
                </a:lnTo>
                <a:lnTo>
                  <a:pt x="0" y="88644"/>
                </a:lnTo>
                <a:lnTo>
                  <a:pt x="0" y="92863"/>
                </a:lnTo>
                <a:lnTo>
                  <a:pt x="60447" y="92863"/>
                </a:lnTo>
                <a:lnTo>
                  <a:pt x="60447" y="81612"/>
                </a:lnTo>
                <a:lnTo>
                  <a:pt x="14035" y="81612"/>
                </a:lnTo>
                <a:lnTo>
                  <a:pt x="26761" y="68954"/>
                </a:lnTo>
                <a:lnTo>
                  <a:pt x="34402" y="62050"/>
                </a:lnTo>
                <a:lnTo>
                  <a:pt x="40587" y="55934"/>
                </a:lnTo>
                <a:lnTo>
                  <a:pt x="45473" y="50346"/>
                </a:lnTo>
                <a:lnTo>
                  <a:pt x="49219" y="45025"/>
                </a:lnTo>
                <a:lnTo>
                  <a:pt x="53336" y="39399"/>
                </a:lnTo>
                <a:lnTo>
                  <a:pt x="56143" y="32367"/>
                </a:lnTo>
                <a:lnTo>
                  <a:pt x="56143" y="18302"/>
                </a:lnTo>
                <a:lnTo>
                  <a:pt x="53336" y="12676"/>
                </a:lnTo>
                <a:lnTo>
                  <a:pt x="51932" y="11270"/>
                </a:lnTo>
                <a:close/>
              </a:path>
              <a:path w="60959" h="93345">
                <a:moveTo>
                  <a:pt x="60447" y="80205"/>
                </a:moveTo>
                <a:lnTo>
                  <a:pt x="54833" y="81612"/>
                </a:lnTo>
                <a:lnTo>
                  <a:pt x="60447" y="81612"/>
                </a:lnTo>
                <a:lnTo>
                  <a:pt x="60447" y="80205"/>
                </a:lnTo>
                <a:close/>
              </a:path>
              <a:path w="60959" h="93345">
                <a:moveTo>
                  <a:pt x="36493" y="0"/>
                </a:moveTo>
                <a:lnTo>
                  <a:pt x="23954" y="0"/>
                </a:lnTo>
                <a:lnTo>
                  <a:pt x="19650" y="1406"/>
                </a:lnTo>
                <a:lnTo>
                  <a:pt x="15533" y="2831"/>
                </a:lnTo>
                <a:lnTo>
                  <a:pt x="12725" y="4238"/>
                </a:lnTo>
                <a:lnTo>
                  <a:pt x="8421" y="7051"/>
                </a:lnTo>
                <a:lnTo>
                  <a:pt x="5614" y="9863"/>
                </a:lnTo>
                <a:lnTo>
                  <a:pt x="5614" y="14083"/>
                </a:lnTo>
                <a:lnTo>
                  <a:pt x="4304" y="19709"/>
                </a:lnTo>
                <a:lnTo>
                  <a:pt x="4304" y="28147"/>
                </a:lnTo>
                <a:lnTo>
                  <a:pt x="7111" y="28147"/>
                </a:lnTo>
                <a:lnTo>
                  <a:pt x="9918" y="21115"/>
                </a:lnTo>
                <a:lnTo>
                  <a:pt x="9918" y="18302"/>
                </a:lnTo>
                <a:lnTo>
                  <a:pt x="11228" y="16896"/>
                </a:lnTo>
                <a:lnTo>
                  <a:pt x="12725" y="15489"/>
                </a:lnTo>
                <a:lnTo>
                  <a:pt x="14035" y="14083"/>
                </a:lnTo>
                <a:lnTo>
                  <a:pt x="15533" y="12676"/>
                </a:lnTo>
                <a:lnTo>
                  <a:pt x="18340" y="11270"/>
                </a:lnTo>
                <a:lnTo>
                  <a:pt x="51932" y="11270"/>
                </a:lnTo>
                <a:lnTo>
                  <a:pt x="47722" y="7051"/>
                </a:lnTo>
                <a:lnTo>
                  <a:pt x="43604" y="2831"/>
                </a:lnTo>
                <a:lnTo>
                  <a:pt x="36493" y="0"/>
                </a:lnTo>
                <a:close/>
              </a:path>
            </a:pathLst>
          </a:custGeom>
          <a:solidFill>
            <a:srgbClr val="000000"/>
          </a:solidFill>
        </p:spPr>
        <p:txBody>
          <a:bodyPr wrap="square" lIns="0" tIns="0" rIns="0" bIns="0" rtlCol="0"/>
          <a:lstStyle/>
          <a:p>
            <a:endParaRPr/>
          </a:p>
        </p:txBody>
      </p:sp>
      <p:sp>
        <p:nvSpPr>
          <p:cNvPr id="135" name="object 135"/>
          <p:cNvSpPr/>
          <p:nvPr/>
        </p:nvSpPr>
        <p:spPr>
          <a:xfrm>
            <a:off x="8474012" y="3705801"/>
            <a:ext cx="57785" cy="94615"/>
          </a:xfrm>
          <a:custGeom>
            <a:avLst/>
            <a:gdLst/>
            <a:ahLst/>
            <a:cxnLst/>
            <a:rect l="l" t="t" r="r" b="b"/>
            <a:pathLst>
              <a:path w="57784" h="94614">
                <a:moveTo>
                  <a:pt x="46224" y="0"/>
                </a:moveTo>
                <a:lnTo>
                  <a:pt x="12421" y="22170"/>
                </a:lnTo>
                <a:lnTo>
                  <a:pt x="0" y="59108"/>
                </a:lnTo>
                <a:lnTo>
                  <a:pt x="526" y="67020"/>
                </a:lnTo>
                <a:lnTo>
                  <a:pt x="2105" y="73876"/>
                </a:lnTo>
                <a:lnTo>
                  <a:pt x="4737" y="79678"/>
                </a:lnTo>
                <a:lnTo>
                  <a:pt x="8421" y="84425"/>
                </a:lnTo>
                <a:lnTo>
                  <a:pt x="12538" y="91457"/>
                </a:lnTo>
                <a:lnTo>
                  <a:pt x="19650" y="94270"/>
                </a:lnTo>
                <a:lnTo>
                  <a:pt x="34996" y="94270"/>
                </a:lnTo>
                <a:lnTo>
                  <a:pt x="42107" y="91457"/>
                </a:lnTo>
                <a:lnTo>
                  <a:pt x="43230" y="90051"/>
                </a:lnTo>
                <a:lnTo>
                  <a:pt x="25264" y="90051"/>
                </a:lnTo>
                <a:lnTo>
                  <a:pt x="20960" y="87238"/>
                </a:lnTo>
                <a:lnTo>
                  <a:pt x="18153" y="83018"/>
                </a:lnTo>
                <a:lnTo>
                  <a:pt x="14035" y="78799"/>
                </a:lnTo>
                <a:lnTo>
                  <a:pt x="12538" y="71767"/>
                </a:lnTo>
                <a:lnTo>
                  <a:pt x="12538" y="54870"/>
                </a:lnTo>
                <a:lnTo>
                  <a:pt x="14035" y="53464"/>
                </a:lnTo>
                <a:lnTo>
                  <a:pt x="15345" y="50651"/>
                </a:lnTo>
                <a:lnTo>
                  <a:pt x="16843" y="49244"/>
                </a:lnTo>
                <a:lnTo>
                  <a:pt x="19650" y="47838"/>
                </a:lnTo>
                <a:lnTo>
                  <a:pt x="12538" y="47838"/>
                </a:lnTo>
                <a:lnTo>
                  <a:pt x="14056" y="39312"/>
                </a:lnTo>
                <a:lnTo>
                  <a:pt x="15345" y="33773"/>
                </a:lnTo>
                <a:lnTo>
                  <a:pt x="18153" y="28147"/>
                </a:lnTo>
                <a:lnTo>
                  <a:pt x="22457" y="22522"/>
                </a:lnTo>
                <a:lnTo>
                  <a:pt x="26574" y="16896"/>
                </a:lnTo>
                <a:lnTo>
                  <a:pt x="32188" y="12676"/>
                </a:lnTo>
                <a:lnTo>
                  <a:pt x="36493" y="8457"/>
                </a:lnTo>
                <a:lnTo>
                  <a:pt x="43417" y="5644"/>
                </a:lnTo>
                <a:lnTo>
                  <a:pt x="50529" y="2831"/>
                </a:lnTo>
                <a:lnTo>
                  <a:pt x="46224" y="0"/>
                </a:lnTo>
                <a:close/>
              </a:path>
              <a:path w="57784" h="94614">
                <a:moveTo>
                  <a:pt x="51901" y="45025"/>
                </a:moveTo>
                <a:lnTo>
                  <a:pt x="33686" y="45025"/>
                </a:lnTo>
                <a:lnTo>
                  <a:pt x="37803" y="46431"/>
                </a:lnTo>
                <a:lnTo>
                  <a:pt x="40610" y="50651"/>
                </a:lnTo>
                <a:lnTo>
                  <a:pt x="44914" y="53464"/>
                </a:lnTo>
                <a:lnTo>
                  <a:pt x="46224" y="59108"/>
                </a:lnTo>
                <a:lnTo>
                  <a:pt x="46093" y="73876"/>
                </a:lnTo>
                <a:lnTo>
                  <a:pt x="44914" y="80205"/>
                </a:lnTo>
                <a:lnTo>
                  <a:pt x="40610" y="84425"/>
                </a:lnTo>
                <a:lnTo>
                  <a:pt x="37803" y="87238"/>
                </a:lnTo>
                <a:lnTo>
                  <a:pt x="33686" y="90051"/>
                </a:lnTo>
                <a:lnTo>
                  <a:pt x="43230" y="90051"/>
                </a:lnTo>
                <a:lnTo>
                  <a:pt x="47722" y="84425"/>
                </a:lnTo>
                <a:lnTo>
                  <a:pt x="54646" y="78799"/>
                </a:lnTo>
                <a:lnTo>
                  <a:pt x="57453" y="70360"/>
                </a:lnTo>
                <a:lnTo>
                  <a:pt x="57453" y="54870"/>
                </a:lnTo>
                <a:lnTo>
                  <a:pt x="54646" y="47838"/>
                </a:lnTo>
                <a:lnTo>
                  <a:pt x="51901" y="45025"/>
                </a:lnTo>
                <a:close/>
              </a:path>
              <a:path w="57784" h="94614">
                <a:moveTo>
                  <a:pt x="40610" y="37993"/>
                </a:moveTo>
                <a:lnTo>
                  <a:pt x="26574" y="37993"/>
                </a:lnTo>
                <a:lnTo>
                  <a:pt x="25264" y="39399"/>
                </a:lnTo>
                <a:lnTo>
                  <a:pt x="22457" y="40806"/>
                </a:lnTo>
                <a:lnTo>
                  <a:pt x="20960" y="42212"/>
                </a:lnTo>
                <a:lnTo>
                  <a:pt x="12538" y="47838"/>
                </a:lnTo>
                <a:lnTo>
                  <a:pt x="19650" y="47838"/>
                </a:lnTo>
                <a:lnTo>
                  <a:pt x="25264" y="45025"/>
                </a:lnTo>
                <a:lnTo>
                  <a:pt x="51901" y="45025"/>
                </a:lnTo>
                <a:lnTo>
                  <a:pt x="50529" y="43619"/>
                </a:lnTo>
                <a:lnTo>
                  <a:pt x="46224" y="39399"/>
                </a:lnTo>
                <a:lnTo>
                  <a:pt x="40610" y="37993"/>
                </a:lnTo>
                <a:close/>
              </a:path>
            </a:pathLst>
          </a:custGeom>
          <a:solidFill>
            <a:srgbClr val="000000"/>
          </a:solidFill>
        </p:spPr>
        <p:txBody>
          <a:bodyPr wrap="square" lIns="0" tIns="0" rIns="0" bIns="0" rtlCol="0"/>
          <a:lstStyle/>
          <a:p>
            <a:endParaRPr/>
          </a:p>
        </p:txBody>
      </p:sp>
      <p:sp>
        <p:nvSpPr>
          <p:cNvPr id="136" name="object 136"/>
          <p:cNvSpPr/>
          <p:nvPr/>
        </p:nvSpPr>
        <p:spPr>
          <a:xfrm>
            <a:off x="8539889" y="3705801"/>
            <a:ext cx="56515" cy="94615"/>
          </a:xfrm>
          <a:custGeom>
            <a:avLst/>
            <a:gdLst/>
            <a:ahLst/>
            <a:cxnLst/>
            <a:rect l="l" t="t" r="r" b="b"/>
            <a:pathLst>
              <a:path w="56515" h="94614">
                <a:moveTo>
                  <a:pt x="35183" y="0"/>
                </a:moveTo>
                <a:lnTo>
                  <a:pt x="21147" y="0"/>
                </a:lnTo>
                <a:lnTo>
                  <a:pt x="14035" y="4238"/>
                </a:lnTo>
                <a:lnTo>
                  <a:pt x="127" y="45025"/>
                </a:lnTo>
                <a:lnTo>
                  <a:pt x="0" y="67547"/>
                </a:lnTo>
                <a:lnTo>
                  <a:pt x="1497" y="73173"/>
                </a:lnTo>
                <a:lnTo>
                  <a:pt x="21147" y="94270"/>
                </a:lnTo>
                <a:lnTo>
                  <a:pt x="36493" y="94270"/>
                </a:lnTo>
                <a:lnTo>
                  <a:pt x="43604" y="90051"/>
                </a:lnTo>
                <a:lnTo>
                  <a:pt x="23954" y="90051"/>
                </a:lnTo>
                <a:lnTo>
                  <a:pt x="19650" y="87238"/>
                </a:lnTo>
                <a:lnTo>
                  <a:pt x="11329" y="49244"/>
                </a:lnTo>
                <a:lnTo>
                  <a:pt x="11506" y="34235"/>
                </a:lnTo>
                <a:lnTo>
                  <a:pt x="22457" y="5644"/>
                </a:lnTo>
                <a:lnTo>
                  <a:pt x="46318" y="5644"/>
                </a:lnTo>
                <a:lnTo>
                  <a:pt x="44914" y="4238"/>
                </a:lnTo>
                <a:lnTo>
                  <a:pt x="40797" y="1406"/>
                </a:lnTo>
                <a:lnTo>
                  <a:pt x="35183" y="0"/>
                </a:lnTo>
                <a:close/>
              </a:path>
              <a:path w="56515" h="94614">
                <a:moveTo>
                  <a:pt x="46318" y="5644"/>
                </a:moveTo>
                <a:lnTo>
                  <a:pt x="33686" y="5644"/>
                </a:lnTo>
                <a:lnTo>
                  <a:pt x="37990" y="8457"/>
                </a:lnTo>
                <a:lnTo>
                  <a:pt x="40797" y="12676"/>
                </a:lnTo>
                <a:lnTo>
                  <a:pt x="46411" y="49244"/>
                </a:lnTo>
                <a:lnTo>
                  <a:pt x="45929" y="60045"/>
                </a:lnTo>
                <a:lnTo>
                  <a:pt x="33686" y="90051"/>
                </a:lnTo>
                <a:lnTo>
                  <a:pt x="43604" y="90051"/>
                </a:lnTo>
                <a:lnTo>
                  <a:pt x="56038" y="45025"/>
                </a:lnTo>
                <a:lnTo>
                  <a:pt x="56096" y="34235"/>
                </a:lnTo>
                <a:lnTo>
                  <a:pt x="55792" y="27444"/>
                </a:lnTo>
                <a:lnTo>
                  <a:pt x="54959" y="21643"/>
                </a:lnTo>
                <a:lnTo>
                  <a:pt x="53336" y="16896"/>
                </a:lnTo>
                <a:lnTo>
                  <a:pt x="52026" y="11270"/>
                </a:lnTo>
                <a:lnTo>
                  <a:pt x="46318" y="5644"/>
                </a:lnTo>
                <a:close/>
              </a:path>
            </a:pathLst>
          </a:custGeom>
          <a:solidFill>
            <a:srgbClr val="000000"/>
          </a:solidFill>
        </p:spPr>
        <p:txBody>
          <a:bodyPr wrap="square" lIns="0" tIns="0" rIns="0" bIns="0" rtlCol="0"/>
          <a:lstStyle/>
          <a:p>
            <a:endParaRPr/>
          </a:p>
        </p:txBody>
      </p:sp>
      <p:sp>
        <p:nvSpPr>
          <p:cNvPr id="137" name="object 137"/>
          <p:cNvSpPr/>
          <p:nvPr/>
        </p:nvSpPr>
        <p:spPr>
          <a:xfrm>
            <a:off x="84309" y="2618287"/>
            <a:ext cx="9020175" cy="0"/>
          </a:xfrm>
          <a:custGeom>
            <a:avLst/>
            <a:gdLst/>
            <a:ahLst/>
            <a:cxnLst/>
            <a:rect l="l" t="t" r="r" b="b"/>
            <a:pathLst>
              <a:path w="9020175">
                <a:moveTo>
                  <a:pt x="0" y="0"/>
                </a:moveTo>
                <a:lnTo>
                  <a:pt x="0" y="0"/>
                </a:lnTo>
                <a:lnTo>
                  <a:pt x="9020009" y="0"/>
                </a:lnTo>
              </a:path>
            </a:pathLst>
          </a:custGeom>
          <a:ln w="9847">
            <a:solidFill>
              <a:srgbClr val="000000"/>
            </a:solidFill>
          </a:ln>
        </p:spPr>
        <p:txBody>
          <a:bodyPr wrap="square" lIns="0" tIns="0" rIns="0" bIns="0" rtlCol="0"/>
          <a:lstStyle/>
          <a:p>
            <a:endParaRPr/>
          </a:p>
        </p:txBody>
      </p:sp>
      <p:sp>
        <p:nvSpPr>
          <p:cNvPr id="138" name="object 138"/>
          <p:cNvSpPr/>
          <p:nvPr/>
        </p:nvSpPr>
        <p:spPr>
          <a:xfrm>
            <a:off x="84307" y="2884146"/>
            <a:ext cx="9011920" cy="0"/>
          </a:xfrm>
          <a:custGeom>
            <a:avLst/>
            <a:gdLst/>
            <a:ahLst/>
            <a:cxnLst/>
            <a:rect l="l" t="t" r="r" b="b"/>
            <a:pathLst>
              <a:path w="9011920">
                <a:moveTo>
                  <a:pt x="0" y="0"/>
                </a:moveTo>
                <a:lnTo>
                  <a:pt x="0" y="0"/>
                </a:lnTo>
                <a:lnTo>
                  <a:pt x="9011587" y="0"/>
                </a:lnTo>
              </a:path>
            </a:pathLst>
          </a:custGeom>
          <a:ln w="4220">
            <a:solidFill>
              <a:srgbClr val="000000"/>
            </a:solidFill>
          </a:ln>
        </p:spPr>
        <p:txBody>
          <a:bodyPr wrap="square" lIns="0" tIns="0" rIns="0" bIns="0" rtlCol="0"/>
          <a:lstStyle/>
          <a:p>
            <a:endParaRPr/>
          </a:p>
        </p:txBody>
      </p:sp>
      <p:sp>
        <p:nvSpPr>
          <p:cNvPr id="139" name="object 139"/>
          <p:cNvSpPr/>
          <p:nvPr/>
        </p:nvSpPr>
        <p:spPr>
          <a:xfrm>
            <a:off x="84309" y="3933742"/>
            <a:ext cx="9020175" cy="0"/>
          </a:xfrm>
          <a:custGeom>
            <a:avLst/>
            <a:gdLst/>
            <a:ahLst/>
            <a:cxnLst/>
            <a:rect l="l" t="t" r="r" b="b"/>
            <a:pathLst>
              <a:path w="9020175">
                <a:moveTo>
                  <a:pt x="0" y="0"/>
                </a:moveTo>
                <a:lnTo>
                  <a:pt x="0" y="0"/>
                </a:lnTo>
                <a:lnTo>
                  <a:pt x="9020009" y="0"/>
                </a:lnTo>
              </a:path>
            </a:pathLst>
          </a:custGeom>
          <a:ln w="9847">
            <a:solidFill>
              <a:srgbClr val="000000"/>
            </a:solidFill>
          </a:ln>
        </p:spPr>
        <p:txBody>
          <a:bodyPr wrap="square" lIns="0" tIns="0" rIns="0" bIns="0" rtlCol="0"/>
          <a:lstStyle/>
          <a:p>
            <a:endParaRPr/>
          </a:p>
        </p:txBody>
      </p:sp>
      <p:sp>
        <p:nvSpPr>
          <p:cNvPr id="140" name="object 140"/>
          <p:cNvSpPr/>
          <p:nvPr/>
        </p:nvSpPr>
        <p:spPr>
          <a:xfrm>
            <a:off x="85711" y="4127889"/>
            <a:ext cx="9008686" cy="319388"/>
          </a:xfrm>
          <a:prstGeom prst="rect">
            <a:avLst/>
          </a:prstGeom>
          <a:blipFill>
            <a:blip r:embed="rId7" cstate="print"/>
            <a:stretch>
              <a:fillRect/>
            </a:stretch>
          </a:blipFill>
        </p:spPr>
        <p:txBody>
          <a:bodyPr wrap="square" lIns="0" tIns="0" rIns="0" bIns="0" rtlCol="0"/>
          <a:lstStyle/>
          <a:p>
            <a:endParaRPr/>
          </a:p>
        </p:txBody>
      </p:sp>
      <p:sp>
        <p:nvSpPr>
          <p:cNvPr id="141" name="object 141"/>
          <p:cNvSpPr txBox="1"/>
          <p:nvPr/>
        </p:nvSpPr>
        <p:spPr>
          <a:xfrm>
            <a:off x="5642229" y="6291071"/>
            <a:ext cx="3028315" cy="184666"/>
          </a:xfrm>
          <a:prstGeom prst="rect">
            <a:avLst/>
          </a:prstGeom>
        </p:spPr>
        <p:txBody>
          <a:bodyPr vert="horz" wrap="square" lIns="0" tIns="0" rIns="0" bIns="0" rtlCol="0">
            <a:spAutoFit/>
          </a:bodyPr>
          <a:lstStyle/>
          <a:p>
            <a:pPr marL="12698"/>
            <a:r>
              <a:rPr sz="1200" dirty="0">
                <a:latin typeface="Arial"/>
                <a:cs typeface="Arial"/>
              </a:rPr>
              <a:t>Isidori et al. World J Stem </a:t>
            </a:r>
            <a:r>
              <a:rPr sz="1200" spc="-5" dirty="0">
                <a:latin typeface="Arial"/>
                <a:cs typeface="Arial"/>
              </a:rPr>
              <a:t>Cells</a:t>
            </a:r>
            <a:r>
              <a:rPr sz="1200" spc="-114" dirty="0">
                <a:latin typeface="Arial"/>
                <a:cs typeface="Arial"/>
              </a:rPr>
              <a:t> </a:t>
            </a:r>
            <a:r>
              <a:rPr sz="1200" spc="-5" dirty="0">
                <a:latin typeface="Arial"/>
                <a:cs typeface="Arial"/>
              </a:rPr>
              <a:t>2015;7:1039</a:t>
            </a:r>
            <a:endParaRPr sz="1200" dirty="0">
              <a:latin typeface="Arial"/>
              <a:cs typeface="Arial"/>
            </a:endParaRPr>
          </a:p>
        </p:txBody>
      </p:sp>
      <p:sp>
        <p:nvSpPr>
          <p:cNvPr id="144" name="object 2"/>
          <p:cNvSpPr txBox="1">
            <a:spLocks/>
          </p:cNvSpPr>
          <p:nvPr/>
        </p:nvSpPr>
        <p:spPr>
          <a:xfrm>
            <a:off x="-228600" y="152400"/>
            <a:ext cx="7543800" cy="1477328"/>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outcomes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2800" b="1" dirty="0" smtClean="0">
                <a:solidFill>
                  <a:srgbClr val="00B0F0"/>
                </a:solidFill>
              </a:rPr>
              <a:t> </a:t>
            </a:r>
            <a:r>
              <a:rPr lang="en-US" sz="2800" dirty="0" smtClean="0">
                <a:solidFill>
                  <a:srgbClr val="C00000"/>
                </a:solidFill>
              </a:rPr>
              <a:t>High-dose </a:t>
            </a:r>
            <a:r>
              <a:rPr lang="tr-TR" sz="2800" dirty="0" smtClean="0">
                <a:solidFill>
                  <a:srgbClr val="C00000"/>
                </a:solidFill>
              </a:rPr>
              <a:t>C</a:t>
            </a:r>
            <a:r>
              <a:rPr lang="en-US" sz="2800" dirty="0" smtClean="0">
                <a:solidFill>
                  <a:srgbClr val="C00000"/>
                </a:solidFill>
              </a:rPr>
              <a:t>hemotherapy </a:t>
            </a:r>
            <a:r>
              <a:rPr lang="tr-TR" sz="2800" dirty="0" smtClean="0">
                <a:solidFill>
                  <a:srgbClr val="C00000"/>
                </a:solidFill>
              </a:rPr>
              <a:t>R</a:t>
            </a:r>
            <a:r>
              <a:rPr lang="en-US" sz="2800" dirty="0" err="1" smtClean="0">
                <a:solidFill>
                  <a:srgbClr val="C00000"/>
                </a:solidFill>
              </a:rPr>
              <a:t>egimens</a:t>
            </a:r>
            <a:r>
              <a:rPr lang="en-US" sz="2800" dirty="0" smtClean="0">
                <a:solidFill>
                  <a:srgbClr val="C00000"/>
                </a:solidFill>
              </a:rPr>
              <a:t>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2286000"/>
            <a:ext cx="8839200" cy="3939027"/>
          </a:xfrm>
          <a:prstGeom prst="rect">
            <a:avLst/>
          </a:prstGeom>
        </p:spPr>
        <p:txBody>
          <a:bodyPr vert="horz" wrap="square" lIns="0" tIns="0" rIns="0" bIns="0" rtlCol="0">
            <a:spAutoFit/>
          </a:bodyPr>
          <a:lstStyle/>
          <a:p>
            <a:pPr marL="355530" indent="-342834">
              <a:lnSpc>
                <a:spcPct val="140000"/>
              </a:lnSpc>
              <a:spcBef>
                <a:spcPts val="480"/>
              </a:spcBef>
              <a:buClr>
                <a:srgbClr val="0F4480"/>
              </a:buClr>
              <a:buFont typeface="Wingdings"/>
              <a:buChar char=""/>
              <a:tabLst>
                <a:tab pos="354895" algn="l"/>
                <a:tab pos="355530" algn="l"/>
              </a:tabLst>
            </a:pPr>
            <a:r>
              <a:rPr b="1" u="heavy" spc="-5" dirty="0" smtClean="0">
                <a:solidFill>
                  <a:srgbClr val="FF0000"/>
                </a:solidFill>
                <a:cs typeface="Arial"/>
              </a:rPr>
              <a:t>GIMEMA</a:t>
            </a:r>
            <a:r>
              <a:rPr b="1" spc="-5" dirty="0">
                <a:solidFill>
                  <a:srgbClr val="FF0000"/>
                </a:solidFill>
                <a:cs typeface="Arial"/>
              </a:rPr>
              <a:t>: </a:t>
            </a:r>
            <a:r>
              <a:rPr b="1" dirty="0">
                <a:cs typeface="Arial"/>
              </a:rPr>
              <a:t>VTD </a:t>
            </a:r>
            <a:r>
              <a:rPr spc="-5" dirty="0" err="1">
                <a:cs typeface="Arial"/>
              </a:rPr>
              <a:t>vs</a:t>
            </a:r>
            <a:r>
              <a:rPr spc="-5" dirty="0">
                <a:cs typeface="Arial"/>
              </a:rPr>
              <a:t> </a:t>
            </a:r>
            <a:r>
              <a:rPr b="1" dirty="0">
                <a:cs typeface="Arial"/>
              </a:rPr>
              <a:t>TD </a:t>
            </a:r>
            <a:r>
              <a:rPr dirty="0">
                <a:cs typeface="Arial"/>
              </a:rPr>
              <a:t>administered pre- and post-tandem</a:t>
            </a:r>
            <a:r>
              <a:rPr spc="-265" dirty="0">
                <a:cs typeface="Arial"/>
              </a:rPr>
              <a:t> </a:t>
            </a:r>
            <a:r>
              <a:rPr spc="-5" dirty="0">
                <a:cs typeface="Arial"/>
              </a:rPr>
              <a:t>ASCT</a:t>
            </a:r>
            <a:endParaRPr dirty="0">
              <a:cs typeface="Arial"/>
            </a:endParaRPr>
          </a:p>
          <a:p>
            <a:pPr marL="756137" lvl="1" indent="-286330">
              <a:lnSpc>
                <a:spcPct val="140000"/>
              </a:lnSpc>
              <a:spcBef>
                <a:spcPts val="480"/>
              </a:spcBef>
              <a:buClr>
                <a:srgbClr val="0F4480"/>
              </a:buClr>
              <a:buFont typeface="Wingdings" pitchFamily="2" charset="2"/>
              <a:buChar char="Ø"/>
              <a:tabLst>
                <a:tab pos="756773" algn="l"/>
              </a:tabLst>
            </a:pPr>
            <a:r>
              <a:rPr dirty="0">
                <a:cs typeface="Arial"/>
              </a:rPr>
              <a:t>5-yr PFS favored VTD (62 vs. 49%;</a:t>
            </a:r>
            <a:r>
              <a:rPr spc="-160" dirty="0">
                <a:cs typeface="Arial"/>
              </a:rPr>
              <a:t> </a:t>
            </a:r>
            <a:r>
              <a:rPr dirty="0">
                <a:cs typeface="Arial"/>
              </a:rPr>
              <a:t>p=0.045).</a:t>
            </a:r>
          </a:p>
          <a:p>
            <a:pPr marL="756137" lvl="1" indent="-286330">
              <a:lnSpc>
                <a:spcPct val="140000"/>
              </a:lnSpc>
              <a:spcBef>
                <a:spcPts val="480"/>
              </a:spcBef>
              <a:buClr>
                <a:srgbClr val="0F4480"/>
              </a:buClr>
              <a:buFont typeface="Wingdings" pitchFamily="2" charset="2"/>
              <a:buChar char="Ø"/>
              <a:tabLst>
                <a:tab pos="756773" algn="l"/>
              </a:tabLst>
            </a:pPr>
            <a:r>
              <a:rPr dirty="0">
                <a:cs typeface="Arial"/>
              </a:rPr>
              <a:t>(n)CR rates favored VTD </a:t>
            </a:r>
            <a:r>
              <a:rPr spc="5" dirty="0">
                <a:cs typeface="Arial"/>
              </a:rPr>
              <a:t>(73 </a:t>
            </a:r>
            <a:r>
              <a:rPr dirty="0">
                <a:cs typeface="Arial"/>
              </a:rPr>
              <a:t>vs. 61%;</a:t>
            </a:r>
            <a:r>
              <a:rPr spc="-210" dirty="0">
                <a:cs typeface="Arial"/>
              </a:rPr>
              <a:t> </a:t>
            </a:r>
            <a:r>
              <a:rPr dirty="0">
                <a:cs typeface="Arial"/>
              </a:rPr>
              <a:t>p=0.02)</a:t>
            </a:r>
          </a:p>
          <a:p>
            <a:pPr marL="355530" indent="-342834">
              <a:lnSpc>
                <a:spcPct val="140000"/>
              </a:lnSpc>
              <a:spcBef>
                <a:spcPts val="480"/>
              </a:spcBef>
              <a:buClr>
                <a:srgbClr val="0F4480"/>
              </a:buClr>
              <a:buFont typeface="Wingdings"/>
              <a:buChar char=""/>
              <a:tabLst>
                <a:tab pos="354895" algn="l"/>
                <a:tab pos="355530" algn="l"/>
              </a:tabLst>
            </a:pPr>
            <a:r>
              <a:rPr b="1" dirty="0">
                <a:solidFill>
                  <a:srgbClr val="FF0000"/>
                </a:solidFill>
                <a:cs typeface="Arial"/>
              </a:rPr>
              <a:t>The </a:t>
            </a:r>
            <a:r>
              <a:rPr b="1" u="heavy" dirty="0">
                <a:solidFill>
                  <a:srgbClr val="FF0000"/>
                </a:solidFill>
                <a:cs typeface="Arial"/>
              </a:rPr>
              <a:t>Nordic Myeloma group</a:t>
            </a:r>
            <a:r>
              <a:rPr dirty="0">
                <a:cs typeface="Arial"/>
              </a:rPr>
              <a:t>: </a:t>
            </a:r>
            <a:r>
              <a:rPr b="1" dirty="0" err="1">
                <a:cs typeface="Arial"/>
              </a:rPr>
              <a:t>bortezomib</a:t>
            </a:r>
            <a:r>
              <a:rPr b="1" dirty="0">
                <a:cs typeface="Arial"/>
              </a:rPr>
              <a:t> </a:t>
            </a:r>
            <a:r>
              <a:rPr spc="-5" dirty="0">
                <a:cs typeface="Arial"/>
              </a:rPr>
              <a:t>vs. </a:t>
            </a:r>
            <a:r>
              <a:rPr dirty="0">
                <a:cs typeface="Arial"/>
              </a:rPr>
              <a:t>placebo</a:t>
            </a:r>
            <a:r>
              <a:rPr spc="-150" dirty="0">
                <a:cs typeface="Arial"/>
              </a:rPr>
              <a:t> </a:t>
            </a:r>
            <a:r>
              <a:rPr dirty="0" smtClean="0">
                <a:cs typeface="Arial"/>
              </a:rPr>
              <a:t>as</a:t>
            </a:r>
            <a:r>
              <a:rPr lang="tr-TR" dirty="0" smtClean="0">
                <a:cs typeface="Arial"/>
              </a:rPr>
              <a:t> </a:t>
            </a:r>
            <a:r>
              <a:rPr dirty="0" smtClean="0">
                <a:cs typeface="Arial"/>
              </a:rPr>
              <a:t>consolidation </a:t>
            </a:r>
            <a:r>
              <a:rPr dirty="0">
                <a:cs typeface="Arial"/>
              </a:rPr>
              <a:t>for 5</a:t>
            </a:r>
            <a:r>
              <a:rPr spc="-125" dirty="0">
                <a:cs typeface="Arial"/>
              </a:rPr>
              <a:t> </a:t>
            </a:r>
            <a:r>
              <a:rPr dirty="0">
                <a:cs typeface="Arial"/>
              </a:rPr>
              <a:t>cycles.</a:t>
            </a:r>
          </a:p>
          <a:p>
            <a:pPr marL="756137" lvl="1" indent="-286330">
              <a:lnSpc>
                <a:spcPct val="140000"/>
              </a:lnSpc>
              <a:spcBef>
                <a:spcPts val="480"/>
              </a:spcBef>
              <a:buClr>
                <a:srgbClr val="0F4480"/>
              </a:buClr>
              <a:buFont typeface="Wingdings" pitchFamily="2" charset="2"/>
              <a:buChar char="Ø"/>
              <a:tabLst>
                <a:tab pos="756773" algn="l"/>
              </a:tabLst>
            </a:pPr>
            <a:r>
              <a:rPr dirty="0">
                <a:cs typeface="Arial"/>
              </a:rPr>
              <a:t>PFS post ASCT 27 </a:t>
            </a:r>
            <a:r>
              <a:rPr spc="-5" dirty="0" err="1">
                <a:cs typeface="Arial"/>
              </a:rPr>
              <a:t>vs</a:t>
            </a:r>
            <a:r>
              <a:rPr spc="-5" dirty="0">
                <a:cs typeface="Arial"/>
              </a:rPr>
              <a:t> </a:t>
            </a:r>
            <a:r>
              <a:rPr dirty="0">
                <a:cs typeface="Arial"/>
              </a:rPr>
              <a:t>20 mo.</a:t>
            </a:r>
            <a:r>
              <a:rPr spc="-270" dirty="0">
                <a:cs typeface="Arial"/>
              </a:rPr>
              <a:t> </a:t>
            </a:r>
            <a:r>
              <a:rPr dirty="0">
                <a:cs typeface="Arial"/>
              </a:rPr>
              <a:t>(p=0.05).</a:t>
            </a:r>
          </a:p>
          <a:p>
            <a:pPr marL="355530" indent="-342834">
              <a:lnSpc>
                <a:spcPct val="140000"/>
              </a:lnSpc>
              <a:spcBef>
                <a:spcPts val="480"/>
              </a:spcBef>
              <a:buClr>
                <a:srgbClr val="0F4480"/>
              </a:buClr>
              <a:buFont typeface="Wingdings"/>
              <a:buChar char=""/>
              <a:tabLst>
                <a:tab pos="354895" algn="l"/>
                <a:tab pos="355530" algn="l"/>
              </a:tabLst>
            </a:pPr>
            <a:r>
              <a:rPr b="1" dirty="0">
                <a:cs typeface="Arial"/>
              </a:rPr>
              <a:t>Thalidomide</a:t>
            </a:r>
            <a:r>
              <a:rPr dirty="0">
                <a:cs typeface="Arial"/>
              </a:rPr>
              <a:t>: 8 randomized studies, all showing improved PFS</a:t>
            </a:r>
            <a:r>
              <a:rPr spc="-160" dirty="0">
                <a:cs typeface="Arial"/>
              </a:rPr>
              <a:t> </a:t>
            </a:r>
            <a:r>
              <a:rPr dirty="0">
                <a:cs typeface="Arial"/>
              </a:rPr>
              <a:t>with</a:t>
            </a:r>
          </a:p>
          <a:p>
            <a:pPr marL="355530">
              <a:lnSpc>
                <a:spcPct val="140000"/>
              </a:lnSpc>
            </a:pPr>
            <a:r>
              <a:rPr dirty="0">
                <a:cs typeface="Arial"/>
              </a:rPr>
              <a:t>improved duration of disease</a:t>
            </a:r>
            <a:r>
              <a:rPr spc="-135" dirty="0">
                <a:cs typeface="Arial"/>
              </a:rPr>
              <a:t> </a:t>
            </a:r>
            <a:r>
              <a:rPr dirty="0">
                <a:cs typeface="Arial"/>
              </a:rPr>
              <a:t>control.</a:t>
            </a:r>
          </a:p>
          <a:p>
            <a:pPr marL="756137" lvl="1" indent="-286330">
              <a:lnSpc>
                <a:spcPct val="140000"/>
              </a:lnSpc>
              <a:spcBef>
                <a:spcPts val="480"/>
              </a:spcBef>
              <a:buClr>
                <a:srgbClr val="0F4480"/>
              </a:buClr>
              <a:buFont typeface="Wingdings" pitchFamily="2" charset="2"/>
              <a:buChar char="Ø"/>
              <a:tabLst>
                <a:tab pos="756773" algn="l"/>
              </a:tabLst>
            </a:pPr>
            <a:r>
              <a:rPr dirty="0">
                <a:cs typeface="Arial"/>
              </a:rPr>
              <a:t>In three 3 studies an OS benefit</a:t>
            </a:r>
            <a:r>
              <a:rPr spc="-190" dirty="0">
                <a:cs typeface="Arial"/>
              </a:rPr>
              <a:t> </a:t>
            </a:r>
            <a:r>
              <a:rPr dirty="0">
                <a:cs typeface="Arial"/>
              </a:rPr>
              <a:t>emerged.</a:t>
            </a:r>
          </a:p>
          <a:p>
            <a:pPr marL="756137" marR="825340" lvl="1" indent="-286330">
              <a:lnSpc>
                <a:spcPct val="140000"/>
              </a:lnSpc>
              <a:spcBef>
                <a:spcPts val="480"/>
              </a:spcBef>
              <a:buClr>
                <a:srgbClr val="0F4480"/>
              </a:buClr>
              <a:buFont typeface="Wingdings" pitchFamily="2" charset="2"/>
              <a:buChar char="Ø"/>
              <a:tabLst>
                <a:tab pos="756773" algn="l"/>
              </a:tabLst>
            </a:pPr>
            <a:r>
              <a:rPr spc="-15" dirty="0">
                <a:cs typeface="Arial"/>
              </a:rPr>
              <a:t>However, </a:t>
            </a:r>
            <a:r>
              <a:rPr dirty="0">
                <a:cs typeface="Arial"/>
              </a:rPr>
              <a:t>T induced peripheral neuropathy that</a:t>
            </a:r>
            <a:r>
              <a:rPr spc="-210" dirty="0">
                <a:cs typeface="Arial"/>
              </a:rPr>
              <a:t> </a:t>
            </a:r>
            <a:r>
              <a:rPr dirty="0">
                <a:cs typeface="Arial"/>
              </a:rPr>
              <a:t>adversely  </a:t>
            </a:r>
            <a:r>
              <a:rPr spc="-5" dirty="0">
                <a:cs typeface="Arial"/>
              </a:rPr>
              <a:t>affected </a:t>
            </a:r>
            <a:r>
              <a:rPr lang="tr-TR" dirty="0" err="1" smtClean="0">
                <a:cs typeface="Arial"/>
              </a:rPr>
              <a:t>QoL</a:t>
            </a:r>
            <a:r>
              <a:rPr spc="-5" dirty="0" smtClean="0">
                <a:cs typeface="Arial"/>
              </a:rPr>
              <a:t>.</a:t>
            </a:r>
            <a:endParaRPr dirty="0">
              <a:cs typeface="Arial"/>
            </a:endParaRPr>
          </a:p>
        </p:txBody>
      </p:sp>
      <p:sp>
        <p:nvSpPr>
          <p:cNvPr id="4" name="3 Dikdörtgen"/>
          <p:cNvSpPr/>
          <p:nvPr/>
        </p:nvSpPr>
        <p:spPr>
          <a:xfrm>
            <a:off x="152400" y="1371600"/>
            <a:ext cx="8763000" cy="1138753"/>
          </a:xfrm>
          <a:prstGeom prst="rect">
            <a:avLst/>
          </a:prstGeom>
        </p:spPr>
        <p:txBody>
          <a:bodyPr wrap="square" lIns="91422" tIns="45710" rIns="91422" bIns="45710">
            <a:spAutoFit/>
          </a:bodyPr>
          <a:lstStyle/>
          <a:p>
            <a:pPr marL="12698"/>
            <a:r>
              <a:rPr lang="tr-TR" sz="2400" b="1" dirty="0">
                <a:latin typeface="Arial"/>
                <a:cs typeface="Arial"/>
              </a:rPr>
              <a:t>: Multiple</a:t>
            </a:r>
            <a:r>
              <a:rPr lang="tr-TR" sz="2400" b="1" spc="-225" dirty="0">
                <a:latin typeface="Arial"/>
                <a:cs typeface="Arial"/>
              </a:rPr>
              <a:t> </a:t>
            </a:r>
            <a:r>
              <a:rPr lang="tr-TR" sz="2400" b="1" spc="-5" dirty="0" smtClean="0">
                <a:latin typeface="Arial"/>
                <a:cs typeface="Arial"/>
              </a:rPr>
              <a:t>Myeloma</a:t>
            </a:r>
          </a:p>
          <a:p>
            <a:pPr marL="12698"/>
            <a:r>
              <a:rPr lang="tr-TR" sz="2000" b="1" dirty="0" smtClean="0">
                <a:cs typeface="Arial"/>
              </a:rPr>
              <a:t>    </a:t>
            </a:r>
            <a:r>
              <a:rPr lang="en-US" sz="2000" b="1" dirty="0" smtClean="0">
                <a:solidFill>
                  <a:schemeClr val="accent6">
                    <a:lumMod val="50000"/>
                  </a:schemeClr>
                </a:solidFill>
                <a:cs typeface="Arial"/>
              </a:rPr>
              <a:t>Consolidation and maintenance with novel drugs</a:t>
            </a:r>
            <a:r>
              <a:rPr lang="en-US" sz="2000" b="1" spc="-155" dirty="0" smtClean="0">
                <a:solidFill>
                  <a:schemeClr val="accent6">
                    <a:lumMod val="50000"/>
                  </a:schemeClr>
                </a:solidFill>
                <a:cs typeface="Arial"/>
              </a:rPr>
              <a:t> </a:t>
            </a:r>
            <a:r>
              <a:rPr lang="en-US" sz="2000" b="1" dirty="0" smtClean="0">
                <a:solidFill>
                  <a:schemeClr val="accent6">
                    <a:lumMod val="50000"/>
                  </a:schemeClr>
                </a:solidFill>
                <a:cs typeface="Arial"/>
              </a:rPr>
              <a:t>improves  outcomes of</a:t>
            </a:r>
            <a:r>
              <a:rPr lang="en-US" sz="2000" b="1" spc="-185" dirty="0" smtClean="0">
                <a:solidFill>
                  <a:schemeClr val="accent6">
                    <a:lumMod val="50000"/>
                  </a:schemeClr>
                </a:solidFill>
                <a:cs typeface="Arial"/>
              </a:rPr>
              <a:t> </a:t>
            </a:r>
            <a:r>
              <a:rPr lang="en-US" sz="2000" b="1" spc="-30" dirty="0" smtClean="0">
                <a:solidFill>
                  <a:schemeClr val="accent6">
                    <a:lumMod val="50000"/>
                  </a:schemeClr>
                </a:solidFill>
                <a:cs typeface="Arial"/>
              </a:rPr>
              <a:t>ASCT</a:t>
            </a:r>
            <a:r>
              <a:rPr lang="en-US" sz="2000" b="1" i="1" spc="-30" dirty="0" smtClean="0">
                <a:solidFill>
                  <a:schemeClr val="accent6">
                    <a:lumMod val="50000"/>
                  </a:schemeClr>
                </a:solidFill>
                <a:cs typeface="Arial"/>
              </a:rPr>
              <a:t>.</a:t>
            </a:r>
            <a:endParaRPr lang="en-US" sz="2000" dirty="0" smtClean="0">
              <a:solidFill>
                <a:schemeClr val="accent6">
                  <a:lumMod val="50000"/>
                </a:schemeClr>
              </a:solidFill>
              <a:cs typeface="Arial"/>
            </a:endParaRPr>
          </a:p>
          <a:p>
            <a:pPr marL="12698"/>
            <a:endParaRPr lang="tr-TR" sz="2400" dirty="0">
              <a:solidFill>
                <a:srgbClr val="E06B0A"/>
              </a:solidFill>
              <a:latin typeface="Arial"/>
              <a:cs typeface="Arial"/>
            </a:endParaRPr>
          </a:p>
        </p:txBody>
      </p:sp>
      <p:sp>
        <p:nvSpPr>
          <p:cNvPr id="6" name="5 Dikdörtgen"/>
          <p:cNvSpPr/>
          <p:nvPr/>
        </p:nvSpPr>
        <p:spPr>
          <a:xfrm>
            <a:off x="6400800" y="6477000"/>
            <a:ext cx="2320599" cy="276979"/>
          </a:xfrm>
          <a:prstGeom prst="rect">
            <a:avLst/>
          </a:prstGeom>
        </p:spPr>
        <p:txBody>
          <a:bodyPr wrap="none" lIns="91422" tIns="45710" rIns="91422" bIns="45710">
            <a:spAutoFit/>
          </a:bodyPr>
          <a:lstStyle/>
          <a:p>
            <a:r>
              <a:rPr lang="nl-NL" sz="1200" spc="-5" dirty="0">
                <a:solidFill>
                  <a:srgbClr val="000000"/>
                </a:solidFill>
              </a:rPr>
              <a:t>Barlogie </a:t>
            </a:r>
            <a:r>
              <a:rPr lang="nl-NL" sz="1200" dirty="0">
                <a:solidFill>
                  <a:srgbClr val="000000"/>
                </a:solidFill>
              </a:rPr>
              <a:t>et al. Blood</a:t>
            </a:r>
            <a:r>
              <a:rPr lang="nl-NL" sz="1200" spc="-70" dirty="0">
                <a:solidFill>
                  <a:srgbClr val="000000"/>
                </a:solidFill>
              </a:rPr>
              <a:t> </a:t>
            </a:r>
            <a:r>
              <a:rPr lang="nl-NL" sz="1200" spc="-5" dirty="0">
                <a:solidFill>
                  <a:srgbClr val="000000"/>
                </a:solidFill>
              </a:rPr>
              <a:t>2014;124:328</a:t>
            </a:r>
            <a:endParaRPr lang="tr-TR" sz="1200" dirty="0"/>
          </a:p>
        </p:txBody>
      </p:sp>
      <p:sp>
        <p:nvSpPr>
          <p:cNvPr id="7" name="object 2"/>
          <p:cNvSpPr txBox="1">
            <a:spLocks/>
          </p:cNvSpPr>
          <p:nvPr/>
        </p:nvSpPr>
        <p:spPr>
          <a:xfrm>
            <a:off x="-228600" y="152400"/>
            <a:ext cx="7543800" cy="1477328"/>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outcomes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2800" b="1" dirty="0" smtClean="0">
                <a:solidFill>
                  <a:srgbClr val="00B0F0"/>
                </a:solidFill>
              </a:rPr>
              <a:t> </a:t>
            </a:r>
            <a:r>
              <a:rPr lang="tr-TR" sz="2800" dirty="0" smtClean="0">
                <a:solidFill>
                  <a:srgbClr val="C00000"/>
                </a:solidFill>
              </a:rPr>
              <a:t>Post-transplant </a:t>
            </a:r>
            <a:r>
              <a:rPr lang="tr-TR" sz="2800" dirty="0" err="1" smtClean="0">
                <a:solidFill>
                  <a:srgbClr val="C00000"/>
                </a:solidFill>
              </a:rPr>
              <a:t>Maintenance</a:t>
            </a:r>
            <a:r>
              <a:rPr lang="tr-TR" sz="2800" dirty="0" smtClean="0">
                <a:solidFill>
                  <a:srgbClr val="C00000"/>
                </a:solidFill>
              </a:rPr>
              <a:t> Treatment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2362200"/>
            <a:ext cx="8056245" cy="3452227"/>
          </a:xfrm>
          <a:prstGeom prst="rect">
            <a:avLst/>
          </a:prstGeom>
        </p:spPr>
        <p:txBody>
          <a:bodyPr vert="horz" wrap="square" lIns="0" tIns="0" rIns="0" bIns="0" rtlCol="0">
            <a:spAutoFit/>
          </a:bodyPr>
          <a:lstStyle/>
          <a:p>
            <a:pPr marL="355530" marR="5078" indent="-342834">
              <a:lnSpc>
                <a:spcPct val="150000"/>
              </a:lnSpc>
              <a:spcBef>
                <a:spcPts val="1080"/>
              </a:spcBef>
              <a:buClr>
                <a:srgbClr val="0F4480"/>
              </a:buClr>
              <a:buFont typeface="Wingdings"/>
              <a:buChar char=""/>
              <a:tabLst>
                <a:tab pos="354895" algn="l"/>
                <a:tab pos="355530" algn="l"/>
              </a:tabLst>
            </a:pPr>
            <a:r>
              <a:rPr b="1" u="heavy" dirty="0" smtClean="0">
                <a:solidFill>
                  <a:srgbClr val="FF0000"/>
                </a:solidFill>
                <a:latin typeface="Arial"/>
                <a:cs typeface="Arial"/>
              </a:rPr>
              <a:t>IFM </a:t>
            </a:r>
            <a:r>
              <a:rPr b="1" u="heavy" dirty="0">
                <a:solidFill>
                  <a:srgbClr val="FF0000"/>
                </a:solidFill>
                <a:latin typeface="Arial"/>
                <a:cs typeface="Arial"/>
              </a:rPr>
              <a:t>2005-02 study</a:t>
            </a:r>
            <a:r>
              <a:rPr b="1" dirty="0">
                <a:solidFill>
                  <a:srgbClr val="FF0000"/>
                </a:solidFill>
                <a:latin typeface="Arial"/>
                <a:cs typeface="Arial"/>
              </a:rPr>
              <a:t>: </a:t>
            </a:r>
            <a:r>
              <a:rPr b="1" spc="-5" dirty="0">
                <a:latin typeface="Arial"/>
                <a:cs typeface="Arial"/>
              </a:rPr>
              <a:t>lenalidomide </a:t>
            </a:r>
            <a:r>
              <a:rPr dirty="0">
                <a:latin typeface="Arial"/>
                <a:cs typeface="Arial"/>
              </a:rPr>
              <a:t>maintenance improved the VGPR  rates from 76 to 84% (p=0.009) and improved mPFS from 23 mo.  with placebo to 41 mo. with </a:t>
            </a:r>
            <a:r>
              <a:rPr spc="-5" dirty="0">
                <a:latin typeface="Arial"/>
                <a:cs typeface="Arial"/>
              </a:rPr>
              <a:t>LEN </a:t>
            </a:r>
            <a:r>
              <a:rPr dirty="0">
                <a:latin typeface="Arial"/>
                <a:cs typeface="Arial"/>
              </a:rPr>
              <a:t>(p=0.009), without </a:t>
            </a:r>
            <a:r>
              <a:rPr spc="-5" dirty="0">
                <a:latin typeface="Arial"/>
                <a:cs typeface="Arial"/>
              </a:rPr>
              <a:t>difference </a:t>
            </a:r>
            <a:r>
              <a:rPr dirty="0">
                <a:latin typeface="Arial"/>
                <a:cs typeface="Arial"/>
              </a:rPr>
              <a:t>in</a:t>
            </a:r>
            <a:r>
              <a:rPr spc="-180" dirty="0">
                <a:latin typeface="Arial"/>
                <a:cs typeface="Arial"/>
              </a:rPr>
              <a:t> </a:t>
            </a:r>
            <a:r>
              <a:rPr dirty="0">
                <a:latin typeface="Arial"/>
                <a:cs typeface="Arial"/>
              </a:rPr>
              <a:t>OS.</a:t>
            </a:r>
          </a:p>
          <a:p>
            <a:pPr>
              <a:lnSpc>
                <a:spcPct val="150000"/>
              </a:lnSpc>
              <a:spcBef>
                <a:spcPts val="25"/>
              </a:spcBef>
              <a:buClr>
                <a:srgbClr val="0F4480"/>
              </a:buClr>
              <a:buFont typeface="Wingdings"/>
              <a:buChar char=""/>
            </a:pPr>
            <a:endParaRPr dirty="0">
              <a:latin typeface="Times New Roman"/>
              <a:cs typeface="Times New Roman"/>
            </a:endParaRPr>
          </a:p>
          <a:p>
            <a:pPr marL="355530" marR="33649" indent="-342834">
              <a:lnSpc>
                <a:spcPct val="150000"/>
              </a:lnSpc>
              <a:buClr>
                <a:srgbClr val="0F4480"/>
              </a:buClr>
              <a:buFont typeface="Wingdings"/>
              <a:buChar char=""/>
              <a:tabLst>
                <a:tab pos="354895" algn="l"/>
                <a:tab pos="355530" algn="l"/>
              </a:tabLst>
            </a:pPr>
            <a:r>
              <a:rPr b="1" dirty="0">
                <a:solidFill>
                  <a:srgbClr val="FF0000"/>
                </a:solidFill>
                <a:latin typeface="Arial"/>
                <a:cs typeface="Arial"/>
              </a:rPr>
              <a:t>The </a:t>
            </a:r>
            <a:r>
              <a:rPr b="1" u="heavy" dirty="0">
                <a:solidFill>
                  <a:srgbClr val="FF0000"/>
                </a:solidFill>
                <a:latin typeface="Arial"/>
                <a:cs typeface="Arial"/>
              </a:rPr>
              <a:t>CALGB 1001004 </a:t>
            </a:r>
            <a:r>
              <a:rPr b="1" dirty="0">
                <a:solidFill>
                  <a:srgbClr val="FF0000"/>
                </a:solidFill>
                <a:latin typeface="Arial"/>
                <a:cs typeface="Arial"/>
              </a:rPr>
              <a:t>study</a:t>
            </a:r>
            <a:r>
              <a:rPr dirty="0">
                <a:latin typeface="Arial"/>
                <a:cs typeface="Arial"/>
              </a:rPr>
              <a:t> randomized patients to </a:t>
            </a:r>
            <a:r>
              <a:rPr b="1" spc="-5" dirty="0">
                <a:latin typeface="Arial"/>
                <a:cs typeface="Arial"/>
              </a:rPr>
              <a:t>lenalidomide</a:t>
            </a:r>
            <a:r>
              <a:rPr b="1" spc="-140" dirty="0">
                <a:latin typeface="Arial"/>
                <a:cs typeface="Arial"/>
              </a:rPr>
              <a:t> </a:t>
            </a:r>
            <a:r>
              <a:rPr dirty="0">
                <a:latin typeface="Arial"/>
                <a:cs typeface="Arial"/>
              </a:rPr>
              <a:t>or  placebo post</a:t>
            </a:r>
            <a:r>
              <a:rPr spc="-240" dirty="0">
                <a:latin typeface="Arial"/>
                <a:cs typeface="Arial"/>
              </a:rPr>
              <a:t> </a:t>
            </a:r>
            <a:r>
              <a:rPr spc="-45" dirty="0" smtClean="0">
                <a:latin typeface="Arial"/>
                <a:cs typeface="Arial"/>
              </a:rPr>
              <a:t>ASCT.</a:t>
            </a:r>
            <a:r>
              <a:rPr lang="tr-TR" dirty="0" smtClean="0">
                <a:latin typeface="Arial"/>
                <a:cs typeface="Arial"/>
              </a:rPr>
              <a:t> </a:t>
            </a:r>
            <a:r>
              <a:rPr b="1" dirty="0" smtClean="0">
                <a:latin typeface="Arial"/>
                <a:cs typeface="Arial"/>
              </a:rPr>
              <a:t>LEN </a:t>
            </a:r>
            <a:r>
              <a:rPr dirty="0">
                <a:latin typeface="Arial"/>
                <a:cs typeface="Arial"/>
              </a:rPr>
              <a:t>maintenance</a:t>
            </a:r>
            <a:r>
              <a:rPr spc="-110" dirty="0">
                <a:latin typeface="Arial"/>
                <a:cs typeface="Arial"/>
              </a:rPr>
              <a:t> </a:t>
            </a:r>
            <a:r>
              <a:rPr dirty="0">
                <a:latin typeface="Arial"/>
                <a:cs typeface="Arial"/>
              </a:rPr>
              <a:t>improved:</a:t>
            </a:r>
          </a:p>
          <a:p>
            <a:pPr marL="469809">
              <a:lnSpc>
                <a:spcPct val="150000"/>
              </a:lnSpc>
              <a:spcBef>
                <a:spcPts val="480"/>
              </a:spcBef>
              <a:buFont typeface="Wingdings" pitchFamily="2" charset="2"/>
              <a:buChar char="Ø"/>
              <a:tabLst>
                <a:tab pos="824705" algn="l"/>
              </a:tabLst>
            </a:pPr>
            <a:r>
              <a:rPr lang="tr-TR" spc="-5" dirty="0" smtClean="0">
                <a:latin typeface="Arial"/>
                <a:cs typeface="Arial"/>
              </a:rPr>
              <a:t> </a:t>
            </a:r>
            <a:r>
              <a:rPr spc="-5" dirty="0" err="1" smtClean="0">
                <a:latin typeface="Arial"/>
                <a:cs typeface="Arial"/>
              </a:rPr>
              <a:t>mTTP</a:t>
            </a:r>
            <a:r>
              <a:rPr spc="-5" dirty="0">
                <a:latin typeface="Arial"/>
                <a:cs typeface="Arial"/>
              </a:rPr>
              <a:t>: </a:t>
            </a:r>
            <a:r>
              <a:rPr dirty="0">
                <a:latin typeface="Arial"/>
                <a:cs typeface="Arial"/>
              </a:rPr>
              <a:t>50 </a:t>
            </a:r>
            <a:r>
              <a:rPr spc="-5" dirty="0">
                <a:latin typeface="Arial"/>
                <a:cs typeface="Arial"/>
              </a:rPr>
              <a:t>vs </a:t>
            </a:r>
            <a:r>
              <a:rPr dirty="0">
                <a:latin typeface="Arial"/>
                <a:cs typeface="Arial"/>
              </a:rPr>
              <a:t>27 mo.</a:t>
            </a:r>
            <a:r>
              <a:rPr spc="-90" dirty="0">
                <a:latin typeface="Arial"/>
                <a:cs typeface="Arial"/>
              </a:rPr>
              <a:t> </a:t>
            </a:r>
            <a:r>
              <a:rPr dirty="0">
                <a:latin typeface="Arial"/>
                <a:cs typeface="Arial"/>
              </a:rPr>
              <a:t>(p&lt;0.001)</a:t>
            </a:r>
          </a:p>
          <a:p>
            <a:pPr marL="756137" lvl="1" indent="-286330">
              <a:lnSpc>
                <a:spcPct val="150000"/>
              </a:lnSpc>
              <a:spcBef>
                <a:spcPts val="480"/>
              </a:spcBef>
              <a:buClr>
                <a:srgbClr val="0F4480"/>
              </a:buClr>
              <a:buFont typeface="Wingdings" pitchFamily="2" charset="2"/>
              <a:buChar char="Ø"/>
              <a:tabLst>
                <a:tab pos="756773" algn="l"/>
              </a:tabLst>
            </a:pPr>
            <a:r>
              <a:rPr dirty="0" smtClean="0">
                <a:latin typeface="Arial"/>
                <a:cs typeface="Arial"/>
              </a:rPr>
              <a:t>OS</a:t>
            </a:r>
            <a:r>
              <a:rPr dirty="0">
                <a:latin typeface="Arial"/>
                <a:cs typeface="Arial"/>
              </a:rPr>
              <a:t>: not reached with </a:t>
            </a:r>
            <a:r>
              <a:rPr spc="-5" dirty="0">
                <a:latin typeface="Arial"/>
                <a:cs typeface="Arial"/>
              </a:rPr>
              <a:t>LEN vs </a:t>
            </a:r>
            <a:r>
              <a:rPr dirty="0">
                <a:latin typeface="Arial"/>
                <a:cs typeface="Arial"/>
              </a:rPr>
              <a:t>73 mo. with placebo</a:t>
            </a:r>
            <a:r>
              <a:rPr spc="-135" dirty="0">
                <a:latin typeface="Arial"/>
                <a:cs typeface="Arial"/>
              </a:rPr>
              <a:t> </a:t>
            </a:r>
            <a:r>
              <a:rPr dirty="0">
                <a:latin typeface="Arial"/>
                <a:cs typeface="Arial"/>
              </a:rPr>
              <a:t>(p=0.008).</a:t>
            </a:r>
          </a:p>
        </p:txBody>
      </p:sp>
      <p:sp>
        <p:nvSpPr>
          <p:cNvPr id="4" name="3 Dikdörtgen"/>
          <p:cNvSpPr/>
          <p:nvPr/>
        </p:nvSpPr>
        <p:spPr>
          <a:xfrm>
            <a:off x="5562601" y="6019800"/>
            <a:ext cx="3389802" cy="369312"/>
          </a:xfrm>
          <a:prstGeom prst="rect">
            <a:avLst/>
          </a:prstGeom>
        </p:spPr>
        <p:txBody>
          <a:bodyPr wrap="none" lIns="91422" tIns="45710" rIns="91422" bIns="45710">
            <a:spAutoFit/>
          </a:bodyPr>
          <a:lstStyle/>
          <a:p>
            <a:r>
              <a:rPr lang="nl-NL" spc="-5" dirty="0">
                <a:solidFill>
                  <a:srgbClr val="000000"/>
                </a:solidFill>
              </a:rPr>
              <a:t>Barlogie </a:t>
            </a:r>
            <a:r>
              <a:rPr lang="nl-NL" dirty="0">
                <a:solidFill>
                  <a:srgbClr val="000000"/>
                </a:solidFill>
              </a:rPr>
              <a:t>et al. Blood</a:t>
            </a:r>
            <a:r>
              <a:rPr lang="nl-NL" spc="-70" dirty="0">
                <a:solidFill>
                  <a:srgbClr val="000000"/>
                </a:solidFill>
              </a:rPr>
              <a:t> </a:t>
            </a:r>
            <a:r>
              <a:rPr lang="nl-NL" spc="-5" dirty="0">
                <a:solidFill>
                  <a:srgbClr val="000000"/>
                </a:solidFill>
              </a:rPr>
              <a:t>2014;124:328</a:t>
            </a:r>
            <a:endParaRPr lang="tr-TR" dirty="0"/>
          </a:p>
        </p:txBody>
      </p:sp>
      <p:sp>
        <p:nvSpPr>
          <p:cNvPr id="9" name="8 Dikdörtgen"/>
          <p:cNvSpPr/>
          <p:nvPr/>
        </p:nvSpPr>
        <p:spPr>
          <a:xfrm>
            <a:off x="152400" y="1371600"/>
            <a:ext cx="8763000" cy="1138753"/>
          </a:xfrm>
          <a:prstGeom prst="rect">
            <a:avLst/>
          </a:prstGeom>
        </p:spPr>
        <p:txBody>
          <a:bodyPr wrap="square" lIns="91422" tIns="45710" rIns="91422" bIns="45710">
            <a:spAutoFit/>
          </a:bodyPr>
          <a:lstStyle/>
          <a:p>
            <a:pPr marL="12698"/>
            <a:r>
              <a:rPr lang="tr-TR" sz="2400" b="1" dirty="0">
                <a:latin typeface="Arial"/>
                <a:cs typeface="Arial"/>
              </a:rPr>
              <a:t>: Multiple</a:t>
            </a:r>
            <a:r>
              <a:rPr lang="tr-TR" sz="2400" b="1" spc="-225" dirty="0">
                <a:latin typeface="Arial"/>
                <a:cs typeface="Arial"/>
              </a:rPr>
              <a:t> </a:t>
            </a:r>
            <a:r>
              <a:rPr lang="tr-TR" sz="2400" b="1" spc="-5" dirty="0" smtClean="0">
                <a:latin typeface="Arial"/>
                <a:cs typeface="Arial"/>
              </a:rPr>
              <a:t>Myeloma</a:t>
            </a:r>
          </a:p>
          <a:p>
            <a:pPr marL="12698"/>
            <a:r>
              <a:rPr lang="tr-TR" sz="2000" b="1" dirty="0" smtClean="0">
                <a:cs typeface="Arial"/>
              </a:rPr>
              <a:t>    </a:t>
            </a:r>
            <a:r>
              <a:rPr lang="en-US" sz="2000" b="1" dirty="0" smtClean="0">
                <a:solidFill>
                  <a:schemeClr val="accent6">
                    <a:lumMod val="50000"/>
                  </a:schemeClr>
                </a:solidFill>
                <a:cs typeface="Arial"/>
              </a:rPr>
              <a:t>Consolidation and maintenance with novel drugs</a:t>
            </a:r>
            <a:r>
              <a:rPr lang="en-US" sz="2000" b="1" spc="-155" dirty="0" smtClean="0">
                <a:solidFill>
                  <a:schemeClr val="accent6">
                    <a:lumMod val="50000"/>
                  </a:schemeClr>
                </a:solidFill>
                <a:cs typeface="Arial"/>
              </a:rPr>
              <a:t> </a:t>
            </a:r>
            <a:r>
              <a:rPr lang="en-US" sz="2000" b="1" dirty="0" smtClean="0">
                <a:solidFill>
                  <a:schemeClr val="accent6">
                    <a:lumMod val="50000"/>
                  </a:schemeClr>
                </a:solidFill>
                <a:cs typeface="Arial"/>
              </a:rPr>
              <a:t>improves  outcomes of</a:t>
            </a:r>
            <a:r>
              <a:rPr lang="en-US" sz="2000" b="1" spc="-185" dirty="0" smtClean="0">
                <a:solidFill>
                  <a:schemeClr val="accent6">
                    <a:lumMod val="50000"/>
                  </a:schemeClr>
                </a:solidFill>
                <a:cs typeface="Arial"/>
              </a:rPr>
              <a:t> </a:t>
            </a:r>
            <a:r>
              <a:rPr lang="en-US" sz="2000" b="1" spc="-30" dirty="0" smtClean="0">
                <a:solidFill>
                  <a:schemeClr val="accent6">
                    <a:lumMod val="50000"/>
                  </a:schemeClr>
                </a:solidFill>
                <a:cs typeface="Arial"/>
              </a:rPr>
              <a:t>ASCT</a:t>
            </a:r>
            <a:r>
              <a:rPr lang="en-US" sz="2000" b="1" i="1" spc="-30" dirty="0" smtClean="0">
                <a:solidFill>
                  <a:schemeClr val="accent6">
                    <a:lumMod val="50000"/>
                  </a:schemeClr>
                </a:solidFill>
                <a:cs typeface="Arial"/>
              </a:rPr>
              <a:t>.</a:t>
            </a:r>
            <a:endParaRPr lang="en-US" sz="2000" dirty="0" smtClean="0">
              <a:solidFill>
                <a:schemeClr val="accent6">
                  <a:lumMod val="50000"/>
                </a:schemeClr>
              </a:solidFill>
              <a:cs typeface="Arial"/>
            </a:endParaRPr>
          </a:p>
          <a:p>
            <a:pPr marL="12698"/>
            <a:endParaRPr lang="tr-TR" sz="2400" dirty="0">
              <a:solidFill>
                <a:srgbClr val="E06B0A"/>
              </a:solidFill>
              <a:latin typeface="Arial"/>
              <a:cs typeface="Arial"/>
            </a:endParaRPr>
          </a:p>
        </p:txBody>
      </p:sp>
      <p:sp>
        <p:nvSpPr>
          <p:cNvPr id="10" name="object 2"/>
          <p:cNvSpPr txBox="1">
            <a:spLocks/>
          </p:cNvSpPr>
          <p:nvPr/>
        </p:nvSpPr>
        <p:spPr>
          <a:xfrm>
            <a:off x="-228600" y="152400"/>
            <a:ext cx="7543800" cy="1477328"/>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outcomes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2800" b="1" dirty="0" smtClean="0">
                <a:solidFill>
                  <a:srgbClr val="00B0F0"/>
                </a:solidFill>
              </a:rPr>
              <a:t> </a:t>
            </a:r>
            <a:r>
              <a:rPr lang="tr-TR" sz="2800" dirty="0" smtClean="0">
                <a:solidFill>
                  <a:srgbClr val="C00000"/>
                </a:solidFill>
              </a:rPr>
              <a:t>Post-transplant </a:t>
            </a:r>
            <a:r>
              <a:rPr lang="tr-TR" sz="2800" dirty="0" err="1" smtClean="0">
                <a:solidFill>
                  <a:srgbClr val="C00000"/>
                </a:solidFill>
              </a:rPr>
              <a:t>Maintenance</a:t>
            </a:r>
            <a:r>
              <a:rPr lang="tr-TR" sz="2800" dirty="0" smtClean="0">
                <a:solidFill>
                  <a:srgbClr val="C00000"/>
                </a:solidFill>
              </a:rPr>
              <a:t> Treatment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1000" y="1524000"/>
            <a:ext cx="8517228" cy="4278094"/>
          </a:xfrm>
          <a:prstGeom prst="rect">
            <a:avLst/>
          </a:prstGeom>
        </p:spPr>
        <p:txBody>
          <a:bodyPr vert="horz" wrap="square" lIns="0" tIns="0" rIns="0" bIns="0" rtlCol="0">
            <a:spAutoFit/>
          </a:bodyPr>
          <a:lstStyle/>
          <a:p>
            <a:pPr marL="12698">
              <a:lnSpc>
                <a:spcPct val="150000"/>
              </a:lnSpc>
            </a:pPr>
            <a:r>
              <a:rPr lang="tr-TR" sz="2000" b="1" spc="-5" dirty="0">
                <a:solidFill>
                  <a:schemeClr val="accent6">
                    <a:lumMod val="50000"/>
                  </a:schemeClr>
                </a:solidFill>
                <a:cs typeface="Arial"/>
              </a:rPr>
              <a:t>:</a:t>
            </a:r>
            <a:r>
              <a:rPr sz="3200" b="1" dirty="0">
                <a:solidFill>
                  <a:schemeClr val="accent6">
                    <a:lumMod val="50000"/>
                  </a:schemeClr>
                </a:solidFill>
                <a:cs typeface="Arial"/>
              </a:rPr>
              <a:t>In </a:t>
            </a:r>
            <a:r>
              <a:rPr sz="3200" b="1" spc="-5" dirty="0">
                <a:solidFill>
                  <a:schemeClr val="accent6">
                    <a:lumMod val="50000"/>
                  </a:schemeClr>
                </a:solidFill>
                <a:cs typeface="Arial"/>
              </a:rPr>
              <a:t>our</a:t>
            </a:r>
            <a:r>
              <a:rPr sz="3200" b="1" spc="-80" dirty="0">
                <a:solidFill>
                  <a:schemeClr val="accent6">
                    <a:lumMod val="50000"/>
                  </a:schemeClr>
                </a:solidFill>
                <a:cs typeface="Arial"/>
              </a:rPr>
              <a:t> </a:t>
            </a:r>
            <a:r>
              <a:rPr sz="3200" b="1" spc="-5" dirty="0">
                <a:solidFill>
                  <a:schemeClr val="accent6">
                    <a:lumMod val="50000"/>
                  </a:schemeClr>
                </a:solidFill>
                <a:cs typeface="Arial"/>
              </a:rPr>
              <a:t>hands</a:t>
            </a:r>
            <a:endParaRPr sz="3200" b="1" dirty="0">
              <a:solidFill>
                <a:schemeClr val="accent6">
                  <a:lumMod val="50000"/>
                </a:schemeClr>
              </a:solidFill>
              <a:cs typeface="Arial"/>
            </a:endParaRPr>
          </a:p>
          <a:p>
            <a:pPr marL="469809" marR="347912" indent="-457112">
              <a:lnSpc>
                <a:spcPct val="150000"/>
              </a:lnSpc>
              <a:spcBef>
                <a:spcPts val="1199"/>
              </a:spcBef>
              <a:buClr>
                <a:srgbClr val="0F4480"/>
              </a:buClr>
              <a:buFont typeface="Wingdings"/>
              <a:buChar char=""/>
              <a:tabLst>
                <a:tab pos="469174" algn="l"/>
                <a:tab pos="469809" algn="l"/>
              </a:tabLst>
            </a:pPr>
            <a:r>
              <a:rPr sz="2000" spc="-5" dirty="0">
                <a:cs typeface="Arial"/>
              </a:rPr>
              <a:t>Pre-transplant induction therapies: triplet including a  novel drug (VCD</a:t>
            </a:r>
            <a:r>
              <a:rPr sz="2000" spc="-30" dirty="0">
                <a:cs typeface="Arial"/>
              </a:rPr>
              <a:t> </a:t>
            </a:r>
            <a:r>
              <a:rPr sz="2000" spc="-5" dirty="0">
                <a:cs typeface="Arial"/>
              </a:rPr>
              <a:t>x4).</a:t>
            </a:r>
            <a:endParaRPr sz="2000" dirty="0">
              <a:cs typeface="Arial"/>
            </a:endParaRPr>
          </a:p>
          <a:p>
            <a:pPr marL="469809" marR="143482" indent="-457112">
              <a:lnSpc>
                <a:spcPct val="150000"/>
              </a:lnSpc>
              <a:spcBef>
                <a:spcPts val="1199"/>
              </a:spcBef>
              <a:buClr>
                <a:srgbClr val="0F4480"/>
              </a:buClr>
              <a:buFont typeface="Wingdings"/>
              <a:buChar char=""/>
              <a:tabLst>
                <a:tab pos="469174" algn="l"/>
                <a:tab pos="469809" algn="l"/>
              </a:tabLst>
            </a:pPr>
            <a:r>
              <a:rPr sz="2000" spc="-5" dirty="0">
                <a:cs typeface="Arial"/>
              </a:rPr>
              <a:t>High-dose chemotherapy regimens: </a:t>
            </a:r>
            <a:r>
              <a:rPr lang="tr-TR" sz="2000" spc="-5" dirty="0" smtClean="0">
                <a:cs typeface="Arial"/>
              </a:rPr>
              <a:t>                                                                       N</a:t>
            </a:r>
            <a:r>
              <a:rPr sz="2000" spc="-5" dirty="0" smtClean="0">
                <a:cs typeface="Arial"/>
              </a:rPr>
              <a:t>o </a:t>
            </a:r>
            <a:r>
              <a:rPr sz="2000" spc="-5" dirty="0">
                <a:cs typeface="Arial"/>
              </a:rPr>
              <a:t>innovation </a:t>
            </a:r>
            <a:r>
              <a:rPr sz="2000" dirty="0">
                <a:cs typeface="Arial"/>
              </a:rPr>
              <a:t>yet  </a:t>
            </a:r>
            <a:r>
              <a:rPr sz="2000" spc="-5" dirty="0">
                <a:cs typeface="Arial"/>
              </a:rPr>
              <a:t>(MEL200 </a:t>
            </a:r>
            <a:r>
              <a:rPr sz="2000" dirty="0">
                <a:cs typeface="Arial"/>
              </a:rPr>
              <a:t>for MM </a:t>
            </a:r>
            <a:r>
              <a:rPr sz="2000" spc="-5" dirty="0">
                <a:cs typeface="Arial"/>
              </a:rPr>
              <a:t>and BEAM </a:t>
            </a:r>
            <a:r>
              <a:rPr sz="2000" dirty="0">
                <a:cs typeface="Arial"/>
              </a:rPr>
              <a:t>for</a:t>
            </a:r>
            <a:r>
              <a:rPr sz="2000" spc="-25" dirty="0">
                <a:cs typeface="Arial"/>
              </a:rPr>
              <a:t> </a:t>
            </a:r>
            <a:r>
              <a:rPr sz="2000" spc="-5" dirty="0">
                <a:cs typeface="Arial"/>
              </a:rPr>
              <a:t>lymphoma)</a:t>
            </a:r>
            <a:endParaRPr sz="2000" dirty="0">
              <a:cs typeface="Arial"/>
            </a:endParaRPr>
          </a:p>
          <a:p>
            <a:pPr marL="469809" indent="-457112">
              <a:lnSpc>
                <a:spcPct val="150000"/>
              </a:lnSpc>
              <a:spcBef>
                <a:spcPts val="1199"/>
              </a:spcBef>
              <a:buClr>
                <a:srgbClr val="0F4480"/>
              </a:buClr>
              <a:buFont typeface="Wingdings"/>
              <a:buChar char=""/>
              <a:tabLst>
                <a:tab pos="469174" algn="l"/>
                <a:tab pos="469809" algn="l"/>
              </a:tabLst>
            </a:pPr>
            <a:r>
              <a:rPr sz="2000" spc="-5" dirty="0">
                <a:cs typeface="Arial"/>
              </a:rPr>
              <a:t>Post-transplant consolidation and</a:t>
            </a:r>
            <a:r>
              <a:rPr sz="2000" spc="100" dirty="0">
                <a:cs typeface="Arial"/>
              </a:rPr>
              <a:t> </a:t>
            </a:r>
            <a:r>
              <a:rPr sz="2000" spc="-5" dirty="0" smtClean="0">
                <a:cs typeface="Arial"/>
              </a:rPr>
              <a:t>maintenance</a:t>
            </a:r>
            <a:r>
              <a:rPr lang="tr-TR" sz="2000" dirty="0" smtClean="0">
                <a:cs typeface="Arial"/>
              </a:rPr>
              <a:t> </a:t>
            </a:r>
            <a:r>
              <a:rPr sz="2000" dirty="0" smtClean="0">
                <a:cs typeface="Arial"/>
              </a:rPr>
              <a:t>treatments </a:t>
            </a:r>
            <a:r>
              <a:rPr sz="2000" spc="-5" dirty="0">
                <a:cs typeface="Arial"/>
              </a:rPr>
              <a:t>in</a:t>
            </a:r>
            <a:r>
              <a:rPr sz="2000" spc="-120" dirty="0">
                <a:cs typeface="Arial"/>
              </a:rPr>
              <a:t> </a:t>
            </a:r>
            <a:r>
              <a:rPr sz="2000" dirty="0">
                <a:cs typeface="Arial"/>
              </a:rPr>
              <a:t>MM:</a:t>
            </a:r>
          </a:p>
          <a:p>
            <a:pPr marL="870415" lvl="1" indent="-457112">
              <a:lnSpc>
                <a:spcPct val="150000"/>
              </a:lnSpc>
              <a:spcBef>
                <a:spcPts val="1199"/>
              </a:spcBef>
              <a:buClr>
                <a:srgbClr val="0F4480"/>
              </a:buClr>
              <a:buFont typeface="Wingdings" pitchFamily="2" charset="2"/>
              <a:buChar char="Ø"/>
              <a:tabLst>
                <a:tab pos="870415" algn="l"/>
                <a:tab pos="871049" algn="l"/>
              </a:tabLst>
            </a:pPr>
            <a:r>
              <a:rPr sz="2000" spc="-5" dirty="0">
                <a:cs typeface="Arial"/>
              </a:rPr>
              <a:t>High-risk and less than CR: second</a:t>
            </a:r>
            <a:r>
              <a:rPr sz="2000" spc="-70" dirty="0">
                <a:cs typeface="Arial"/>
              </a:rPr>
              <a:t> </a:t>
            </a:r>
            <a:r>
              <a:rPr sz="2000" spc="-5" dirty="0">
                <a:cs typeface="Arial"/>
              </a:rPr>
              <a:t>ASCT</a:t>
            </a:r>
            <a:endParaRPr sz="2000" dirty="0">
              <a:cs typeface="Arial"/>
            </a:endParaRPr>
          </a:p>
          <a:p>
            <a:pPr marL="870415" lvl="1" indent="-457112">
              <a:lnSpc>
                <a:spcPct val="150000"/>
              </a:lnSpc>
              <a:spcBef>
                <a:spcPts val="1199"/>
              </a:spcBef>
              <a:buClr>
                <a:srgbClr val="0F4480"/>
              </a:buClr>
              <a:buFont typeface="Wingdings" pitchFamily="2" charset="2"/>
              <a:buChar char="Ø"/>
              <a:tabLst>
                <a:tab pos="870415" algn="l"/>
                <a:tab pos="871049" algn="l"/>
              </a:tabLst>
            </a:pPr>
            <a:r>
              <a:rPr sz="2000" spc="-5" dirty="0">
                <a:cs typeface="Arial"/>
              </a:rPr>
              <a:t>All other patients: </a:t>
            </a:r>
            <a:r>
              <a:rPr sz="2000" dirty="0">
                <a:cs typeface="Arial"/>
              </a:rPr>
              <a:t>2x </a:t>
            </a:r>
            <a:r>
              <a:rPr sz="2000" spc="-5" dirty="0">
                <a:cs typeface="Arial"/>
              </a:rPr>
              <a:t>VCD, </a:t>
            </a:r>
            <a:r>
              <a:rPr sz="2000" dirty="0">
                <a:cs typeface="Arial"/>
              </a:rPr>
              <a:t>then </a:t>
            </a:r>
            <a:r>
              <a:rPr sz="2000" spc="-5" dirty="0">
                <a:cs typeface="Arial"/>
              </a:rPr>
              <a:t>LEN </a:t>
            </a:r>
            <a:r>
              <a:rPr sz="2000" dirty="0">
                <a:cs typeface="Arial"/>
              </a:rPr>
              <a:t>for 18 month</a:t>
            </a:r>
            <a:r>
              <a:rPr sz="2000" spc="-10" dirty="0">
                <a:cs typeface="Arial"/>
              </a:rPr>
              <a:t> </a:t>
            </a:r>
            <a:r>
              <a:rPr sz="2000" dirty="0" smtClean="0">
                <a:cs typeface="Arial"/>
              </a:rPr>
              <a:t>if</a:t>
            </a:r>
            <a:r>
              <a:rPr lang="tr-TR" sz="2000" dirty="0" smtClean="0">
                <a:cs typeface="Arial"/>
              </a:rPr>
              <a:t>  </a:t>
            </a:r>
            <a:r>
              <a:rPr sz="2000" spc="-5" dirty="0" smtClean="0">
                <a:cs typeface="Arial"/>
              </a:rPr>
              <a:t>less </a:t>
            </a:r>
            <a:r>
              <a:rPr sz="2000" spc="-5" dirty="0">
                <a:cs typeface="Arial"/>
              </a:rPr>
              <a:t>than</a:t>
            </a:r>
            <a:r>
              <a:rPr sz="2000" spc="-65" dirty="0">
                <a:cs typeface="Arial"/>
              </a:rPr>
              <a:t> </a:t>
            </a:r>
            <a:r>
              <a:rPr sz="2000" spc="-5" dirty="0">
                <a:cs typeface="Arial"/>
              </a:rPr>
              <a:t>sCR:</a:t>
            </a:r>
            <a:endParaRPr sz="2000" dirty="0">
              <a:cs typeface="Arial"/>
            </a:endParaRPr>
          </a:p>
        </p:txBody>
      </p:sp>
      <p:sp>
        <p:nvSpPr>
          <p:cNvPr id="7" name="object 2"/>
          <p:cNvSpPr txBox="1">
            <a:spLocks/>
          </p:cNvSpPr>
          <p:nvPr/>
        </p:nvSpPr>
        <p:spPr>
          <a:xfrm>
            <a:off x="-76200" y="381000"/>
            <a:ext cx="7543800" cy="492443"/>
          </a:xfrm>
          <a:prstGeom prst="rect">
            <a:avLst/>
          </a:prstGeom>
        </p:spPr>
        <p:txBody>
          <a:bodyPr vert="horz" wrap="square" lIns="0" tIns="0" rIns="0" bIns="0" rtlCol="0">
            <a:spAutoFit/>
          </a:bodyPr>
          <a:lstStyle/>
          <a:p>
            <a:pPr marL="1050085" lvl="0" algn="ctr" defTabSz="914400"/>
            <a:r>
              <a:rPr kumimoji="0" lang="tr-TR" sz="3200" b="1" i="0" u="none" strike="noStrike" kern="0" cap="none" spc="-5" normalizeH="0" baseline="0" noProof="0" dirty="0" err="1" smtClean="0">
                <a:ln>
                  <a:noFill/>
                </a:ln>
                <a:solidFill>
                  <a:srgbClr val="0F4480"/>
                </a:solidFill>
                <a:effectLst/>
                <a:uLnTx/>
                <a:uFillTx/>
                <a:latin typeface="Arial"/>
                <a:ea typeface="+mj-ea"/>
                <a:cs typeface="Arial"/>
              </a:rPr>
              <a:t>To</a:t>
            </a:r>
            <a:r>
              <a:rPr kumimoji="0" lang="tr-TR" sz="3200" b="1" i="0" u="none" strike="noStrike" kern="0" cap="none" spc="-5" normalizeH="0" baseline="0" noProof="0" dirty="0" smtClean="0">
                <a:ln>
                  <a:noFill/>
                </a:ln>
                <a:solidFill>
                  <a:srgbClr val="0F4480"/>
                </a:solidFill>
                <a:effectLst/>
                <a:uLnTx/>
                <a:uFillTx/>
                <a:latin typeface="Arial"/>
                <a:ea typeface="+mj-ea"/>
                <a:cs typeface="Arial"/>
              </a:rPr>
              <a:t> </a:t>
            </a:r>
            <a:r>
              <a:rPr lang="tr-TR" sz="3200" b="1" kern="0" spc="-5" dirty="0" smtClean="0">
                <a:solidFill>
                  <a:srgbClr val="0F4480"/>
                </a:solidFill>
                <a:latin typeface="Arial"/>
                <a:ea typeface="+mj-ea"/>
                <a:cs typeface="Arial"/>
              </a:rPr>
              <a:t>i</a:t>
            </a:r>
            <a:r>
              <a:rPr kumimoji="0" lang="en-US" sz="3200" b="1" i="0" u="none" strike="noStrike" kern="0" cap="none" spc="-5" normalizeH="0" baseline="0" noProof="0" dirty="0" err="1" smtClean="0">
                <a:ln>
                  <a:noFill/>
                </a:ln>
                <a:solidFill>
                  <a:srgbClr val="0F4480"/>
                </a:solidFill>
                <a:effectLst/>
                <a:uLnTx/>
                <a:uFillTx/>
                <a:latin typeface="Arial"/>
                <a:ea typeface="+mj-ea"/>
                <a:cs typeface="Arial"/>
              </a:rPr>
              <a:t>mprov</a:t>
            </a:r>
            <a:r>
              <a:rPr kumimoji="0" lang="tr-TR" sz="3200" b="1" i="0" u="none" strike="noStrike" kern="0" cap="none" spc="-5" normalizeH="0" baseline="0" noProof="0" dirty="0" smtClean="0">
                <a:ln>
                  <a:noFill/>
                </a:ln>
                <a:solidFill>
                  <a:srgbClr val="0F4480"/>
                </a:solidFill>
                <a:effectLst/>
                <a:uLnTx/>
                <a:uFillTx/>
                <a:latin typeface="Arial"/>
                <a:ea typeface="+mj-ea"/>
                <a:cs typeface="Arial"/>
              </a:rPr>
              <a:t>e</a:t>
            </a:r>
            <a:r>
              <a:rPr kumimoji="0" lang="en-US" sz="3200" b="1" i="0" u="none" strike="noStrike" kern="0" cap="none" spc="-5" normalizeH="0" baseline="0" noProof="0" dirty="0" smtClean="0">
                <a:ln>
                  <a:noFill/>
                </a:ln>
                <a:solidFill>
                  <a:srgbClr val="0F4480"/>
                </a:solidFill>
                <a:effectLst/>
                <a:uLnTx/>
                <a:uFillTx/>
                <a:latin typeface="Arial"/>
                <a:ea typeface="+mj-ea"/>
                <a:cs typeface="Arial"/>
              </a:rPr>
              <a:t> outcomes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482366"/>
            <a:r>
              <a:rPr spc="-5" dirty="0"/>
              <a:t>Today’s</a:t>
            </a:r>
            <a:r>
              <a:rPr spc="-65" dirty="0"/>
              <a:t> </a:t>
            </a:r>
            <a:r>
              <a:rPr spc="-5" dirty="0"/>
              <a:t>Topics</a:t>
            </a:r>
          </a:p>
        </p:txBody>
      </p:sp>
      <p:sp>
        <p:nvSpPr>
          <p:cNvPr id="3" name="object 3"/>
          <p:cNvSpPr txBox="1"/>
          <p:nvPr/>
        </p:nvSpPr>
        <p:spPr>
          <a:xfrm>
            <a:off x="1256184" y="1656841"/>
            <a:ext cx="5113655" cy="4565352"/>
          </a:xfrm>
          <a:prstGeom prst="rect">
            <a:avLst/>
          </a:prstGeom>
        </p:spPr>
        <p:txBody>
          <a:bodyPr vert="horz" wrap="square" lIns="0" tIns="0" rIns="0" bIns="0" rtlCol="0">
            <a:spAutoFit/>
          </a:bodyPr>
          <a:lstStyle/>
          <a:p>
            <a:pPr marL="469174" indent="-456477">
              <a:spcBef>
                <a:spcPts val="425"/>
              </a:spcBef>
              <a:buClr>
                <a:srgbClr val="0F4480"/>
              </a:buClr>
              <a:buAutoNum type="arabicPeriod"/>
              <a:tabLst>
                <a:tab pos="469174" algn="l"/>
                <a:tab pos="469809" algn="l"/>
              </a:tabLst>
            </a:pPr>
            <a:r>
              <a:rPr lang="tr-TR" b="1" spc="-5" dirty="0" err="1" smtClean="0">
                <a:solidFill>
                  <a:schemeClr val="bg1">
                    <a:lumMod val="65000"/>
                  </a:schemeClr>
                </a:solidFill>
                <a:latin typeface="Arial"/>
                <a:cs typeface="Arial"/>
              </a:rPr>
              <a:t>Autologous</a:t>
            </a:r>
            <a:r>
              <a:rPr lang="tr-TR" b="1" spc="-5" dirty="0" smtClean="0">
                <a:solidFill>
                  <a:schemeClr val="bg1">
                    <a:lumMod val="65000"/>
                  </a:schemeClr>
                </a:solidFill>
                <a:latin typeface="Arial"/>
                <a:cs typeface="Arial"/>
              </a:rPr>
              <a:t> HSC </a:t>
            </a:r>
            <a:r>
              <a:rPr lang="tr-TR" b="1" spc="-5" dirty="0" err="1" smtClean="0">
                <a:solidFill>
                  <a:schemeClr val="bg1">
                    <a:lumMod val="65000"/>
                  </a:schemeClr>
                </a:solidFill>
                <a:latin typeface="Arial"/>
                <a:cs typeface="Arial"/>
              </a:rPr>
              <a:t>Transplantation</a:t>
            </a:r>
            <a:endParaRPr lang="tr-TR" b="1" spc="-5" dirty="0" smtClean="0">
              <a:solidFill>
                <a:schemeClr val="bg1">
                  <a:lumMod val="6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lang="tr-TR" sz="1600" b="1" spc="-5" dirty="0" err="1" smtClean="0">
                <a:solidFill>
                  <a:schemeClr val="bg1">
                    <a:lumMod val="65000"/>
                  </a:schemeClr>
                </a:solidFill>
                <a:latin typeface="Arial"/>
                <a:cs typeface="Arial"/>
              </a:rPr>
              <a:t>Transplantation</a:t>
            </a:r>
            <a:r>
              <a:rPr lang="tr-TR" sz="1600" b="1" spc="-5" dirty="0" smtClean="0">
                <a:solidFill>
                  <a:schemeClr val="bg1">
                    <a:lumMod val="65000"/>
                  </a:schemeClr>
                </a:solidFill>
                <a:latin typeface="Arial"/>
                <a:cs typeface="Arial"/>
              </a:rPr>
              <a:t> </a:t>
            </a:r>
            <a:r>
              <a:rPr lang="tr-TR" sz="1600" b="1" spc="-5" dirty="0" err="1" smtClean="0">
                <a:solidFill>
                  <a:schemeClr val="bg1">
                    <a:lumMod val="65000"/>
                  </a:schemeClr>
                </a:solidFill>
                <a:latin typeface="Arial"/>
                <a:cs typeface="Arial"/>
              </a:rPr>
              <a:t>Procedures</a:t>
            </a:r>
            <a:endParaRPr lang="tr-TR" sz="1600" b="1" spc="-5" dirty="0" smtClean="0">
              <a:solidFill>
                <a:schemeClr val="bg1">
                  <a:lumMod val="6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lang="tr-TR" sz="1600" b="1" spc="-5" dirty="0" err="1" smtClean="0">
                <a:solidFill>
                  <a:schemeClr val="bg1">
                    <a:lumMod val="65000"/>
                  </a:schemeClr>
                </a:solidFill>
                <a:latin typeface="Arial"/>
                <a:cs typeface="Arial"/>
              </a:rPr>
              <a:t>Pre</a:t>
            </a:r>
            <a:r>
              <a:rPr lang="tr-TR" sz="1600" b="1" spc="-5" dirty="0" smtClean="0">
                <a:solidFill>
                  <a:schemeClr val="bg1">
                    <a:lumMod val="65000"/>
                  </a:schemeClr>
                </a:solidFill>
                <a:latin typeface="Arial"/>
                <a:cs typeface="Arial"/>
              </a:rPr>
              <a:t>-</a:t>
            </a:r>
            <a:r>
              <a:rPr lang="tr-TR" sz="1600" b="1" spc="-5" dirty="0" err="1" smtClean="0">
                <a:solidFill>
                  <a:schemeClr val="bg1">
                    <a:lumMod val="65000"/>
                  </a:schemeClr>
                </a:solidFill>
                <a:latin typeface="Arial"/>
                <a:cs typeface="Arial"/>
              </a:rPr>
              <a:t>transplant</a:t>
            </a:r>
            <a:r>
              <a:rPr lang="tr-TR" sz="1600" b="1" spc="-5" dirty="0" smtClean="0">
                <a:solidFill>
                  <a:schemeClr val="bg1">
                    <a:lumMod val="65000"/>
                  </a:schemeClr>
                </a:solidFill>
                <a:latin typeface="Arial"/>
                <a:cs typeface="Arial"/>
              </a:rPr>
              <a:t> </a:t>
            </a:r>
            <a:r>
              <a:rPr lang="tr-TR" sz="1600" b="1" spc="-5" dirty="0" err="1" smtClean="0">
                <a:solidFill>
                  <a:schemeClr val="bg1">
                    <a:lumMod val="65000"/>
                  </a:schemeClr>
                </a:solidFill>
                <a:latin typeface="Arial"/>
                <a:cs typeface="Arial"/>
              </a:rPr>
              <a:t>assesment</a:t>
            </a:r>
            <a:endParaRPr lang="tr-TR" sz="1600" dirty="0" smtClean="0">
              <a:solidFill>
                <a:schemeClr val="bg1">
                  <a:lumMod val="65000"/>
                </a:schemeClr>
              </a:solidFill>
              <a:latin typeface="Arial"/>
              <a:cs typeface="Arial"/>
            </a:endParaRPr>
          </a:p>
          <a:p>
            <a:pPr marL="870415" lvl="1" indent="-457112">
              <a:spcBef>
                <a:spcPts val="380"/>
              </a:spcBef>
              <a:buClr>
                <a:srgbClr val="0F4480"/>
              </a:buClr>
              <a:buAutoNum type="alphaLcPeriod"/>
              <a:tabLst>
                <a:tab pos="870415" algn="l"/>
                <a:tab pos="871049" algn="l"/>
              </a:tabLst>
            </a:pPr>
            <a:r>
              <a:rPr lang="en-US" b="1" dirty="0" smtClean="0">
                <a:solidFill>
                  <a:schemeClr val="bg1">
                    <a:lumMod val="65000"/>
                  </a:schemeClr>
                </a:solidFill>
              </a:rPr>
              <a:t>General eligibility criteria for</a:t>
            </a:r>
            <a:r>
              <a:rPr lang="tr-TR" b="1" dirty="0" smtClean="0">
                <a:solidFill>
                  <a:schemeClr val="bg1">
                    <a:lumMod val="65000"/>
                  </a:schemeClr>
                </a:solidFill>
              </a:rPr>
              <a:t> </a:t>
            </a:r>
            <a:r>
              <a:rPr lang="tr-TR" b="1" dirty="0" err="1" smtClean="0">
                <a:solidFill>
                  <a:schemeClr val="bg1">
                    <a:lumMod val="65000"/>
                  </a:schemeClr>
                </a:solidFill>
              </a:rPr>
              <a:t>Auto</a:t>
            </a:r>
            <a:r>
              <a:rPr lang="tr-TR" b="1" dirty="0" smtClean="0">
                <a:solidFill>
                  <a:schemeClr val="bg1">
                    <a:lumMod val="65000"/>
                  </a:schemeClr>
                </a:solidFill>
              </a:rPr>
              <a:t>-HSCT</a:t>
            </a:r>
            <a:r>
              <a:rPr lang="en-US" b="1" dirty="0" smtClean="0">
                <a:solidFill>
                  <a:schemeClr val="bg1">
                    <a:lumMod val="65000"/>
                  </a:schemeClr>
                </a:solidFill>
              </a:rPr>
              <a:t> </a:t>
            </a:r>
            <a:endParaRPr lang="tr-TR" b="1" dirty="0" smtClean="0">
              <a:solidFill>
                <a:schemeClr val="bg1">
                  <a:lumMod val="65000"/>
                </a:schemeClr>
              </a:solidFill>
            </a:endParaRPr>
          </a:p>
          <a:p>
            <a:pPr marL="870415" lvl="1" indent="-457112">
              <a:spcBef>
                <a:spcPts val="380"/>
              </a:spcBef>
              <a:buClr>
                <a:srgbClr val="0F4480"/>
              </a:buClr>
              <a:buAutoNum type="alphaLcPeriod"/>
              <a:tabLst>
                <a:tab pos="870415" algn="l"/>
                <a:tab pos="871049" algn="l"/>
              </a:tabLst>
            </a:pPr>
            <a:r>
              <a:rPr lang="tr-TR" sz="1600" b="1" spc="-5" dirty="0" err="1" smtClean="0">
                <a:solidFill>
                  <a:schemeClr val="bg1">
                    <a:lumMod val="65000"/>
                  </a:schemeClr>
                </a:solidFill>
                <a:latin typeface="Arial"/>
                <a:cs typeface="Arial"/>
              </a:rPr>
              <a:t>Disease</a:t>
            </a:r>
            <a:r>
              <a:rPr lang="tr-TR" sz="1600" b="1" spc="-5" dirty="0" smtClean="0">
                <a:solidFill>
                  <a:schemeClr val="bg1">
                    <a:lumMod val="65000"/>
                  </a:schemeClr>
                </a:solidFill>
                <a:latin typeface="Arial"/>
                <a:cs typeface="Arial"/>
              </a:rPr>
              <a:t> </a:t>
            </a:r>
            <a:r>
              <a:rPr lang="tr-TR" sz="1600" b="1" spc="-5" dirty="0" err="1" smtClean="0">
                <a:solidFill>
                  <a:schemeClr val="bg1">
                    <a:lumMod val="65000"/>
                  </a:schemeClr>
                </a:solidFill>
                <a:latin typeface="Arial"/>
                <a:cs typeface="Arial"/>
              </a:rPr>
              <a:t>Related</a:t>
            </a:r>
            <a:r>
              <a:rPr lang="tr-TR" sz="1600" b="1" spc="-5" dirty="0" smtClean="0">
                <a:solidFill>
                  <a:schemeClr val="bg1">
                    <a:lumMod val="65000"/>
                  </a:schemeClr>
                </a:solidFill>
                <a:latin typeface="Arial"/>
                <a:cs typeface="Arial"/>
              </a:rPr>
              <a:t> </a:t>
            </a:r>
            <a:r>
              <a:rPr lang="tr-TR" sz="1600" b="1" spc="-5" dirty="0" err="1" smtClean="0">
                <a:solidFill>
                  <a:schemeClr val="bg1">
                    <a:lumMod val="65000"/>
                  </a:schemeClr>
                </a:solidFill>
                <a:latin typeface="Arial"/>
                <a:cs typeface="Arial"/>
              </a:rPr>
              <a:t>Endications</a:t>
            </a:r>
            <a:r>
              <a:rPr lang="tr-TR" sz="1600" b="1" spc="-5" dirty="0" smtClean="0">
                <a:solidFill>
                  <a:schemeClr val="bg1">
                    <a:lumMod val="65000"/>
                  </a:schemeClr>
                </a:solidFill>
                <a:latin typeface="Arial"/>
                <a:cs typeface="Arial"/>
              </a:rPr>
              <a:t>  &amp; </a:t>
            </a:r>
            <a:r>
              <a:rPr lang="tr-TR" sz="1600" b="1" spc="-5" dirty="0" err="1" smtClean="0">
                <a:solidFill>
                  <a:schemeClr val="bg1">
                    <a:lumMod val="65000"/>
                  </a:schemeClr>
                </a:solidFill>
                <a:latin typeface="Arial"/>
                <a:cs typeface="Arial"/>
              </a:rPr>
              <a:t>Outcomes</a:t>
            </a:r>
            <a:endParaRPr lang="tr-TR" sz="1600" b="1" spc="-5" dirty="0" smtClean="0">
              <a:solidFill>
                <a:schemeClr val="bg1">
                  <a:lumMod val="65000"/>
                </a:schemeClr>
              </a:solidFill>
              <a:latin typeface="Arial"/>
              <a:cs typeface="Arial"/>
            </a:endParaRPr>
          </a:p>
          <a:p>
            <a:pPr marL="469174" indent="-456477">
              <a:spcBef>
                <a:spcPts val="425"/>
              </a:spcBef>
              <a:buClr>
                <a:srgbClr val="0F4480"/>
              </a:buClr>
              <a:buAutoNum type="arabicPeriod"/>
              <a:tabLst>
                <a:tab pos="469174" algn="l"/>
                <a:tab pos="469809" algn="l"/>
              </a:tabLst>
            </a:pPr>
            <a:r>
              <a:rPr b="1" spc="-5" dirty="0" smtClean="0">
                <a:solidFill>
                  <a:schemeClr val="bg1">
                    <a:lumMod val="65000"/>
                  </a:schemeClr>
                </a:solidFill>
                <a:latin typeface="Arial"/>
                <a:cs typeface="Arial"/>
              </a:rPr>
              <a:t>Improving </a:t>
            </a:r>
            <a:r>
              <a:rPr b="1" spc="-5" dirty="0">
                <a:solidFill>
                  <a:schemeClr val="bg1">
                    <a:lumMod val="65000"/>
                  </a:schemeClr>
                </a:solidFill>
                <a:latin typeface="Arial"/>
                <a:cs typeface="Arial"/>
              </a:rPr>
              <a:t>outcomes of</a:t>
            </a:r>
            <a:r>
              <a:rPr b="1" spc="-30" dirty="0">
                <a:solidFill>
                  <a:schemeClr val="bg1">
                    <a:lumMod val="65000"/>
                  </a:schemeClr>
                </a:solidFill>
                <a:latin typeface="Arial"/>
                <a:cs typeface="Arial"/>
              </a:rPr>
              <a:t> </a:t>
            </a:r>
            <a:r>
              <a:rPr b="1" spc="-5" dirty="0">
                <a:solidFill>
                  <a:schemeClr val="bg1">
                    <a:lumMod val="65000"/>
                  </a:schemeClr>
                </a:solidFill>
                <a:latin typeface="Arial"/>
                <a:cs typeface="Arial"/>
              </a:rPr>
              <a:t>ASCT</a:t>
            </a:r>
            <a:endParaRPr b="1" dirty="0">
              <a:solidFill>
                <a:schemeClr val="bg1">
                  <a:lumMod val="6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sz="1600" spc="-5" dirty="0">
                <a:solidFill>
                  <a:schemeClr val="bg1">
                    <a:lumMod val="65000"/>
                  </a:schemeClr>
                </a:solidFill>
                <a:latin typeface="Arial"/>
                <a:cs typeface="Arial"/>
              </a:rPr>
              <a:t>Pre-transplant induction</a:t>
            </a:r>
            <a:r>
              <a:rPr sz="1600" dirty="0">
                <a:solidFill>
                  <a:schemeClr val="bg1">
                    <a:lumMod val="65000"/>
                  </a:schemeClr>
                </a:solidFill>
                <a:latin typeface="Arial"/>
                <a:cs typeface="Arial"/>
              </a:rPr>
              <a:t> </a:t>
            </a:r>
            <a:r>
              <a:rPr sz="1600" spc="-5" dirty="0">
                <a:solidFill>
                  <a:schemeClr val="bg1">
                    <a:lumMod val="65000"/>
                  </a:schemeClr>
                </a:solidFill>
                <a:latin typeface="Arial"/>
                <a:cs typeface="Arial"/>
              </a:rPr>
              <a:t>therapies</a:t>
            </a:r>
            <a:endParaRPr sz="1600" dirty="0">
              <a:solidFill>
                <a:schemeClr val="bg1">
                  <a:lumMod val="65000"/>
                </a:schemeClr>
              </a:solidFill>
              <a:latin typeface="Arial"/>
              <a:cs typeface="Arial"/>
            </a:endParaRPr>
          </a:p>
          <a:p>
            <a:pPr marL="870415" lvl="1" indent="-457112">
              <a:spcBef>
                <a:spcPts val="380"/>
              </a:spcBef>
              <a:buClr>
                <a:srgbClr val="0F4480"/>
              </a:buClr>
              <a:buAutoNum type="alphaLcPeriod"/>
              <a:tabLst>
                <a:tab pos="870415" algn="l"/>
                <a:tab pos="871049" algn="l"/>
              </a:tabLst>
            </a:pPr>
            <a:r>
              <a:rPr sz="1600" spc="-5" dirty="0">
                <a:solidFill>
                  <a:schemeClr val="bg1">
                    <a:lumMod val="65000"/>
                  </a:schemeClr>
                </a:solidFill>
                <a:latin typeface="Arial"/>
                <a:cs typeface="Arial"/>
              </a:rPr>
              <a:t>High-dose chemotherapy</a:t>
            </a:r>
            <a:r>
              <a:rPr sz="1600" spc="-10" dirty="0">
                <a:solidFill>
                  <a:schemeClr val="bg1">
                    <a:lumMod val="65000"/>
                  </a:schemeClr>
                </a:solidFill>
                <a:latin typeface="Arial"/>
                <a:cs typeface="Arial"/>
              </a:rPr>
              <a:t> </a:t>
            </a:r>
            <a:r>
              <a:rPr sz="1600" spc="-5" dirty="0">
                <a:solidFill>
                  <a:schemeClr val="bg1">
                    <a:lumMod val="65000"/>
                  </a:schemeClr>
                </a:solidFill>
                <a:latin typeface="Arial"/>
                <a:cs typeface="Arial"/>
              </a:rPr>
              <a:t>regimens</a:t>
            </a:r>
            <a:endParaRPr sz="1600" dirty="0">
              <a:solidFill>
                <a:schemeClr val="bg1">
                  <a:lumMod val="65000"/>
                </a:schemeClr>
              </a:solidFill>
              <a:latin typeface="Arial"/>
              <a:cs typeface="Arial"/>
            </a:endParaRPr>
          </a:p>
          <a:p>
            <a:pPr marL="870415" lvl="1" indent="-457112">
              <a:spcBef>
                <a:spcPts val="384"/>
              </a:spcBef>
              <a:buClr>
                <a:srgbClr val="0F4480"/>
              </a:buClr>
              <a:buAutoNum type="alphaLcPeriod"/>
              <a:tabLst>
                <a:tab pos="870415" algn="l"/>
                <a:tab pos="871049" algn="l"/>
              </a:tabLst>
            </a:pPr>
            <a:r>
              <a:rPr sz="1400" spc="-5" dirty="0">
                <a:solidFill>
                  <a:schemeClr val="bg1">
                    <a:lumMod val="65000"/>
                  </a:schemeClr>
                </a:solidFill>
                <a:latin typeface="Arial"/>
                <a:cs typeface="Arial"/>
              </a:rPr>
              <a:t>Post</a:t>
            </a:r>
            <a:r>
              <a:rPr sz="1600" spc="-5" dirty="0">
                <a:solidFill>
                  <a:schemeClr val="bg1">
                    <a:lumMod val="65000"/>
                  </a:schemeClr>
                </a:solidFill>
                <a:latin typeface="Arial"/>
                <a:cs typeface="Arial"/>
              </a:rPr>
              <a:t>-transplant maintenance</a:t>
            </a:r>
            <a:r>
              <a:rPr sz="1600" spc="30" dirty="0">
                <a:solidFill>
                  <a:schemeClr val="bg1">
                    <a:lumMod val="65000"/>
                  </a:schemeClr>
                </a:solidFill>
                <a:latin typeface="Arial"/>
                <a:cs typeface="Arial"/>
              </a:rPr>
              <a:t> </a:t>
            </a:r>
            <a:r>
              <a:rPr sz="1600" spc="-5" dirty="0">
                <a:solidFill>
                  <a:schemeClr val="bg1">
                    <a:lumMod val="65000"/>
                  </a:schemeClr>
                </a:solidFill>
                <a:latin typeface="Arial"/>
                <a:cs typeface="Arial"/>
              </a:rPr>
              <a:t>treatments</a:t>
            </a:r>
            <a:endParaRPr sz="1600" dirty="0">
              <a:solidFill>
                <a:schemeClr val="bg1">
                  <a:lumMod val="65000"/>
                </a:schemeClr>
              </a:solidFill>
              <a:latin typeface="Arial"/>
              <a:cs typeface="Arial"/>
            </a:endParaRPr>
          </a:p>
          <a:p>
            <a:pPr marL="469174" indent="-456477">
              <a:spcBef>
                <a:spcPts val="425"/>
              </a:spcBef>
              <a:buClr>
                <a:srgbClr val="0F4480"/>
              </a:buClr>
              <a:buAutoNum type="arabicPeriod"/>
              <a:tabLst>
                <a:tab pos="469174" algn="l"/>
                <a:tab pos="469809" algn="l"/>
              </a:tabLst>
            </a:pPr>
            <a:r>
              <a:rPr b="1" spc="-5" dirty="0">
                <a:solidFill>
                  <a:schemeClr val="accent6">
                    <a:lumMod val="75000"/>
                  </a:schemeClr>
                </a:solidFill>
                <a:latin typeface="Arial"/>
                <a:cs typeface="Arial"/>
              </a:rPr>
              <a:t>Improving tolerability </a:t>
            </a:r>
            <a:r>
              <a:rPr b="1" dirty="0">
                <a:solidFill>
                  <a:schemeClr val="accent6">
                    <a:lumMod val="75000"/>
                  </a:schemeClr>
                </a:solidFill>
                <a:latin typeface="Arial"/>
                <a:cs typeface="Arial"/>
              </a:rPr>
              <a:t>of</a:t>
            </a:r>
            <a:r>
              <a:rPr b="1" spc="-20" dirty="0">
                <a:solidFill>
                  <a:schemeClr val="accent6">
                    <a:lumMod val="75000"/>
                  </a:schemeClr>
                </a:solidFill>
                <a:latin typeface="Arial"/>
                <a:cs typeface="Arial"/>
              </a:rPr>
              <a:t> </a:t>
            </a:r>
            <a:r>
              <a:rPr b="1" spc="-15" dirty="0">
                <a:solidFill>
                  <a:schemeClr val="accent6">
                    <a:lumMod val="75000"/>
                  </a:schemeClr>
                </a:solidFill>
                <a:latin typeface="Arial"/>
                <a:cs typeface="Arial"/>
              </a:rPr>
              <a:t>ASCT</a:t>
            </a:r>
            <a:endParaRPr dirty="0">
              <a:solidFill>
                <a:schemeClr val="accent6">
                  <a:lumMod val="7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sz="1600" b="1" spc="-5" dirty="0">
                <a:latin typeface="Arial"/>
                <a:cs typeface="Arial"/>
              </a:rPr>
              <a:t>Stem cell</a:t>
            </a:r>
            <a:r>
              <a:rPr sz="1600" b="1" spc="-60" dirty="0">
                <a:latin typeface="Arial"/>
                <a:cs typeface="Arial"/>
              </a:rPr>
              <a:t> </a:t>
            </a:r>
            <a:r>
              <a:rPr sz="1600" b="1" spc="-5" dirty="0">
                <a:latin typeface="Arial"/>
                <a:cs typeface="Arial"/>
              </a:rPr>
              <a:t>dose</a:t>
            </a:r>
            <a:endParaRPr sz="1600" dirty="0">
              <a:latin typeface="Arial"/>
              <a:cs typeface="Arial"/>
            </a:endParaRPr>
          </a:p>
          <a:p>
            <a:pPr marL="870415" lvl="1" indent="-457112">
              <a:spcBef>
                <a:spcPts val="384"/>
              </a:spcBef>
              <a:buClr>
                <a:srgbClr val="0F4480"/>
              </a:buClr>
              <a:buAutoNum type="alphaLcPeriod"/>
              <a:tabLst>
                <a:tab pos="870415" algn="l"/>
                <a:tab pos="871049" algn="l"/>
              </a:tabLst>
            </a:pPr>
            <a:r>
              <a:rPr sz="1600" b="1" spc="-10" dirty="0">
                <a:latin typeface="Arial"/>
                <a:cs typeface="Arial"/>
              </a:rPr>
              <a:t>Growth </a:t>
            </a:r>
            <a:r>
              <a:rPr sz="1600" b="1" spc="-5" dirty="0">
                <a:latin typeface="Arial"/>
                <a:cs typeface="Arial"/>
              </a:rPr>
              <a:t>factor</a:t>
            </a:r>
            <a:r>
              <a:rPr sz="1600" b="1" spc="20" dirty="0">
                <a:latin typeface="Arial"/>
                <a:cs typeface="Arial"/>
              </a:rPr>
              <a:t> </a:t>
            </a:r>
            <a:r>
              <a:rPr sz="1600" b="1" spc="-5" dirty="0">
                <a:latin typeface="Arial"/>
                <a:cs typeface="Arial"/>
              </a:rPr>
              <a:t>support</a:t>
            </a:r>
            <a:endParaRPr sz="1600" b="1" dirty="0">
              <a:latin typeface="Arial"/>
              <a:cs typeface="Arial"/>
            </a:endParaRPr>
          </a:p>
          <a:p>
            <a:pPr marL="870415" lvl="1" indent="-457112">
              <a:spcBef>
                <a:spcPts val="384"/>
              </a:spcBef>
              <a:buClr>
                <a:srgbClr val="0F4480"/>
              </a:buClr>
              <a:buAutoNum type="alphaLcPeriod"/>
              <a:tabLst>
                <a:tab pos="870415" algn="l"/>
                <a:tab pos="871049" algn="l"/>
              </a:tabLst>
            </a:pPr>
            <a:r>
              <a:rPr sz="1600" b="1" spc="-5" dirty="0">
                <a:latin typeface="Arial"/>
                <a:cs typeface="Arial"/>
              </a:rPr>
              <a:t>Prophylactic</a:t>
            </a:r>
            <a:r>
              <a:rPr sz="1600" b="1" spc="-75" dirty="0">
                <a:latin typeface="Arial"/>
                <a:cs typeface="Arial"/>
              </a:rPr>
              <a:t> </a:t>
            </a:r>
            <a:r>
              <a:rPr sz="1600" b="1" spc="-5" dirty="0">
                <a:latin typeface="Arial"/>
                <a:cs typeface="Arial"/>
              </a:rPr>
              <a:t>therapy</a:t>
            </a:r>
            <a:endParaRPr sz="1600" b="1" dirty="0">
              <a:latin typeface="Arial"/>
              <a:cs typeface="Arial"/>
            </a:endParaRPr>
          </a:p>
          <a:p>
            <a:pPr marL="469174" indent="-456477">
              <a:spcBef>
                <a:spcPts val="425"/>
              </a:spcBef>
              <a:buClr>
                <a:srgbClr val="0F4480"/>
              </a:buClr>
              <a:buAutoNum type="arabicPeriod"/>
              <a:tabLst>
                <a:tab pos="469174" algn="l"/>
                <a:tab pos="469809" algn="l"/>
              </a:tabLst>
            </a:pPr>
            <a:r>
              <a:rPr spc="-10" dirty="0">
                <a:solidFill>
                  <a:srgbClr val="A6A6A6"/>
                </a:solidFill>
                <a:latin typeface="Arial"/>
                <a:cs typeface="Arial"/>
              </a:rPr>
              <a:t>Expanding </a:t>
            </a:r>
            <a:r>
              <a:rPr spc="-5" dirty="0">
                <a:solidFill>
                  <a:srgbClr val="A6A6A6"/>
                </a:solidFill>
                <a:latin typeface="Arial"/>
                <a:cs typeface="Arial"/>
              </a:rPr>
              <a:t>eligibility </a:t>
            </a:r>
            <a:r>
              <a:rPr dirty="0">
                <a:solidFill>
                  <a:srgbClr val="A6A6A6"/>
                </a:solidFill>
                <a:latin typeface="Arial"/>
                <a:cs typeface="Arial"/>
              </a:rPr>
              <a:t>to </a:t>
            </a:r>
            <a:r>
              <a:rPr spc="-5" dirty="0">
                <a:solidFill>
                  <a:srgbClr val="A6A6A6"/>
                </a:solidFill>
                <a:latin typeface="Arial"/>
                <a:cs typeface="Arial"/>
              </a:rPr>
              <a:t>ASCT</a:t>
            </a:r>
            <a:endParaRPr dirty="0">
              <a:latin typeface="Arial"/>
              <a:cs typeface="Arial"/>
            </a:endParaRPr>
          </a:p>
          <a:p>
            <a:pPr marL="870415" lvl="1" indent="-457112">
              <a:spcBef>
                <a:spcPts val="390"/>
              </a:spcBef>
              <a:buClr>
                <a:srgbClr val="0F4480"/>
              </a:buClr>
              <a:buAutoNum type="alphaLcPeriod"/>
              <a:tabLst>
                <a:tab pos="870415" algn="l"/>
                <a:tab pos="871049" algn="l"/>
              </a:tabLst>
            </a:pPr>
            <a:r>
              <a:rPr sz="1600" spc="-5" dirty="0">
                <a:solidFill>
                  <a:srgbClr val="A6A6A6"/>
                </a:solidFill>
                <a:latin typeface="Arial"/>
                <a:cs typeface="Arial"/>
              </a:rPr>
              <a:t>Transplant </a:t>
            </a:r>
            <a:r>
              <a:rPr sz="1600" dirty="0">
                <a:solidFill>
                  <a:srgbClr val="A6A6A6"/>
                </a:solidFill>
                <a:latin typeface="Arial"/>
                <a:cs typeface="Arial"/>
              </a:rPr>
              <a:t>in </a:t>
            </a:r>
            <a:r>
              <a:rPr sz="1600" spc="-5" dirty="0">
                <a:solidFill>
                  <a:srgbClr val="A6A6A6"/>
                </a:solidFill>
                <a:latin typeface="Arial"/>
                <a:cs typeface="Arial"/>
              </a:rPr>
              <a:t>elderly Multiple </a:t>
            </a:r>
            <a:r>
              <a:rPr sz="1600" spc="-10" dirty="0">
                <a:solidFill>
                  <a:srgbClr val="A6A6A6"/>
                </a:solidFill>
                <a:latin typeface="Arial"/>
                <a:cs typeface="Arial"/>
              </a:rPr>
              <a:t>Myeloma</a:t>
            </a:r>
            <a:r>
              <a:rPr sz="1600" spc="55" dirty="0">
                <a:solidFill>
                  <a:srgbClr val="A6A6A6"/>
                </a:solidFill>
                <a:latin typeface="Arial"/>
                <a:cs typeface="Arial"/>
              </a:rPr>
              <a:t> </a:t>
            </a:r>
            <a:r>
              <a:rPr sz="1600" spc="-5" dirty="0">
                <a:solidFill>
                  <a:srgbClr val="A6A6A6"/>
                </a:solidFill>
                <a:latin typeface="Arial"/>
                <a:cs typeface="Arial"/>
              </a:rPr>
              <a:t>patients</a:t>
            </a:r>
            <a:endParaRPr sz="1600" dirty="0">
              <a:latin typeface="Arial"/>
              <a:cs typeface="Aria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1000" y="1524001"/>
            <a:ext cx="8317230" cy="4136132"/>
          </a:xfrm>
          <a:prstGeom prst="rect">
            <a:avLst/>
          </a:prstGeom>
        </p:spPr>
        <p:txBody>
          <a:bodyPr vert="horz" wrap="square" lIns="0" tIns="0" rIns="0" bIns="0" rtlCol="0">
            <a:spAutoFit/>
          </a:bodyPr>
          <a:lstStyle/>
          <a:p>
            <a:pPr marL="469809" indent="-457112">
              <a:lnSpc>
                <a:spcPct val="130000"/>
              </a:lnSpc>
              <a:spcBef>
                <a:spcPts val="520"/>
              </a:spcBef>
              <a:buClr>
                <a:srgbClr val="0F4480"/>
              </a:buClr>
              <a:buFont typeface="Wingdings"/>
              <a:buChar char=""/>
              <a:tabLst>
                <a:tab pos="469174" algn="l"/>
                <a:tab pos="469809" algn="l"/>
              </a:tabLst>
            </a:pPr>
            <a:r>
              <a:rPr b="1" dirty="0">
                <a:cs typeface="Arial"/>
              </a:rPr>
              <a:t>Doses </a:t>
            </a:r>
            <a:r>
              <a:rPr b="1" spc="5" dirty="0">
                <a:cs typeface="Arial"/>
              </a:rPr>
              <a:t>&gt;5x10</a:t>
            </a:r>
            <a:r>
              <a:rPr b="1" spc="7" baseline="25641" dirty="0">
                <a:cs typeface="Arial"/>
              </a:rPr>
              <a:t>6 </a:t>
            </a:r>
            <a:r>
              <a:rPr b="1" dirty="0">
                <a:cs typeface="Arial"/>
              </a:rPr>
              <a:t>CD34+ cells/kg are associated</a:t>
            </a:r>
            <a:r>
              <a:rPr b="1" spc="-150" dirty="0">
                <a:cs typeface="Arial"/>
              </a:rPr>
              <a:t> </a:t>
            </a:r>
            <a:r>
              <a:rPr b="1" dirty="0">
                <a:cs typeface="Arial"/>
              </a:rPr>
              <a:t>with</a:t>
            </a:r>
            <a:r>
              <a:rPr dirty="0">
                <a:cs typeface="Arial"/>
              </a:rPr>
              <a:t>:</a:t>
            </a:r>
          </a:p>
          <a:p>
            <a:pPr marL="870415" lvl="1" indent="-457112">
              <a:lnSpc>
                <a:spcPct val="130000"/>
              </a:lnSpc>
              <a:spcBef>
                <a:spcPts val="480"/>
              </a:spcBef>
              <a:buClr>
                <a:srgbClr val="0F4480"/>
              </a:buClr>
              <a:buFont typeface="Wingdings"/>
              <a:buChar char=""/>
              <a:tabLst>
                <a:tab pos="870415" algn="l"/>
                <a:tab pos="871049" algn="l"/>
              </a:tabLst>
            </a:pPr>
            <a:r>
              <a:rPr dirty="0">
                <a:cs typeface="Arial"/>
              </a:rPr>
              <a:t>Faster neutrophil</a:t>
            </a:r>
            <a:r>
              <a:rPr spc="-145" dirty="0">
                <a:cs typeface="Arial"/>
              </a:rPr>
              <a:t> </a:t>
            </a:r>
            <a:r>
              <a:rPr spc="-15" dirty="0">
                <a:cs typeface="Arial"/>
              </a:rPr>
              <a:t>recovery.</a:t>
            </a:r>
            <a:endParaRPr dirty="0">
              <a:cs typeface="Arial"/>
            </a:endParaRPr>
          </a:p>
          <a:p>
            <a:pPr marL="870415" lvl="1" indent="-457112">
              <a:lnSpc>
                <a:spcPct val="130000"/>
              </a:lnSpc>
              <a:spcBef>
                <a:spcPts val="480"/>
              </a:spcBef>
              <a:buClr>
                <a:srgbClr val="0F4480"/>
              </a:buClr>
              <a:buFont typeface="Wingdings"/>
              <a:buChar char=""/>
              <a:tabLst>
                <a:tab pos="870415" algn="l"/>
                <a:tab pos="871049" algn="l"/>
              </a:tabLst>
            </a:pPr>
            <a:r>
              <a:rPr dirty="0">
                <a:cs typeface="Arial"/>
              </a:rPr>
              <a:t>Higher median platelet counts or faster platelet</a:t>
            </a:r>
            <a:r>
              <a:rPr spc="-175" dirty="0">
                <a:cs typeface="Arial"/>
              </a:rPr>
              <a:t> </a:t>
            </a:r>
            <a:r>
              <a:rPr spc="-15" dirty="0">
                <a:cs typeface="Arial"/>
              </a:rPr>
              <a:t>recovery.</a:t>
            </a:r>
            <a:endParaRPr dirty="0">
              <a:cs typeface="Arial"/>
            </a:endParaRPr>
          </a:p>
          <a:p>
            <a:pPr marL="870415" lvl="1" indent="-457112">
              <a:lnSpc>
                <a:spcPct val="130000"/>
              </a:lnSpc>
              <a:spcBef>
                <a:spcPts val="480"/>
              </a:spcBef>
              <a:buClr>
                <a:srgbClr val="0F4480"/>
              </a:buClr>
              <a:buFont typeface="Wingdings"/>
              <a:buChar char=""/>
              <a:tabLst>
                <a:tab pos="870415" algn="l"/>
                <a:tab pos="871049" algn="l"/>
              </a:tabLst>
            </a:pPr>
            <a:r>
              <a:rPr dirty="0">
                <a:cs typeface="Arial"/>
              </a:rPr>
              <a:t>Improved DFS and</a:t>
            </a:r>
            <a:r>
              <a:rPr spc="-130" dirty="0">
                <a:cs typeface="Arial"/>
              </a:rPr>
              <a:t> </a:t>
            </a:r>
            <a:r>
              <a:rPr dirty="0">
                <a:cs typeface="Arial"/>
              </a:rPr>
              <a:t>OS.</a:t>
            </a:r>
          </a:p>
          <a:p>
            <a:pPr marL="870415" lvl="1" indent="-457112">
              <a:lnSpc>
                <a:spcPct val="130000"/>
              </a:lnSpc>
              <a:spcBef>
                <a:spcPts val="480"/>
              </a:spcBef>
              <a:buClr>
                <a:srgbClr val="0F4480"/>
              </a:buClr>
              <a:buFont typeface="Wingdings"/>
              <a:buChar char=""/>
              <a:tabLst>
                <a:tab pos="870415" algn="l"/>
                <a:tab pos="871049" algn="l"/>
              </a:tabLst>
            </a:pPr>
            <a:r>
              <a:rPr dirty="0">
                <a:cs typeface="Arial"/>
              </a:rPr>
              <a:t>Reduced resource utilization and cost of</a:t>
            </a:r>
            <a:r>
              <a:rPr spc="-160" dirty="0">
                <a:cs typeface="Arial"/>
              </a:rPr>
              <a:t> </a:t>
            </a:r>
            <a:r>
              <a:rPr dirty="0">
                <a:cs typeface="Arial"/>
              </a:rPr>
              <a:t>care.</a:t>
            </a:r>
          </a:p>
          <a:p>
            <a:pPr marL="469809" indent="-457112">
              <a:lnSpc>
                <a:spcPct val="130000"/>
              </a:lnSpc>
              <a:spcBef>
                <a:spcPts val="1165"/>
              </a:spcBef>
              <a:buClr>
                <a:srgbClr val="0F4480"/>
              </a:buClr>
              <a:buFont typeface="Wingdings"/>
              <a:buChar char=""/>
              <a:tabLst>
                <a:tab pos="469174" algn="l"/>
                <a:tab pos="469809" algn="l"/>
              </a:tabLst>
            </a:pPr>
            <a:r>
              <a:rPr b="1" spc="5" dirty="0">
                <a:cs typeface="Arial"/>
              </a:rPr>
              <a:t>&gt;5x10</a:t>
            </a:r>
            <a:r>
              <a:rPr b="1" spc="7" baseline="25641" dirty="0">
                <a:cs typeface="Arial"/>
              </a:rPr>
              <a:t>6 </a:t>
            </a:r>
            <a:r>
              <a:rPr b="1" dirty="0">
                <a:cs typeface="Arial"/>
              </a:rPr>
              <a:t>CD34+/kg has been regarded as the ideal dose</a:t>
            </a:r>
            <a:r>
              <a:rPr dirty="0">
                <a:cs typeface="Arial"/>
              </a:rPr>
              <a:t>, while</a:t>
            </a:r>
            <a:r>
              <a:rPr spc="-185" dirty="0">
                <a:cs typeface="Arial"/>
              </a:rPr>
              <a:t> </a:t>
            </a:r>
            <a:r>
              <a:rPr dirty="0">
                <a:cs typeface="Arial"/>
              </a:rPr>
              <a:t>&gt;2x10</a:t>
            </a:r>
            <a:r>
              <a:rPr baseline="25641" dirty="0">
                <a:cs typeface="Arial"/>
              </a:rPr>
              <a:t>6</a:t>
            </a:r>
          </a:p>
          <a:p>
            <a:pPr marL="469809">
              <a:lnSpc>
                <a:spcPct val="130000"/>
              </a:lnSpc>
            </a:pPr>
            <a:r>
              <a:rPr dirty="0">
                <a:cs typeface="Arial"/>
              </a:rPr>
              <a:t>CD34+/kg represented the </a:t>
            </a:r>
            <a:r>
              <a:rPr b="1" spc="-5" dirty="0">
                <a:cs typeface="Arial"/>
              </a:rPr>
              <a:t>minimal </a:t>
            </a:r>
            <a:r>
              <a:rPr b="1" dirty="0">
                <a:cs typeface="Arial"/>
              </a:rPr>
              <a:t>cell</a:t>
            </a:r>
            <a:r>
              <a:rPr b="1" spc="-170" dirty="0">
                <a:cs typeface="Arial"/>
              </a:rPr>
              <a:t> </a:t>
            </a:r>
            <a:r>
              <a:rPr b="1" dirty="0">
                <a:cs typeface="Arial"/>
              </a:rPr>
              <a:t>dose</a:t>
            </a:r>
            <a:r>
              <a:rPr dirty="0">
                <a:cs typeface="Arial"/>
              </a:rPr>
              <a:t>.</a:t>
            </a:r>
          </a:p>
          <a:p>
            <a:pPr marL="469809" marR="155545" indent="-457112">
              <a:lnSpc>
                <a:spcPct val="130000"/>
              </a:lnSpc>
              <a:spcBef>
                <a:spcPts val="1199"/>
              </a:spcBef>
              <a:buClr>
                <a:srgbClr val="0F4480"/>
              </a:buClr>
              <a:buFont typeface="Wingdings"/>
              <a:buChar char=""/>
              <a:tabLst>
                <a:tab pos="469174" algn="l"/>
                <a:tab pos="469809" algn="l"/>
              </a:tabLst>
            </a:pPr>
            <a:r>
              <a:rPr dirty="0">
                <a:cs typeface="Arial"/>
              </a:rPr>
              <a:t>A retrospective analysis of 2 randomized trials assessing Plerixafor  confirmed better platelet engraftment dynamics and less platelet</a:t>
            </a:r>
            <a:r>
              <a:rPr spc="-229" dirty="0">
                <a:cs typeface="Arial"/>
              </a:rPr>
              <a:t> </a:t>
            </a:r>
            <a:r>
              <a:rPr dirty="0">
                <a:cs typeface="Arial"/>
              </a:rPr>
              <a:t>and  red cell transfusions for the &gt;5 million</a:t>
            </a:r>
            <a:r>
              <a:rPr spc="-170" dirty="0">
                <a:cs typeface="Arial"/>
              </a:rPr>
              <a:t> </a:t>
            </a:r>
            <a:r>
              <a:rPr dirty="0">
                <a:cs typeface="Arial"/>
              </a:rPr>
              <a:t>dose.</a:t>
            </a:r>
          </a:p>
        </p:txBody>
      </p:sp>
      <p:sp>
        <p:nvSpPr>
          <p:cNvPr id="4" name="object 4"/>
          <p:cNvSpPr txBox="1"/>
          <p:nvPr/>
        </p:nvSpPr>
        <p:spPr>
          <a:xfrm>
            <a:off x="0" y="6019802"/>
            <a:ext cx="8872220" cy="459100"/>
          </a:xfrm>
          <a:prstGeom prst="rect">
            <a:avLst/>
          </a:prstGeom>
        </p:spPr>
        <p:txBody>
          <a:bodyPr vert="horz" wrap="square" lIns="0" tIns="0" rIns="0" bIns="0" rtlCol="0">
            <a:spAutoFit/>
          </a:bodyPr>
          <a:lstStyle/>
          <a:p>
            <a:pPr marL="12698" marR="5078" algn="ctr"/>
            <a:r>
              <a:rPr sz="800" spc="-5" dirty="0">
                <a:latin typeface="Arial"/>
                <a:cs typeface="Arial"/>
              </a:rPr>
              <a:t>Duggan, </a:t>
            </a:r>
            <a:r>
              <a:rPr sz="800" dirty="0">
                <a:latin typeface="Arial"/>
                <a:cs typeface="Arial"/>
              </a:rPr>
              <a:t>et al. </a:t>
            </a:r>
            <a:r>
              <a:rPr sz="800" spc="-35" dirty="0">
                <a:latin typeface="Arial"/>
                <a:cs typeface="Arial"/>
              </a:rPr>
              <a:t>BMT. </a:t>
            </a:r>
            <a:r>
              <a:rPr sz="800" spc="-5" dirty="0">
                <a:latin typeface="Arial"/>
                <a:cs typeface="Arial"/>
              </a:rPr>
              <a:t>2000;26:1299 </a:t>
            </a:r>
            <a:r>
              <a:rPr sz="800" dirty="0">
                <a:latin typeface="Arial"/>
                <a:cs typeface="Arial"/>
              </a:rPr>
              <a:t>- Siena JCO </a:t>
            </a:r>
            <a:r>
              <a:rPr sz="800" spc="-5" dirty="0">
                <a:latin typeface="Arial"/>
                <a:cs typeface="Arial"/>
              </a:rPr>
              <a:t>2000;18:1360 </a:t>
            </a:r>
            <a:r>
              <a:rPr sz="800" dirty="0">
                <a:latin typeface="Arial"/>
                <a:cs typeface="Arial"/>
              </a:rPr>
              <a:t>- </a:t>
            </a:r>
            <a:r>
              <a:rPr sz="800" spc="-5" dirty="0">
                <a:latin typeface="Arial"/>
                <a:cs typeface="Arial"/>
              </a:rPr>
              <a:t>Sola </a:t>
            </a:r>
            <a:r>
              <a:rPr sz="800" dirty="0">
                <a:latin typeface="Arial"/>
                <a:cs typeface="Arial"/>
              </a:rPr>
              <a:t>et al. </a:t>
            </a:r>
            <a:r>
              <a:rPr sz="800" spc="-10" dirty="0">
                <a:latin typeface="Arial"/>
                <a:cs typeface="Arial"/>
              </a:rPr>
              <a:t>Hematology. </a:t>
            </a:r>
            <a:r>
              <a:rPr sz="800" spc="-5" dirty="0">
                <a:latin typeface="Arial"/>
                <a:cs typeface="Arial"/>
              </a:rPr>
              <a:t>1999;4:195 </a:t>
            </a:r>
            <a:r>
              <a:rPr sz="800" dirty="0">
                <a:latin typeface="Arial"/>
                <a:cs typeface="Arial"/>
              </a:rPr>
              <a:t>- Kiss et al. </a:t>
            </a:r>
            <a:r>
              <a:rPr sz="800" spc="-5" dirty="0">
                <a:latin typeface="Arial"/>
                <a:cs typeface="Arial"/>
              </a:rPr>
              <a:t>BMT 1997;19:303-  310 </a:t>
            </a:r>
            <a:r>
              <a:rPr sz="800" dirty="0">
                <a:latin typeface="Arial"/>
                <a:cs typeface="Arial"/>
              </a:rPr>
              <a:t>- </a:t>
            </a:r>
            <a:r>
              <a:rPr sz="800" spc="-5" dirty="0">
                <a:latin typeface="Arial"/>
                <a:cs typeface="Arial"/>
              </a:rPr>
              <a:t>Schwella </a:t>
            </a:r>
            <a:r>
              <a:rPr sz="800" dirty="0">
                <a:latin typeface="Arial"/>
                <a:cs typeface="Arial"/>
              </a:rPr>
              <a:t>et al. JCO </a:t>
            </a:r>
            <a:r>
              <a:rPr sz="800" spc="-20" dirty="0">
                <a:latin typeface="Arial"/>
                <a:cs typeface="Arial"/>
              </a:rPr>
              <a:t>1996;14:1114 </a:t>
            </a:r>
            <a:r>
              <a:rPr sz="800" dirty="0">
                <a:latin typeface="Arial"/>
                <a:cs typeface="Arial"/>
              </a:rPr>
              <a:t>- </a:t>
            </a:r>
            <a:r>
              <a:rPr sz="800" spc="-5" dirty="0">
                <a:latin typeface="Arial"/>
                <a:cs typeface="Arial"/>
              </a:rPr>
              <a:t>Blystad </a:t>
            </a:r>
            <a:r>
              <a:rPr sz="800" dirty="0">
                <a:latin typeface="Arial"/>
                <a:cs typeface="Arial"/>
              </a:rPr>
              <a:t>et </a:t>
            </a:r>
            <a:r>
              <a:rPr sz="800" spc="-5" dirty="0">
                <a:latin typeface="Arial"/>
                <a:cs typeface="Arial"/>
              </a:rPr>
              <a:t>al </a:t>
            </a:r>
            <a:r>
              <a:rPr sz="800" dirty="0">
                <a:latin typeface="Arial"/>
                <a:cs typeface="Arial"/>
              </a:rPr>
              <a:t>BJH </a:t>
            </a:r>
            <a:r>
              <a:rPr sz="800" spc="-5" dirty="0">
                <a:latin typeface="Arial"/>
                <a:cs typeface="Arial"/>
              </a:rPr>
              <a:t>2004;125:605 </a:t>
            </a:r>
            <a:r>
              <a:rPr sz="800" dirty="0">
                <a:latin typeface="Arial"/>
                <a:cs typeface="Arial"/>
              </a:rPr>
              <a:t>- </a:t>
            </a:r>
            <a:r>
              <a:rPr sz="800" spc="-35" dirty="0">
                <a:latin typeface="Arial"/>
                <a:cs typeface="Arial"/>
              </a:rPr>
              <a:t>Toor </a:t>
            </a:r>
            <a:r>
              <a:rPr sz="800" dirty="0">
                <a:latin typeface="Arial"/>
                <a:cs typeface="Arial"/>
              </a:rPr>
              <a:t>et al. BJH </a:t>
            </a:r>
            <a:r>
              <a:rPr sz="800" spc="-5" dirty="0">
                <a:latin typeface="Arial"/>
                <a:cs typeface="Arial"/>
              </a:rPr>
              <a:t>2004;124:769 </a:t>
            </a:r>
            <a:r>
              <a:rPr sz="800" dirty="0">
                <a:latin typeface="Arial"/>
                <a:cs typeface="Arial"/>
              </a:rPr>
              <a:t>- Limat et al. Eur J</a:t>
            </a:r>
            <a:r>
              <a:rPr sz="800" spc="-140" dirty="0">
                <a:latin typeface="Arial"/>
                <a:cs typeface="Arial"/>
              </a:rPr>
              <a:t> </a:t>
            </a:r>
            <a:r>
              <a:rPr sz="800" dirty="0">
                <a:latin typeface="Arial"/>
                <a:cs typeface="Arial"/>
              </a:rPr>
              <a:t>Cancer  </a:t>
            </a:r>
            <a:r>
              <a:rPr sz="800" spc="-5" dirty="0">
                <a:latin typeface="Arial"/>
                <a:cs typeface="Arial"/>
              </a:rPr>
              <a:t>2000;36:2360 </a:t>
            </a:r>
            <a:r>
              <a:rPr sz="800" dirty="0">
                <a:latin typeface="Arial"/>
                <a:cs typeface="Arial"/>
              </a:rPr>
              <a:t>- </a:t>
            </a:r>
            <a:r>
              <a:rPr sz="800" spc="-5" dirty="0">
                <a:latin typeface="Arial"/>
                <a:cs typeface="Arial"/>
              </a:rPr>
              <a:t>Schulman </a:t>
            </a:r>
            <a:r>
              <a:rPr sz="800" dirty="0">
                <a:latin typeface="Arial"/>
                <a:cs typeface="Arial"/>
              </a:rPr>
              <a:t>et al. JCO</a:t>
            </a:r>
            <a:r>
              <a:rPr sz="800" spc="-80" dirty="0">
                <a:latin typeface="Arial"/>
                <a:cs typeface="Arial"/>
              </a:rPr>
              <a:t> </a:t>
            </a:r>
            <a:r>
              <a:rPr sz="800" spc="-5" dirty="0">
                <a:latin typeface="Arial"/>
                <a:cs typeface="Arial"/>
              </a:rPr>
              <a:t>1999;17:1227</a:t>
            </a:r>
            <a:endParaRPr sz="800" dirty="0">
              <a:latin typeface="Arial"/>
              <a:cs typeface="Arial"/>
            </a:endParaRPr>
          </a:p>
          <a:p>
            <a:pPr algn="ctr">
              <a:spcBef>
                <a:spcPts val="720"/>
              </a:spcBef>
            </a:pPr>
            <a:r>
              <a:rPr sz="800" b="1" spc="-5" dirty="0">
                <a:solidFill>
                  <a:srgbClr val="0F4480"/>
                </a:solidFill>
                <a:latin typeface="Arial"/>
                <a:cs typeface="Arial"/>
              </a:rPr>
              <a:t>Stiff et </a:t>
            </a:r>
            <a:r>
              <a:rPr sz="800" b="1" dirty="0">
                <a:solidFill>
                  <a:srgbClr val="0F4480"/>
                </a:solidFill>
                <a:latin typeface="Arial"/>
                <a:cs typeface="Arial"/>
              </a:rPr>
              <a:t>al. </a:t>
            </a:r>
            <a:r>
              <a:rPr sz="800" b="1" spc="-5" dirty="0">
                <a:solidFill>
                  <a:srgbClr val="0F4480"/>
                </a:solidFill>
                <a:latin typeface="Arial"/>
                <a:cs typeface="Arial"/>
              </a:rPr>
              <a:t>BBMT</a:t>
            </a:r>
            <a:r>
              <a:rPr sz="800" b="1" spc="-30" dirty="0">
                <a:solidFill>
                  <a:srgbClr val="0F4480"/>
                </a:solidFill>
                <a:latin typeface="Arial"/>
                <a:cs typeface="Arial"/>
              </a:rPr>
              <a:t> </a:t>
            </a:r>
            <a:r>
              <a:rPr sz="800" b="1" spc="-15" dirty="0">
                <a:solidFill>
                  <a:srgbClr val="0F4480"/>
                </a:solidFill>
                <a:latin typeface="Arial"/>
                <a:cs typeface="Arial"/>
              </a:rPr>
              <a:t>2011;17:1146</a:t>
            </a:r>
            <a:endParaRPr sz="800" dirty="0">
              <a:latin typeface="Arial"/>
              <a:cs typeface="Arial"/>
            </a:endParaRPr>
          </a:p>
        </p:txBody>
      </p:sp>
      <p:sp>
        <p:nvSpPr>
          <p:cNvPr id="9" name="object 2"/>
          <p:cNvSpPr txBox="1">
            <a:spLocks/>
          </p:cNvSpPr>
          <p:nvPr/>
        </p:nvSpPr>
        <p:spPr>
          <a:xfrm>
            <a:off x="-228600" y="152400"/>
            <a:ext cx="7543800" cy="1538883"/>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a:t>
            </a:r>
            <a:r>
              <a:rPr kumimoji="0" lang="tr-TR" sz="3200" b="1" i="0" u="none" strike="noStrike" kern="0" cap="none" spc="-5" normalizeH="0" baseline="0" noProof="0" dirty="0" err="1" smtClean="0">
                <a:ln>
                  <a:noFill/>
                </a:ln>
                <a:solidFill>
                  <a:srgbClr val="0F4480"/>
                </a:solidFill>
                <a:effectLst/>
                <a:uLnTx/>
                <a:uFillTx/>
                <a:latin typeface="Arial"/>
                <a:ea typeface="+mj-ea"/>
                <a:cs typeface="Arial"/>
              </a:rPr>
              <a:t>tolerability</a:t>
            </a:r>
            <a:r>
              <a:rPr kumimoji="0" lang="en-US" sz="3200" b="1" i="0" u="none" strike="noStrike" kern="0" cap="none" spc="-5"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2800" b="1" dirty="0" smtClean="0">
                <a:solidFill>
                  <a:srgbClr val="00B0F0"/>
                </a:solidFill>
              </a:rPr>
              <a:t> </a:t>
            </a:r>
            <a:r>
              <a:rPr lang="tr-TR" sz="3200" dirty="0" smtClean="0">
                <a:solidFill>
                  <a:srgbClr val="C00000"/>
                </a:solidFill>
              </a:rPr>
              <a:t>Stem Cell</a:t>
            </a:r>
            <a:r>
              <a:rPr lang="tr-TR" sz="3200" spc="-140" dirty="0" smtClean="0">
                <a:solidFill>
                  <a:srgbClr val="C00000"/>
                </a:solidFill>
              </a:rPr>
              <a:t> </a:t>
            </a:r>
            <a:r>
              <a:rPr lang="tr-TR" sz="3200" dirty="0" smtClean="0">
                <a:solidFill>
                  <a:srgbClr val="C00000"/>
                </a:solidFill>
              </a:rPr>
              <a:t>Dose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0" y="1371600"/>
            <a:ext cx="8382000" cy="5647700"/>
          </a:xfrm>
          <a:prstGeom prst="rect">
            <a:avLst/>
          </a:prstGeom>
        </p:spPr>
        <p:txBody>
          <a:bodyPr vert="horz" wrap="square" lIns="0" tIns="0" rIns="0" bIns="0" rtlCol="0">
            <a:spAutoFit/>
          </a:bodyPr>
          <a:lstStyle/>
          <a:p>
            <a:pPr marL="469809" marR="524408" indent="-457112">
              <a:lnSpc>
                <a:spcPct val="150000"/>
              </a:lnSpc>
              <a:spcBef>
                <a:spcPts val="1205"/>
              </a:spcBef>
              <a:buClr>
                <a:srgbClr val="0F4480"/>
              </a:buClr>
              <a:buFont typeface="Wingdings"/>
              <a:buChar char=""/>
              <a:tabLst>
                <a:tab pos="469174" algn="l"/>
                <a:tab pos="469809" algn="l"/>
              </a:tabLst>
            </a:pPr>
            <a:r>
              <a:rPr spc="-5" dirty="0">
                <a:cs typeface="Arial"/>
              </a:rPr>
              <a:t>Granulocyte colony-stimulating </a:t>
            </a:r>
            <a:r>
              <a:rPr dirty="0">
                <a:cs typeface="Arial"/>
              </a:rPr>
              <a:t>factor (G-CSF) </a:t>
            </a:r>
            <a:r>
              <a:rPr spc="-5" dirty="0">
                <a:cs typeface="Arial"/>
              </a:rPr>
              <a:t>is used </a:t>
            </a:r>
            <a:r>
              <a:rPr dirty="0">
                <a:cs typeface="Arial"/>
              </a:rPr>
              <a:t>after </a:t>
            </a:r>
            <a:r>
              <a:rPr spc="-5" dirty="0">
                <a:cs typeface="Arial"/>
              </a:rPr>
              <a:t>peripheral  blood </a:t>
            </a:r>
            <a:r>
              <a:rPr dirty="0">
                <a:cs typeface="Arial"/>
              </a:rPr>
              <a:t>ASCT to </a:t>
            </a:r>
            <a:r>
              <a:rPr spc="-5" dirty="0">
                <a:cs typeface="Arial"/>
              </a:rPr>
              <a:t>further accelerate neutrophil</a:t>
            </a:r>
            <a:r>
              <a:rPr spc="-85" dirty="0">
                <a:cs typeface="Arial"/>
              </a:rPr>
              <a:t> </a:t>
            </a:r>
            <a:r>
              <a:rPr spc="-5" dirty="0">
                <a:cs typeface="Arial"/>
              </a:rPr>
              <a:t>engraftment.</a:t>
            </a:r>
            <a:endParaRPr dirty="0">
              <a:cs typeface="Arial"/>
            </a:endParaRPr>
          </a:p>
          <a:p>
            <a:pPr marL="469809" indent="-457112">
              <a:lnSpc>
                <a:spcPct val="150000"/>
              </a:lnSpc>
              <a:spcBef>
                <a:spcPts val="590"/>
              </a:spcBef>
              <a:buClr>
                <a:srgbClr val="0F4480"/>
              </a:buClr>
              <a:buFont typeface="Wingdings"/>
              <a:buChar char=""/>
              <a:tabLst>
                <a:tab pos="469174" algn="l"/>
                <a:tab pos="469809" algn="l"/>
              </a:tabLst>
            </a:pPr>
            <a:r>
              <a:rPr b="1" dirty="0">
                <a:cs typeface="Arial"/>
              </a:rPr>
              <a:t>The </a:t>
            </a:r>
            <a:r>
              <a:rPr b="1" spc="-5" dirty="0">
                <a:cs typeface="Arial"/>
              </a:rPr>
              <a:t>result </a:t>
            </a:r>
            <a:r>
              <a:rPr b="1" dirty="0">
                <a:cs typeface="Arial"/>
              </a:rPr>
              <a:t>is a </a:t>
            </a:r>
            <a:r>
              <a:rPr b="1" spc="-5" dirty="0">
                <a:cs typeface="Arial"/>
              </a:rPr>
              <a:t>small </a:t>
            </a:r>
            <a:r>
              <a:rPr b="1" spc="-10" dirty="0">
                <a:cs typeface="Arial"/>
              </a:rPr>
              <a:t>but </a:t>
            </a:r>
            <a:r>
              <a:rPr b="1" spc="-5" dirty="0">
                <a:cs typeface="Arial"/>
              </a:rPr>
              <a:t>significant reduction</a:t>
            </a:r>
            <a:r>
              <a:rPr b="1" spc="20" dirty="0">
                <a:cs typeface="Arial"/>
              </a:rPr>
              <a:t> </a:t>
            </a:r>
            <a:r>
              <a:rPr b="1" spc="-5" dirty="0">
                <a:cs typeface="Arial"/>
              </a:rPr>
              <a:t>of:</a:t>
            </a:r>
            <a:endParaRPr b="1" dirty="0">
              <a:cs typeface="Arial"/>
            </a:endParaRPr>
          </a:p>
          <a:p>
            <a:pPr marL="870415" lvl="1" indent="-457112">
              <a:spcBef>
                <a:spcPts val="550"/>
              </a:spcBef>
              <a:buClr>
                <a:srgbClr val="0F4480"/>
              </a:buClr>
              <a:buFont typeface="Wingdings" pitchFamily="2" charset="2"/>
              <a:buChar char="Ø"/>
              <a:tabLst>
                <a:tab pos="870415" algn="l"/>
                <a:tab pos="871049" algn="l"/>
              </a:tabLst>
            </a:pPr>
            <a:r>
              <a:rPr spc="-5" dirty="0">
                <a:cs typeface="Arial"/>
              </a:rPr>
              <a:t>Number </a:t>
            </a:r>
            <a:r>
              <a:rPr dirty="0">
                <a:cs typeface="Arial"/>
              </a:rPr>
              <a:t>of </a:t>
            </a:r>
            <a:r>
              <a:rPr spc="-5" dirty="0">
                <a:cs typeface="Arial"/>
              </a:rPr>
              <a:t>febrile</a:t>
            </a:r>
            <a:r>
              <a:rPr spc="-60" dirty="0">
                <a:cs typeface="Arial"/>
              </a:rPr>
              <a:t> </a:t>
            </a:r>
            <a:r>
              <a:rPr spc="-10" dirty="0">
                <a:cs typeface="Arial"/>
              </a:rPr>
              <a:t>days</a:t>
            </a:r>
            <a:endParaRPr dirty="0">
              <a:cs typeface="Arial"/>
            </a:endParaRPr>
          </a:p>
          <a:p>
            <a:pPr marL="870415" lvl="1" indent="-457112">
              <a:spcBef>
                <a:spcPts val="550"/>
              </a:spcBef>
              <a:buClr>
                <a:srgbClr val="0F4480"/>
              </a:buClr>
              <a:buFont typeface="Wingdings" pitchFamily="2" charset="2"/>
              <a:buChar char="Ø"/>
              <a:tabLst>
                <a:tab pos="870415" algn="l"/>
                <a:tab pos="871049" algn="l"/>
              </a:tabLst>
            </a:pPr>
            <a:r>
              <a:rPr spc="-45" dirty="0">
                <a:cs typeface="Arial"/>
              </a:rPr>
              <a:t>I.V. </a:t>
            </a:r>
            <a:r>
              <a:rPr spc="-5" dirty="0">
                <a:cs typeface="Arial"/>
              </a:rPr>
              <a:t>antibiotic</a:t>
            </a:r>
            <a:r>
              <a:rPr spc="-15" dirty="0">
                <a:cs typeface="Arial"/>
              </a:rPr>
              <a:t> </a:t>
            </a:r>
            <a:r>
              <a:rPr spc="-5" dirty="0">
                <a:cs typeface="Arial"/>
              </a:rPr>
              <a:t>use</a:t>
            </a:r>
            <a:endParaRPr dirty="0">
              <a:cs typeface="Arial"/>
            </a:endParaRPr>
          </a:p>
          <a:p>
            <a:pPr marL="870415" lvl="1" indent="-457112">
              <a:spcBef>
                <a:spcPts val="550"/>
              </a:spcBef>
              <a:buClr>
                <a:srgbClr val="0F4480"/>
              </a:buClr>
              <a:buFont typeface="Wingdings" pitchFamily="2" charset="2"/>
              <a:buChar char="Ø"/>
              <a:tabLst>
                <a:tab pos="870415" algn="l"/>
                <a:tab pos="871049" algn="l"/>
              </a:tabLst>
            </a:pPr>
            <a:r>
              <a:rPr spc="-5" dirty="0">
                <a:cs typeface="Arial"/>
              </a:rPr>
              <a:t>Duration </a:t>
            </a:r>
            <a:r>
              <a:rPr dirty="0">
                <a:cs typeface="Arial"/>
              </a:rPr>
              <a:t>of</a:t>
            </a:r>
            <a:r>
              <a:rPr spc="-45" dirty="0">
                <a:cs typeface="Arial"/>
              </a:rPr>
              <a:t> </a:t>
            </a:r>
            <a:r>
              <a:rPr spc="-5" dirty="0">
                <a:cs typeface="Arial"/>
              </a:rPr>
              <a:t>hospitalization</a:t>
            </a:r>
            <a:endParaRPr dirty="0">
              <a:cs typeface="Arial"/>
            </a:endParaRPr>
          </a:p>
          <a:p>
            <a:pPr marL="870415" lvl="1" indent="-457112">
              <a:spcBef>
                <a:spcPts val="550"/>
              </a:spcBef>
              <a:buClr>
                <a:srgbClr val="0F4480"/>
              </a:buClr>
              <a:buFont typeface="Wingdings" pitchFamily="2" charset="2"/>
              <a:buChar char="Ø"/>
              <a:tabLst>
                <a:tab pos="870415" algn="l"/>
                <a:tab pos="871049" algn="l"/>
              </a:tabLst>
            </a:pPr>
            <a:r>
              <a:rPr spc="-5" dirty="0">
                <a:cs typeface="Arial"/>
              </a:rPr>
              <a:t>Costs.</a:t>
            </a:r>
            <a:endParaRPr dirty="0">
              <a:cs typeface="Arial"/>
            </a:endParaRPr>
          </a:p>
          <a:p>
            <a:pPr marL="469809" marR="75549" indent="-457112">
              <a:lnSpc>
                <a:spcPct val="150000"/>
              </a:lnSpc>
              <a:spcBef>
                <a:spcPts val="1165"/>
              </a:spcBef>
              <a:buClr>
                <a:srgbClr val="0F4480"/>
              </a:buClr>
              <a:buFont typeface="Wingdings"/>
              <a:buChar char=""/>
              <a:tabLst>
                <a:tab pos="469174" algn="l"/>
                <a:tab pos="469809" algn="l"/>
              </a:tabLst>
            </a:pPr>
            <a:r>
              <a:rPr spc="-10" dirty="0">
                <a:cs typeface="Arial"/>
              </a:rPr>
              <a:t>Delaying </a:t>
            </a:r>
            <a:r>
              <a:rPr dirty="0">
                <a:cs typeface="Arial"/>
              </a:rPr>
              <a:t>the </a:t>
            </a:r>
            <a:r>
              <a:rPr spc="-5" dirty="0">
                <a:cs typeface="Arial"/>
              </a:rPr>
              <a:t>beginning </a:t>
            </a:r>
            <a:r>
              <a:rPr dirty="0">
                <a:cs typeface="Arial"/>
              </a:rPr>
              <a:t>of G-CSF from </a:t>
            </a:r>
            <a:r>
              <a:rPr spc="-5" dirty="0">
                <a:cs typeface="Arial"/>
              </a:rPr>
              <a:t>d1 </a:t>
            </a:r>
            <a:r>
              <a:rPr dirty="0">
                <a:cs typeface="Arial"/>
              </a:rPr>
              <a:t>to </a:t>
            </a:r>
            <a:r>
              <a:rPr spc="-5" dirty="0">
                <a:cs typeface="Arial"/>
              </a:rPr>
              <a:t>d5 or 7 </a:t>
            </a:r>
            <a:r>
              <a:rPr spc="-25" dirty="0">
                <a:cs typeface="Arial"/>
              </a:rPr>
              <a:t>post-ASCT, </a:t>
            </a:r>
            <a:r>
              <a:rPr spc="-5" dirty="0">
                <a:cs typeface="Arial"/>
              </a:rPr>
              <a:t>produce a  small delay </a:t>
            </a:r>
            <a:r>
              <a:rPr dirty="0">
                <a:cs typeface="Arial"/>
              </a:rPr>
              <a:t>of </a:t>
            </a:r>
            <a:r>
              <a:rPr spc="-5" dirty="0">
                <a:cs typeface="Arial"/>
              </a:rPr>
              <a:t>neutrophil recovery that </a:t>
            </a:r>
            <a:r>
              <a:rPr dirty="0">
                <a:cs typeface="Arial"/>
              </a:rPr>
              <a:t>may </a:t>
            </a:r>
            <a:r>
              <a:rPr spc="-5" dirty="0">
                <a:cs typeface="Arial"/>
              </a:rPr>
              <a:t>not translate into a significant  increase of duration </a:t>
            </a:r>
            <a:r>
              <a:rPr dirty="0">
                <a:cs typeface="Arial"/>
              </a:rPr>
              <a:t>of </a:t>
            </a:r>
            <a:r>
              <a:rPr spc="-20" dirty="0">
                <a:cs typeface="Arial"/>
              </a:rPr>
              <a:t>fever, </a:t>
            </a:r>
            <a:r>
              <a:rPr spc="-35" dirty="0">
                <a:cs typeface="Arial"/>
              </a:rPr>
              <a:t>i.v. </a:t>
            </a:r>
            <a:r>
              <a:rPr spc="-5" dirty="0">
                <a:cs typeface="Arial"/>
              </a:rPr>
              <a:t>antibiotic use, or </a:t>
            </a:r>
            <a:r>
              <a:rPr spc="-15" dirty="0">
                <a:cs typeface="Arial"/>
              </a:rPr>
              <a:t>days </a:t>
            </a:r>
            <a:r>
              <a:rPr spc="-5" dirty="0">
                <a:cs typeface="Arial"/>
              </a:rPr>
              <a:t>spent in</a:t>
            </a:r>
            <a:r>
              <a:rPr spc="240" dirty="0">
                <a:cs typeface="Arial"/>
              </a:rPr>
              <a:t> </a:t>
            </a:r>
            <a:r>
              <a:rPr spc="-5" dirty="0">
                <a:cs typeface="Arial"/>
              </a:rPr>
              <a:t>hospital</a:t>
            </a:r>
            <a:r>
              <a:rPr spc="-5" dirty="0" smtClean="0">
                <a:cs typeface="Arial"/>
              </a:rPr>
              <a:t>.</a:t>
            </a:r>
            <a:endParaRPr lang="tr-TR" spc="-5" dirty="0" smtClean="0">
              <a:cs typeface="Arial"/>
            </a:endParaRPr>
          </a:p>
          <a:p>
            <a:pPr marL="469809" marR="75549" indent="-457112">
              <a:lnSpc>
                <a:spcPct val="150000"/>
              </a:lnSpc>
              <a:spcBef>
                <a:spcPts val="1165"/>
              </a:spcBef>
              <a:buClr>
                <a:srgbClr val="0F4480"/>
              </a:buClr>
              <a:buFont typeface="Wingdings"/>
              <a:buChar char=""/>
              <a:tabLst>
                <a:tab pos="469174" algn="l"/>
                <a:tab pos="469809" algn="l"/>
              </a:tabLst>
            </a:pPr>
            <a:r>
              <a:rPr lang="en-US" sz="1600" spc="-5" dirty="0" err="1" smtClean="0">
                <a:latin typeface="Arial"/>
                <a:cs typeface="Arial"/>
              </a:rPr>
              <a:t>Pegfilgrastim</a:t>
            </a:r>
            <a:r>
              <a:rPr lang="en-US" sz="1600" spc="-5" dirty="0" smtClean="0">
                <a:latin typeface="Arial"/>
                <a:cs typeface="Arial"/>
              </a:rPr>
              <a:t> is a slow clearance formulation </a:t>
            </a:r>
            <a:r>
              <a:rPr lang="en-US" sz="1600" dirty="0" smtClean="0">
                <a:latin typeface="Arial"/>
                <a:cs typeface="Arial"/>
              </a:rPr>
              <a:t>of </a:t>
            </a:r>
            <a:r>
              <a:rPr lang="en-US" sz="1600" spc="-5" dirty="0" err="1" smtClean="0">
                <a:latin typeface="Arial"/>
                <a:cs typeface="Arial"/>
              </a:rPr>
              <a:t>filgrastim</a:t>
            </a:r>
            <a:r>
              <a:rPr lang="en-US" sz="1600" spc="-5" dirty="0" smtClean="0">
                <a:latin typeface="Arial"/>
                <a:cs typeface="Arial"/>
              </a:rPr>
              <a:t> administered as  single</a:t>
            </a:r>
            <a:r>
              <a:rPr lang="en-US" sz="1600" spc="-90" dirty="0" smtClean="0">
                <a:latin typeface="Arial"/>
                <a:cs typeface="Arial"/>
              </a:rPr>
              <a:t> </a:t>
            </a:r>
            <a:r>
              <a:rPr lang="en-US" sz="1600" spc="-5" dirty="0" smtClean="0">
                <a:latin typeface="Arial"/>
                <a:cs typeface="Arial"/>
              </a:rPr>
              <a:t>dose.</a:t>
            </a:r>
            <a:endParaRPr lang="en-US" sz="1600" dirty="0" smtClean="0">
              <a:latin typeface="Arial"/>
              <a:cs typeface="Arial"/>
            </a:endParaRPr>
          </a:p>
          <a:p>
            <a:pPr marL="469809" marR="75549" indent="-457112">
              <a:lnSpc>
                <a:spcPct val="150000"/>
              </a:lnSpc>
              <a:spcBef>
                <a:spcPts val="1165"/>
              </a:spcBef>
              <a:buClr>
                <a:srgbClr val="0F4480"/>
              </a:buClr>
              <a:buFont typeface="Wingdings"/>
              <a:buChar char=""/>
              <a:tabLst>
                <a:tab pos="469174" algn="l"/>
                <a:tab pos="469809" algn="l"/>
              </a:tabLst>
            </a:pPr>
            <a:endParaRPr dirty="0">
              <a:cs typeface="Arial"/>
            </a:endParaRPr>
          </a:p>
          <a:p>
            <a:pPr>
              <a:lnSpc>
                <a:spcPct val="150000"/>
              </a:lnSpc>
              <a:spcBef>
                <a:spcPts val="10"/>
              </a:spcBef>
            </a:pPr>
            <a:endParaRPr dirty="0">
              <a:cs typeface="Times New Roman"/>
            </a:endParaRPr>
          </a:p>
        </p:txBody>
      </p:sp>
      <p:sp>
        <p:nvSpPr>
          <p:cNvPr id="4" name="3 Dikdörtgen"/>
          <p:cNvSpPr/>
          <p:nvPr/>
        </p:nvSpPr>
        <p:spPr>
          <a:xfrm>
            <a:off x="990600" y="6096000"/>
            <a:ext cx="7086600" cy="369332"/>
          </a:xfrm>
          <a:prstGeom prst="rect">
            <a:avLst/>
          </a:prstGeom>
        </p:spPr>
        <p:txBody>
          <a:bodyPr wrap="square">
            <a:spAutoFit/>
          </a:bodyPr>
          <a:lstStyle/>
          <a:p>
            <a:pPr marL="352992" marR="5078" algn="ctr"/>
            <a:r>
              <a:rPr lang="tr-TR" sz="900" dirty="0" err="1" smtClean="0">
                <a:cs typeface="Arial"/>
              </a:rPr>
              <a:t>Hornedo</a:t>
            </a:r>
            <a:r>
              <a:rPr lang="tr-TR" sz="900" dirty="0" smtClean="0">
                <a:cs typeface="Arial"/>
              </a:rPr>
              <a:t> et al. BMT 2002;29:737 - </a:t>
            </a:r>
            <a:r>
              <a:rPr lang="tr-TR" sz="900" dirty="0" err="1" smtClean="0">
                <a:cs typeface="Arial"/>
              </a:rPr>
              <a:t>Klumpp</a:t>
            </a:r>
            <a:r>
              <a:rPr lang="tr-TR" sz="900" dirty="0" smtClean="0">
                <a:cs typeface="Arial"/>
              </a:rPr>
              <a:t> et al. JCO </a:t>
            </a:r>
            <a:r>
              <a:rPr lang="tr-TR" sz="900" spc="-5" dirty="0" smtClean="0">
                <a:cs typeface="Arial"/>
              </a:rPr>
              <a:t>1995;13:1323 </a:t>
            </a:r>
            <a:r>
              <a:rPr lang="tr-TR" sz="900" dirty="0" smtClean="0">
                <a:cs typeface="Arial"/>
              </a:rPr>
              <a:t>- Lee et al. BJC</a:t>
            </a:r>
            <a:r>
              <a:rPr lang="tr-TR" sz="900" spc="-235" dirty="0" smtClean="0">
                <a:cs typeface="Arial"/>
              </a:rPr>
              <a:t> </a:t>
            </a:r>
            <a:r>
              <a:rPr lang="tr-TR" sz="900" spc="-5" dirty="0" smtClean="0">
                <a:cs typeface="Arial"/>
              </a:rPr>
              <a:t>1998;77:1294  </a:t>
            </a:r>
            <a:r>
              <a:rPr lang="tr-TR" sz="900" dirty="0" err="1" smtClean="0">
                <a:cs typeface="Arial"/>
              </a:rPr>
              <a:t>Linch</a:t>
            </a:r>
            <a:r>
              <a:rPr lang="tr-TR" sz="900" dirty="0" smtClean="0">
                <a:cs typeface="Arial"/>
              </a:rPr>
              <a:t> et al. BJH 1997;99:933 - </a:t>
            </a:r>
            <a:r>
              <a:rPr lang="tr-TR" sz="900" dirty="0" err="1" smtClean="0">
                <a:cs typeface="Arial"/>
              </a:rPr>
              <a:t>Schmitz</a:t>
            </a:r>
            <a:r>
              <a:rPr lang="tr-TR" sz="900" dirty="0" smtClean="0">
                <a:cs typeface="Arial"/>
              </a:rPr>
              <a:t> et al. BMT 1995;15:26 - </a:t>
            </a:r>
            <a:r>
              <a:rPr lang="tr-TR" sz="900" spc="-10" dirty="0" err="1" smtClean="0">
                <a:cs typeface="Arial"/>
              </a:rPr>
              <a:t>Valteau</a:t>
            </a:r>
            <a:r>
              <a:rPr lang="tr-TR" sz="900" spc="-10" dirty="0" smtClean="0">
                <a:cs typeface="Arial"/>
              </a:rPr>
              <a:t>-</a:t>
            </a:r>
            <a:r>
              <a:rPr lang="tr-TR" sz="900" spc="-10" dirty="0" err="1" smtClean="0">
                <a:cs typeface="Arial"/>
              </a:rPr>
              <a:t>Couanet</a:t>
            </a:r>
            <a:r>
              <a:rPr lang="tr-TR" sz="900" spc="-10" dirty="0" smtClean="0">
                <a:cs typeface="Arial"/>
              </a:rPr>
              <a:t> </a:t>
            </a:r>
            <a:r>
              <a:rPr lang="tr-TR" sz="900" dirty="0" smtClean="0">
                <a:cs typeface="Arial"/>
              </a:rPr>
              <a:t>et al. BMT  2005;36:547</a:t>
            </a:r>
            <a:r>
              <a:rPr lang="tr-TR" sz="900" spc="-55" dirty="0" smtClean="0">
                <a:cs typeface="Arial"/>
              </a:rPr>
              <a:t> </a:t>
            </a:r>
            <a:r>
              <a:rPr lang="tr-TR" sz="900" dirty="0" smtClean="0">
                <a:cs typeface="Arial"/>
              </a:rPr>
              <a:t>-</a:t>
            </a:r>
            <a:r>
              <a:rPr lang="tr-TR" sz="900" spc="-5" dirty="0" smtClean="0">
                <a:cs typeface="Arial"/>
              </a:rPr>
              <a:t> </a:t>
            </a:r>
            <a:r>
              <a:rPr lang="tr-TR" sz="900" dirty="0" smtClean="0">
                <a:cs typeface="Arial"/>
              </a:rPr>
              <a:t>Bence-</a:t>
            </a:r>
            <a:r>
              <a:rPr lang="tr-TR" sz="900" dirty="0" err="1" smtClean="0">
                <a:cs typeface="Arial"/>
              </a:rPr>
              <a:t>Bruckler</a:t>
            </a:r>
            <a:r>
              <a:rPr lang="tr-TR" sz="900" spc="-55" dirty="0" smtClean="0">
                <a:cs typeface="Arial"/>
              </a:rPr>
              <a:t> </a:t>
            </a:r>
            <a:r>
              <a:rPr lang="tr-TR" sz="900" dirty="0" smtClean="0">
                <a:cs typeface="Arial"/>
              </a:rPr>
              <a:t>et</a:t>
            </a:r>
            <a:r>
              <a:rPr lang="tr-TR" sz="900" spc="-15" dirty="0" smtClean="0">
                <a:cs typeface="Arial"/>
              </a:rPr>
              <a:t> </a:t>
            </a:r>
            <a:r>
              <a:rPr lang="tr-TR" sz="900" dirty="0" smtClean="0">
                <a:cs typeface="Arial"/>
              </a:rPr>
              <a:t>al.</a:t>
            </a:r>
            <a:r>
              <a:rPr lang="tr-TR" sz="900" spc="-15" dirty="0" smtClean="0">
                <a:cs typeface="Arial"/>
              </a:rPr>
              <a:t> </a:t>
            </a:r>
            <a:r>
              <a:rPr lang="tr-TR" sz="900" dirty="0" smtClean="0">
                <a:cs typeface="Arial"/>
              </a:rPr>
              <a:t>BMT</a:t>
            </a:r>
            <a:r>
              <a:rPr lang="tr-TR" sz="900" spc="-40" dirty="0" smtClean="0">
                <a:cs typeface="Arial"/>
              </a:rPr>
              <a:t> </a:t>
            </a:r>
            <a:r>
              <a:rPr lang="tr-TR" sz="900" dirty="0" smtClean="0">
                <a:cs typeface="Arial"/>
              </a:rPr>
              <a:t>1998;22:965</a:t>
            </a:r>
            <a:r>
              <a:rPr lang="tr-TR" sz="900" spc="-55" dirty="0" smtClean="0">
                <a:cs typeface="Arial"/>
              </a:rPr>
              <a:t> </a:t>
            </a:r>
            <a:r>
              <a:rPr lang="tr-TR" sz="900" dirty="0" smtClean="0">
                <a:cs typeface="Arial"/>
              </a:rPr>
              <a:t>-</a:t>
            </a:r>
            <a:r>
              <a:rPr lang="tr-TR" sz="900" spc="-20" dirty="0" smtClean="0">
                <a:cs typeface="Arial"/>
              </a:rPr>
              <a:t> </a:t>
            </a:r>
            <a:r>
              <a:rPr lang="tr-TR" sz="900" spc="-5" dirty="0" err="1" smtClean="0">
                <a:cs typeface="Arial"/>
              </a:rPr>
              <a:t>Bolwell</a:t>
            </a:r>
            <a:r>
              <a:rPr lang="tr-TR" sz="900" spc="15" dirty="0" smtClean="0">
                <a:cs typeface="Arial"/>
              </a:rPr>
              <a:t> </a:t>
            </a:r>
            <a:r>
              <a:rPr lang="tr-TR" sz="900" dirty="0" smtClean="0">
                <a:cs typeface="Arial"/>
              </a:rPr>
              <a:t>et</a:t>
            </a:r>
            <a:r>
              <a:rPr lang="tr-TR" sz="900" spc="-15" dirty="0" smtClean="0">
                <a:cs typeface="Arial"/>
              </a:rPr>
              <a:t> </a:t>
            </a:r>
            <a:r>
              <a:rPr lang="tr-TR" sz="900" dirty="0" smtClean="0">
                <a:cs typeface="Arial"/>
              </a:rPr>
              <a:t>al.</a:t>
            </a:r>
            <a:r>
              <a:rPr lang="tr-TR" sz="900" spc="-15" dirty="0" smtClean="0">
                <a:cs typeface="Arial"/>
              </a:rPr>
              <a:t> </a:t>
            </a:r>
            <a:r>
              <a:rPr lang="tr-TR" sz="900" dirty="0" smtClean="0">
                <a:cs typeface="Arial"/>
              </a:rPr>
              <a:t>BMT</a:t>
            </a:r>
            <a:r>
              <a:rPr lang="tr-TR" sz="900" spc="-40" dirty="0" smtClean="0">
                <a:cs typeface="Arial"/>
              </a:rPr>
              <a:t> </a:t>
            </a:r>
            <a:r>
              <a:rPr lang="tr-TR" sz="900" dirty="0" smtClean="0">
                <a:cs typeface="Arial"/>
              </a:rPr>
              <a:t>1998;21:369</a:t>
            </a:r>
            <a:endParaRPr lang="tr-TR" sz="900" dirty="0">
              <a:cs typeface="Arial"/>
            </a:endParaRPr>
          </a:p>
        </p:txBody>
      </p:sp>
      <p:sp>
        <p:nvSpPr>
          <p:cNvPr id="6" name="object 2"/>
          <p:cNvSpPr txBox="1">
            <a:spLocks/>
          </p:cNvSpPr>
          <p:nvPr/>
        </p:nvSpPr>
        <p:spPr>
          <a:xfrm>
            <a:off x="-228600" y="152400"/>
            <a:ext cx="7543800" cy="1538883"/>
          </a:xfrm>
          <a:prstGeom prst="rect">
            <a:avLst/>
          </a:prstGeom>
        </p:spPr>
        <p:txBody>
          <a:bodyPr vert="horz" wrap="square" lIns="0" tIns="0" rIns="0" bIns="0" rtlCol="0">
            <a:spAutoFit/>
          </a:bodyPr>
          <a:lstStyle/>
          <a:p>
            <a:pPr marL="1050085" lvl="0" algn="ctr" defTabSz="914400"/>
            <a:r>
              <a:rPr kumimoji="0" lang="en-US" sz="3200" b="1" i="0" u="none" strike="noStrike" kern="0" cap="none" spc="-5" normalizeH="0" baseline="0" noProof="0" dirty="0" smtClean="0">
                <a:ln>
                  <a:noFill/>
                </a:ln>
                <a:solidFill>
                  <a:srgbClr val="0F4480"/>
                </a:solidFill>
                <a:effectLst/>
                <a:uLnTx/>
                <a:uFillTx/>
                <a:latin typeface="Arial"/>
                <a:ea typeface="+mj-ea"/>
                <a:cs typeface="Arial"/>
              </a:rPr>
              <a:t>Improving </a:t>
            </a:r>
            <a:r>
              <a:rPr kumimoji="0" lang="tr-TR" sz="3200" b="1" i="0" u="none" strike="noStrike" kern="0" cap="none" spc="-5" normalizeH="0" baseline="0" noProof="0" dirty="0" err="1" smtClean="0">
                <a:ln>
                  <a:noFill/>
                </a:ln>
                <a:solidFill>
                  <a:srgbClr val="0F4480"/>
                </a:solidFill>
                <a:effectLst/>
                <a:uLnTx/>
                <a:uFillTx/>
                <a:latin typeface="Arial"/>
                <a:ea typeface="+mj-ea"/>
                <a:cs typeface="Arial"/>
              </a:rPr>
              <a:t>tolerability</a:t>
            </a:r>
            <a:r>
              <a:rPr kumimoji="0" lang="en-US" sz="3200" b="1" i="0" u="none" strike="noStrike" kern="0" cap="none" spc="-5"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of</a:t>
            </a:r>
            <a:r>
              <a:rPr kumimoji="0" lang="en-US" sz="3200" b="1" i="0" u="none" strike="noStrike" kern="0" cap="none" spc="-50" normalizeH="0" baseline="0" noProof="0" dirty="0" smtClean="0">
                <a:ln>
                  <a:noFill/>
                </a:ln>
                <a:solidFill>
                  <a:srgbClr val="0F4480"/>
                </a:solidFill>
                <a:effectLst/>
                <a:uLnTx/>
                <a:uFillTx/>
                <a:latin typeface="Arial"/>
                <a:ea typeface="+mj-ea"/>
                <a:cs typeface="Arial"/>
              </a:rPr>
              <a:t> </a:t>
            </a:r>
            <a:r>
              <a:rPr kumimoji="0" lang="en-US" sz="3200" b="1" i="0" u="none" strike="noStrike" kern="0" cap="none" spc="0" normalizeH="0" baseline="0" noProof="0" dirty="0" smtClean="0">
                <a:ln>
                  <a:noFill/>
                </a:ln>
                <a:solidFill>
                  <a:srgbClr val="0F4480"/>
                </a:solidFill>
                <a:effectLst/>
                <a:uLnTx/>
                <a:uFillTx/>
                <a:latin typeface="Arial"/>
                <a:ea typeface="+mj-ea"/>
                <a:cs typeface="Arial"/>
              </a:rPr>
              <a:t>ASCT</a:t>
            </a:r>
            <a:r>
              <a:rPr kumimoji="0" lang="en-US" sz="3600" b="1" i="0" u="none" strike="noStrike" kern="0" cap="none" spc="0" normalizeH="0" baseline="0" noProof="0" dirty="0" smtClean="0">
                <a:ln>
                  <a:noFill/>
                </a:ln>
                <a:solidFill>
                  <a:srgbClr val="0F4480"/>
                </a:solidFill>
                <a:effectLst/>
                <a:uLnTx/>
                <a:uFillTx/>
                <a:latin typeface="Arial"/>
                <a:ea typeface="+mj-ea"/>
                <a:cs typeface="Arial"/>
              </a:rPr>
              <a:t/>
            </a:r>
            <a:br>
              <a:rPr kumimoji="0" lang="en-US" sz="3600" b="1" i="0" u="none" strike="noStrike" kern="0" cap="none" spc="0" normalizeH="0" baseline="0" noProof="0" dirty="0" smtClean="0">
                <a:ln>
                  <a:noFill/>
                </a:ln>
                <a:solidFill>
                  <a:srgbClr val="0F4480"/>
                </a:solidFill>
                <a:effectLst/>
                <a:uLnTx/>
                <a:uFillTx/>
                <a:latin typeface="Arial"/>
                <a:ea typeface="+mj-ea"/>
                <a:cs typeface="Arial"/>
              </a:rPr>
            </a:br>
            <a:r>
              <a:rPr lang="en-US" sz="3200" dirty="0" smtClean="0">
                <a:solidFill>
                  <a:srgbClr val="00B0F0"/>
                </a:solidFill>
              </a:rPr>
              <a:t> </a:t>
            </a:r>
            <a:r>
              <a:rPr lang="tr-TR" sz="3200" dirty="0" err="1" smtClean="0">
                <a:solidFill>
                  <a:srgbClr val="C00000"/>
                </a:solidFill>
              </a:rPr>
              <a:t>Growth</a:t>
            </a:r>
            <a:r>
              <a:rPr lang="tr-TR" sz="3200" dirty="0" smtClean="0">
                <a:solidFill>
                  <a:srgbClr val="C00000"/>
                </a:solidFill>
              </a:rPr>
              <a:t> </a:t>
            </a:r>
            <a:r>
              <a:rPr lang="tr-TR" sz="3200" dirty="0" err="1" smtClean="0">
                <a:solidFill>
                  <a:srgbClr val="C00000"/>
                </a:solidFill>
              </a:rPr>
              <a:t>factor</a:t>
            </a:r>
            <a:r>
              <a:rPr lang="tr-TR" sz="3200" spc="-170" dirty="0" smtClean="0">
                <a:solidFill>
                  <a:srgbClr val="C00000"/>
                </a:solidFill>
              </a:rPr>
              <a:t> </a:t>
            </a:r>
            <a:r>
              <a:rPr lang="tr-TR" sz="3200" dirty="0" err="1" smtClean="0">
                <a:solidFill>
                  <a:srgbClr val="C00000"/>
                </a:solidFill>
              </a:rPr>
              <a:t>support</a:t>
            </a:r>
            <a:r>
              <a:rPr lang="tr-TR" sz="3200" dirty="0" smtClean="0">
                <a:solidFill>
                  <a:srgbClr val="C00000"/>
                </a:solidFill>
              </a:rPr>
              <a:t> </a:t>
            </a:r>
            <a:r>
              <a:rPr kumimoji="0" lang="en-US" sz="3600" b="0" i="0" u="none" strike="noStrike" kern="0" cap="none" spc="0" normalizeH="0" baseline="0" noProof="0" dirty="0" smtClean="0">
                <a:ln>
                  <a:noFill/>
                </a:ln>
                <a:solidFill>
                  <a:srgbClr val="0F4480"/>
                </a:solidFill>
                <a:effectLst/>
                <a:uLnTx/>
                <a:uFillTx/>
                <a:latin typeface="Arial"/>
                <a:ea typeface="+mj-ea"/>
                <a:cs typeface="Arial"/>
              </a:rPr>
              <a:t/>
            </a:r>
            <a:br>
              <a:rPr kumimoji="0" lang="en-US" sz="3600" b="0" i="0" u="none" strike="noStrike" kern="0" cap="none" spc="0" normalizeH="0" baseline="0" noProof="0" dirty="0" smtClean="0">
                <a:ln>
                  <a:noFill/>
                </a:ln>
                <a:solidFill>
                  <a:srgbClr val="0F4480"/>
                </a:solidFill>
                <a:effectLst/>
                <a:uLnTx/>
                <a:uFillTx/>
                <a:latin typeface="Arial"/>
                <a:ea typeface="+mj-ea"/>
                <a:cs typeface="Arial"/>
              </a:rPr>
            </a:br>
            <a:endParaRPr kumimoji="0" lang="en-US" sz="3600" b="1" i="0" u="none" strike="noStrike" kern="0" cap="none" spc="0" normalizeH="0" baseline="0" noProof="0" dirty="0">
              <a:ln>
                <a:noFill/>
              </a:ln>
              <a:solidFill>
                <a:srgbClr val="0F448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482366"/>
            <a:r>
              <a:rPr spc="-5" dirty="0"/>
              <a:t>Today’s</a:t>
            </a:r>
            <a:r>
              <a:rPr spc="-65" dirty="0"/>
              <a:t> </a:t>
            </a:r>
            <a:r>
              <a:rPr spc="-5" dirty="0"/>
              <a:t>Topics</a:t>
            </a:r>
          </a:p>
        </p:txBody>
      </p:sp>
      <p:sp>
        <p:nvSpPr>
          <p:cNvPr id="3" name="object 3"/>
          <p:cNvSpPr txBox="1"/>
          <p:nvPr/>
        </p:nvSpPr>
        <p:spPr>
          <a:xfrm>
            <a:off x="1256184" y="1656841"/>
            <a:ext cx="5459095" cy="4603824"/>
          </a:xfrm>
          <a:prstGeom prst="rect">
            <a:avLst/>
          </a:prstGeom>
        </p:spPr>
        <p:txBody>
          <a:bodyPr vert="horz" wrap="square" lIns="0" tIns="0" rIns="0" bIns="0" rtlCol="0">
            <a:spAutoFit/>
          </a:bodyPr>
          <a:lstStyle/>
          <a:p>
            <a:pPr marL="469174" indent="-456477">
              <a:spcBef>
                <a:spcPts val="425"/>
              </a:spcBef>
              <a:buClr>
                <a:srgbClr val="0F4480"/>
              </a:buClr>
              <a:buAutoNum type="arabicPeriod"/>
              <a:tabLst>
                <a:tab pos="469174" algn="l"/>
                <a:tab pos="469809" algn="l"/>
              </a:tabLst>
            </a:pPr>
            <a:r>
              <a:rPr lang="en-US" b="1" spc="-5" dirty="0" smtClean="0">
                <a:solidFill>
                  <a:schemeClr val="bg1">
                    <a:lumMod val="65000"/>
                  </a:schemeClr>
                </a:solidFill>
                <a:latin typeface="Arial"/>
                <a:cs typeface="Arial"/>
              </a:rPr>
              <a:t>Autologous HSC Transplantation</a:t>
            </a:r>
          </a:p>
          <a:p>
            <a:pPr marL="870415" lvl="1" indent="-457112">
              <a:spcBef>
                <a:spcPts val="39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Transplantation Procedures</a:t>
            </a:r>
          </a:p>
          <a:p>
            <a:pPr marL="870415" lvl="1" indent="-457112">
              <a:spcBef>
                <a:spcPts val="39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Pre-transplant assessment</a:t>
            </a:r>
            <a:endParaRPr lang="en-US" sz="1600" dirty="0" smtClean="0">
              <a:solidFill>
                <a:schemeClr val="bg1">
                  <a:lumMod val="65000"/>
                </a:schemeClr>
              </a:solidFill>
              <a:latin typeface="Arial"/>
              <a:cs typeface="Arial"/>
            </a:endParaRPr>
          </a:p>
          <a:p>
            <a:pPr marL="870415" lvl="1" indent="-457112">
              <a:spcBef>
                <a:spcPts val="380"/>
              </a:spcBef>
              <a:buClr>
                <a:srgbClr val="0F4480"/>
              </a:buClr>
              <a:buAutoNum type="alphaLcPeriod"/>
              <a:tabLst>
                <a:tab pos="870415" algn="l"/>
                <a:tab pos="871049" algn="l"/>
              </a:tabLst>
            </a:pPr>
            <a:r>
              <a:rPr lang="en-US" b="1" dirty="0" smtClean="0">
                <a:solidFill>
                  <a:schemeClr val="bg1">
                    <a:lumMod val="65000"/>
                  </a:schemeClr>
                </a:solidFill>
              </a:rPr>
              <a:t>General eligibility criteria for Auto-HSCT </a:t>
            </a:r>
          </a:p>
          <a:p>
            <a:pPr marL="870415" lvl="1" indent="-457112">
              <a:spcBef>
                <a:spcPts val="380"/>
              </a:spcBef>
              <a:buClr>
                <a:srgbClr val="0F4480"/>
              </a:buClr>
              <a:buAutoNum type="alphaLcPeriod"/>
              <a:tabLst>
                <a:tab pos="870415" algn="l"/>
                <a:tab pos="871049" algn="l"/>
              </a:tabLst>
            </a:pPr>
            <a:r>
              <a:rPr lang="en-US" sz="1600" b="1" spc="-5" dirty="0" smtClean="0">
                <a:solidFill>
                  <a:schemeClr val="bg1">
                    <a:lumMod val="65000"/>
                  </a:schemeClr>
                </a:solidFill>
                <a:latin typeface="Arial"/>
                <a:cs typeface="Arial"/>
              </a:rPr>
              <a:t>Disease Related Indications  &amp; Outcomes</a:t>
            </a:r>
          </a:p>
          <a:p>
            <a:pPr marL="469174" indent="-456477">
              <a:spcBef>
                <a:spcPts val="425"/>
              </a:spcBef>
              <a:buClr>
                <a:srgbClr val="0F4480"/>
              </a:buClr>
              <a:buAutoNum type="arabicPeriod"/>
              <a:tabLst>
                <a:tab pos="469174" algn="l"/>
                <a:tab pos="469809" algn="l"/>
              </a:tabLst>
            </a:pPr>
            <a:r>
              <a:rPr lang="en-US" b="1" spc="-5" dirty="0" smtClean="0">
                <a:solidFill>
                  <a:srgbClr val="A6A6A6"/>
                </a:solidFill>
                <a:latin typeface="Arial"/>
                <a:cs typeface="Arial"/>
              </a:rPr>
              <a:t>Improving outcomes of</a:t>
            </a:r>
            <a:r>
              <a:rPr lang="en-US" b="1" spc="-30" dirty="0" smtClean="0">
                <a:solidFill>
                  <a:srgbClr val="A6A6A6"/>
                </a:solidFill>
                <a:latin typeface="Arial"/>
                <a:cs typeface="Arial"/>
              </a:rPr>
              <a:t> </a:t>
            </a:r>
            <a:r>
              <a:rPr lang="en-US" b="1" spc="-5" dirty="0" smtClean="0">
                <a:solidFill>
                  <a:srgbClr val="A6A6A6"/>
                </a:solidFill>
                <a:latin typeface="Arial"/>
                <a:cs typeface="Arial"/>
              </a:rPr>
              <a:t>ASCT</a:t>
            </a:r>
            <a:endParaRPr lang="en-US"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600" spc="-5" dirty="0" smtClean="0">
                <a:solidFill>
                  <a:srgbClr val="A6A6A6"/>
                </a:solidFill>
                <a:latin typeface="Arial"/>
                <a:cs typeface="Arial"/>
              </a:rPr>
              <a:t>Pre-transplant induction</a:t>
            </a:r>
            <a:r>
              <a:rPr lang="en-US" sz="1600" dirty="0" smtClean="0">
                <a:solidFill>
                  <a:srgbClr val="A6A6A6"/>
                </a:solidFill>
                <a:latin typeface="Arial"/>
                <a:cs typeface="Arial"/>
              </a:rPr>
              <a:t> </a:t>
            </a:r>
            <a:r>
              <a:rPr lang="en-US" sz="1600" spc="-5" dirty="0" smtClean="0">
                <a:solidFill>
                  <a:srgbClr val="A6A6A6"/>
                </a:solidFill>
                <a:latin typeface="Arial"/>
                <a:cs typeface="Arial"/>
              </a:rPr>
              <a:t>therapies</a:t>
            </a:r>
            <a:endParaRPr lang="en-US" sz="1600" dirty="0" smtClean="0">
              <a:latin typeface="Arial"/>
              <a:cs typeface="Arial"/>
            </a:endParaRPr>
          </a:p>
          <a:p>
            <a:pPr marL="870415" lvl="1" indent="-457112">
              <a:spcBef>
                <a:spcPts val="380"/>
              </a:spcBef>
              <a:buClr>
                <a:srgbClr val="0F4480"/>
              </a:buClr>
              <a:buAutoNum type="alphaLcPeriod"/>
              <a:tabLst>
                <a:tab pos="870415" algn="l"/>
                <a:tab pos="871049" algn="l"/>
              </a:tabLst>
            </a:pPr>
            <a:r>
              <a:rPr lang="en-US" sz="1600" spc="-5" dirty="0" smtClean="0">
                <a:solidFill>
                  <a:srgbClr val="A6A6A6"/>
                </a:solidFill>
                <a:latin typeface="Arial"/>
                <a:cs typeface="Arial"/>
              </a:rPr>
              <a:t>High-dose chemotherapy</a:t>
            </a:r>
            <a:r>
              <a:rPr lang="en-US" sz="1600" spc="-10" dirty="0" smtClean="0">
                <a:solidFill>
                  <a:srgbClr val="A6A6A6"/>
                </a:solidFill>
                <a:latin typeface="Arial"/>
                <a:cs typeface="Arial"/>
              </a:rPr>
              <a:t> </a:t>
            </a:r>
            <a:r>
              <a:rPr lang="en-US" sz="1600" spc="-5" dirty="0" smtClean="0">
                <a:solidFill>
                  <a:srgbClr val="A6A6A6"/>
                </a:solidFill>
                <a:latin typeface="Arial"/>
                <a:cs typeface="Arial"/>
              </a:rPr>
              <a:t>regimens</a:t>
            </a:r>
            <a:endParaRPr lang="en-US" sz="16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400" spc="-5" dirty="0" smtClean="0">
                <a:solidFill>
                  <a:srgbClr val="A6A6A6"/>
                </a:solidFill>
                <a:latin typeface="Arial"/>
                <a:cs typeface="Arial"/>
              </a:rPr>
              <a:t>Post</a:t>
            </a:r>
            <a:r>
              <a:rPr lang="en-US" sz="1600" spc="-5" dirty="0" smtClean="0">
                <a:solidFill>
                  <a:srgbClr val="A6A6A6"/>
                </a:solidFill>
                <a:latin typeface="Arial"/>
                <a:cs typeface="Arial"/>
              </a:rPr>
              <a:t>-transplant maintenance</a:t>
            </a:r>
            <a:r>
              <a:rPr lang="en-US" sz="1600" spc="30" dirty="0" smtClean="0">
                <a:solidFill>
                  <a:srgbClr val="A6A6A6"/>
                </a:solidFill>
                <a:latin typeface="Arial"/>
                <a:cs typeface="Arial"/>
              </a:rPr>
              <a:t> </a:t>
            </a:r>
            <a:r>
              <a:rPr lang="en-US" sz="1600" spc="-5" dirty="0" smtClean="0">
                <a:solidFill>
                  <a:srgbClr val="A6A6A6"/>
                </a:solidFill>
                <a:latin typeface="Arial"/>
                <a:cs typeface="Arial"/>
              </a:rPr>
              <a:t>treatments</a:t>
            </a:r>
            <a:endParaRPr lang="en-US" sz="1600" dirty="0" smtClean="0">
              <a:latin typeface="Arial"/>
              <a:cs typeface="Arial"/>
            </a:endParaRPr>
          </a:p>
          <a:p>
            <a:pPr marL="469174" indent="-456477">
              <a:spcBef>
                <a:spcPts val="425"/>
              </a:spcBef>
              <a:buClr>
                <a:srgbClr val="0F4480"/>
              </a:buClr>
              <a:buAutoNum type="arabicPeriod"/>
              <a:tabLst>
                <a:tab pos="469174" algn="l"/>
                <a:tab pos="469809" algn="l"/>
              </a:tabLst>
            </a:pPr>
            <a:r>
              <a:rPr lang="en-US" b="1" spc="-5" dirty="0" smtClean="0">
                <a:solidFill>
                  <a:srgbClr val="A6A6A6"/>
                </a:solidFill>
                <a:latin typeface="Arial"/>
                <a:cs typeface="Arial"/>
              </a:rPr>
              <a:t>Improving tolerability of</a:t>
            </a:r>
            <a:r>
              <a:rPr lang="en-US" b="1" spc="-20" dirty="0" smtClean="0">
                <a:solidFill>
                  <a:srgbClr val="A6A6A6"/>
                </a:solidFill>
                <a:latin typeface="Arial"/>
                <a:cs typeface="Arial"/>
              </a:rPr>
              <a:t> </a:t>
            </a:r>
            <a:r>
              <a:rPr lang="en-US" b="1" spc="-5" dirty="0" smtClean="0">
                <a:solidFill>
                  <a:srgbClr val="A6A6A6"/>
                </a:solidFill>
                <a:latin typeface="Arial"/>
                <a:cs typeface="Arial"/>
              </a:rPr>
              <a:t>ASCT</a:t>
            </a:r>
            <a:endParaRPr lang="en-US" b="1" dirty="0" smtClean="0">
              <a:latin typeface="Arial"/>
              <a:cs typeface="Arial"/>
            </a:endParaRPr>
          </a:p>
          <a:p>
            <a:pPr marL="870415" lvl="1" indent="-457112">
              <a:spcBef>
                <a:spcPts val="390"/>
              </a:spcBef>
              <a:buClr>
                <a:srgbClr val="0F4480"/>
              </a:buClr>
              <a:buAutoNum type="alphaLcPeriod"/>
              <a:tabLst>
                <a:tab pos="870415" algn="l"/>
                <a:tab pos="871049" algn="l"/>
              </a:tabLst>
            </a:pPr>
            <a:r>
              <a:rPr lang="en-US" sz="1600" spc="-5" dirty="0" smtClean="0">
                <a:solidFill>
                  <a:srgbClr val="A6A6A6"/>
                </a:solidFill>
                <a:latin typeface="Arial"/>
                <a:cs typeface="Arial"/>
              </a:rPr>
              <a:t>Stem cell</a:t>
            </a:r>
            <a:r>
              <a:rPr lang="en-US" sz="1600" spc="-80" dirty="0" smtClean="0">
                <a:solidFill>
                  <a:srgbClr val="A6A6A6"/>
                </a:solidFill>
                <a:latin typeface="Arial"/>
                <a:cs typeface="Arial"/>
              </a:rPr>
              <a:t> </a:t>
            </a:r>
            <a:r>
              <a:rPr lang="en-US" sz="1600" spc="-5" dirty="0" smtClean="0">
                <a:solidFill>
                  <a:srgbClr val="A6A6A6"/>
                </a:solidFill>
                <a:latin typeface="Arial"/>
                <a:cs typeface="Arial"/>
              </a:rPr>
              <a:t>dose</a:t>
            </a:r>
            <a:endParaRPr lang="en-US" sz="16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600" spc="-10" dirty="0" smtClean="0">
                <a:solidFill>
                  <a:srgbClr val="A6A6A6"/>
                </a:solidFill>
                <a:latin typeface="Arial"/>
                <a:cs typeface="Arial"/>
              </a:rPr>
              <a:t>Growth </a:t>
            </a:r>
            <a:r>
              <a:rPr lang="en-US" sz="1600" spc="-5" dirty="0" smtClean="0">
                <a:solidFill>
                  <a:srgbClr val="A6A6A6"/>
                </a:solidFill>
                <a:latin typeface="Arial"/>
                <a:cs typeface="Arial"/>
              </a:rPr>
              <a:t>factor</a:t>
            </a:r>
            <a:r>
              <a:rPr lang="en-US" sz="1600" spc="20" dirty="0" smtClean="0">
                <a:solidFill>
                  <a:srgbClr val="A6A6A6"/>
                </a:solidFill>
                <a:latin typeface="Arial"/>
                <a:cs typeface="Arial"/>
              </a:rPr>
              <a:t> </a:t>
            </a:r>
            <a:r>
              <a:rPr lang="en-US" sz="1600" spc="-5" dirty="0" smtClean="0">
                <a:solidFill>
                  <a:srgbClr val="A6A6A6"/>
                </a:solidFill>
                <a:latin typeface="Arial"/>
                <a:cs typeface="Arial"/>
              </a:rPr>
              <a:t>support</a:t>
            </a:r>
            <a:endParaRPr lang="en-US" sz="1600" dirty="0" smtClean="0">
              <a:latin typeface="Arial"/>
              <a:cs typeface="Arial"/>
            </a:endParaRPr>
          </a:p>
          <a:p>
            <a:pPr marL="870415" lvl="1" indent="-457112">
              <a:spcBef>
                <a:spcPts val="384"/>
              </a:spcBef>
              <a:buClr>
                <a:srgbClr val="0F4480"/>
              </a:buClr>
              <a:buAutoNum type="alphaLcPeriod"/>
              <a:tabLst>
                <a:tab pos="870415" algn="l"/>
                <a:tab pos="871049" algn="l"/>
              </a:tabLst>
            </a:pPr>
            <a:r>
              <a:rPr lang="en-US" sz="1600" spc="-5" dirty="0" smtClean="0">
                <a:solidFill>
                  <a:srgbClr val="A6A6A6"/>
                </a:solidFill>
                <a:latin typeface="Arial"/>
                <a:cs typeface="Arial"/>
              </a:rPr>
              <a:t>Prophylactic</a:t>
            </a:r>
            <a:r>
              <a:rPr lang="en-US" sz="1600" spc="-65" dirty="0" smtClean="0">
                <a:solidFill>
                  <a:srgbClr val="A6A6A6"/>
                </a:solidFill>
                <a:latin typeface="Arial"/>
                <a:cs typeface="Arial"/>
              </a:rPr>
              <a:t> </a:t>
            </a:r>
            <a:r>
              <a:rPr lang="en-US" sz="1600" spc="-5" dirty="0" smtClean="0">
                <a:solidFill>
                  <a:srgbClr val="A6A6A6"/>
                </a:solidFill>
                <a:latin typeface="Arial"/>
                <a:cs typeface="Arial"/>
              </a:rPr>
              <a:t>therapy</a:t>
            </a:r>
            <a:endParaRPr lang="en-US" sz="1600" dirty="0" smtClean="0">
              <a:latin typeface="Arial"/>
              <a:cs typeface="Arial"/>
            </a:endParaRPr>
          </a:p>
          <a:p>
            <a:pPr marL="469174" indent="-456477">
              <a:spcBef>
                <a:spcPts val="425"/>
              </a:spcBef>
              <a:buClr>
                <a:srgbClr val="0F4480"/>
              </a:buClr>
              <a:buAutoNum type="arabicPeriod"/>
              <a:tabLst>
                <a:tab pos="469174" algn="l"/>
                <a:tab pos="469809" algn="l"/>
              </a:tabLst>
            </a:pPr>
            <a:r>
              <a:rPr lang="en-US" b="1" dirty="0" smtClean="0">
                <a:solidFill>
                  <a:schemeClr val="accent6">
                    <a:lumMod val="75000"/>
                  </a:schemeClr>
                </a:solidFill>
                <a:latin typeface="Arial"/>
                <a:cs typeface="Arial"/>
              </a:rPr>
              <a:t>Expanding eligibility to</a:t>
            </a:r>
            <a:r>
              <a:rPr lang="en-US" b="1" spc="-135" dirty="0" smtClean="0">
                <a:solidFill>
                  <a:schemeClr val="accent6">
                    <a:lumMod val="75000"/>
                  </a:schemeClr>
                </a:solidFill>
                <a:latin typeface="Arial"/>
                <a:cs typeface="Arial"/>
              </a:rPr>
              <a:t> </a:t>
            </a:r>
            <a:r>
              <a:rPr lang="en-US" b="1" spc="-15" dirty="0" smtClean="0">
                <a:solidFill>
                  <a:schemeClr val="accent6">
                    <a:lumMod val="75000"/>
                  </a:schemeClr>
                </a:solidFill>
                <a:latin typeface="Arial"/>
                <a:cs typeface="Arial"/>
              </a:rPr>
              <a:t>ASCT</a:t>
            </a:r>
            <a:endParaRPr lang="en-US" dirty="0" smtClean="0">
              <a:solidFill>
                <a:schemeClr val="accent6">
                  <a:lumMod val="75000"/>
                </a:schemeClr>
              </a:solidFill>
              <a:latin typeface="Arial"/>
              <a:cs typeface="Arial"/>
            </a:endParaRPr>
          </a:p>
          <a:p>
            <a:pPr marL="870415" lvl="1" indent="-457112">
              <a:spcBef>
                <a:spcPts val="390"/>
              </a:spcBef>
              <a:buClr>
                <a:srgbClr val="0F4480"/>
              </a:buClr>
              <a:buAutoNum type="alphaLcPeriod"/>
              <a:tabLst>
                <a:tab pos="870415" algn="l"/>
                <a:tab pos="871049" algn="l"/>
              </a:tabLst>
            </a:pPr>
            <a:r>
              <a:rPr lang="en-US" sz="1600" b="1" spc="-5" dirty="0" smtClean="0">
                <a:latin typeface="Arial"/>
                <a:cs typeface="Arial"/>
              </a:rPr>
              <a:t>Auto-Transplant in elderly </a:t>
            </a:r>
            <a:r>
              <a:rPr lang="en-US" sz="1600" b="1" spc="155" dirty="0" smtClean="0">
                <a:latin typeface="Arial"/>
                <a:cs typeface="Arial"/>
              </a:rPr>
              <a:t> </a:t>
            </a:r>
            <a:r>
              <a:rPr lang="en-US" sz="1600" b="1" spc="-5" dirty="0" smtClean="0">
                <a:latin typeface="Arial"/>
                <a:cs typeface="Arial"/>
              </a:rPr>
              <a:t>patients</a:t>
            </a:r>
            <a:endParaRPr lang="en-US" sz="1600" dirty="0">
              <a:latin typeface="Arial"/>
              <a:cs typeface="Aria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100241"/>
            <a:r>
              <a:rPr dirty="0"/>
              <a:t>Expanding eligibility to</a:t>
            </a:r>
            <a:r>
              <a:rPr spc="-140" dirty="0"/>
              <a:t> </a:t>
            </a:r>
            <a:r>
              <a:rPr dirty="0"/>
              <a:t>ASCT</a:t>
            </a:r>
          </a:p>
        </p:txBody>
      </p:sp>
      <p:sp>
        <p:nvSpPr>
          <p:cNvPr id="3" name="object 3"/>
          <p:cNvSpPr txBox="1"/>
          <p:nvPr/>
        </p:nvSpPr>
        <p:spPr>
          <a:xfrm>
            <a:off x="474372" y="1451611"/>
            <a:ext cx="6176645" cy="307777"/>
          </a:xfrm>
          <a:prstGeom prst="rect">
            <a:avLst/>
          </a:prstGeom>
        </p:spPr>
        <p:txBody>
          <a:bodyPr vert="horz" wrap="square" lIns="0" tIns="0" rIns="0" bIns="0" rtlCol="0">
            <a:spAutoFit/>
          </a:bodyPr>
          <a:lstStyle/>
          <a:p>
            <a:pPr marL="469809" indent="-457112">
              <a:buClr>
                <a:srgbClr val="0F4480"/>
              </a:buClr>
              <a:buFont typeface="Wingdings"/>
              <a:buChar char=""/>
              <a:tabLst>
                <a:tab pos="469174" algn="l"/>
                <a:tab pos="469809" algn="l"/>
              </a:tabLst>
            </a:pPr>
            <a:r>
              <a:rPr sz="2000" b="1" spc="-10" dirty="0">
                <a:latin typeface="Arial"/>
                <a:cs typeface="Arial"/>
              </a:rPr>
              <a:t>Transplant </a:t>
            </a:r>
            <a:r>
              <a:rPr sz="2000" b="1" dirty="0">
                <a:latin typeface="Arial"/>
                <a:cs typeface="Arial"/>
              </a:rPr>
              <a:t>in elderly Multiple </a:t>
            </a:r>
            <a:r>
              <a:rPr sz="2000" b="1" spc="-5" dirty="0">
                <a:latin typeface="Arial"/>
                <a:cs typeface="Arial"/>
              </a:rPr>
              <a:t>Myeloma</a:t>
            </a:r>
            <a:r>
              <a:rPr sz="2000" b="1" spc="-165" dirty="0">
                <a:latin typeface="Arial"/>
                <a:cs typeface="Arial"/>
              </a:rPr>
              <a:t> </a:t>
            </a:r>
            <a:r>
              <a:rPr sz="2000" b="1" dirty="0">
                <a:latin typeface="Arial"/>
                <a:cs typeface="Arial"/>
              </a:rPr>
              <a:t>patients</a:t>
            </a:r>
            <a:endParaRPr sz="2000" dirty="0">
              <a:latin typeface="Arial"/>
              <a:cs typeface="Arial"/>
            </a:endParaRPr>
          </a:p>
        </p:txBody>
      </p:sp>
      <p:sp>
        <p:nvSpPr>
          <p:cNvPr id="4" name="object 4"/>
          <p:cNvSpPr/>
          <p:nvPr/>
        </p:nvSpPr>
        <p:spPr>
          <a:xfrm>
            <a:off x="23434" y="1844797"/>
            <a:ext cx="9090025" cy="5013325"/>
          </a:xfrm>
          <a:custGeom>
            <a:avLst/>
            <a:gdLst/>
            <a:ahLst/>
            <a:cxnLst/>
            <a:rect l="l" t="t" r="r" b="b"/>
            <a:pathLst>
              <a:path w="9090025" h="5013325">
                <a:moveTo>
                  <a:pt x="9089771" y="5013202"/>
                </a:moveTo>
                <a:lnTo>
                  <a:pt x="9089771" y="0"/>
                </a:lnTo>
                <a:lnTo>
                  <a:pt x="0" y="0"/>
                </a:lnTo>
                <a:lnTo>
                  <a:pt x="0" y="5013202"/>
                </a:lnTo>
                <a:lnTo>
                  <a:pt x="9089771" y="5013202"/>
                </a:lnTo>
                <a:close/>
              </a:path>
            </a:pathLst>
          </a:custGeom>
          <a:solidFill>
            <a:srgbClr val="FFFFFF"/>
          </a:solidFill>
        </p:spPr>
        <p:txBody>
          <a:bodyPr wrap="square" lIns="0" tIns="0" rIns="0" bIns="0" rtlCol="0"/>
          <a:lstStyle/>
          <a:p>
            <a:endParaRPr/>
          </a:p>
        </p:txBody>
      </p:sp>
      <p:sp>
        <p:nvSpPr>
          <p:cNvPr id="5" name="object 5"/>
          <p:cNvSpPr/>
          <p:nvPr/>
        </p:nvSpPr>
        <p:spPr>
          <a:xfrm>
            <a:off x="160854" y="2050234"/>
            <a:ext cx="925569" cy="1548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176312" y="1970678"/>
            <a:ext cx="734328" cy="343542"/>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3316146" y="1885915"/>
            <a:ext cx="113664" cy="106680"/>
          </a:xfrm>
          <a:custGeom>
            <a:avLst/>
            <a:gdLst/>
            <a:ahLst/>
            <a:cxnLst/>
            <a:rect l="l" t="t" r="r" b="b"/>
            <a:pathLst>
              <a:path w="113664" h="106680">
                <a:moveTo>
                  <a:pt x="42202" y="21549"/>
                </a:moveTo>
                <a:lnTo>
                  <a:pt x="25501" y="21549"/>
                </a:lnTo>
                <a:lnTo>
                  <a:pt x="93025" y="106313"/>
                </a:lnTo>
                <a:lnTo>
                  <a:pt x="98413" y="106313"/>
                </a:lnTo>
                <a:lnTo>
                  <a:pt x="98419" y="80812"/>
                </a:lnTo>
                <a:lnTo>
                  <a:pt x="91588" y="80812"/>
                </a:lnTo>
                <a:lnTo>
                  <a:pt x="42202" y="21549"/>
                </a:lnTo>
                <a:close/>
              </a:path>
              <a:path w="113664" h="106680">
                <a:moveTo>
                  <a:pt x="40406" y="99668"/>
                </a:moveTo>
                <a:lnTo>
                  <a:pt x="2693" y="99668"/>
                </a:lnTo>
                <a:lnTo>
                  <a:pt x="2693" y="105056"/>
                </a:lnTo>
                <a:lnTo>
                  <a:pt x="40406" y="105056"/>
                </a:lnTo>
                <a:lnTo>
                  <a:pt x="40406" y="99668"/>
                </a:lnTo>
                <a:close/>
              </a:path>
              <a:path w="113664" h="106680">
                <a:moveTo>
                  <a:pt x="24244" y="0"/>
                </a:moveTo>
                <a:lnTo>
                  <a:pt x="0" y="0"/>
                </a:lnTo>
                <a:lnTo>
                  <a:pt x="0" y="5387"/>
                </a:lnTo>
                <a:lnTo>
                  <a:pt x="8081" y="5387"/>
                </a:lnTo>
                <a:lnTo>
                  <a:pt x="12032" y="6644"/>
                </a:lnTo>
                <a:lnTo>
                  <a:pt x="14726" y="10774"/>
                </a:lnTo>
                <a:lnTo>
                  <a:pt x="17419" y="14725"/>
                </a:lnTo>
                <a:lnTo>
                  <a:pt x="17419" y="90150"/>
                </a:lnTo>
                <a:lnTo>
                  <a:pt x="16162" y="96974"/>
                </a:lnTo>
                <a:lnTo>
                  <a:pt x="12032" y="99668"/>
                </a:lnTo>
                <a:lnTo>
                  <a:pt x="29631" y="99668"/>
                </a:lnTo>
                <a:lnTo>
                  <a:pt x="26937" y="96974"/>
                </a:lnTo>
                <a:lnTo>
                  <a:pt x="25501" y="88893"/>
                </a:lnTo>
                <a:lnTo>
                  <a:pt x="25304" y="85012"/>
                </a:lnTo>
                <a:lnTo>
                  <a:pt x="24872" y="79398"/>
                </a:lnTo>
                <a:lnTo>
                  <a:pt x="24440" y="71796"/>
                </a:lnTo>
                <a:lnTo>
                  <a:pt x="24244" y="61956"/>
                </a:lnTo>
                <a:lnTo>
                  <a:pt x="24244" y="21549"/>
                </a:lnTo>
                <a:lnTo>
                  <a:pt x="42202" y="21549"/>
                </a:lnTo>
                <a:lnTo>
                  <a:pt x="24244" y="0"/>
                </a:lnTo>
                <a:close/>
              </a:path>
              <a:path w="113664" h="106680">
                <a:moveTo>
                  <a:pt x="103800" y="5387"/>
                </a:moveTo>
                <a:lnTo>
                  <a:pt x="86201" y="5387"/>
                </a:lnTo>
                <a:lnTo>
                  <a:pt x="90331" y="8081"/>
                </a:lnTo>
                <a:lnTo>
                  <a:pt x="90331" y="14725"/>
                </a:lnTo>
                <a:lnTo>
                  <a:pt x="91058" y="18606"/>
                </a:lnTo>
                <a:lnTo>
                  <a:pt x="91431" y="24221"/>
                </a:lnTo>
                <a:lnTo>
                  <a:pt x="91588" y="80812"/>
                </a:lnTo>
                <a:lnTo>
                  <a:pt x="98419" y="80812"/>
                </a:lnTo>
                <a:lnTo>
                  <a:pt x="98570" y="24221"/>
                </a:lnTo>
                <a:lnTo>
                  <a:pt x="98943" y="18606"/>
                </a:lnTo>
                <a:lnTo>
                  <a:pt x="99670" y="14725"/>
                </a:lnTo>
                <a:lnTo>
                  <a:pt x="99670" y="8081"/>
                </a:lnTo>
                <a:lnTo>
                  <a:pt x="103800" y="5387"/>
                </a:lnTo>
                <a:close/>
              </a:path>
              <a:path w="113664" h="106680">
                <a:moveTo>
                  <a:pt x="113139" y="0"/>
                </a:moveTo>
                <a:lnTo>
                  <a:pt x="75426" y="0"/>
                </a:lnTo>
                <a:lnTo>
                  <a:pt x="75426" y="5387"/>
                </a:lnTo>
                <a:lnTo>
                  <a:pt x="113139" y="5387"/>
                </a:lnTo>
                <a:lnTo>
                  <a:pt x="113139" y="0"/>
                </a:lnTo>
                <a:close/>
              </a:path>
            </a:pathLst>
          </a:custGeom>
          <a:solidFill>
            <a:srgbClr val="000000"/>
          </a:solidFill>
        </p:spPr>
        <p:txBody>
          <a:bodyPr wrap="square" lIns="0" tIns="0" rIns="0" bIns="0" rtlCol="0"/>
          <a:lstStyle/>
          <a:p>
            <a:endParaRPr/>
          </a:p>
        </p:txBody>
      </p:sp>
      <p:sp>
        <p:nvSpPr>
          <p:cNvPr id="8" name="object 8"/>
          <p:cNvSpPr/>
          <p:nvPr/>
        </p:nvSpPr>
        <p:spPr>
          <a:xfrm>
            <a:off x="3431978" y="1919499"/>
            <a:ext cx="78740" cy="73025"/>
          </a:xfrm>
          <a:custGeom>
            <a:avLst/>
            <a:gdLst/>
            <a:ahLst/>
            <a:cxnLst/>
            <a:rect l="l" t="t" r="r" b="b"/>
            <a:pathLst>
              <a:path w="78739" h="73025">
                <a:moveTo>
                  <a:pt x="22987" y="0"/>
                </a:moveTo>
                <a:lnTo>
                  <a:pt x="20293" y="0"/>
                </a:lnTo>
                <a:lnTo>
                  <a:pt x="16162" y="1436"/>
                </a:lnTo>
                <a:lnTo>
                  <a:pt x="12211" y="1436"/>
                </a:lnTo>
                <a:lnTo>
                  <a:pt x="8081" y="2693"/>
                </a:lnTo>
                <a:lnTo>
                  <a:pt x="0" y="2693"/>
                </a:lnTo>
                <a:lnTo>
                  <a:pt x="0" y="6824"/>
                </a:lnTo>
                <a:lnTo>
                  <a:pt x="4130" y="6824"/>
                </a:lnTo>
                <a:lnTo>
                  <a:pt x="8081" y="8081"/>
                </a:lnTo>
                <a:lnTo>
                  <a:pt x="9518" y="9517"/>
                </a:lnTo>
                <a:lnTo>
                  <a:pt x="9518" y="48487"/>
                </a:lnTo>
                <a:lnTo>
                  <a:pt x="11145" y="59700"/>
                </a:lnTo>
                <a:lnTo>
                  <a:pt x="15534" y="67208"/>
                </a:lnTo>
                <a:lnTo>
                  <a:pt x="21943" y="71417"/>
                </a:lnTo>
                <a:lnTo>
                  <a:pt x="29631" y="72731"/>
                </a:lnTo>
                <a:lnTo>
                  <a:pt x="33762" y="72731"/>
                </a:lnTo>
                <a:lnTo>
                  <a:pt x="37713" y="71474"/>
                </a:lnTo>
                <a:lnTo>
                  <a:pt x="41843" y="68780"/>
                </a:lnTo>
                <a:lnTo>
                  <a:pt x="47231" y="66086"/>
                </a:lnTo>
                <a:lnTo>
                  <a:pt x="49924" y="63392"/>
                </a:lnTo>
                <a:lnTo>
                  <a:pt x="29631" y="63392"/>
                </a:lnTo>
                <a:lnTo>
                  <a:pt x="22987" y="59262"/>
                </a:lnTo>
                <a:lnTo>
                  <a:pt x="22987" y="0"/>
                </a:lnTo>
                <a:close/>
              </a:path>
              <a:path w="78739" h="73025">
                <a:moveTo>
                  <a:pt x="67344" y="60699"/>
                </a:moveTo>
                <a:lnTo>
                  <a:pt x="53875" y="60699"/>
                </a:lnTo>
                <a:lnTo>
                  <a:pt x="53875" y="71474"/>
                </a:lnTo>
                <a:lnTo>
                  <a:pt x="55312" y="72731"/>
                </a:lnTo>
                <a:lnTo>
                  <a:pt x="58006" y="72731"/>
                </a:lnTo>
                <a:lnTo>
                  <a:pt x="62118" y="71417"/>
                </a:lnTo>
                <a:lnTo>
                  <a:pt x="66087" y="70037"/>
                </a:lnTo>
                <a:lnTo>
                  <a:pt x="70038" y="68780"/>
                </a:lnTo>
                <a:lnTo>
                  <a:pt x="75426" y="67343"/>
                </a:lnTo>
                <a:lnTo>
                  <a:pt x="78120" y="67343"/>
                </a:lnTo>
                <a:lnTo>
                  <a:pt x="78120" y="63392"/>
                </a:lnTo>
                <a:lnTo>
                  <a:pt x="74169" y="63392"/>
                </a:lnTo>
                <a:lnTo>
                  <a:pt x="67344" y="61956"/>
                </a:lnTo>
                <a:lnTo>
                  <a:pt x="67344" y="60699"/>
                </a:lnTo>
                <a:close/>
              </a:path>
              <a:path w="78739" h="73025">
                <a:moveTo>
                  <a:pt x="67344" y="0"/>
                </a:moveTo>
                <a:lnTo>
                  <a:pt x="64651" y="0"/>
                </a:lnTo>
                <a:lnTo>
                  <a:pt x="60700" y="1436"/>
                </a:lnTo>
                <a:lnTo>
                  <a:pt x="56569" y="1436"/>
                </a:lnTo>
                <a:lnTo>
                  <a:pt x="51182" y="2693"/>
                </a:lnTo>
                <a:lnTo>
                  <a:pt x="41843" y="2693"/>
                </a:lnTo>
                <a:lnTo>
                  <a:pt x="41843" y="6824"/>
                </a:lnTo>
                <a:lnTo>
                  <a:pt x="47231" y="6824"/>
                </a:lnTo>
                <a:lnTo>
                  <a:pt x="52618" y="8081"/>
                </a:lnTo>
                <a:lnTo>
                  <a:pt x="53875" y="9517"/>
                </a:lnTo>
                <a:lnTo>
                  <a:pt x="53875" y="55311"/>
                </a:lnTo>
                <a:lnTo>
                  <a:pt x="48488" y="60699"/>
                </a:lnTo>
                <a:lnTo>
                  <a:pt x="43100" y="63392"/>
                </a:lnTo>
                <a:lnTo>
                  <a:pt x="49924" y="63392"/>
                </a:lnTo>
                <a:lnTo>
                  <a:pt x="53875" y="60699"/>
                </a:lnTo>
                <a:lnTo>
                  <a:pt x="67344" y="60699"/>
                </a:lnTo>
                <a:lnTo>
                  <a:pt x="67344" y="0"/>
                </a:lnTo>
                <a:close/>
              </a:path>
            </a:pathLst>
          </a:custGeom>
          <a:solidFill>
            <a:srgbClr val="000000"/>
          </a:solidFill>
        </p:spPr>
        <p:txBody>
          <a:bodyPr wrap="square" lIns="0" tIns="0" rIns="0" bIns="0" rtlCol="0"/>
          <a:lstStyle/>
          <a:p>
            <a:endParaRPr/>
          </a:p>
        </p:txBody>
      </p:sp>
      <p:sp>
        <p:nvSpPr>
          <p:cNvPr id="9" name="object 9"/>
          <p:cNvSpPr/>
          <p:nvPr/>
        </p:nvSpPr>
        <p:spPr>
          <a:xfrm>
            <a:off x="3516923" y="1918242"/>
            <a:ext cx="124460" cy="73025"/>
          </a:xfrm>
          <a:custGeom>
            <a:avLst/>
            <a:gdLst/>
            <a:ahLst/>
            <a:cxnLst/>
            <a:rect l="l" t="t" r="r" b="b"/>
            <a:pathLst>
              <a:path w="124460" h="73025">
                <a:moveTo>
                  <a:pt x="25501" y="0"/>
                </a:moveTo>
                <a:lnTo>
                  <a:pt x="9338" y="5387"/>
                </a:lnTo>
                <a:lnTo>
                  <a:pt x="2693" y="6644"/>
                </a:lnTo>
                <a:lnTo>
                  <a:pt x="2693" y="10774"/>
                </a:lnTo>
                <a:lnTo>
                  <a:pt x="12032" y="12032"/>
                </a:lnTo>
                <a:lnTo>
                  <a:pt x="12032" y="65906"/>
                </a:lnTo>
                <a:lnTo>
                  <a:pt x="10775" y="67343"/>
                </a:lnTo>
                <a:lnTo>
                  <a:pt x="0" y="68600"/>
                </a:lnTo>
                <a:lnTo>
                  <a:pt x="0" y="72731"/>
                </a:lnTo>
                <a:lnTo>
                  <a:pt x="33582" y="72731"/>
                </a:lnTo>
                <a:lnTo>
                  <a:pt x="33582" y="68600"/>
                </a:lnTo>
                <a:lnTo>
                  <a:pt x="26937" y="67343"/>
                </a:lnTo>
                <a:lnTo>
                  <a:pt x="25501" y="65906"/>
                </a:lnTo>
                <a:lnTo>
                  <a:pt x="25501" y="17419"/>
                </a:lnTo>
                <a:lnTo>
                  <a:pt x="29631" y="13468"/>
                </a:lnTo>
                <a:lnTo>
                  <a:pt x="25501" y="13468"/>
                </a:lnTo>
                <a:lnTo>
                  <a:pt x="25501" y="0"/>
                </a:lnTo>
                <a:close/>
              </a:path>
              <a:path w="124460" h="73025">
                <a:moveTo>
                  <a:pt x="65968" y="9338"/>
                </a:moveTo>
                <a:lnTo>
                  <a:pt x="52439" y="9338"/>
                </a:lnTo>
                <a:lnTo>
                  <a:pt x="56569" y="16162"/>
                </a:lnTo>
                <a:lnTo>
                  <a:pt x="56569" y="65906"/>
                </a:lnTo>
                <a:lnTo>
                  <a:pt x="55132" y="67343"/>
                </a:lnTo>
                <a:lnTo>
                  <a:pt x="45794" y="68600"/>
                </a:lnTo>
                <a:lnTo>
                  <a:pt x="45794" y="72731"/>
                </a:lnTo>
                <a:lnTo>
                  <a:pt x="79377" y="72731"/>
                </a:lnTo>
                <a:lnTo>
                  <a:pt x="79377" y="68600"/>
                </a:lnTo>
                <a:lnTo>
                  <a:pt x="70038" y="67343"/>
                </a:lnTo>
                <a:lnTo>
                  <a:pt x="68601" y="65906"/>
                </a:lnTo>
                <a:lnTo>
                  <a:pt x="68601" y="17419"/>
                </a:lnTo>
                <a:lnTo>
                  <a:pt x="75426" y="13468"/>
                </a:lnTo>
                <a:lnTo>
                  <a:pt x="67344" y="13468"/>
                </a:lnTo>
                <a:lnTo>
                  <a:pt x="65968" y="9338"/>
                </a:lnTo>
                <a:close/>
              </a:path>
              <a:path w="124460" h="73025">
                <a:moveTo>
                  <a:pt x="109083" y="9338"/>
                </a:moveTo>
                <a:lnTo>
                  <a:pt x="96976" y="9338"/>
                </a:lnTo>
                <a:lnTo>
                  <a:pt x="100927" y="17419"/>
                </a:lnTo>
                <a:lnTo>
                  <a:pt x="100927" y="65906"/>
                </a:lnTo>
                <a:lnTo>
                  <a:pt x="99670" y="67343"/>
                </a:lnTo>
                <a:lnTo>
                  <a:pt x="90152" y="68600"/>
                </a:lnTo>
                <a:lnTo>
                  <a:pt x="90152" y="72731"/>
                </a:lnTo>
                <a:lnTo>
                  <a:pt x="123914" y="72731"/>
                </a:lnTo>
                <a:lnTo>
                  <a:pt x="123914" y="68600"/>
                </a:lnTo>
                <a:lnTo>
                  <a:pt x="114396" y="67343"/>
                </a:lnTo>
                <a:lnTo>
                  <a:pt x="113139" y="65906"/>
                </a:lnTo>
                <a:lnTo>
                  <a:pt x="113139" y="24243"/>
                </a:lnTo>
                <a:lnTo>
                  <a:pt x="111685" y="14167"/>
                </a:lnTo>
                <a:lnTo>
                  <a:pt x="109083" y="9338"/>
                </a:lnTo>
                <a:close/>
              </a:path>
              <a:path w="124460" h="73025">
                <a:moveTo>
                  <a:pt x="57826" y="0"/>
                </a:moveTo>
                <a:lnTo>
                  <a:pt x="44357" y="0"/>
                </a:lnTo>
                <a:lnTo>
                  <a:pt x="40406" y="2693"/>
                </a:lnTo>
                <a:lnTo>
                  <a:pt x="36276" y="5387"/>
                </a:lnTo>
                <a:lnTo>
                  <a:pt x="32325" y="8081"/>
                </a:lnTo>
                <a:lnTo>
                  <a:pt x="28195" y="10774"/>
                </a:lnTo>
                <a:lnTo>
                  <a:pt x="25501" y="13468"/>
                </a:lnTo>
                <a:lnTo>
                  <a:pt x="29631" y="13468"/>
                </a:lnTo>
                <a:lnTo>
                  <a:pt x="36276" y="9338"/>
                </a:lnTo>
                <a:lnTo>
                  <a:pt x="65968" y="9338"/>
                </a:lnTo>
                <a:lnTo>
                  <a:pt x="64651" y="5387"/>
                </a:lnTo>
                <a:lnTo>
                  <a:pt x="57826" y="0"/>
                </a:lnTo>
                <a:close/>
              </a:path>
              <a:path w="124460" h="73025">
                <a:moveTo>
                  <a:pt x="92846" y="0"/>
                </a:moveTo>
                <a:lnTo>
                  <a:pt x="88895" y="0"/>
                </a:lnTo>
                <a:lnTo>
                  <a:pt x="84764" y="2693"/>
                </a:lnTo>
                <a:lnTo>
                  <a:pt x="80813" y="3950"/>
                </a:lnTo>
                <a:lnTo>
                  <a:pt x="76683" y="6644"/>
                </a:lnTo>
                <a:lnTo>
                  <a:pt x="72732" y="9338"/>
                </a:lnTo>
                <a:lnTo>
                  <a:pt x="67344" y="13468"/>
                </a:lnTo>
                <a:lnTo>
                  <a:pt x="75426" y="13468"/>
                </a:lnTo>
                <a:lnTo>
                  <a:pt x="80813" y="9338"/>
                </a:lnTo>
                <a:lnTo>
                  <a:pt x="109083" y="9338"/>
                </a:lnTo>
                <a:lnTo>
                  <a:pt x="107572" y="6532"/>
                </a:lnTo>
                <a:lnTo>
                  <a:pt x="101168" y="1692"/>
                </a:lnTo>
                <a:lnTo>
                  <a:pt x="92846" y="0"/>
                </a:lnTo>
                <a:close/>
              </a:path>
            </a:pathLst>
          </a:custGeom>
          <a:solidFill>
            <a:srgbClr val="000000"/>
          </a:solidFill>
        </p:spPr>
        <p:txBody>
          <a:bodyPr wrap="square" lIns="0" tIns="0" rIns="0" bIns="0" rtlCol="0"/>
          <a:lstStyle/>
          <a:p>
            <a:endParaRPr/>
          </a:p>
        </p:txBody>
      </p:sp>
      <p:sp>
        <p:nvSpPr>
          <p:cNvPr id="10" name="object 10"/>
          <p:cNvSpPr/>
          <p:nvPr/>
        </p:nvSpPr>
        <p:spPr>
          <a:xfrm>
            <a:off x="3644790" y="1876399"/>
            <a:ext cx="74295" cy="116205"/>
          </a:xfrm>
          <a:custGeom>
            <a:avLst/>
            <a:gdLst/>
            <a:ahLst/>
            <a:cxnLst/>
            <a:rect l="l" t="t" r="r" b="b"/>
            <a:pathLst>
              <a:path w="74295" h="116205">
                <a:moveTo>
                  <a:pt x="22987" y="0"/>
                </a:moveTo>
                <a:lnTo>
                  <a:pt x="17599" y="2693"/>
                </a:lnTo>
                <a:lnTo>
                  <a:pt x="6824" y="4130"/>
                </a:lnTo>
                <a:lnTo>
                  <a:pt x="0" y="5387"/>
                </a:lnTo>
                <a:lnTo>
                  <a:pt x="0" y="9517"/>
                </a:lnTo>
                <a:lnTo>
                  <a:pt x="9518" y="10774"/>
                </a:lnTo>
                <a:lnTo>
                  <a:pt x="10775" y="10774"/>
                </a:lnTo>
                <a:lnTo>
                  <a:pt x="10775" y="110443"/>
                </a:lnTo>
                <a:lnTo>
                  <a:pt x="18856" y="114573"/>
                </a:lnTo>
                <a:lnTo>
                  <a:pt x="26937" y="115831"/>
                </a:lnTo>
                <a:lnTo>
                  <a:pt x="33762" y="115831"/>
                </a:lnTo>
                <a:lnTo>
                  <a:pt x="49167" y="112926"/>
                </a:lnTo>
                <a:lnTo>
                  <a:pt x="53064" y="110443"/>
                </a:lnTo>
                <a:lnTo>
                  <a:pt x="29631" y="110443"/>
                </a:lnTo>
                <a:lnTo>
                  <a:pt x="25680" y="103799"/>
                </a:lnTo>
                <a:lnTo>
                  <a:pt x="24244" y="101105"/>
                </a:lnTo>
                <a:lnTo>
                  <a:pt x="22987" y="99668"/>
                </a:lnTo>
                <a:lnTo>
                  <a:pt x="22987" y="53874"/>
                </a:lnTo>
                <a:lnTo>
                  <a:pt x="25680" y="52617"/>
                </a:lnTo>
                <a:lnTo>
                  <a:pt x="31068" y="51181"/>
                </a:lnTo>
                <a:lnTo>
                  <a:pt x="63987" y="51181"/>
                </a:lnTo>
                <a:lnTo>
                  <a:pt x="62170" y="49924"/>
                </a:lnTo>
                <a:lnTo>
                  <a:pt x="22987" y="49924"/>
                </a:lnTo>
                <a:lnTo>
                  <a:pt x="22987" y="0"/>
                </a:lnTo>
                <a:close/>
              </a:path>
              <a:path w="74295" h="116205">
                <a:moveTo>
                  <a:pt x="63987" y="51181"/>
                </a:moveTo>
                <a:lnTo>
                  <a:pt x="35019" y="51181"/>
                </a:lnTo>
                <a:lnTo>
                  <a:pt x="44489" y="53139"/>
                </a:lnTo>
                <a:lnTo>
                  <a:pt x="52192" y="58768"/>
                </a:lnTo>
                <a:lnTo>
                  <a:pt x="57369" y="67697"/>
                </a:lnTo>
                <a:lnTo>
                  <a:pt x="59263" y="79555"/>
                </a:lnTo>
                <a:lnTo>
                  <a:pt x="57790" y="92336"/>
                </a:lnTo>
                <a:lnTo>
                  <a:pt x="53539" y="102070"/>
                </a:lnTo>
                <a:lnTo>
                  <a:pt x="46762" y="108268"/>
                </a:lnTo>
                <a:lnTo>
                  <a:pt x="37713" y="110443"/>
                </a:lnTo>
                <a:lnTo>
                  <a:pt x="53064" y="110443"/>
                </a:lnTo>
                <a:lnTo>
                  <a:pt x="62047" y="104719"/>
                </a:lnTo>
                <a:lnTo>
                  <a:pt x="70886" y="91966"/>
                </a:lnTo>
                <a:lnTo>
                  <a:pt x="74169" y="75424"/>
                </a:lnTo>
                <a:lnTo>
                  <a:pt x="71567" y="62222"/>
                </a:lnTo>
                <a:lnTo>
                  <a:pt x="64538" y="51562"/>
                </a:lnTo>
                <a:lnTo>
                  <a:pt x="63987" y="51181"/>
                </a:lnTo>
                <a:close/>
              </a:path>
              <a:path w="74295" h="116205">
                <a:moveTo>
                  <a:pt x="41843" y="41842"/>
                </a:moveTo>
                <a:lnTo>
                  <a:pt x="40406" y="41842"/>
                </a:lnTo>
                <a:lnTo>
                  <a:pt x="39149" y="43099"/>
                </a:lnTo>
                <a:lnTo>
                  <a:pt x="36456" y="43099"/>
                </a:lnTo>
                <a:lnTo>
                  <a:pt x="22987" y="49924"/>
                </a:lnTo>
                <a:lnTo>
                  <a:pt x="62170" y="49924"/>
                </a:lnTo>
                <a:lnTo>
                  <a:pt x="54243" y="44438"/>
                </a:lnTo>
                <a:lnTo>
                  <a:pt x="41843" y="41842"/>
                </a:lnTo>
                <a:close/>
              </a:path>
            </a:pathLst>
          </a:custGeom>
          <a:solidFill>
            <a:srgbClr val="000000"/>
          </a:solidFill>
        </p:spPr>
        <p:txBody>
          <a:bodyPr wrap="square" lIns="0" tIns="0" rIns="0" bIns="0" rtlCol="0"/>
          <a:lstStyle/>
          <a:p>
            <a:endParaRPr/>
          </a:p>
        </p:txBody>
      </p:sp>
      <p:sp>
        <p:nvSpPr>
          <p:cNvPr id="11" name="object 11"/>
          <p:cNvSpPr/>
          <p:nvPr/>
        </p:nvSpPr>
        <p:spPr>
          <a:xfrm>
            <a:off x="3732426" y="1918242"/>
            <a:ext cx="58419" cy="74295"/>
          </a:xfrm>
          <a:custGeom>
            <a:avLst/>
            <a:gdLst/>
            <a:ahLst/>
            <a:cxnLst/>
            <a:rect l="l" t="t" r="r" b="b"/>
            <a:pathLst>
              <a:path w="58420" h="74294">
                <a:moveTo>
                  <a:pt x="33762" y="0"/>
                </a:moveTo>
                <a:lnTo>
                  <a:pt x="2895" y="24737"/>
                </a:lnTo>
                <a:lnTo>
                  <a:pt x="0" y="40406"/>
                </a:lnTo>
                <a:lnTo>
                  <a:pt x="2202" y="53002"/>
                </a:lnTo>
                <a:lnTo>
                  <a:pt x="8463" y="63729"/>
                </a:lnTo>
                <a:lnTo>
                  <a:pt x="18258" y="71190"/>
                </a:lnTo>
                <a:lnTo>
                  <a:pt x="31068" y="73988"/>
                </a:lnTo>
                <a:lnTo>
                  <a:pt x="36035" y="73379"/>
                </a:lnTo>
                <a:lnTo>
                  <a:pt x="42517" y="71137"/>
                </a:lnTo>
                <a:lnTo>
                  <a:pt x="50009" y="66639"/>
                </a:lnTo>
                <a:lnTo>
                  <a:pt x="53723" y="63213"/>
                </a:lnTo>
                <a:lnTo>
                  <a:pt x="36456" y="63213"/>
                </a:lnTo>
                <a:lnTo>
                  <a:pt x="28122" y="61417"/>
                </a:lnTo>
                <a:lnTo>
                  <a:pt x="20293" y="55850"/>
                </a:lnTo>
                <a:lnTo>
                  <a:pt x="14484" y="46242"/>
                </a:lnTo>
                <a:lnTo>
                  <a:pt x="12211" y="32324"/>
                </a:lnTo>
                <a:lnTo>
                  <a:pt x="27052" y="32080"/>
                </a:lnTo>
                <a:lnTo>
                  <a:pt x="40294" y="31449"/>
                </a:lnTo>
                <a:lnTo>
                  <a:pt x="50270" y="30582"/>
                </a:lnTo>
                <a:lnTo>
                  <a:pt x="55312" y="29631"/>
                </a:lnTo>
                <a:lnTo>
                  <a:pt x="58006" y="29631"/>
                </a:lnTo>
                <a:lnTo>
                  <a:pt x="58006" y="25500"/>
                </a:lnTo>
                <a:lnTo>
                  <a:pt x="13468" y="25500"/>
                </a:lnTo>
                <a:lnTo>
                  <a:pt x="16162" y="13468"/>
                </a:lnTo>
                <a:lnTo>
                  <a:pt x="22987" y="6644"/>
                </a:lnTo>
                <a:lnTo>
                  <a:pt x="49671" y="6644"/>
                </a:lnTo>
                <a:lnTo>
                  <a:pt x="43232" y="2070"/>
                </a:lnTo>
                <a:lnTo>
                  <a:pt x="33762" y="0"/>
                </a:lnTo>
                <a:close/>
              </a:path>
              <a:path w="58420" h="74294">
                <a:moveTo>
                  <a:pt x="55312" y="55131"/>
                </a:moveTo>
                <a:lnTo>
                  <a:pt x="48488" y="60519"/>
                </a:lnTo>
                <a:lnTo>
                  <a:pt x="43100" y="63213"/>
                </a:lnTo>
                <a:lnTo>
                  <a:pt x="53723" y="63213"/>
                </a:lnTo>
                <a:lnTo>
                  <a:pt x="58006" y="59262"/>
                </a:lnTo>
                <a:lnTo>
                  <a:pt x="55312" y="55131"/>
                </a:lnTo>
                <a:close/>
              </a:path>
              <a:path w="58420" h="74294">
                <a:moveTo>
                  <a:pt x="49671" y="6644"/>
                </a:moveTo>
                <a:lnTo>
                  <a:pt x="39149" y="6644"/>
                </a:lnTo>
                <a:lnTo>
                  <a:pt x="44537" y="13468"/>
                </a:lnTo>
                <a:lnTo>
                  <a:pt x="44537" y="24243"/>
                </a:lnTo>
                <a:lnTo>
                  <a:pt x="43100" y="25500"/>
                </a:lnTo>
                <a:lnTo>
                  <a:pt x="58006" y="25500"/>
                </a:lnTo>
                <a:lnTo>
                  <a:pt x="58006" y="24243"/>
                </a:lnTo>
                <a:lnTo>
                  <a:pt x="56112" y="15303"/>
                </a:lnTo>
                <a:lnTo>
                  <a:pt x="50935" y="7542"/>
                </a:lnTo>
                <a:lnTo>
                  <a:pt x="49671" y="6644"/>
                </a:lnTo>
                <a:close/>
              </a:path>
            </a:pathLst>
          </a:custGeom>
          <a:solidFill>
            <a:srgbClr val="000000"/>
          </a:solidFill>
        </p:spPr>
        <p:txBody>
          <a:bodyPr wrap="square" lIns="0" tIns="0" rIns="0" bIns="0" rtlCol="0"/>
          <a:lstStyle/>
          <a:p>
            <a:endParaRPr/>
          </a:p>
        </p:txBody>
      </p:sp>
      <p:sp>
        <p:nvSpPr>
          <p:cNvPr id="12" name="object 12"/>
          <p:cNvSpPr/>
          <p:nvPr/>
        </p:nvSpPr>
        <p:spPr>
          <a:xfrm>
            <a:off x="3799773" y="1918242"/>
            <a:ext cx="53975" cy="73025"/>
          </a:xfrm>
          <a:custGeom>
            <a:avLst/>
            <a:gdLst/>
            <a:ahLst/>
            <a:cxnLst/>
            <a:rect l="l" t="t" r="r" b="b"/>
            <a:pathLst>
              <a:path w="53975" h="73025">
                <a:moveTo>
                  <a:pt x="24244" y="0"/>
                </a:moveTo>
                <a:lnTo>
                  <a:pt x="16162" y="2693"/>
                </a:lnTo>
                <a:lnTo>
                  <a:pt x="9518" y="5387"/>
                </a:lnTo>
                <a:lnTo>
                  <a:pt x="1436" y="6644"/>
                </a:lnTo>
                <a:lnTo>
                  <a:pt x="1436" y="10774"/>
                </a:lnTo>
                <a:lnTo>
                  <a:pt x="10775" y="10774"/>
                </a:lnTo>
                <a:lnTo>
                  <a:pt x="12211" y="12032"/>
                </a:lnTo>
                <a:lnTo>
                  <a:pt x="12211" y="65906"/>
                </a:lnTo>
                <a:lnTo>
                  <a:pt x="10775" y="67343"/>
                </a:lnTo>
                <a:lnTo>
                  <a:pt x="0" y="68600"/>
                </a:lnTo>
                <a:lnTo>
                  <a:pt x="0" y="72731"/>
                </a:lnTo>
                <a:lnTo>
                  <a:pt x="37713" y="72731"/>
                </a:lnTo>
                <a:lnTo>
                  <a:pt x="37713" y="68600"/>
                </a:lnTo>
                <a:lnTo>
                  <a:pt x="25680" y="67343"/>
                </a:lnTo>
                <a:lnTo>
                  <a:pt x="24244" y="65906"/>
                </a:lnTo>
                <a:lnTo>
                  <a:pt x="24244" y="26937"/>
                </a:lnTo>
                <a:lnTo>
                  <a:pt x="28374" y="17419"/>
                </a:lnTo>
                <a:lnTo>
                  <a:pt x="24244" y="17419"/>
                </a:lnTo>
                <a:lnTo>
                  <a:pt x="24244" y="0"/>
                </a:lnTo>
                <a:close/>
              </a:path>
              <a:path w="53975" h="73025">
                <a:moveTo>
                  <a:pt x="49924" y="0"/>
                </a:moveTo>
                <a:lnTo>
                  <a:pt x="44537" y="0"/>
                </a:lnTo>
                <a:lnTo>
                  <a:pt x="38714" y="1585"/>
                </a:lnTo>
                <a:lnTo>
                  <a:pt x="33380" y="5679"/>
                </a:lnTo>
                <a:lnTo>
                  <a:pt x="28551" y="11288"/>
                </a:lnTo>
                <a:lnTo>
                  <a:pt x="24244" y="17419"/>
                </a:lnTo>
                <a:lnTo>
                  <a:pt x="28374" y="17419"/>
                </a:lnTo>
                <a:lnTo>
                  <a:pt x="32325" y="12032"/>
                </a:lnTo>
                <a:lnTo>
                  <a:pt x="53875" y="12032"/>
                </a:lnTo>
                <a:lnTo>
                  <a:pt x="53875" y="3950"/>
                </a:lnTo>
                <a:lnTo>
                  <a:pt x="49924" y="0"/>
                </a:lnTo>
                <a:close/>
              </a:path>
              <a:path w="53975" h="73025">
                <a:moveTo>
                  <a:pt x="53875" y="12032"/>
                </a:moveTo>
                <a:lnTo>
                  <a:pt x="39149" y="12032"/>
                </a:lnTo>
                <a:lnTo>
                  <a:pt x="41843" y="13468"/>
                </a:lnTo>
                <a:lnTo>
                  <a:pt x="44537" y="16162"/>
                </a:lnTo>
                <a:lnTo>
                  <a:pt x="44537" y="17419"/>
                </a:lnTo>
                <a:lnTo>
                  <a:pt x="45794" y="17419"/>
                </a:lnTo>
                <a:lnTo>
                  <a:pt x="48488" y="16162"/>
                </a:lnTo>
                <a:lnTo>
                  <a:pt x="51182" y="14725"/>
                </a:lnTo>
                <a:lnTo>
                  <a:pt x="53875" y="12032"/>
                </a:lnTo>
                <a:close/>
              </a:path>
            </a:pathLst>
          </a:custGeom>
          <a:solidFill>
            <a:srgbClr val="000000"/>
          </a:solidFill>
        </p:spPr>
        <p:txBody>
          <a:bodyPr wrap="square" lIns="0" tIns="0" rIns="0" bIns="0" rtlCol="0"/>
          <a:lstStyle/>
          <a:p>
            <a:endParaRPr/>
          </a:p>
        </p:txBody>
      </p:sp>
      <p:sp>
        <p:nvSpPr>
          <p:cNvPr id="13" name="object 13"/>
          <p:cNvSpPr/>
          <p:nvPr/>
        </p:nvSpPr>
        <p:spPr>
          <a:xfrm>
            <a:off x="3526261" y="2106802"/>
            <a:ext cx="70485" cy="74295"/>
          </a:xfrm>
          <a:custGeom>
            <a:avLst/>
            <a:gdLst/>
            <a:ahLst/>
            <a:cxnLst/>
            <a:rect l="l" t="t" r="r" b="b"/>
            <a:pathLst>
              <a:path w="70485" h="74294">
                <a:moveTo>
                  <a:pt x="35019" y="0"/>
                </a:moveTo>
                <a:lnTo>
                  <a:pt x="23334" y="2281"/>
                </a:lnTo>
                <a:lnTo>
                  <a:pt x="11987" y="9226"/>
                </a:lnTo>
                <a:lnTo>
                  <a:pt x="3400" y="20985"/>
                </a:lnTo>
                <a:lnTo>
                  <a:pt x="0" y="37712"/>
                </a:lnTo>
                <a:lnTo>
                  <a:pt x="2441" y="51335"/>
                </a:lnTo>
                <a:lnTo>
                  <a:pt x="9428" y="62921"/>
                </a:lnTo>
                <a:lnTo>
                  <a:pt x="20455" y="70971"/>
                </a:lnTo>
                <a:lnTo>
                  <a:pt x="35019" y="73988"/>
                </a:lnTo>
                <a:lnTo>
                  <a:pt x="47309" y="71687"/>
                </a:lnTo>
                <a:lnTo>
                  <a:pt x="52225" y="68600"/>
                </a:lnTo>
                <a:lnTo>
                  <a:pt x="36456" y="68600"/>
                </a:lnTo>
                <a:lnTo>
                  <a:pt x="27406" y="65982"/>
                </a:lnTo>
                <a:lnTo>
                  <a:pt x="20629" y="58701"/>
                </a:lnTo>
                <a:lnTo>
                  <a:pt x="16378" y="47614"/>
                </a:lnTo>
                <a:lnTo>
                  <a:pt x="14905" y="33582"/>
                </a:lnTo>
                <a:lnTo>
                  <a:pt x="16293" y="21592"/>
                </a:lnTo>
                <a:lnTo>
                  <a:pt x="16442" y="20985"/>
                </a:lnTo>
                <a:lnTo>
                  <a:pt x="20293" y="12413"/>
                </a:lnTo>
                <a:lnTo>
                  <a:pt x="26270" y="7141"/>
                </a:lnTo>
                <a:lnTo>
                  <a:pt x="33762" y="5387"/>
                </a:lnTo>
                <a:lnTo>
                  <a:pt x="52788" y="5387"/>
                </a:lnTo>
                <a:lnTo>
                  <a:pt x="49052" y="2820"/>
                </a:lnTo>
                <a:lnTo>
                  <a:pt x="35019" y="0"/>
                </a:lnTo>
                <a:close/>
              </a:path>
              <a:path w="70485" h="74294">
                <a:moveTo>
                  <a:pt x="52788" y="5387"/>
                </a:moveTo>
                <a:lnTo>
                  <a:pt x="33762" y="5387"/>
                </a:lnTo>
                <a:lnTo>
                  <a:pt x="42811" y="7983"/>
                </a:lnTo>
                <a:lnTo>
                  <a:pt x="49588" y="15107"/>
                </a:lnTo>
                <a:lnTo>
                  <a:pt x="53839" y="25767"/>
                </a:lnTo>
                <a:lnTo>
                  <a:pt x="55312" y="38969"/>
                </a:lnTo>
                <a:lnTo>
                  <a:pt x="53881" y="52690"/>
                </a:lnTo>
                <a:lnTo>
                  <a:pt x="49924" y="61866"/>
                </a:lnTo>
                <a:lnTo>
                  <a:pt x="43948" y="67001"/>
                </a:lnTo>
                <a:lnTo>
                  <a:pt x="36456" y="68600"/>
                </a:lnTo>
                <a:lnTo>
                  <a:pt x="52225" y="68600"/>
                </a:lnTo>
                <a:lnTo>
                  <a:pt x="58590" y="64605"/>
                </a:lnTo>
                <a:lnTo>
                  <a:pt x="66839" y="52471"/>
                </a:lnTo>
                <a:lnTo>
                  <a:pt x="70038" y="35018"/>
                </a:lnTo>
                <a:lnTo>
                  <a:pt x="67420" y="21592"/>
                </a:lnTo>
                <a:lnTo>
                  <a:pt x="60138" y="10438"/>
                </a:lnTo>
                <a:lnTo>
                  <a:pt x="52788" y="5387"/>
                </a:lnTo>
                <a:close/>
              </a:path>
            </a:pathLst>
          </a:custGeom>
          <a:solidFill>
            <a:srgbClr val="000000"/>
          </a:solidFill>
        </p:spPr>
        <p:txBody>
          <a:bodyPr wrap="square" lIns="0" tIns="0" rIns="0" bIns="0" rtlCol="0"/>
          <a:lstStyle/>
          <a:p>
            <a:endParaRPr/>
          </a:p>
        </p:txBody>
      </p:sp>
      <p:sp>
        <p:nvSpPr>
          <p:cNvPr id="14" name="object 14"/>
          <p:cNvSpPr/>
          <p:nvPr/>
        </p:nvSpPr>
        <p:spPr>
          <a:xfrm>
            <a:off x="3604383" y="2064961"/>
            <a:ext cx="58419" cy="113664"/>
          </a:xfrm>
          <a:custGeom>
            <a:avLst/>
            <a:gdLst/>
            <a:ahLst/>
            <a:cxnLst/>
            <a:rect l="l" t="t" r="r" b="b"/>
            <a:pathLst>
              <a:path w="58420" h="113664">
                <a:moveTo>
                  <a:pt x="25680" y="49924"/>
                </a:moveTo>
                <a:lnTo>
                  <a:pt x="12211" y="49924"/>
                </a:lnTo>
                <a:lnTo>
                  <a:pt x="12211" y="107749"/>
                </a:lnTo>
                <a:lnTo>
                  <a:pt x="10775" y="107749"/>
                </a:lnTo>
                <a:lnTo>
                  <a:pt x="1436" y="109186"/>
                </a:lnTo>
                <a:lnTo>
                  <a:pt x="1436" y="113137"/>
                </a:lnTo>
                <a:lnTo>
                  <a:pt x="39149" y="113137"/>
                </a:lnTo>
                <a:lnTo>
                  <a:pt x="39149" y="109186"/>
                </a:lnTo>
                <a:lnTo>
                  <a:pt x="25680" y="107749"/>
                </a:lnTo>
                <a:lnTo>
                  <a:pt x="25680" y="49924"/>
                </a:lnTo>
                <a:close/>
              </a:path>
              <a:path w="58420" h="113664">
                <a:moveTo>
                  <a:pt x="44537" y="43099"/>
                </a:moveTo>
                <a:lnTo>
                  <a:pt x="5387" y="43099"/>
                </a:lnTo>
                <a:lnTo>
                  <a:pt x="0" y="48487"/>
                </a:lnTo>
                <a:lnTo>
                  <a:pt x="1436" y="49924"/>
                </a:lnTo>
                <a:lnTo>
                  <a:pt x="41843" y="49924"/>
                </a:lnTo>
                <a:lnTo>
                  <a:pt x="44537" y="48487"/>
                </a:lnTo>
                <a:lnTo>
                  <a:pt x="44537" y="43099"/>
                </a:lnTo>
                <a:close/>
              </a:path>
              <a:path w="58420" h="113664">
                <a:moveTo>
                  <a:pt x="49924" y="0"/>
                </a:moveTo>
                <a:lnTo>
                  <a:pt x="37713" y="0"/>
                </a:lnTo>
                <a:lnTo>
                  <a:pt x="32325" y="2693"/>
                </a:lnTo>
                <a:lnTo>
                  <a:pt x="26937" y="8081"/>
                </a:lnTo>
                <a:lnTo>
                  <a:pt x="17599" y="14905"/>
                </a:lnTo>
                <a:lnTo>
                  <a:pt x="14905" y="22986"/>
                </a:lnTo>
                <a:lnTo>
                  <a:pt x="13468" y="26937"/>
                </a:lnTo>
                <a:lnTo>
                  <a:pt x="13468" y="29631"/>
                </a:lnTo>
                <a:lnTo>
                  <a:pt x="12211" y="35018"/>
                </a:lnTo>
                <a:lnTo>
                  <a:pt x="12211" y="43099"/>
                </a:lnTo>
                <a:lnTo>
                  <a:pt x="25680" y="43099"/>
                </a:lnTo>
                <a:lnTo>
                  <a:pt x="25527" y="35018"/>
                </a:lnTo>
                <a:lnTo>
                  <a:pt x="24244" y="22986"/>
                </a:lnTo>
                <a:lnTo>
                  <a:pt x="26937" y="16162"/>
                </a:lnTo>
                <a:lnTo>
                  <a:pt x="28374" y="12211"/>
                </a:lnTo>
                <a:lnTo>
                  <a:pt x="31068" y="9517"/>
                </a:lnTo>
                <a:lnTo>
                  <a:pt x="32325" y="8081"/>
                </a:lnTo>
                <a:lnTo>
                  <a:pt x="58006" y="8081"/>
                </a:lnTo>
                <a:lnTo>
                  <a:pt x="58006" y="6824"/>
                </a:lnTo>
                <a:lnTo>
                  <a:pt x="56569" y="5387"/>
                </a:lnTo>
                <a:lnTo>
                  <a:pt x="53875" y="1436"/>
                </a:lnTo>
                <a:lnTo>
                  <a:pt x="49924" y="0"/>
                </a:lnTo>
                <a:close/>
              </a:path>
              <a:path w="58420" h="113664">
                <a:moveTo>
                  <a:pt x="58006" y="8081"/>
                </a:moveTo>
                <a:lnTo>
                  <a:pt x="41843" y="8081"/>
                </a:lnTo>
                <a:lnTo>
                  <a:pt x="47231" y="10774"/>
                </a:lnTo>
                <a:lnTo>
                  <a:pt x="49924" y="13468"/>
                </a:lnTo>
                <a:lnTo>
                  <a:pt x="51182" y="14905"/>
                </a:lnTo>
                <a:lnTo>
                  <a:pt x="53875" y="14905"/>
                </a:lnTo>
                <a:lnTo>
                  <a:pt x="56569" y="13468"/>
                </a:lnTo>
                <a:lnTo>
                  <a:pt x="56569" y="12211"/>
                </a:lnTo>
                <a:lnTo>
                  <a:pt x="58006" y="10774"/>
                </a:lnTo>
                <a:lnTo>
                  <a:pt x="58006" y="8081"/>
                </a:lnTo>
                <a:close/>
              </a:path>
            </a:pathLst>
          </a:custGeom>
          <a:solidFill>
            <a:srgbClr val="000000"/>
          </a:solidFill>
        </p:spPr>
        <p:txBody>
          <a:bodyPr wrap="square" lIns="0" tIns="0" rIns="0" bIns="0" rtlCol="0"/>
          <a:lstStyle/>
          <a:p>
            <a:endParaRPr/>
          </a:p>
        </p:txBody>
      </p:sp>
      <p:sp>
        <p:nvSpPr>
          <p:cNvPr id="15" name="object 15"/>
          <p:cNvSpPr/>
          <p:nvPr/>
        </p:nvSpPr>
        <p:spPr>
          <a:xfrm>
            <a:off x="3333565" y="2292672"/>
            <a:ext cx="76200" cy="112395"/>
          </a:xfrm>
          <a:custGeom>
            <a:avLst/>
            <a:gdLst/>
            <a:ahLst/>
            <a:cxnLst/>
            <a:rect l="l" t="t" r="r" b="b"/>
            <a:pathLst>
              <a:path w="76200" h="112394">
                <a:moveTo>
                  <a:pt x="24244" y="0"/>
                </a:moveTo>
                <a:lnTo>
                  <a:pt x="16162" y="2693"/>
                </a:lnTo>
                <a:lnTo>
                  <a:pt x="6824" y="5387"/>
                </a:lnTo>
                <a:lnTo>
                  <a:pt x="0" y="6644"/>
                </a:lnTo>
                <a:lnTo>
                  <a:pt x="0" y="10774"/>
                </a:lnTo>
                <a:lnTo>
                  <a:pt x="10775" y="12032"/>
                </a:lnTo>
                <a:lnTo>
                  <a:pt x="10775" y="106492"/>
                </a:lnTo>
                <a:lnTo>
                  <a:pt x="9518" y="106492"/>
                </a:lnTo>
                <a:lnTo>
                  <a:pt x="0" y="107749"/>
                </a:lnTo>
                <a:lnTo>
                  <a:pt x="0" y="111880"/>
                </a:lnTo>
                <a:lnTo>
                  <a:pt x="37713" y="111880"/>
                </a:lnTo>
                <a:lnTo>
                  <a:pt x="37713" y="107749"/>
                </a:lnTo>
                <a:lnTo>
                  <a:pt x="24244" y="106492"/>
                </a:lnTo>
                <a:lnTo>
                  <a:pt x="24244" y="72731"/>
                </a:lnTo>
                <a:lnTo>
                  <a:pt x="42941" y="72731"/>
                </a:lnTo>
                <a:lnTo>
                  <a:pt x="49922" y="70357"/>
                </a:lnTo>
                <a:lnTo>
                  <a:pt x="54304" y="67343"/>
                </a:lnTo>
                <a:lnTo>
                  <a:pt x="33762" y="67343"/>
                </a:lnTo>
                <a:lnTo>
                  <a:pt x="26937" y="64649"/>
                </a:lnTo>
                <a:lnTo>
                  <a:pt x="24244" y="61956"/>
                </a:lnTo>
                <a:lnTo>
                  <a:pt x="24244" y="18856"/>
                </a:lnTo>
                <a:lnTo>
                  <a:pt x="28374" y="14725"/>
                </a:lnTo>
                <a:lnTo>
                  <a:pt x="32905" y="12032"/>
                </a:lnTo>
                <a:lnTo>
                  <a:pt x="24244" y="12032"/>
                </a:lnTo>
                <a:lnTo>
                  <a:pt x="24244" y="0"/>
                </a:lnTo>
                <a:close/>
              </a:path>
              <a:path w="76200" h="112394">
                <a:moveTo>
                  <a:pt x="42941" y="72731"/>
                </a:moveTo>
                <a:lnTo>
                  <a:pt x="24244" y="72731"/>
                </a:lnTo>
                <a:lnTo>
                  <a:pt x="25680" y="73988"/>
                </a:lnTo>
                <a:lnTo>
                  <a:pt x="29631" y="75424"/>
                </a:lnTo>
                <a:lnTo>
                  <a:pt x="35019" y="75424"/>
                </a:lnTo>
                <a:lnTo>
                  <a:pt x="42941" y="72731"/>
                </a:lnTo>
                <a:close/>
              </a:path>
              <a:path w="76200" h="112394">
                <a:moveTo>
                  <a:pt x="67864" y="10774"/>
                </a:moveTo>
                <a:lnTo>
                  <a:pt x="40406" y="10774"/>
                </a:lnTo>
                <a:lnTo>
                  <a:pt x="48347" y="12711"/>
                </a:lnTo>
                <a:lnTo>
                  <a:pt x="55312" y="18182"/>
                </a:lnTo>
                <a:lnTo>
                  <a:pt x="60256" y="26684"/>
                </a:lnTo>
                <a:lnTo>
                  <a:pt x="62136" y="37712"/>
                </a:lnTo>
                <a:lnTo>
                  <a:pt x="60439" y="50297"/>
                </a:lnTo>
                <a:lnTo>
                  <a:pt x="55694" y="59599"/>
                </a:lnTo>
                <a:lnTo>
                  <a:pt x="48423" y="65365"/>
                </a:lnTo>
                <a:lnTo>
                  <a:pt x="39149" y="67343"/>
                </a:lnTo>
                <a:lnTo>
                  <a:pt x="54304" y="67343"/>
                </a:lnTo>
                <a:lnTo>
                  <a:pt x="62922" y="61417"/>
                </a:lnTo>
                <a:lnTo>
                  <a:pt x="72117" y="48706"/>
                </a:lnTo>
                <a:lnTo>
                  <a:pt x="75605" y="32324"/>
                </a:lnTo>
                <a:lnTo>
                  <a:pt x="73624" y="20652"/>
                </a:lnTo>
                <a:lnTo>
                  <a:pt x="67864" y="10774"/>
                </a:lnTo>
                <a:close/>
              </a:path>
              <a:path w="76200" h="112394">
                <a:moveTo>
                  <a:pt x="45794" y="1257"/>
                </a:moveTo>
                <a:lnTo>
                  <a:pt x="44537" y="1257"/>
                </a:lnTo>
                <a:lnTo>
                  <a:pt x="41843" y="2693"/>
                </a:lnTo>
                <a:lnTo>
                  <a:pt x="39149" y="3950"/>
                </a:lnTo>
                <a:lnTo>
                  <a:pt x="24244" y="12032"/>
                </a:lnTo>
                <a:lnTo>
                  <a:pt x="32905" y="12032"/>
                </a:lnTo>
                <a:lnTo>
                  <a:pt x="35019" y="10774"/>
                </a:lnTo>
                <a:lnTo>
                  <a:pt x="67864" y="10774"/>
                </a:lnTo>
                <a:lnTo>
                  <a:pt x="58483" y="3838"/>
                </a:lnTo>
                <a:lnTo>
                  <a:pt x="45794" y="1257"/>
                </a:lnTo>
                <a:close/>
              </a:path>
            </a:pathLst>
          </a:custGeom>
          <a:solidFill>
            <a:srgbClr val="000000"/>
          </a:solidFill>
        </p:spPr>
        <p:txBody>
          <a:bodyPr wrap="square" lIns="0" tIns="0" rIns="0" bIns="0" rtlCol="0"/>
          <a:lstStyle/>
          <a:p>
            <a:endParaRPr/>
          </a:p>
        </p:txBody>
      </p:sp>
      <p:sp>
        <p:nvSpPr>
          <p:cNvPr id="16" name="object 16"/>
          <p:cNvSpPr/>
          <p:nvPr/>
        </p:nvSpPr>
        <p:spPr>
          <a:xfrm>
            <a:off x="3421203" y="2293927"/>
            <a:ext cx="63500" cy="74295"/>
          </a:xfrm>
          <a:custGeom>
            <a:avLst/>
            <a:gdLst/>
            <a:ahLst/>
            <a:cxnLst/>
            <a:rect l="l" t="t" r="r" b="b"/>
            <a:pathLst>
              <a:path w="63500" h="74294">
                <a:moveTo>
                  <a:pt x="47051" y="8081"/>
                </a:moveTo>
                <a:lnTo>
                  <a:pt x="32325" y="8081"/>
                </a:lnTo>
                <a:lnTo>
                  <a:pt x="37713" y="13468"/>
                </a:lnTo>
                <a:lnTo>
                  <a:pt x="37713" y="28374"/>
                </a:lnTo>
                <a:lnTo>
                  <a:pt x="34126" y="30613"/>
                </a:lnTo>
                <a:lnTo>
                  <a:pt x="28150" y="33222"/>
                </a:lnTo>
                <a:lnTo>
                  <a:pt x="20893" y="36101"/>
                </a:lnTo>
                <a:lnTo>
                  <a:pt x="13468" y="39149"/>
                </a:lnTo>
                <a:lnTo>
                  <a:pt x="4130" y="41842"/>
                </a:lnTo>
                <a:lnTo>
                  <a:pt x="0" y="47230"/>
                </a:lnTo>
                <a:lnTo>
                  <a:pt x="0" y="55311"/>
                </a:lnTo>
                <a:lnTo>
                  <a:pt x="1431" y="62197"/>
                </a:lnTo>
                <a:lnTo>
                  <a:pt x="5387" y="68241"/>
                </a:lnTo>
                <a:lnTo>
                  <a:pt x="11364" y="72534"/>
                </a:lnTo>
                <a:lnTo>
                  <a:pt x="18856" y="74167"/>
                </a:lnTo>
                <a:lnTo>
                  <a:pt x="24244" y="74167"/>
                </a:lnTo>
                <a:lnTo>
                  <a:pt x="32325" y="68780"/>
                </a:lnTo>
                <a:lnTo>
                  <a:pt x="36456" y="64649"/>
                </a:lnTo>
                <a:lnTo>
                  <a:pt x="20293" y="64649"/>
                </a:lnTo>
                <a:lnTo>
                  <a:pt x="13468" y="60699"/>
                </a:lnTo>
                <a:lnTo>
                  <a:pt x="13468" y="47230"/>
                </a:lnTo>
                <a:lnTo>
                  <a:pt x="17599" y="43099"/>
                </a:lnTo>
                <a:lnTo>
                  <a:pt x="24244" y="40406"/>
                </a:lnTo>
                <a:lnTo>
                  <a:pt x="26937" y="39149"/>
                </a:lnTo>
                <a:lnTo>
                  <a:pt x="35019" y="35018"/>
                </a:lnTo>
                <a:lnTo>
                  <a:pt x="37713" y="33761"/>
                </a:lnTo>
                <a:lnTo>
                  <a:pt x="49924" y="33761"/>
                </a:lnTo>
                <a:lnTo>
                  <a:pt x="49924" y="16162"/>
                </a:lnTo>
                <a:lnTo>
                  <a:pt x="48488" y="9517"/>
                </a:lnTo>
                <a:lnTo>
                  <a:pt x="47051" y="8081"/>
                </a:lnTo>
                <a:close/>
              </a:path>
              <a:path w="63500" h="74294">
                <a:moveTo>
                  <a:pt x="61957" y="61956"/>
                </a:moveTo>
                <a:lnTo>
                  <a:pt x="60700" y="63392"/>
                </a:lnTo>
                <a:lnTo>
                  <a:pt x="37713" y="63392"/>
                </a:lnTo>
                <a:lnTo>
                  <a:pt x="39149" y="67343"/>
                </a:lnTo>
                <a:lnTo>
                  <a:pt x="40406" y="68780"/>
                </a:lnTo>
                <a:lnTo>
                  <a:pt x="41843" y="71474"/>
                </a:lnTo>
                <a:lnTo>
                  <a:pt x="44537" y="72731"/>
                </a:lnTo>
                <a:lnTo>
                  <a:pt x="47231" y="74167"/>
                </a:lnTo>
                <a:lnTo>
                  <a:pt x="49924" y="74167"/>
                </a:lnTo>
                <a:lnTo>
                  <a:pt x="63393" y="66086"/>
                </a:lnTo>
                <a:lnTo>
                  <a:pt x="61957" y="61956"/>
                </a:lnTo>
                <a:close/>
              </a:path>
              <a:path w="63500" h="74294">
                <a:moveTo>
                  <a:pt x="49924" y="33761"/>
                </a:moveTo>
                <a:lnTo>
                  <a:pt x="37713" y="33761"/>
                </a:lnTo>
                <a:lnTo>
                  <a:pt x="37713" y="59262"/>
                </a:lnTo>
                <a:lnTo>
                  <a:pt x="35019" y="61956"/>
                </a:lnTo>
                <a:lnTo>
                  <a:pt x="29631" y="64649"/>
                </a:lnTo>
                <a:lnTo>
                  <a:pt x="36456" y="64649"/>
                </a:lnTo>
                <a:lnTo>
                  <a:pt x="37713" y="63392"/>
                </a:lnTo>
                <a:lnTo>
                  <a:pt x="53875" y="63392"/>
                </a:lnTo>
                <a:lnTo>
                  <a:pt x="49924" y="60699"/>
                </a:lnTo>
                <a:lnTo>
                  <a:pt x="49924" y="33761"/>
                </a:lnTo>
                <a:close/>
              </a:path>
              <a:path w="63500" h="74294">
                <a:moveTo>
                  <a:pt x="35019" y="0"/>
                </a:moveTo>
                <a:lnTo>
                  <a:pt x="29631" y="0"/>
                </a:lnTo>
                <a:lnTo>
                  <a:pt x="23191" y="2463"/>
                </a:lnTo>
                <a:lnTo>
                  <a:pt x="16499" y="5567"/>
                </a:lnTo>
                <a:lnTo>
                  <a:pt x="10312" y="8939"/>
                </a:lnTo>
                <a:lnTo>
                  <a:pt x="5387" y="12211"/>
                </a:lnTo>
                <a:lnTo>
                  <a:pt x="2693" y="13468"/>
                </a:lnTo>
                <a:lnTo>
                  <a:pt x="1436" y="16162"/>
                </a:lnTo>
                <a:lnTo>
                  <a:pt x="1436" y="21549"/>
                </a:lnTo>
                <a:lnTo>
                  <a:pt x="5387" y="24243"/>
                </a:lnTo>
                <a:lnTo>
                  <a:pt x="12211" y="24243"/>
                </a:lnTo>
                <a:lnTo>
                  <a:pt x="12211" y="21549"/>
                </a:lnTo>
                <a:lnTo>
                  <a:pt x="13468" y="16162"/>
                </a:lnTo>
                <a:lnTo>
                  <a:pt x="14905" y="13468"/>
                </a:lnTo>
                <a:lnTo>
                  <a:pt x="17599" y="10774"/>
                </a:lnTo>
                <a:lnTo>
                  <a:pt x="18856" y="8081"/>
                </a:lnTo>
                <a:lnTo>
                  <a:pt x="47051" y="8081"/>
                </a:lnTo>
                <a:lnTo>
                  <a:pt x="43100" y="4130"/>
                </a:lnTo>
                <a:lnTo>
                  <a:pt x="39149" y="1436"/>
                </a:lnTo>
                <a:lnTo>
                  <a:pt x="35019" y="0"/>
                </a:lnTo>
                <a:close/>
              </a:path>
            </a:pathLst>
          </a:custGeom>
          <a:solidFill>
            <a:srgbClr val="000000"/>
          </a:solidFill>
        </p:spPr>
        <p:txBody>
          <a:bodyPr wrap="square" lIns="0" tIns="0" rIns="0" bIns="0" rtlCol="0"/>
          <a:lstStyle/>
          <a:p>
            <a:endParaRPr/>
          </a:p>
        </p:txBody>
      </p:sp>
      <p:sp>
        <p:nvSpPr>
          <p:cNvPr id="17" name="object 17"/>
          <p:cNvSpPr/>
          <p:nvPr/>
        </p:nvSpPr>
        <p:spPr>
          <a:xfrm>
            <a:off x="3485857" y="2273816"/>
            <a:ext cx="45085" cy="94615"/>
          </a:xfrm>
          <a:custGeom>
            <a:avLst/>
            <a:gdLst/>
            <a:ahLst/>
            <a:cxnLst/>
            <a:rect l="l" t="t" r="r" b="b"/>
            <a:pathLst>
              <a:path w="45085" h="94614">
                <a:moveTo>
                  <a:pt x="24244" y="28194"/>
                </a:moveTo>
                <a:lnTo>
                  <a:pt x="10775" y="28194"/>
                </a:lnTo>
                <a:lnTo>
                  <a:pt x="10775" y="87456"/>
                </a:lnTo>
                <a:lnTo>
                  <a:pt x="17599" y="94281"/>
                </a:lnTo>
                <a:lnTo>
                  <a:pt x="31068" y="94281"/>
                </a:lnTo>
                <a:lnTo>
                  <a:pt x="33762" y="92844"/>
                </a:lnTo>
                <a:lnTo>
                  <a:pt x="44537" y="86199"/>
                </a:lnTo>
                <a:lnTo>
                  <a:pt x="44037" y="84763"/>
                </a:lnTo>
                <a:lnTo>
                  <a:pt x="29631" y="84763"/>
                </a:lnTo>
                <a:lnTo>
                  <a:pt x="24244" y="83506"/>
                </a:lnTo>
                <a:lnTo>
                  <a:pt x="24244" y="28194"/>
                </a:lnTo>
                <a:close/>
              </a:path>
              <a:path w="45085" h="94614">
                <a:moveTo>
                  <a:pt x="43100" y="82069"/>
                </a:moveTo>
                <a:lnTo>
                  <a:pt x="41843" y="83506"/>
                </a:lnTo>
                <a:lnTo>
                  <a:pt x="37713" y="84763"/>
                </a:lnTo>
                <a:lnTo>
                  <a:pt x="44037" y="84763"/>
                </a:lnTo>
                <a:lnTo>
                  <a:pt x="43100" y="82069"/>
                </a:lnTo>
                <a:close/>
              </a:path>
              <a:path w="45085" h="94614">
                <a:moveTo>
                  <a:pt x="41843" y="22807"/>
                </a:moveTo>
                <a:lnTo>
                  <a:pt x="4130" y="22807"/>
                </a:lnTo>
                <a:lnTo>
                  <a:pt x="0" y="26937"/>
                </a:lnTo>
                <a:lnTo>
                  <a:pt x="0" y="28194"/>
                </a:lnTo>
                <a:lnTo>
                  <a:pt x="41843" y="28194"/>
                </a:lnTo>
                <a:lnTo>
                  <a:pt x="43100" y="26937"/>
                </a:lnTo>
                <a:lnTo>
                  <a:pt x="43100" y="24243"/>
                </a:lnTo>
                <a:lnTo>
                  <a:pt x="41843" y="22807"/>
                </a:lnTo>
                <a:close/>
              </a:path>
              <a:path w="45085" h="94614">
                <a:moveTo>
                  <a:pt x="24244" y="0"/>
                </a:moveTo>
                <a:lnTo>
                  <a:pt x="21550" y="0"/>
                </a:lnTo>
                <a:lnTo>
                  <a:pt x="10775" y="10774"/>
                </a:lnTo>
                <a:lnTo>
                  <a:pt x="10775" y="22807"/>
                </a:lnTo>
                <a:lnTo>
                  <a:pt x="24244" y="22807"/>
                </a:lnTo>
                <a:lnTo>
                  <a:pt x="24244" y="0"/>
                </a:lnTo>
                <a:close/>
              </a:path>
            </a:pathLst>
          </a:custGeom>
          <a:solidFill>
            <a:srgbClr val="000000"/>
          </a:solidFill>
        </p:spPr>
        <p:txBody>
          <a:bodyPr wrap="square" lIns="0" tIns="0" rIns="0" bIns="0" rtlCol="0"/>
          <a:lstStyle/>
          <a:p>
            <a:endParaRPr/>
          </a:p>
        </p:txBody>
      </p:sp>
      <p:sp>
        <p:nvSpPr>
          <p:cNvPr id="18" name="object 18"/>
          <p:cNvSpPr/>
          <p:nvPr/>
        </p:nvSpPr>
        <p:spPr>
          <a:xfrm>
            <a:off x="3537036" y="2264296"/>
            <a:ext cx="35560" cy="102870"/>
          </a:xfrm>
          <a:custGeom>
            <a:avLst/>
            <a:gdLst/>
            <a:ahLst/>
            <a:cxnLst/>
            <a:rect l="l" t="t" r="r" b="b"/>
            <a:pathLst>
              <a:path w="35560" h="102869">
                <a:moveTo>
                  <a:pt x="21550" y="0"/>
                </a:moveTo>
                <a:lnTo>
                  <a:pt x="12211" y="0"/>
                </a:lnTo>
                <a:lnTo>
                  <a:pt x="9518" y="2693"/>
                </a:lnTo>
                <a:lnTo>
                  <a:pt x="9518" y="12211"/>
                </a:lnTo>
                <a:lnTo>
                  <a:pt x="12211" y="16162"/>
                </a:lnTo>
                <a:lnTo>
                  <a:pt x="21550" y="16162"/>
                </a:lnTo>
                <a:lnTo>
                  <a:pt x="25680" y="12211"/>
                </a:lnTo>
                <a:lnTo>
                  <a:pt x="25680" y="2693"/>
                </a:lnTo>
                <a:lnTo>
                  <a:pt x="21550" y="0"/>
                </a:lnTo>
                <a:close/>
              </a:path>
              <a:path w="35560" h="102869">
                <a:moveTo>
                  <a:pt x="24244" y="29631"/>
                </a:moveTo>
                <a:lnTo>
                  <a:pt x="17599" y="32324"/>
                </a:lnTo>
                <a:lnTo>
                  <a:pt x="9518" y="35018"/>
                </a:lnTo>
                <a:lnTo>
                  <a:pt x="1436" y="36455"/>
                </a:lnTo>
                <a:lnTo>
                  <a:pt x="1436" y="40406"/>
                </a:lnTo>
                <a:lnTo>
                  <a:pt x="10775" y="41842"/>
                </a:lnTo>
                <a:lnTo>
                  <a:pt x="12211" y="41842"/>
                </a:lnTo>
                <a:lnTo>
                  <a:pt x="12211" y="95717"/>
                </a:lnTo>
                <a:lnTo>
                  <a:pt x="10775" y="96974"/>
                </a:lnTo>
                <a:lnTo>
                  <a:pt x="0" y="98411"/>
                </a:lnTo>
                <a:lnTo>
                  <a:pt x="0" y="102362"/>
                </a:lnTo>
                <a:lnTo>
                  <a:pt x="35019" y="102362"/>
                </a:lnTo>
                <a:lnTo>
                  <a:pt x="35019" y="98411"/>
                </a:lnTo>
                <a:lnTo>
                  <a:pt x="25680" y="96974"/>
                </a:lnTo>
                <a:lnTo>
                  <a:pt x="24244" y="95717"/>
                </a:lnTo>
                <a:lnTo>
                  <a:pt x="24244" y="29631"/>
                </a:lnTo>
                <a:close/>
              </a:path>
            </a:pathLst>
          </a:custGeom>
          <a:solidFill>
            <a:srgbClr val="000000"/>
          </a:solidFill>
        </p:spPr>
        <p:txBody>
          <a:bodyPr wrap="square" lIns="0" tIns="0" rIns="0" bIns="0" rtlCol="0"/>
          <a:lstStyle/>
          <a:p>
            <a:endParaRPr/>
          </a:p>
        </p:txBody>
      </p:sp>
      <p:sp>
        <p:nvSpPr>
          <p:cNvPr id="19" name="object 19"/>
          <p:cNvSpPr/>
          <p:nvPr/>
        </p:nvSpPr>
        <p:spPr>
          <a:xfrm>
            <a:off x="3581574" y="2293927"/>
            <a:ext cx="58419" cy="74295"/>
          </a:xfrm>
          <a:custGeom>
            <a:avLst/>
            <a:gdLst/>
            <a:ahLst/>
            <a:cxnLst/>
            <a:rect l="l" t="t" r="r" b="b"/>
            <a:pathLst>
              <a:path w="58420" h="74294">
                <a:moveTo>
                  <a:pt x="35019" y="0"/>
                </a:moveTo>
                <a:lnTo>
                  <a:pt x="33582" y="0"/>
                </a:lnTo>
                <a:lnTo>
                  <a:pt x="27544" y="948"/>
                </a:lnTo>
                <a:lnTo>
                  <a:pt x="723" y="32389"/>
                </a:lnTo>
                <a:lnTo>
                  <a:pt x="0" y="40406"/>
                </a:lnTo>
                <a:lnTo>
                  <a:pt x="2174" y="53106"/>
                </a:lnTo>
                <a:lnTo>
                  <a:pt x="8373" y="63886"/>
                </a:lnTo>
                <a:lnTo>
                  <a:pt x="18107" y="71367"/>
                </a:lnTo>
                <a:lnTo>
                  <a:pt x="30888" y="74167"/>
                </a:lnTo>
                <a:lnTo>
                  <a:pt x="35855" y="73556"/>
                </a:lnTo>
                <a:lnTo>
                  <a:pt x="42337" y="71294"/>
                </a:lnTo>
                <a:lnTo>
                  <a:pt x="49829" y="66743"/>
                </a:lnTo>
                <a:lnTo>
                  <a:pt x="53411" y="63392"/>
                </a:lnTo>
                <a:lnTo>
                  <a:pt x="36276" y="63392"/>
                </a:lnTo>
                <a:lnTo>
                  <a:pt x="28144" y="61568"/>
                </a:lnTo>
                <a:lnTo>
                  <a:pt x="20652" y="55940"/>
                </a:lnTo>
                <a:lnTo>
                  <a:pt x="14911" y="46270"/>
                </a:lnTo>
                <a:lnTo>
                  <a:pt x="12032" y="32324"/>
                </a:lnTo>
                <a:lnTo>
                  <a:pt x="26949" y="32106"/>
                </a:lnTo>
                <a:lnTo>
                  <a:pt x="40182" y="31516"/>
                </a:lnTo>
                <a:lnTo>
                  <a:pt x="50115" y="30658"/>
                </a:lnTo>
                <a:lnTo>
                  <a:pt x="55132" y="29631"/>
                </a:lnTo>
                <a:lnTo>
                  <a:pt x="57826" y="29631"/>
                </a:lnTo>
                <a:lnTo>
                  <a:pt x="57826" y="25680"/>
                </a:lnTo>
                <a:lnTo>
                  <a:pt x="13468" y="25680"/>
                </a:lnTo>
                <a:lnTo>
                  <a:pt x="16190" y="17582"/>
                </a:lnTo>
                <a:lnTo>
                  <a:pt x="20158" y="11672"/>
                </a:lnTo>
                <a:lnTo>
                  <a:pt x="25136" y="8053"/>
                </a:lnTo>
                <a:lnTo>
                  <a:pt x="30888" y="6824"/>
                </a:lnTo>
                <a:lnTo>
                  <a:pt x="49898" y="6824"/>
                </a:lnTo>
                <a:lnTo>
                  <a:pt x="43659" y="2096"/>
                </a:lnTo>
                <a:lnTo>
                  <a:pt x="35019" y="0"/>
                </a:lnTo>
                <a:close/>
              </a:path>
              <a:path w="58420" h="74294">
                <a:moveTo>
                  <a:pt x="55132" y="55311"/>
                </a:moveTo>
                <a:lnTo>
                  <a:pt x="49745" y="60699"/>
                </a:lnTo>
                <a:lnTo>
                  <a:pt x="43100" y="63392"/>
                </a:lnTo>
                <a:lnTo>
                  <a:pt x="53411" y="63392"/>
                </a:lnTo>
                <a:lnTo>
                  <a:pt x="57826" y="59262"/>
                </a:lnTo>
                <a:lnTo>
                  <a:pt x="55132" y="55311"/>
                </a:lnTo>
                <a:close/>
              </a:path>
              <a:path w="58420" h="74294">
                <a:moveTo>
                  <a:pt x="49898" y="6824"/>
                </a:moveTo>
                <a:lnTo>
                  <a:pt x="38970" y="6824"/>
                </a:lnTo>
                <a:lnTo>
                  <a:pt x="44357" y="13468"/>
                </a:lnTo>
                <a:lnTo>
                  <a:pt x="44357" y="24243"/>
                </a:lnTo>
                <a:lnTo>
                  <a:pt x="43100" y="25680"/>
                </a:lnTo>
                <a:lnTo>
                  <a:pt x="57826" y="25680"/>
                </a:lnTo>
                <a:lnTo>
                  <a:pt x="57826" y="24243"/>
                </a:lnTo>
                <a:lnTo>
                  <a:pt x="55955" y="15379"/>
                </a:lnTo>
                <a:lnTo>
                  <a:pt x="50935" y="7609"/>
                </a:lnTo>
                <a:lnTo>
                  <a:pt x="49898" y="6824"/>
                </a:lnTo>
                <a:close/>
              </a:path>
            </a:pathLst>
          </a:custGeom>
          <a:solidFill>
            <a:srgbClr val="000000"/>
          </a:solidFill>
        </p:spPr>
        <p:txBody>
          <a:bodyPr wrap="square" lIns="0" tIns="0" rIns="0" bIns="0" rtlCol="0"/>
          <a:lstStyle/>
          <a:p>
            <a:endParaRPr/>
          </a:p>
        </p:txBody>
      </p:sp>
      <p:sp>
        <p:nvSpPr>
          <p:cNvPr id="20" name="object 20"/>
          <p:cNvSpPr/>
          <p:nvPr/>
        </p:nvSpPr>
        <p:spPr>
          <a:xfrm>
            <a:off x="3648919" y="2293929"/>
            <a:ext cx="80010" cy="73025"/>
          </a:xfrm>
          <a:custGeom>
            <a:avLst/>
            <a:gdLst/>
            <a:ahLst/>
            <a:cxnLst/>
            <a:rect l="l" t="t" r="r" b="b"/>
            <a:pathLst>
              <a:path w="80010" h="73025">
                <a:moveTo>
                  <a:pt x="48488" y="0"/>
                </a:moveTo>
                <a:lnTo>
                  <a:pt x="44357" y="0"/>
                </a:lnTo>
                <a:lnTo>
                  <a:pt x="38970" y="2693"/>
                </a:lnTo>
                <a:lnTo>
                  <a:pt x="35019" y="5387"/>
                </a:lnTo>
                <a:lnTo>
                  <a:pt x="30888" y="8081"/>
                </a:lnTo>
                <a:lnTo>
                  <a:pt x="26937" y="10774"/>
                </a:lnTo>
                <a:lnTo>
                  <a:pt x="24244" y="12211"/>
                </a:lnTo>
                <a:lnTo>
                  <a:pt x="12032" y="12211"/>
                </a:lnTo>
                <a:lnTo>
                  <a:pt x="12032" y="66086"/>
                </a:lnTo>
                <a:lnTo>
                  <a:pt x="10775" y="67343"/>
                </a:lnTo>
                <a:lnTo>
                  <a:pt x="0" y="68780"/>
                </a:lnTo>
                <a:lnTo>
                  <a:pt x="0" y="72731"/>
                </a:lnTo>
                <a:lnTo>
                  <a:pt x="35019" y="72731"/>
                </a:lnTo>
                <a:lnTo>
                  <a:pt x="35019" y="68780"/>
                </a:lnTo>
                <a:lnTo>
                  <a:pt x="25501" y="67343"/>
                </a:lnTo>
                <a:lnTo>
                  <a:pt x="24244" y="66086"/>
                </a:lnTo>
                <a:lnTo>
                  <a:pt x="24244" y="17599"/>
                </a:lnTo>
                <a:lnTo>
                  <a:pt x="29631" y="13468"/>
                </a:lnTo>
                <a:lnTo>
                  <a:pt x="35019" y="9517"/>
                </a:lnTo>
                <a:lnTo>
                  <a:pt x="64620" y="9517"/>
                </a:lnTo>
                <a:lnTo>
                  <a:pt x="63057" y="6599"/>
                </a:lnTo>
                <a:lnTo>
                  <a:pt x="56707" y="1717"/>
                </a:lnTo>
                <a:lnTo>
                  <a:pt x="48488" y="0"/>
                </a:lnTo>
                <a:close/>
              </a:path>
              <a:path w="80010" h="73025">
                <a:moveTo>
                  <a:pt x="64620" y="9517"/>
                </a:moveTo>
                <a:lnTo>
                  <a:pt x="52439" y="9517"/>
                </a:lnTo>
                <a:lnTo>
                  <a:pt x="56569" y="17599"/>
                </a:lnTo>
                <a:lnTo>
                  <a:pt x="56569" y="66086"/>
                </a:lnTo>
                <a:lnTo>
                  <a:pt x="55132" y="67343"/>
                </a:lnTo>
                <a:lnTo>
                  <a:pt x="45794" y="68780"/>
                </a:lnTo>
                <a:lnTo>
                  <a:pt x="45794" y="72731"/>
                </a:lnTo>
                <a:lnTo>
                  <a:pt x="79556" y="72731"/>
                </a:lnTo>
                <a:lnTo>
                  <a:pt x="79556" y="68780"/>
                </a:lnTo>
                <a:lnTo>
                  <a:pt x="70038" y="67343"/>
                </a:lnTo>
                <a:lnTo>
                  <a:pt x="68601" y="66086"/>
                </a:lnTo>
                <a:lnTo>
                  <a:pt x="68601" y="24243"/>
                </a:lnTo>
                <a:lnTo>
                  <a:pt x="67151" y="14243"/>
                </a:lnTo>
                <a:lnTo>
                  <a:pt x="64620" y="9517"/>
                </a:lnTo>
                <a:close/>
              </a:path>
              <a:path w="80010" h="73025">
                <a:moveTo>
                  <a:pt x="24244" y="0"/>
                </a:moveTo>
                <a:lnTo>
                  <a:pt x="17419" y="2693"/>
                </a:lnTo>
                <a:lnTo>
                  <a:pt x="9338" y="5387"/>
                </a:lnTo>
                <a:lnTo>
                  <a:pt x="2693" y="6824"/>
                </a:lnTo>
                <a:lnTo>
                  <a:pt x="2693" y="10774"/>
                </a:lnTo>
                <a:lnTo>
                  <a:pt x="10775" y="12211"/>
                </a:lnTo>
                <a:lnTo>
                  <a:pt x="24244" y="12211"/>
                </a:lnTo>
                <a:lnTo>
                  <a:pt x="24244" y="0"/>
                </a:lnTo>
                <a:close/>
              </a:path>
            </a:pathLst>
          </a:custGeom>
          <a:solidFill>
            <a:srgbClr val="000000"/>
          </a:solidFill>
        </p:spPr>
        <p:txBody>
          <a:bodyPr wrap="square" lIns="0" tIns="0" rIns="0" bIns="0" rtlCol="0"/>
          <a:lstStyle/>
          <a:p>
            <a:endParaRPr/>
          </a:p>
        </p:txBody>
      </p:sp>
      <p:sp>
        <p:nvSpPr>
          <p:cNvPr id="21" name="object 21"/>
          <p:cNvSpPr/>
          <p:nvPr/>
        </p:nvSpPr>
        <p:spPr>
          <a:xfrm>
            <a:off x="3732428" y="2273816"/>
            <a:ext cx="45085" cy="94615"/>
          </a:xfrm>
          <a:custGeom>
            <a:avLst/>
            <a:gdLst/>
            <a:ahLst/>
            <a:cxnLst/>
            <a:rect l="l" t="t" r="r" b="b"/>
            <a:pathLst>
              <a:path w="45085" h="94614">
                <a:moveTo>
                  <a:pt x="24244" y="28194"/>
                </a:moveTo>
                <a:lnTo>
                  <a:pt x="10775" y="28194"/>
                </a:lnTo>
                <a:lnTo>
                  <a:pt x="10775" y="87456"/>
                </a:lnTo>
                <a:lnTo>
                  <a:pt x="17599" y="94281"/>
                </a:lnTo>
                <a:lnTo>
                  <a:pt x="31068" y="94281"/>
                </a:lnTo>
                <a:lnTo>
                  <a:pt x="33762" y="92844"/>
                </a:lnTo>
                <a:lnTo>
                  <a:pt x="44537" y="86199"/>
                </a:lnTo>
                <a:lnTo>
                  <a:pt x="44037" y="84763"/>
                </a:lnTo>
                <a:lnTo>
                  <a:pt x="29631" y="84763"/>
                </a:lnTo>
                <a:lnTo>
                  <a:pt x="24244" y="83506"/>
                </a:lnTo>
                <a:lnTo>
                  <a:pt x="24244" y="28194"/>
                </a:lnTo>
                <a:close/>
              </a:path>
              <a:path w="45085" h="94614">
                <a:moveTo>
                  <a:pt x="43100" y="82069"/>
                </a:moveTo>
                <a:lnTo>
                  <a:pt x="40406" y="83506"/>
                </a:lnTo>
                <a:lnTo>
                  <a:pt x="37713" y="84763"/>
                </a:lnTo>
                <a:lnTo>
                  <a:pt x="44037" y="84763"/>
                </a:lnTo>
                <a:lnTo>
                  <a:pt x="43100" y="82069"/>
                </a:lnTo>
                <a:close/>
              </a:path>
              <a:path w="45085" h="94614">
                <a:moveTo>
                  <a:pt x="41843" y="22807"/>
                </a:moveTo>
                <a:lnTo>
                  <a:pt x="4130" y="22807"/>
                </a:lnTo>
                <a:lnTo>
                  <a:pt x="0" y="26937"/>
                </a:lnTo>
                <a:lnTo>
                  <a:pt x="0" y="28194"/>
                </a:lnTo>
                <a:lnTo>
                  <a:pt x="40406" y="28194"/>
                </a:lnTo>
                <a:lnTo>
                  <a:pt x="43100" y="26937"/>
                </a:lnTo>
                <a:lnTo>
                  <a:pt x="43100" y="24243"/>
                </a:lnTo>
                <a:lnTo>
                  <a:pt x="41843" y="22807"/>
                </a:lnTo>
                <a:close/>
              </a:path>
              <a:path w="45085" h="94614">
                <a:moveTo>
                  <a:pt x="24244" y="0"/>
                </a:moveTo>
                <a:lnTo>
                  <a:pt x="21550" y="0"/>
                </a:lnTo>
                <a:lnTo>
                  <a:pt x="10775" y="10774"/>
                </a:lnTo>
                <a:lnTo>
                  <a:pt x="10775" y="22807"/>
                </a:lnTo>
                <a:lnTo>
                  <a:pt x="24244" y="22807"/>
                </a:lnTo>
                <a:lnTo>
                  <a:pt x="24244" y="0"/>
                </a:lnTo>
                <a:close/>
              </a:path>
            </a:pathLst>
          </a:custGeom>
          <a:solidFill>
            <a:srgbClr val="000000"/>
          </a:solidFill>
        </p:spPr>
        <p:txBody>
          <a:bodyPr wrap="square" lIns="0" tIns="0" rIns="0" bIns="0" rtlCol="0"/>
          <a:lstStyle/>
          <a:p>
            <a:endParaRPr/>
          </a:p>
        </p:txBody>
      </p:sp>
      <p:sp>
        <p:nvSpPr>
          <p:cNvPr id="22" name="object 22"/>
          <p:cNvSpPr/>
          <p:nvPr/>
        </p:nvSpPr>
        <p:spPr>
          <a:xfrm>
            <a:off x="3785045" y="2293927"/>
            <a:ext cx="48895" cy="74295"/>
          </a:xfrm>
          <a:custGeom>
            <a:avLst/>
            <a:gdLst/>
            <a:ahLst/>
            <a:cxnLst/>
            <a:rect l="l" t="t" r="r" b="b"/>
            <a:pathLst>
              <a:path w="48895" h="74294">
                <a:moveTo>
                  <a:pt x="5387" y="48487"/>
                </a:moveTo>
                <a:lnTo>
                  <a:pt x="0" y="49924"/>
                </a:lnTo>
                <a:lnTo>
                  <a:pt x="104" y="56203"/>
                </a:lnTo>
                <a:lnTo>
                  <a:pt x="1257" y="66086"/>
                </a:lnTo>
                <a:lnTo>
                  <a:pt x="2693" y="68780"/>
                </a:lnTo>
                <a:lnTo>
                  <a:pt x="5387" y="71474"/>
                </a:lnTo>
                <a:lnTo>
                  <a:pt x="13468" y="74167"/>
                </a:lnTo>
                <a:lnTo>
                  <a:pt x="21550" y="74167"/>
                </a:lnTo>
                <a:lnTo>
                  <a:pt x="30835" y="72871"/>
                </a:lnTo>
                <a:lnTo>
                  <a:pt x="39531" y="68914"/>
                </a:lnTo>
                <a:lnTo>
                  <a:pt x="39660" y="68780"/>
                </a:lnTo>
                <a:lnTo>
                  <a:pt x="24244" y="68780"/>
                </a:lnTo>
                <a:lnTo>
                  <a:pt x="17661" y="67124"/>
                </a:lnTo>
                <a:lnTo>
                  <a:pt x="12256" y="62674"/>
                </a:lnTo>
                <a:lnTo>
                  <a:pt x="8131" y="56203"/>
                </a:lnTo>
                <a:lnTo>
                  <a:pt x="5387" y="48487"/>
                </a:lnTo>
                <a:close/>
              </a:path>
              <a:path w="48895" h="74294">
                <a:moveTo>
                  <a:pt x="33582" y="0"/>
                </a:moveTo>
                <a:lnTo>
                  <a:pt x="26937" y="0"/>
                </a:lnTo>
                <a:lnTo>
                  <a:pt x="16861" y="1675"/>
                </a:lnTo>
                <a:lnTo>
                  <a:pt x="9226" y="6262"/>
                </a:lnTo>
                <a:lnTo>
                  <a:pt x="4385" y="13106"/>
                </a:lnTo>
                <a:lnTo>
                  <a:pt x="2693" y="21549"/>
                </a:lnTo>
                <a:lnTo>
                  <a:pt x="4523" y="29513"/>
                </a:lnTo>
                <a:lnTo>
                  <a:pt x="9248" y="35422"/>
                </a:lnTo>
                <a:lnTo>
                  <a:pt x="15725" y="39783"/>
                </a:lnTo>
                <a:lnTo>
                  <a:pt x="22807" y="43099"/>
                </a:lnTo>
                <a:lnTo>
                  <a:pt x="30888" y="47230"/>
                </a:lnTo>
                <a:lnTo>
                  <a:pt x="35019" y="51181"/>
                </a:lnTo>
                <a:lnTo>
                  <a:pt x="35019" y="64649"/>
                </a:lnTo>
                <a:lnTo>
                  <a:pt x="29631" y="68780"/>
                </a:lnTo>
                <a:lnTo>
                  <a:pt x="39660" y="68780"/>
                </a:lnTo>
                <a:lnTo>
                  <a:pt x="45971" y="62197"/>
                </a:lnTo>
                <a:lnTo>
                  <a:pt x="48488" y="52617"/>
                </a:lnTo>
                <a:lnTo>
                  <a:pt x="46813" y="44654"/>
                </a:lnTo>
                <a:lnTo>
                  <a:pt x="42225" y="38745"/>
                </a:lnTo>
                <a:lnTo>
                  <a:pt x="35381" y="34384"/>
                </a:lnTo>
                <a:lnTo>
                  <a:pt x="26937" y="31067"/>
                </a:lnTo>
                <a:lnTo>
                  <a:pt x="20113" y="26937"/>
                </a:lnTo>
                <a:lnTo>
                  <a:pt x="13468" y="24243"/>
                </a:lnTo>
                <a:lnTo>
                  <a:pt x="13468" y="10774"/>
                </a:lnTo>
                <a:lnTo>
                  <a:pt x="18856" y="5387"/>
                </a:lnTo>
                <a:lnTo>
                  <a:pt x="42600" y="5387"/>
                </a:lnTo>
                <a:lnTo>
                  <a:pt x="41664" y="2693"/>
                </a:lnTo>
                <a:lnTo>
                  <a:pt x="37713" y="1436"/>
                </a:lnTo>
                <a:lnTo>
                  <a:pt x="33582" y="0"/>
                </a:lnTo>
                <a:close/>
              </a:path>
              <a:path w="48895" h="74294">
                <a:moveTo>
                  <a:pt x="42600" y="5387"/>
                </a:moveTo>
                <a:lnTo>
                  <a:pt x="32325" y="5387"/>
                </a:lnTo>
                <a:lnTo>
                  <a:pt x="37713" y="12211"/>
                </a:lnTo>
                <a:lnTo>
                  <a:pt x="40406" y="21549"/>
                </a:lnTo>
                <a:lnTo>
                  <a:pt x="44357" y="20292"/>
                </a:lnTo>
                <a:lnTo>
                  <a:pt x="44357" y="16162"/>
                </a:lnTo>
                <a:lnTo>
                  <a:pt x="43100" y="6824"/>
                </a:lnTo>
                <a:lnTo>
                  <a:pt x="42600" y="5387"/>
                </a:lnTo>
                <a:close/>
              </a:path>
            </a:pathLst>
          </a:custGeom>
          <a:solidFill>
            <a:srgbClr val="000000"/>
          </a:solidFill>
        </p:spPr>
        <p:txBody>
          <a:bodyPr wrap="square" lIns="0" tIns="0" rIns="0" bIns="0" rtlCol="0"/>
          <a:lstStyle/>
          <a:p>
            <a:endParaRPr/>
          </a:p>
        </p:txBody>
      </p:sp>
      <p:sp>
        <p:nvSpPr>
          <p:cNvPr id="23" name="object 23"/>
          <p:cNvSpPr/>
          <p:nvPr/>
        </p:nvSpPr>
        <p:spPr>
          <a:xfrm>
            <a:off x="4509856" y="1970678"/>
            <a:ext cx="863450" cy="343542"/>
          </a:xfrm>
          <a:prstGeom prst="rect">
            <a:avLst/>
          </a:prstGeom>
          <a:blipFill>
            <a:blip r:embed="rId4" cstate="print"/>
            <a:stretch>
              <a:fillRect/>
            </a:stretch>
          </a:blipFill>
        </p:spPr>
        <p:txBody>
          <a:bodyPr wrap="square" lIns="0" tIns="0" rIns="0" bIns="0" rtlCol="0"/>
          <a:lstStyle/>
          <a:p>
            <a:endParaRPr/>
          </a:p>
        </p:txBody>
      </p:sp>
      <p:sp>
        <p:nvSpPr>
          <p:cNvPr id="24" name="object 24"/>
          <p:cNvSpPr/>
          <p:nvPr/>
        </p:nvSpPr>
        <p:spPr>
          <a:xfrm>
            <a:off x="5982284" y="2055621"/>
            <a:ext cx="90805" cy="109220"/>
          </a:xfrm>
          <a:custGeom>
            <a:avLst/>
            <a:gdLst/>
            <a:ahLst/>
            <a:cxnLst/>
            <a:rect l="l" t="t" r="r" b="b"/>
            <a:pathLst>
              <a:path w="90804" h="109219">
                <a:moveTo>
                  <a:pt x="68781" y="103619"/>
                </a:moveTo>
                <a:lnTo>
                  <a:pt x="22987" y="103619"/>
                </a:lnTo>
                <a:lnTo>
                  <a:pt x="22987" y="109006"/>
                </a:lnTo>
                <a:lnTo>
                  <a:pt x="68781" y="109006"/>
                </a:lnTo>
                <a:lnTo>
                  <a:pt x="68781" y="103619"/>
                </a:lnTo>
                <a:close/>
              </a:path>
              <a:path w="90804" h="109219">
                <a:moveTo>
                  <a:pt x="52618" y="9338"/>
                </a:moveTo>
                <a:lnTo>
                  <a:pt x="39149" y="9338"/>
                </a:lnTo>
                <a:lnTo>
                  <a:pt x="39149" y="100925"/>
                </a:lnTo>
                <a:lnTo>
                  <a:pt x="37713" y="103619"/>
                </a:lnTo>
                <a:lnTo>
                  <a:pt x="53875" y="103619"/>
                </a:lnTo>
                <a:lnTo>
                  <a:pt x="52618" y="100925"/>
                </a:lnTo>
                <a:lnTo>
                  <a:pt x="52618" y="9338"/>
                </a:lnTo>
                <a:close/>
              </a:path>
              <a:path w="90804" h="109219">
                <a:moveTo>
                  <a:pt x="5387" y="0"/>
                </a:moveTo>
                <a:lnTo>
                  <a:pt x="2693" y="0"/>
                </a:lnTo>
                <a:lnTo>
                  <a:pt x="2474" y="7231"/>
                </a:lnTo>
                <a:lnTo>
                  <a:pt x="1885" y="14748"/>
                </a:lnTo>
                <a:lnTo>
                  <a:pt x="1027" y="22299"/>
                </a:lnTo>
                <a:lnTo>
                  <a:pt x="0" y="29631"/>
                </a:lnTo>
                <a:lnTo>
                  <a:pt x="5387" y="29631"/>
                </a:lnTo>
                <a:lnTo>
                  <a:pt x="6824" y="21549"/>
                </a:lnTo>
                <a:lnTo>
                  <a:pt x="8081" y="17419"/>
                </a:lnTo>
                <a:lnTo>
                  <a:pt x="10775" y="14725"/>
                </a:lnTo>
                <a:lnTo>
                  <a:pt x="12211" y="10774"/>
                </a:lnTo>
                <a:lnTo>
                  <a:pt x="16162" y="9338"/>
                </a:lnTo>
                <a:lnTo>
                  <a:pt x="89313" y="9338"/>
                </a:lnTo>
                <a:lnTo>
                  <a:pt x="89169" y="7231"/>
                </a:lnTo>
                <a:lnTo>
                  <a:pt x="89031" y="3950"/>
                </a:lnTo>
                <a:lnTo>
                  <a:pt x="8081" y="3950"/>
                </a:lnTo>
                <a:lnTo>
                  <a:pt x="5387" y="0"/>
                </a:lnTo>
                <a:close/>
              </a:path>
              <a:path w="90804" h="109219">
                <a:moveTo>
                  <a:pt x="89313" y="9338"/>
                </a:moveTo>
                <a:lnTo>
                  <a:pt x="75426" y="9338"/>
                </a:lnTo>
                <a:lnTo>
                  <a:pt x="78120" y="10774"/>
                </a:lnTo>
                <a:lnTo>
                  <a:pt x="80836" y="14748"/>
                </a:lnTo>
                <a:lnTo>
                  <a:pt x="83507" y="17419"/>
                </a:lnTo>
                <a:lnTo>
                  <a:pt x="84944" y="21549"/>
                </a:lnTo>
                <a:lnTo>
                  <a:pt x="86201" y="29631"/>
                </a:lnTo>
                <a:lnTo>
                  <a:pt x="90331" y="28194"/>
                </a:lnTo>
                <a:lnTo>
                  <a:pt x="90107" y="20985"/>
                </a:lnTo>
                <a:lnTo>
                  <a:pt x="89313" y="9338"/>
                </a:lnTo>
                <a:close/>
              </a:path>
              <a:path w="90804" h="109219">
                <a:moveTo>
                  <a:pt x="88895" y="0"/>
                </a:moveTo>
                <a:lnTo>
                  <a:pt x="86201" y="0"/>
                </a:lnTo>
                <a:lnTo>
                  <a:pt x="83507" y="3950"/>
                </a:lnTo>
                <a:lnTo>
                  <a:pt x="89031" y="3950"/>
                </a:lnTo>
                <a:lnTo>
                  <a:pt x="88895" y="0"/>
                </a:lnTo>
                <a:close/>
              </a:path>
            </a:pathLst>
          </a:custGeom>
          <a:solidFill>
            <a:srgbClr val="000000"/>
          </a:solidFill>
        </p:spPr>
        <p:txBody>
          <a:bodyPr wrap="square" lIns="0" tIns="0" rIns="0" bIns="0" rtlCol="0"/>
          <a:lstStyle/>
          <a:p>
            <a:endParaRPr/>
          </a:p>
        </p:txBody>
      </p:sp>
      <p:sp>
        <p:nvSpPr>
          <p:cNvPr id="25" name="object 25"/>
          <p:cNvSpPr/>
          <p:nvPr/>
        </p:nvSpPr>
        <p:spPr>
          <a:xfrm>
            <a:off x="6083389" y="2059571"/>
            <a:ext cx="95885" cy="106680"/>
          </a:xfrm>
          <a:custGeom>
            <a:avLst/>
            <a:gdLst/>
            <a:ahLst/>
            <a:cxnLst/>
            <a:rect l="l" t="t" r="r" b="b"/>
            <a:pathLst>
              <a:path w="95885" h="106680">
                <a:moveTo>
                  <a:pt x="59575" y="59262"/>
                </a:moveTo>
                <a:lnTo>
                  <a:pt x="41843" y="59262"/>
                </a:lnTo>
                <a:lnTo>
                  <a:pt x="44537" y="60699"/>
                </a:lnTo>
                <a:lnTo>
                  <a:pt x="47231" y="66086"/>
                </a:lnTo>
                <a:lnTo>
                  <a:pt x="51271" y="71737"/>
                </a:lnTo>
                <a:lnTo>
                  <a:pt x="55312" y="78298"/>
                </a:lnTo>
                <a:lnTo>
                  <a:pt x="59353" y="85127"/>
                </a:lnTo>
                <a:lnTo>
                  <a:pt x="63393" y="91587"/>
                </a:lnTo>
                <a:lnTo>
                  <a:pt x="68489" y="97707"/>
                </a:lnTo>
                <a:lnTo>
                  <a:pt x="74124" y="101890"/>
                </a:lnTo>
                <a:lnTo>
                  <a:pt x="80768" y="104290"/>
                </a:lnTo>
                <a:lnTo>
                  <a:pt x="88895" y="105056"/>
                </a:lnTo>
                <a:lnTo>
                  <a:pt x="91588" y="106492"/>
                </a:lnTo>
                <a:lnTo>
                  <a:pt x="94282" y="106492"/>
                </a:lnTo>
                <a:lnTo>
                  <a:pt x="95719" y="101105"/>
                </a:lnTo>
                <a:lnTo>
                  <a:pt x="91588" y="101105"/>
                </a:lnTo>
                <a:lnTo>
                  <a:pt x="87638" y="98411"/>
                </a:lnTo>
                <a:lnTo>
                  <a:pt x="79556" y="90330"/>
                </a:lnTo>
                <a:lnTo>
                  <a:pt x="76862" y="86199"/>
                </a:lnTo>
                <a:lnTo>
                  <a:pt x="71475" y="76861"/>
                </a:lnTo>
                <a:lnTo>
                  <a:pt x="67252" y="71148"/>
                </a:lnTo>
                <a:lnTo>
                  <a:pt x="63012" y="64829"/>
                </a:lnTo>
                <a:lnTo>
                  <a:pt x="59575" y="59262"/>
                </a:lnTo>
                <a:close/>
              </a:path>
              <a:path w="95885" h="106680">
                <a:moveTo>
                  <a:pt x="43100" y="99668"/>
                </a:moveTo>
                <a:lnTo>
                  <a:pt x="0" y="99668"/>
                </a:lnTo>
                <a:lnTo>
                  <a:pt x="0" y="105056"/>
                </a:lnTo>
                <a:lnTo>
                  <a:pt x="43100" y="105056"/>
                </a:lnTo>
                <a:lnTo>
                  <a:pt x="43100" y="99668"/>
                </a:lnTo>
                <a:close/>
              </a:path>
              <a:path w="95885" h="106680">
                <a:moveTo>
                  <a:pt x="33762" y="5387"/>
                </a:moveTo>
                <a:lnTo>
                  <a:pt x="13468" y="5387"/>
                </a:lnTo>
                <a:lnTo>
                  <a:pt x="14807" y="6725"/>
                </a:lnTo>
                <a:lnTo>
                  <a:pt x="14905" y="98411"/>
                </a:lnTo>
                <a:lnTo>
                  <a:pt x="13468" y="99668"/>
                </a:lnTo>
                <a:lnTo>
                  <a:pt x="29631" y="99668"/>
                </a:lnTo>
                <a:lnTo>
                  <a:pt x="28374" y="98411"/>
                </a:lnTo>
                <a:lnTo>
                  <a:pt x="28374" y="59262"/>
                </a:lnTo>
                <a:lnTo>
                  <a:pt x="59575" y="59262"/>
                </a:lnTo>
                <a:lnTo>
                  <a:pt x="59277" y="58779"/>
                </a:lnTo>
                <a:lnTo>
                  <a:pt x="56569" y="53874"/>
                </a:lnTo>
                <a:lnTo>
                  <a:pt x="28374" y="53874"/>
                </a:lnTo>
                <a:lnTo>
                  <a:pt x="28374" y="8081"/>
                </a:lnTo>
                <a:lnTo>
                  <a:pt x="29631" y="6824"/>
                </a:lnTo>
                <a:lnTo>
                  <a:pt x="31068" y="6824"/>
                </a:lnTo>
                <a:lnTo>
                  <a:pt x="33762" y="5387"/>
                </a:lnTo>
                <a:close/>
              </a:path>
              <a:path w="95885" h="106680">
                <a:moveTo>
                  <a:pt x="40406" y="0"/>
                </a:moveTo>
                <a:lnTo>
                  <a:pt x="1257" y="0"/>
                </a:lnTo>
                <a:lnTo>
                  <a:pt x="1257" y="5387"/>
                </a:lnTo>
                <a:lnTo>
                  <a:pt x="39149" y="5387"/>
                </a:lnTo>
                <a:lnTo>
                  <a:pt x="47789" y="6725"/>
                </a:lnTo>
                <a:lnTo>
                  <a:pt x="55065" y="10977"/>
                </a:lnTo>
                <a:lnTo>
                  <a:pt x="60085" y="18494"/>
                </a:lnTo>
                <a:lnTo>
                  <a:pt x="61957" y="29631"/>
                </a:lnTo>
                <a:lnTo>
                  <a:pt x="61957" y="37712"/>
                </a:lnTo>
                <a:lnTo>
                  <a:pt x="59263" y="44536"/>
                </a:lnTo>
                <a:lnTo>
                  <a:pt x="53875" y="49924"/>
                </a:lnTo>
                <a:lnTo>
                  <a:pt x="49924" y="52617"/>
                </a:lnTo>
                <a:lnTo>
                  <a:pt x="44537" y="53874"/>
                </a:lnTo>
                <a:lnTo>
                  <a:pt x="56569" y="53874"/>
                </a:lnTo>
                <a:lnTo>
                  <a:pt x="64892" y="49287"/>
                </a:lnTo>
                <a:lnTo>
                  <a:pt x="71295" y="43436"/>
                </a:lnTo>
                <a:lnTo>
                  <a:pt x="75409" y="36070"/>
                </a:lnTo>
                <a:lnTo>
                  <a:pt x="76862" y="26937"/>
                </a:lnTo>
                <a:lnTo>
                  <a:pt x="76862" y="17599"/>
                </a:lnTo>
                <a:lnTo>
                  <a:pt x="48813" y="286"/>
                </a:lnTo>
                <a:lnTo>
                  <a:pt x="40406" y="0"/>
                </a:lnTo>
                <a:close/>
              </a:path>
            </a:pathLst>
          </a:custGeom>
          <a:solidFill>
            <a:srgbClr val="000000"/>
          </a:solidFill>
        </p:spPr>
        <p:txBody>
          <a:bodyPr wrap="square" lIns="0" tIns="0" rIns="0" bIns="0" rtlCol="0"/>
          <a:lstStyle/>
          <a:p>
            <a:endParaRPr/>
          </a:p>
        </p:txBody>
      </p:sp>
      <p:sp>
        <p:nvSpPr>
          <p:cNvPr id="26" name="object 26"/>
          <p:cNvSpPr/>
          <p:nvPr/>
        </p:nvSpPr>
        <p:spPr>
          <a:xfrm>
            <a:off x="6181804" y="2059571"/>
            <a:ext cx="135255" cy="105410"/>
          </a:xfrm>
          <a:custGeom>
            <a:avLst/>
            <a:gdLst/>
            <a:ahLst/>
            <a:cxnLst/>
            <a:rect l="l" t="t" r="r" b="b"/>
            <a:pathLst>
              <a:path w="135254" h="105410">
                <a:moveTo>
                  <a:pt x="30888" y="0"/>
                </a:moveTo>
                <a:lnTo>
                  <a:pt x="5387" y="0"/>
                </a:lnTo>
                <a:lnTo>
                  <a:pt x="5387" y="5387"/>
                </a:lnTo>
                <a:lnTo>
                  <a:pt x="13881" y="6554"/>
                </a:lnTo>
                <a:lnTo>
                  <a:pt x="18115" y="9338"/>
                </a:lnTo>
                <a:lnTo>
                  <a:pt x="19353" y="15893"/>
                </a:lnTo>
                <a:lnTo>
                  <a:pt x="18856" y="28374"/>
                </a:lnTo>
                <a:lnTo>
                  <a:pt x="17419" y="60699"/>
                </a:lnTo>
                <a:lnTo>
                  <a:pt x="16448" y="71920"/>
                </a:lnTo>
                <a:lnTo>
                  <a:pt x="15444" y="80026"/>
                </a:lnTo>
                <a:lnTo>
                  <a:pt x="14439" y="85877"/>
                </a:lnTo>
                <a:lnTo>
                  <a:pt x="13468" y="90330"/>
                </a:lnTo>
                <a:lnTo>
                  <a:pt x="13468" y="96974"/>
                </a:lnTo>
                <a:lnTo>
                  <a:pt x="9338" y="99668"/>
                </a:lnTo>
                <a:lnTo>
                  <a:pt x="0" y="99668"/>
                </a:lnTo>
                <a:lnTo>
                  <a:pt x="0" y="105056"/>
                </a:lnTo>
                <a:lnTo>
                  <a:pt x="37713" y="105056"/>
                </a:lnTo>
                <a:lnTo>
                  <a:pt x="37713" y="99668"/>
                </a:lnTo>
                <a:lnTo>
                  <a:pt x="26937" y="98411"/>
                </a:lnTo>
                <a:lnTo>
                  <a:pt x="22807" y="98411"/>
                </a:lnTo>
                <a:lnTo>
                  <a:pt x="22965" y="60699"/>
                </a:lnTo>
                <a:lnTo>
                  <a:pt x="25501" y="17599"/>
                </a:lnTo>
                <a:lnTo>
                  <a:pt x="39101" y="17599"/>
                </a:lnTo>
                <a:lnTo>
                  <a:pt x="30888" y="0"/>
                </a:lnTo>
                <a:close/>
              </a:path>
              <a:path w="135254" h="105410">
                <a:moveTo>
                  <a:pt x="117090" y="16162"/>
                </a:moveTo>
                <a:lnTo>
                  <a:pt x="105057" y="16162"/>
                </a:lnTo>
                <a:lnTo>
                  <a:pt x="105057" y="98411"/>
                </a:lnTo>
                <a:lnTo>
                  <a:pt x="91588" y="99668"/>
                </a:lnTo>
                <a:lnTo>
                  <a:pt x="91588" y="105056"/>
                </a:lnTo>
                <a:lnTo>
                  <a:pt x="134689" y="105056"/>
                </a:lnTo>
                <a:lnTo>
                  <a:pt x="134689" y="99668"/>
                </a:lnTo>
                <a:lnTo>
                  <a:pt x="119784" y="98411"/>
                </a:lnTo>
                <a:lnTo>
                  <a:pt x="119747" y="80026"/>
                </a:lnTo>
                <a:lnTo>
                  <a:pt x="117090" y="22986"/>
                </a:lnTo>
                <a:lnTo>
                  <a:pt x="117090" y="16162"/>
                </a:lnTo>
                <a:close/>
              </a:path>
              <a:path w="135254" h="105410">
                <a:moveTo>
                  <a:pt x="39101" y="17599"/>
                </a:moveTo>
                <a:lnTo>
                  <a:pt x="25501" y="17599"/>
                </a:lnTo>
                <a:lnTo>
                  <a:pt x="61957" y="103799"/>
                </a:lnTo>
                <a:lnTo>
                  <a:pt x="64651" y="103799"/>
                </a:lnTo>
                <a:lnTo>
                  <a:pt x="74872" y="80812"/>
                </a:lnTo>
                <a:lnTo>
                  <a:pt x="68601" y="80812"/>
                </a:lnTo>
                <a:lnTo>
                  <a:pt x="39101" y="17599"/>
                </a:lnTo>
                <a:close/>
              </a:path>
              <a:path w="135254" h="105410">
                <a:moveTo>
                  <a:pt x="131995" y="0"/>
                </a:moveTo>
                <a:lnTo>
                  <a:pt x="105057" y="0"/>
                </a:lnTo>
                <a:lnTo>
                  <a:pt x="68601" y="80812"/>
                </a:lnTo>
                <a:lnTo>
                  <a:pt x="74872" y="80812"/>
                </a:lnTo>
                <a:lnTo>
                  <a:pt x="103621" y="16162"/>
                </a:lnTo>
                <a:lnTo>
                  <a:pt x="117090" y="16162"/>
                </a:lnTo>
                <a:lnTo>
                  <a:pt x="117090" y="6824"/>
                </a:lnTo>
                <a:lnTo>
                  <a:pt x="118526" y="6824"/>
                </a:lnTo>
                <a:lnTo>
                  <a:pt x="131995" y="5387"/>
                </a:lnTo>
                <a:lnTo>
                  <a:pt x="131995" y="0"/>
                </a:lnTo>
                <a:close/>
              </a:path>
            </a:pathLst>
          </a:custGeom>
          <a:solidFill>
            <a:srgbClr val="000000"/>
          </a:solidFill>
        </p:spPr>
        <p:txBody>
          <a:bodyPr wrap="square" lIns="0" tIns="0" rIns="0" bIns="0" rtlCol="0"/>
          <a:lstStyle/>
          <a:p>
            <a:endParaRPr/>
          </a:p>
        </p:txBody>
      </p:sp>
      <p:sp>
        <p:nvSpPr>
          <p:cNvPr id="27" name="object 27"/>
          <p:cNvSpPr/>
          <p:nvPr/>
        </p:nvSpPr>
        <p:spPr>
          <a:xfrm>
            <a:off x="6591260" y="2056878"/>
            <a:ext cx="95885" cy="109220"/>
          </a:xfrm>
          <a:custGeom>
            <a:avLst/>
            <a:gdLst/>
            <a:ahLst/>
            <a:cxnLst/>
            <a:rect l="l" t="t" r="r" b="b"/>
            <a:pathLst>
              <a:path w="95884" h="109219">
                <a:moveTo>
                  <a:pt x="61957" y="0"/>
                </a:moveTo>
                <a:lnTo>
                  <a:pt x="36972" y="4116"/>
                </a:lnTo>
                <a:lnTo>
                  <a:pt x="17374" y="15691"/>
                </a:lnTo>
                <a:lnTo>
                  <a:pt x="4579" y="33562"/>
                </a:lnTo>
                <a:lnTo>
                  <a:pt x="0" y="56568"/>
                </a:lnTo>
                <a:lnTo>
                  <a:pt x="3358" y="75624"/>
                </a:lnTo>
                <a:lnTo>
                  <a:pt x="13671" y="92507"/>
                </a:lnTo>
                <a:lnTo>
                  <a:pt x="31290" y="104576"/>
                </a:lnTo>
                <a:lnTo>
                  <a:pt x="56569" y="109186"/>
                </a:lnTo>
                <a:lnTo>
                  <a:pt x="65795" y="108743"/>
                </a:lnTo>
                <a:lnTo>
                  <a:pt x="74483" y="107660"/>
                </a:lnTo>
                <a:lnTo>
                  <a:pt x="81621" y="106307"/>
                </a:lnTo>
                <a:lnTo>
                  <a:pt x="86201" y="105056"/>
                </a:lnTo>
                <a:lnTo>
                  <a:pt x="86754" y="103799"/>
                </a:lnTo>
                <a:lnTo>
                  <a:pt x="58006" y="103799"/>
                </a:lnTo>
                <a:lnTo>
                  <a:pt x="41240" y="100165"/>
                </a:lnTo>
                <a:lnTo>
                  <a:pt x="27993" y="89948"/>
                </a:lnTo>
                <a:lnTo>
                  <a:pt x="19291" y="74176"/>
                </a:lnTo>
                <a:lnTo>
                  <a:pt x="16162" y="53874"/>
                </a:lnTo>
                <a:lnTo>
                  <a:pt x="18890" y="35765"/>
                </a:lnTo>
                <a:lnTo>
                  <a:pt x="26803" y="20786"/>
                </a:lnTo>
                <a:lnTo>
                  <a:pt x="39497" y="10589"/>
                </a:lnTo>
                <a:lnTo>
                  <a:pt x="56569" y="6824"/>
                </a:lnTo>
                <a:lnTo>
                  <a:pt x="90555" y="6824"/>
                </a:lnTo>
                <a:lnTo>
                  <a:pt x="90331" y="5387"/>
                </a:lnTo>
                <a:lnTo>
                  <a:pt x="78703" y="2222"/>
                </a:lnTo>
                <a:lnTo>
                  <a:pt x="70785" y="665"/>
                </a:lnTo>
                <a:lnTo>
                  <a:pt x="61957" y="0"/>
                </a:lnTo>
                <a:close/>
              </a:path>
              <a:path w="95884" h="109219">
                <a:moveTo>
                  <a:pt x="91588" y="79555"/>
                </a:moveTo>
                <a:lnTo>
                  <a:pt x="85205" y="90161"/>
                </a:lnTo>
                <a:lnTo>
                  <a:pt x="77828" y="97738"/>
                </a:lnTo>
                <a:lnTo>
                  <a:pt x="68935" y="102283"/>
                </a:lnTo>
                <a:lnTo>
                  <a:pt x="58006" y="103799"/>
                </a:lnTo>
                <a:lnTo>
                  <a:pt x="86754" y="103799"/>
                </a:lnTo>
                <a:lnTo>
                  <a:pt x="88446" y="99954"/>
                </a:lnTo>
                <a:lnTo>
                  <a:pt x="90960" y="93472"/>
                </a:lnTo>
                <a:lnTo>
                  <a:pt x="93474" y="86721"/>
                </a:lnTo>
                <a:lnTo>
                  <a:pt x="95719" y="80812"/>
                </a:lnTo>
                <a:lnTo>
                  <a:pt x="91588" y="79555"/>
                </a:lnTo>
                <a:close/>
              </a:path>
              <a:path w="95884" h="109219">
                <a:moveTo>
                  <a:pt x="90555" y="6824"/>
                </a:moveTo>
                <a:lnTo>
                  <a:pt x="56569" y="6824"/>
                </a:lnTo>
                <a:lnTo>
                  <a:pt x="68287" y="8114"/>
                </a:lnTo>
                <a:lnTo>
                  <a:pt x="77311" y="12166"/>
                </a:lnTo>
                <a:lnTo>
                  <a:pt x="84046" y="19249"/>
                </a:lnTo>
                <a:lnTo>
                  <a:pt x="88895" y="29631"/>
                </a:lnTo>
                <a:lnTo>
                  <a:pt x="93025" y="28374"/>
                </a:lnTo>
                <a:lnTo>
                  <a:pt x="91676" y="20786"/>
                </a:lnTo>
                <a:lnTo>
                  <a:pt x="91588" y="13468"/>
                </a:lnTo>
                <a:lnTo>
                  <a:pt x="90555" y="6824"/>
                </a:lnTo>
                <a:close/>
              </a:path>
            </a:pathLst>
          </a:custGeom>
          <a:solidFill>
            <a:srgbClr val="000000"/>
          </a:solidFill>
        </p:spPr>
        <p:txBody>
          <a:bodyPr wrap="square" lIns="0" tIns="0" rIns="0" bIns="0" rtlCol="0"/>
          <a:lstStyle/>
          <a:p>
            <a:endParaRPr/>
          </a:p>
        </p:txBody>
      </p:sp>
      <p:sp>
        <p:nvSpPr>
          <p:cNvPr id="28" name="object 28"/>
          <p:cNvSpPr/>
          <p:nvPr/>
        </p:nvSpPr>
        <p:spPr>
          <a:xfrm>
            <a:off x="6697755" y="2059571"/>
            <a:ext cx="94615" cy="106680"/>
          </a:xfrm>
          <a:custGeom>
            <a:avLst/>
            <a:gdLst/>
            <a:ahLst/>
            <a:cxnLst/>
            <a:rect l="l" t="t" r="r" b="b"/>
            <a:pathLst>
              <a:path w="94615" h="106680">
                <a:moveTo>
                  <a:pt x="58138" y="59262"/>
                </a:moveTo>
                <a:lnTo>
                  <a:pt x="40406" y="59262"/>
                </a:lnTo>
                <a:lnTo>
                  <a:pt x="43100" y="60699"/>
                </a:lnTo>
                <a:lnTo>
                  <a:pt x="45794" y="66086"/>
                </a:lnTo>
                <a:lnTo>
                  <a:pt x="49835" y="71737"/>
                </a:lnTo>
                <a:lnTo>
                  <a:pt x="53875" y="78298"/>
                </a:lnTo>
                <a:lnTo>
                  <a:pt x="57916" y="85127"/>
                </a:lnTo>
                <a:lnTo>
                  <a:pt x="61957" y="91587"/>
                </a:lnTo>
                <a:lnTo>
                  <a:pt x="67883" y="97707"/>
                </a:lnTo>
                <a:lnTo>
                  <a:pt x="73944" y="101890"/>
                </a:lnTo>
                <a:lnTo>
                  <a:pt x="80746" y="104290"/>
                </a:lnTo>
                <a:lnTo>
                  <a:pt x="88895" y="105056"/>
                </a:lnTo>
                <a:lnTo>
                  <a:pt x="90331" y="106492"/>
                </a:lnTo>
                <a:lnTo>
                  <a:pt x="94282" y="106492"/>
                </a:lnTo>
                <a:lnTo>
                  <a:pt x="94282" y="101105"/>
                </a:lnTo>
                <a:lnTo>
                  <a:pt x="91588" y="101105"/>
                </a:lnTo>
                <a:lnTo>
                  <a:pt x="87638" y="98411"/>
                </a:lnTo>
                <a:lnTo>
                  <a:pt x="75426" y="86199"/>
                </a:lnTo>
                <a:lnTo>
                  <a:pt x="70038" y="76861"/>
                </a:lnTo>
                <a:lnTo>
                  <a:pt x="65815" y="71148"/>
                </a:lnTo>
                <a:lnTo>
                  <a:pt x="61575" y="64829"/>
                </a:lnTo>
                <a:lnTo>
                  <a:pt x="58138" y="59262"/>
                </a:lnTo>
                <a:close/>
              </a:path>
              <a:path w="94615" h="106680">
                <a:moveTo>
                  <a:pt x="41664" y="99668"/>
                </a:moveTo>
                <a:lnTo>
                  <a:pt x="0" y="99668"/>
                </a:lnTo>
                <a:lnTo>
                  <a:pt x="0" y="105056"/>
                </a:lnTo>
                <a:lnTo>
                  <a:pt x="41664" y="105056"/>
                </a:lnTo>
                <a:lnTo>
                  <a:pt x="41664" y="99668"/>
                </a:lnTo>
                <a:close/>
              </a:path>
              <a:path w="94615" h="106680">
                <a:moveTo>
                  <a:pt x="33582" y="5387"/>
                </a:moveTo>
                <a:lnTo>
                  <a:pt x="12032" y="5387"/>
                </a:lnTo>
                <a:lnTo>
                  <a:pt x="13370" y="6725"/>
                </a:lnTo>
                <a:lnTo>
                  <a:pt x="13468" y="98411"/>
                </a:lnTo>
                <a:lnTo>
                  <a:pt x="12032" y="99668"/>
                </a:lnTo>
                <a:lnTo>
                  <a:pt x="28195" y="99668"/>
                </a:lnTo>
                <a:lnTo>
                  <a:pt x="26937" y="98411"/>
                </a:lnTo>
                <a:lnTo>
                  <a:pt x="26937" y="59262"/>
                </a:lnTo>
                <a:lnTo>
                  <a:pt x="58138" y="59262"/>
                </a:lnTo>
                <a:lnTo>
                  <a:pt x="57840" y="58779"/>
                </a:lnTo>
                <a:lnTo>
                  <a:pt x="55132" y="53874"/>
                </a:lnTo>
                <a:lnTo>
                  <a:pt x="26937" y="53874"/>
                </a:lnTo>
                <a:lnTo>
                  <a:pt x="26937" y="9517"/>
                </a:lnTo>
                <a:lnTo>
                  <a:pt x="28195" y="8081"/>
                </a:lnTo>
                <a:lnTo>
                  <a:pt x="29631" y="6824"/>
                </a:lnTo>
                <a:lnTo>
                  <a:pt x="30888" y="6824"/>
                </a:lnTo>
                <a:lnTo>
                  <a:pt x="33582" y="5387"/>
                </a:lnTo>
                <a:close/>
              </a:path>
              <a:path w="94615" h="106680">
                <a:moveTo>
                  <a:pt x="40406" y="0"/>
                </a:moveTo>
                <a:lnTo>
                  <a:pt x="0" y="0"/>
                </a:lnTo>
                <a:lnTo>
                  <a:pt x="0" y="5387"/>
                </a:lnTo>
                <a:lnTo>
                  <a:pt x="37713" y="5387"/>
                </a:lnTo>
                <a:lnTo>
                  <a:pt x="46352" y="6725"/>
                </a:lnTo>
                <a:lnTo>
                  <a:pt x="53628" y="10977"/>
                </a:lnTo>
                <a:lnTo>
                  <a:pt x="58648" y="18494"/>
                </a:lnTo>
                <a:lnTo>
                  <a:pt x="60520" y="29631"/>
                </a:lnTo>
                <a:lnTo>
                  <a:pt x="60520" y="37712"/>
                </a:lnTo>
                <a:lnTo>
                  <a:pt x="59263" y="44536"/>
                </a:lnTo>
                <a:lnTo>
                  <a:pt x="52439" y="49924"/>
                </a:lnTo>
                <a:lnTo>
                  <a:pt x="48488" y="52617"/>
                </a:lnTo>
                <a:lnTo>
                  <a:pt x="43100" y="53874"/>
                </a:lnTo>
                <a:lnTo>
                  <a:pt x="55132" y="53874"/>
                </a:lnTo>
                <a:lnTo>
                  <a:pt x="63680" y="49287"/>
                </a:lnTo>
                <a:lnTo>
                  <a:pt x="70577" y="43436"/>
                </a:lnTo>
                <a:lnTo>
                  <a:pt x="75184" y="36070"/>
                </a:lnTo>
                <a:lnTo>
                  <a:pt x="76862" y="26937"/>
                </a:lnTo>
                <a:lnTo>
                  <a:pt x="76862" y="17599"/>
                </a:lnTo>
                <a:lnTo>
                  <a:pt x="48005" y="286"/>
                </a:lnTo>
                <a:lnTo>
                  <a:pt x="40406" y="0"/>
                </a:lnTo>
                <a:close/>
              </a:path>
            </a:pathLst>
          </a:custGeom>
          <a:solidFill>
            <a:srgbClr val="000000"/>
          </a:solidFill>
        </p:spPr>
        <p:txBody>
          <a:bodyPr wrap="square" lIns="0" tIns="0" rIns="0" bIns="0" rtlCol="0"/>
          <a:lstStyle/>
          <a:p>
            <a:endParaRPr/>
          </a:p>
        </p:txBody>
      </p:sp>
      <p:sp>
        <p:nvSpPr>
          <p:cNvPr id="29" name="object 29"/>
          <p:cNvSpPr/>
          <p:nvPr/>
        </p:nvSpPr>
        <p:spPr>
          <a:xfrm>
            <a:off x="7258243" y="1980196"/>
            <a:ext cx="133350" cy="105410"/>
          </a:xfrm>
          <a:custGeom>
            <a:avLst/>
            <a:gdLst/>
            <a:ahLst/>
            <a:cxnLst/>
            <a:rect l="l" t="t" r="r" b="b"/>
            <a:pathLst>
              <a:path w="133350" h="105410">
                <a:moveTo>
                  <a:pt x="30888" y="0"/>
                </a:moveTo>
                <a:lnTo>
                  <a:pt x="5387" y="0"/>
                </a:lnTo>
                <a:lnTo>
                  <a:pt x="5387" y="5387"/>
                </a:lnTo>
                <a:lnTo>
                  <a:pt x="13351" y="6450"/>
                </a:lnTo>
                <a:lnTo>
                  <a:pt x="17644" y="9181"/>
                </a:lnTo>
                <a:lnTo>
                  <a:pt x="19176" y="15716"/>
                </a:lnTo>
                <a:lnTo>
                  <a:pt x="18856" y="28194"/>
                </a:lnTo>
                <a:lnTo>
                  <a:pt x="16162" y="60519"/>
                </a:lnTo>
                <a:lnTo>
                  <a:pt x="14666" y="80812"/>
                </a:lnTo>
                <a:lnTo>
                  <a:pt x="0" y="99668"/>
                </a:lnTo>
                <a:lnTo>
                  <a:pt x="0" y="105056"/>
                </a:lnTo>
                <a:lnTo>
                  <a:pt x="37713" y="105056"/>
                </a:lnTo>
                <a:lnTo>
                  <a:pt x="37713" y="99668"/>
                </a:lnTo>
                <a:lnTo>
                  <a:pt x="26937" y="98231"/>
                </a:lnTo>
                <a:lnTo>
                  <a:pt x="22807" y="98231"/>
                </a:lnTo>
                <a:lnTo>
                  <a:pt x="22807" y="90150"/>
                </a:lnTo>
                <a:lnTo>
                  <a:pt x="22100" y="85032"/>
                </a:lnTo>
                <a:lnTo>
                  <a:pt x="21864" y="79241"/>
                </a:lnTo>
                <a:lnTo>
                  <a:pt x="22128" y="71816"/>
                </a:lnTo>
                <a:lnTo>
                  <a:pt x="22807" y="63213"/>
                </a:lnTo>
                <a:lnTo>
                  <a:pt x="25501" y="17419"/>
                </a:lnTo>
                <a:lnTo>
                  <a:pt x="38747" y="17419"/>
                </a:lnTo>
                <a:lnTo>
                  <a:pt x="30888" y="0"/>
                </a:lnTo>
                <a:close/>
              </a:path>
              <a:path w="133350" h="105410">
                <a:moveTo>
                  <a:pt x="117090" y="14725"/>
                </a:moveTo>
                <a:lnTo>
                  <a:pt x="105057" y="14725"/>
                </a:lnTo>
                <a:lnTo>
                  <a:pt x="105057" y="98231"/>
                </a:lnTo>
                <a:lnTo>
                  <a:pt x="91588" y="99668"/>
                </a:lnTo>
                <a:lnTo>
                  <a:pt x="91588" y="105056"/>
                </a:lnTo>
                <a:lnTo>
                  <a:pt x="133252" y="105056"/>
                </a:lnTo>
                <a:lnTo>
                  <a:pt x="133252" y="99668"/>
                </a:lnTo>
                <a:lnTo>
                  <a:pt x="119784" y="98231"/>
                </a:lnTo>
                <a:lnTo>
                  <a:pt x="118526" y="98231"/>
                </a:lnTo>
                <a:lnTo>
                  <a:pt x="118487" y="79241"/>
                </a:lnTo>
                <a:lnTo>
                  <a:pt x="117223" y="28194"/>
                </a:lnTo>
                <a:lnTo>
                  <a:pt x="117090" y="14725"/>
                </a:lnTo>
                <a:close/>
              </a:path>
              <a:path w="133350" h="105410">
                <a:moveTo>
                  <a:pt x="38747" y="17419"/>
                </a:moveTo>
                <a:lnTo>
                  <a:pt x="25501" y="17419"/>
                </a:lnTo>
                <a:lnTo>
                  <a:pt x="61957" y="103619"/>
                </a:lnTo>
                <a:lnTo>
                  <a:pt x="64651" y="103619"/>
                </a:lnTo>
                <a:lnTo>
                  <a:pt x="74649" y="80812"/>
                </a:lnTo>
                <a:lnTo>
                  <a:pt x="67344" y="80812"/>
                </a:lnTo>
                <a:lnTo>
                  <a:pt x="38747" y="17419"/>
                </a:lnTo>
                <a:close/>
              </a:path>
              <a:path w="133350" h="105410">
                <a:moveTo>
                  <a:pt x="131995" y="0"/>
                </a:moveTo>
                <a:lnTo>
                  <a:pt x="105057" y="0"/>
                </a:lnTo>
                <a:lnTo>
                  <a:pt x="67344" y="80812"/>
                </a:lnTo>
                <a:lnTo>
                  <a:pt x="74649" y="80812"/>
                </a:lnTo>
                <a:lnTo>
                  <a:pt x="103621" y="14725"/>
                </a:lnTo>
                <a:lnTo>
                  <a:pt x="117090" y="14725"/>
                </a:lnTo>
                <a:lnTo>
                  <a:pt x="117090" y="5387"/>
                </a:lnTo>
                <a:lnTo>
                  <a:pt x="131995" y="5387"/>
                </a:lnTo>
                <a:lnTo>
                  <a:pt x="131995" y="0"/>
                </a:lnTo>
                <a:close/>
              </a:path>
            </a:pathLst>
          </a:custGeom>
          <a:solidFill>
            <a:srgbClr val="000000"/>
          </a:solidFill>
        </p:spPr>
        <p:txBody>
          <a:bodyPr wrap="square" lIns="0" tIns="0" rIns="0" bIns="0" rtlCol="0"/>
          <a:lstStyle/>
          <a:p>
            <a:endParaRPr/>
          </a:p>
        </p:txBody>
      </p:sp>
      <p:sp>
        <p:nvSpPr>
          <p:cNvPr id="30" name="object 30"/>
          <p:cNvSpPr/>
          <p:nvPr/>
        </p:nvSpPr>
        <p:spPr>
          <a:xfrm>
            <a:off x="7399579" y="2012523"/>
            <a:ext cx="58419" cy="74295"/>
          </a:xfrm>
          <a:custGeom>
            <a:avLst/>
            <a:gdLst/>
            <a:ahLst/>
            <a:cxnLst/>
            <a:rect l="l" t="t" r="r" b="b"/>
            <a:pathLst>
              <a:path w="58420" h="74294">
                <a:moveTo>
                  <a:pt x="33762" y="0"/>
                </a:moveTo>
                <a:lnTo>
                  <a:pt x="2738" y="24737"/>
                </a:lnTo>
                <a:lnTo>
                  <a:pt x="0" y="40406"/>
                </a:lnTo>
                <a:lnTo>
                  <a:pt x="2000" y="53002"/>
                </a:lnTo>
                <a:lnTo>
                  <a:pt x="7924" y="63729"/>
                </a:lnTo>
                <a:lnTo>
                  <a:pt x="17652" y="71190"/>
                </a:lnTo>
                <a:lnTo>
                  <a:pt x="31068" y="73988"/>
                </a:lnTo>
                <a:lnTo>
                  <a:pt x="35485" y="73379"/>
                </a:lnTo>
                <a:lnTo>
                  <a:pt x="41888" y="71137"/>
                </a:lnTo>
                <a:lnTo>
                  <a:pt x="49302" y="66639"/>
                </a:lnTo>
                <a:lnTo>
                  <a:pt x="52760" y="63213"/>
                </a:lnTo>
                <a:lnTo>
                  <a:pt x="36456" y="63213"/>
                </a:lnTo>
                <a:lnTo>
                  <a:pt x="27515" y="61417"/>
                </a:lnTo>
                <a:lnTo>
                  <a:pt x="19754" y="55850"/>
                </a:lnTo>
                <a:lnTo>
                  <a:pt x="14282" y="46242"/>
                </a:lnTo>
                <a:lnTo>
                  <a:pt x="12211" y="32324"/>
                </a:lnTo>
                <a:lnTo>
                  <a:pt x="26326" y="31904"/>
                </a:lnTo>
                <a:lnTo>
                  <a:pt x="39194" y="30978"/>
                </a:lnTo>
                <a:lnTo>
                  <a:pt x="49032" y="30052"/>
                </a:lnTo>
                <a:lnTo>
                  <a:pt x="54055" y="29631"/>
                </a:lnTo>
                <a:lnTo>
                  <a:pt x="56749" y="29631"/>
                </a:lnTo>
                <a:lnTo>
                  <a:pt x="58006" y="28194"/>
                </a:lnTo>
                <a:lnTo>
                  <a:pt x="58006" y="25500"/>
                </a:lnTo>
                <a:lnTo>
                  <a:pt x="12211" y="25500"/>
                </a:lnTo>
                <a:lnTo>
                  <a:pt x="15135" y="17478"/>
                </a:lnTo>
                <a:lnTo>
                  <a:pt x="19440" y="11560"/>
                </a:lnTo>
                <a:lnTo>
                  <a:pt x="24485" y="7898"/>
                </a:lnTo>
                <a:lnTo>
                  <a:pt x="29631" y="6644"/>
                </a:lnTo>
                <a:lnTo>
                  <a:pt x="49671" y="6644"/>
                </a:lnTo>
                <a:lnTo>
                  <a:pt x="43232" y="2070"/>
                </a:lnTo>
                <a:lnTo>
                  <a:pt x="33762" y="0"/>
                </a:lnTo>
                <a:close/>
              </a:path>
              <a:path w="58420" h="74294">
                <a:moveTo>
                  <a:pt x="54055" y="55131"/>
                </a:moveTo>
                <a:lnTo>
                  <a:pt x="48667" y="60519"/>
                </a:lnTo>
                <a:lnTo>
                  <a:pt x="43280" y="63213"/>
                </a:lnTo>
                <a:lnTo>
                  <a:pt x="52760" y="63213"/>
                </a:lnTo>
                <a:lnTo>
                  <a:pt x="56749" y="59262"/>
                </a:lnTo>
                <a:lnTo>
                  <a:pt x="54055" y="55131"/>
                </a:lnTo>
                <a:close/>
              </a:path>
              <a:path w="58420" h="74294">
                <a:moveTo>
                  <a:pt x="49671" y="6644"/>
                </a:moveTo>
                <a:lnTo>
                  <a:pt x="39149" y="6644"/>
                </a:lnTo>
                <a:lnTo>
                  <a:pt x="44537" y="13468"/>
                </a:lnTo>
                <a:lnTo>
                  <a:pt x="44537" y="24243"/>
                </a:lnTo>
                <a:lnTo>
                  <a:pt x="43280" y="25500"/>
                </a:lnTo>
                <a:lnTo>
                  <a:pt x="58006" y="25500"/>
                </a:lnTo>
                <a:lnTo>
                  <a:pt x="58006" y="24243"/>
                </a:lnTo>
                <a:lnTo>
                  <a:pt x="56112" y="15303"/>
                </a:lnTo>
                <a:lnTo>
                  <a:pt x="50935" y="7542"/>
                </a:lnTo>
                <a:lnTo>
                  <a:pt x="49671" y="6644"/>
                </a:lnTo>
                <a:close/>
              </a:path>
            </a:pathLst>
          </a:custGeom>
          <a:solidFill>
            <a:srgbClr val="000000"/>
          </a:solidFill>
        </p:spPr>
        <p:txBody>
          <a:bodyPr wrap="square" lIns="0" tIns="0" rIns="0" bIns="0" rtlCol="0"/>
          <a:lstStyle/>
          <a:p>
            <a:endParaRPr/>
          </a:p>
        </p:txBody>
      </p:sp>
      <p:sp>
        <p:nvSpPr>
          <p:cNvPr id="31" name="object 31"/>
          <p:cNvSpPr/>
          <p:nvPr/>
        </p:nvSpPr>
        <p:spPr>
          <a:xfrm>
            <a:off x="7468360" y="1970680"/>
            <a:ext cx="77470" cy="116205"/>
          </a:xfrm>
          <a:custGeom>
            <a:avLst/>
            <a:gdLst/>
            <a:ahLst/>
            <a:cxnLst/>
            <a:rect l="l" t="t" r="r" b="b"/>
            <a:pathLst>
              <a:path w="77470" h="116205">
                <a:moveTo>
                  <a:pt x="48488" y="41842"/>
                </a:moveTo>
                <a:lnTo>
                  <a:pt x="41843" y="41842"/>
                </a:lnTo>
                <a:lnTo>
                  <a:pt x="25607" y="44923"/>
                </a:lnTo>
                <a:lnTo>
                  <a:pt x="12301" y="53425"/>
                </a:lnTo>
                <a:lnTo>
                  <a:pt x="3305" y="66238"/>
                </a:lnTo>
                <a:lnTo>
                  <a:pt x="0" y="82249"/>
                </a:lnTo>
                <a:lnTo>
                  <a:pt x="2937" y="96587"/>
                </a:lnTo>
                <a:lnTo>
                  <a:pt x="10303" y="107121"/>
                </a:lnTo>
                <a:lnTo>
                  <a:pt x="19925" y="113614"/>
                </a:lnTo>
                <a:lnTo>
                  <a:pt x="29631" y="115831"/>
                </a:lnTo>
                <a:lnTo>
                  <a:pt x="31068" y="115831"/>
                </a:lnTo>
                <a:lnTo>
                  <a:pt x="36456" y="114573"/>
                </a:lnTo>
                <a:lnTo>
                  <a:pt x="41843" y="111880"/>
                </a:lnTo>
                <a:lnTo>
                  <a:pt x="52618" y="105056"/>
                </a:lnTo>
                <a:lnTo>
                  <a:pt x="36456" y="105056"/>
                </a:lnTo>
                <a:lnTo>
                  <a:pt x="28542" y="103479"/>
                </a:lnTo>
                <a:lnTo>
                  <a:pt x="21640" y="98501"/>
                </a:lnTo>
                <a:lnTo>
                  <a:pt x="16757" y="89752"/>
                </a:lnTo>
                <a:lnTo>
                  <a:pt x="14905" y="76861"/>
                </a:lnTo>
                <a:lnTo>
                  <a:pt x="17114" y="62730"/>
                </a:lnTo>
                <a:lnTo>
                  <a:pt x="22470" y="54054"/>
                </a:lnTo>
                <a:lnTo>
                  <a:pt x="29073" y="49688"/>
                </a:lnTo>
                <a:lnTo>
                  <a:pt x="35019" y="48487"/>
                </a:lnTo>
                <a:lnTo>
                  <a:pt x="64651" y="48487"/>
                </a:lnTo>
                <a:lnTo>
                  <a:pt x="64651" y="44536"/>
                </a:lnTo>
                <a:lnTo>
                  <a:pt x="52618" y="44536"/>
                </a:lnTo>
                <a:lnTo>
                  <a:pt x="48488" y="41842"/>
                </a:lnTo>
                <a:close/>
              </a:path>
              <a:path w="77470" h="116205">
                <a:moveTo>
                  <a:pt x="76862" y="105056"/>
                </a:moveTo>
                <a:lnTo>
                  <a:pt x="52618" y="105056"/>
                </a:lnTo>
                <a:lnTo>
                  <a:pt x="52618" y="115831"/>
                </a:lnTo>
                <a:lnTo>
                  <a:pt x="61957" y="111880"/>
                </a:lnTo>
                <a:lnTo>
                  <a:pt x="72732" y="110443"/>
                </a:lnTo>
                <a:lnTo>
                  <a:pt x="76862" y="109186"/>
                </a:lnTo>
                <a:lnTo>
                  <a:pt x="76862" y="105056"/>
                </a:lnTo>
                <a:close/>
              </a:path>
              <a:path w="77470" h="116205">
                <a:moveTo>
                  <a:pt x="64651" y="48487"/>
                </a:moveTo>
                <a:lnTo>
                  <a:pt x="41843" y="48487"/>
                </a:lnTo>
                <a:lnTo>
                  <a:pt x="48488" y="51181"/>
                </a:lnTo>
                <a:lnTo>
                  <a:pt x="52618" y="56568"/>
                </a:lnTo>
                <a:lnTo>
                  <a:pt x="52618" y="99668"/>
                </a:lnTo>
                <a:lnTo>
                  <a:pt x="48488" y="103799"/>
                </a:lnTo>
                <a:lnTo>
                  <a:pt x="41843" y="105056"/>
                </a:lnTo>
                <a:lnTo>
                  <a:pt x="66087" y="105056"/>
                </a:lnTo>
                <a:lnTo>
                  <a:pt x="64651" y="103799"/>
                </a:lnTo>
                <a:lnTo>
                  <a:pt x="64651" y="48487"/>
                </a:lnTo>
                <a:close/>
              </a:path>
              <a:path w="77470" h="116205">
                <a:moveTo>
                  <a:pt x="64651" y="0"/>
                </a:moveTo>
                <a:lnTo>
                  <a:pt x="59706" y="1271"/>
                </a:lnTo>
                <a:lnTo>
                  <a:pt x="53382" y="2761"/>
                </a:lnTo>
                <a:lnTo>
                  <a:pt x="46316" y="4217"/>
                </a:lnTo>
                <a:lnTo>
                  <a:pt x="39149" y="5387"/>
                </a:lnTo>
                <a:lnTo>
                  <a:pt x="39149" y="9517"/>
                </a:lnTo>
                <a:lnTo>
                  <a:pt x="51182" y="9517"/>
                </a:lnTo>
                <a:lnTo>
                  <a:pt x="52618" y="10774"/>
                </a:lnTo>
                <a:lnTo>
                  <a:pt x="52618" y="44536"/>
                </a:lnTo>
                <a:lnTo>
                  <a:pt x="64651" y="44536"/>
                </a:lnTo>
                <a:lnTo>
                  <a:pt x="64651" y="0"/>
                </a:lnTo>
                <a:close/>
              </a:path>
            </a:pathLst>
          </a:custGeom>
          <a:solidFill>
            <a:srgbClr val="000000"/>
          </a:solidFill>
        </p:spPr>
        <p:txBody>
          <a:bodyPr wrap="square" lIns="0" tIns="0" rIns="0" bIns="0" rtlCol="0"/>
          <a:lstStyle/>
          <a:p>
            <a:endParaRPr/>
          </a:p>
        </p:txBody>
      </p:sp>
      <p:sp>
        <p:nvSpPr>
          <p:cNvPr id="32" name="object 32"/>
          <p:cNvSpPr/>
          <p:nvPr/>
        </p:nvSpPr>
        <p:spPr>
          <a:xfrm>
            <a:off x="7551868" y="1981453"/>
            <a:ext cx="36830" cy="104139"/>
          </a:xfrm>
          <a:custGeom>
            <a:avLst/>
            <a:gdLst/>
            <a:ahLst/>
            <a:cxnLst/>
            <a:rect l="l" t="t" r="r" b="b"/>
            <a:pathLst>
              <a:path w="36829" h="104139">
                <a:moveTo>
                  <a:pt x="21550" y="0"/>
                </a:moveTo>
                <a:lnTo>
                  <a:pt x="13468" y="0"/>
                </a:lnTo>
                <a:lnTo>
                  <a:pt x="9518" y="4130"/>
                </a:lnTo>
                <a:lnTo>
                  <a:pt x="9518" y="13468"/>
                </a:lnTo>
                <a:lnTo>
                  <a:pt x="13468" y="17599"/>
                </a:lnTo>
                <a:lnTo>
                  <a:pt x="21550" y="17599"/>
                </a:lnTo>
                <a:lnTo>
                  <a:pt x="25680" y="13468"/>
                </a:lnTo>
                <a:lnTo>
                  <a:pt x="25680" y="4130"/>
                </a:lnTo>
                <a:lnTo>
                  <a:pt x="21550" y="0"/>
                </a:lnTo>
                <a:close/>
              </a:path>
              <a:path w="36829" h="104139">
                <a:moveTo>
                  <a:pt x="36456" y="98411"/>
                </a:moveTo>
                <a:lnTo>
                  <a:pt x="0" y="98411"/>
                </a:lnTo>
                <a:lnTo>
                  <a:pt x="0" y="103799"/>
                </a:lnTo>
                <a:lnTo>
                  <a:pt x="36456" y="103799"/>
                </a:lnTo>
                <a:lnTo>
                  <a:pt x="36456" y="98411"/>
                </a:lnTo>
                <a:close/>
              </a:path>
              <a:path w="36829" h="104139">
                <a:moveTo>
                  <a:pt x="24244" y="31067"/>
                </a:moveTo>
                <a:lnTo>
                  <a:pt x="17599" y="33761"/>
                </a:lnTo>
                <a:lnTo>
                  <a:pt x="9518" y="36455"/>
                </a:lnTo>
                <a:lnTo>
                  <a:pt x="1436" y="37712"/>
                </a:lnTo>
                <a:lnTo>
                  <a:pt x="1436" y="40406"/>
                </a:lnTo>
                <a:lnTo>
                  <a:pt x="10775" y="41842"/>
                </a:lnTo>
                <a:lnTo>
                  <a:pt x="12211" y="43099"/>
                </a:lnTo>
                <a:lnTo>
                  <a:pt x="12211" y="96974"/>
                </a:lnTo>
                <a:lnTo>
                  <a:pt x="10775" y="98411"/>
                </a:lnTo>
                <a:lnTo>
                  <a:pt x="25680" y="98411"/>
                </a:lnTo>
                <a:lnTo>
                  <a:pt x="24244" y="96974"/>
                </a:lnTo>
                <a:lnTo>
                  <a:pt x="24244" y="31067"/>
                </a:lnTo>
                <a:close/>
              </a:path>
            </a:pathLst>
          </a:custGeom>
          <a:solidFill>
            <a:srgbClr val="000000"/>
          </a:solidFill>
        </p:spPr>
        <p:txBody>
          <a:bodyPr wrap="square" lIns="0" tIns="0" rIns="0" bIns="0" rtlCol="0"/>
          <a:lstStyle/>
          <a:p>
            <a:endParaRPr/>
          </a:p>
        </p:txBody>
      </p:sp>
      <p:sp>
        <p:nvSpPr>
          <p:cNvPr id="33" name="object 33"/>
          <p:cNvSpPr/>
          <p:nvPr/>
        </p:nvSpPr>
        <p:spPr>
          <a:xfrm>
            <a:off x="7597661" y="2012523"/>
            <a:ext cx="63500" cy="74295"/>
          </a:xfrm>
          <a:custGeom>
            <a:avLst/>
            <a:gdLst/>
            <a:ahLst/>
            <a:cxnLst/>
            <a:rect l="l" t="t" r="r" b="b"/>
            <a:pathLst>
              <a:path w="63500" h="74294">
                <a:moveTo>
                  <a:pt x="45794" y="6644"/>
                </a:moveTo>
                <a:lnTo>
                  <a:pt x="32325" y="6644"/>
                </a:lnTo>
                <a:lnTo>
                  <a:pt x="37713" y="13468"/>
                </a:lnTo>
                <a:lnTo>
                  <a:pt x="37713" y="28194"/>
                </a:lnTo>
                <a:lnTo>
                  <a:pt x="33374" y="30458"/>
                </a:lnTo>
                <a:lnTo>
                  <a:pt x="26982" y="33110"/>
                </a:lnTo>
                <a:lnTo>
                  <a:pt x="19580" y="35997"/>
                </a:lnTo>
                <a:lnTo>
                  <a:pt x="12211" y="38969"/>
                </a:lnTo>
                <a:lnTo>
                  <a:pt x="4130" y="41663"/>
                </a:lnTo>
                <a:lnTo>
                  <a:pt x="0" y="47050"/>
                </a:lnTo>
                <a:lnTo>
                  <a:pt x="0" y="53874"/>
                </a:lnTo>
                <a:lnTo>
                  <a:pt x="1431" y="61563"/>
                </a:lnTo>
                <a:lnTo>
                  <a:pt x="5387" y="67972"/>
                </a:lnTo>
                <a:lnTo>
                  <a:pt x="11364" y="72360"/>
                </a:lnTo>
                <a:lnTo>
                  <a:pt x="18856" y="73988"/>
                </a:lnTo>
                <a:lnTo>
                  <a:pt x="24244" y="73988"/>
                </a:lnTo>
                <a:lnTo>
                  <a:pt x="31068" y="68600"/>
                </a:lnTo>
                <a:lnTo>
                  <a:pt x="35941" y="64649"/>
                </a:lnTo>
                <a:lnTo>
                  <a:pt x="20293" y="64649"/>
                </a:lnTo>
                <a:lnTo>
                  <a:pt x="13468" y="60519"/>
                </a:lnTo>
                <a:lnTo>
                  <a:pt x="13468" y="45793"/>
                </a:lnTo>
                <a:lnTo>
                  <a:pt x="16162" y="43099"/>
                </a:lnTo>
                <a:lnTo>
                  <a:pt x="22987" y="40406"/>
                </a:lnTo>
                <a:lnTo>
                  <a:pt x="26937" y="38969"/>
                </a:lnTo>
                <a:lnTo>
                  <a:pt x="33762" y="35018"/>
                </a:lnTo>
                <a:lnTo>
                  <a:pt x="37713" y="33582"/>
                </a:lnTo>
                <a:lnTo>
                  <a:pt x="49924" y="33582"/>
                </a:lnTo>
                <a:lnTo>
                  <a:pt x="49924" y="16162"/>
                </a:lnTo>
                <a:lnTo>
                  <a:pt x="48488" y="9338"/>
                </a:lnTo>
                <a:lnTo>
                  <a:pt x="45794" y="6644"/>
                </a:lnTo>
                <a:close/>
              </a:path>
              <a:path w="63500" h="74294">
                <a:moveTo>
                  <a:pt x="60700" y="61956"/>
                </a:moveTo>
                <a:lnTo>
                  <a:pt x="59263" y="63213"/>
                </a:lnTo>
                <a:lnTo>
                  <a:pt x="37713" y="63213"/>
                </a:lnTo>
                <a:lnTo>
                  <a:pt x="39149" y="65906"/>
                </a:lnTo>
                <a:lnTo>
                  <a:pt x="39149" y="68600"/>
                </a:lnTo>
                <a:lnTo>
                  <a:pt x="41843" y="71294"/>
                </a:lnTo>
                <a:lnTo>
                  <a:pt x="43100" y="72731"/>
                </a:lnTo>
                <a:lnTo>
                  <a:pt x="47231" y="73988"/>
                </a:lnTo>
                <a:lnTo>
                  <a:pt x="48488" y="73988"/>
                </a:lnTo>
                <a:lnTo>
                  <a:pt x="63393" y="65906"/>
                </a:lnTo>
                <a:lnTo>
                  <a:pt x="60700" y="61956"/>
                </a:lnTo>
                <a:close/>
              </a:path>
              <a:path w="63500" h="74294">
                <a:moveTo>
                  <a:pt x="49924" y="33582"/>
                </a:moveTo>
                <a:lnTo>
                  <a:pt x="37713" y="33582"/>
                </a:lnTo>
                <a:lnTo>
                  <a:pt x="37713" y="59262"/>
                </a:lnTo>
                <a:lnTo>
                  <a:pt x="35019" y="61956"/>
                </a:lnTo>
                <a:lnTo>
                  <a:pt x="28374" y="64649"/>
                </a:lnTo>
                <a:lnTo>
                  <a:pt x="35941" y="64649"/>
                </a:lnTo>
                <a:lnTo>
                  <a:pt x="37713" y="63213"/>
                </a:lnTo>
                <a:lnTo>
                  <a:pt x="52618" y="63213"/>
                </a:lnTo>
                <a:lnTo>
                  <a:pt x="49924" y="60519"/>
                </a:lnTo>
                <a:lnTo>
                  <a:pt x="49924" y="33582"/>
                </a:lnTo>
                <a:close/>
              </a:path>
              <a:path w="63500" h="74294">
                <a:moveTo>
                  <a:pt x="33762" y="0"/>
                </a:moveTo>
                <a:lnTo>
                  <a:pt x="29631" y="0"/>
                </a:lnTo>
                <a:lnTo>
                  <a:pt x="22484" y="2441"/>
                </a:lnTo>
                <a:lnTo>
                  <a:pt x="15556" y="5387"/>
                </a:lnTo>
                <a:lnTo>
                  <a:pt x="9605" y="8333"/>
                </a:lnTo>
                <a:lnTo>
                  <a:pt x="5387" y="10774"/>
                </a:lnTo>
                <a:lnTo>
                  <a:pt x="0" y="16162"/>
                </a:lnTo>
                <a:lnTo>
                  <a:pt x="0" y="21549"/>
                </a:lnTo>
                <a:lnTo>
                  <a:pt x="4130" y="24243"/>
                </a:lnTo>
                <a:lnTo>
                  <a:pt x="9518" y="24243"/>
                </a:lnTo>
                <a:lnTo>
                  <a:pt x="10775" y="22807"/>
                </a:lnTo>
                <a:lnTo>
                  <a:pt x="12211" y="21549"/>
                </a:lnTo>
                <a:lnTo>
                  <a:pt x="13468" y="16162"/>
                </a:lnTo>
                <a:lnTo>
                  <a:pt x="14905" y="12032"/>
                </a:lnTo>
                <a:lnTo>
                  <a:pt x="20293" y="6644"/>
                </a:lnTo>
                <a:lnTo>
                  <a:pt x="45794" y="6644"/>
                </a:lnTo>
                <a:lnTo>
                  <a:pt x="43100" y="3950"/>
                </a:lnTo>
                <a:lnTo>
                  <a:pt x="39149" y="1257"/>
                </a:lnTo>
                <a:lnTo>
                  <a:pt x="33762" y="0"/>
                </a:lnTo>
                <a:close/>
              </a:path>
            </a:pathLst>
          </a:custGeom>
          <a:solidFill>
            <a:srgbClr val="000000"/>
          </a:solidFill>
        </p:spPr>
        <p:txBody>
          <a:bodyPr wrap="square" lIns="0" tIns="0" rIns="0" bIns="0" rtlCol="0"/>
          <a:lstStyle/>
          <a:p>
            <a:endParaRPr/>
          </a:p>
        </p:txBody>
      </p:sp>
      <p:sp>
        <p:nvSpPr>
          <p:cNvPr id="34" name="object 34"/>
          <p:cNvSpPr/>
          <p:nvPr/>
        </p:nvSpPr>
        <p:spPr>
          <a:xfrm>
            <a:off x="7665007" y="2012523"/>
            <a:ext cx="80010" cy="73025"/>
          </a:xfrm>
          <a:custGeom>
            <a:avLst/>
            <a:gdLst/>
            <a:ahLst/>
            <a:cxnLst/>
            <a:rect l="l" t="t" r="r" b="b"/>
            <a:pathLst>
              <a:path w="80009" h="73025">
                <a:moveTo>
                  <a:pt x="35019" y="67343"/>
                </a:moveTo>
                <a:lnTo>
                  <a:pt x="0" y="67343"/>
                </a:lnTo>
                <a:lnTo>
                  <a:pt x="0" y="72731"/>
                </a:lnTo>
                <a:lnTo>
                  <a:pt x="35019" y="72731"/>
                </a:lnTo>
                <a:lnTo>
                  <a:pt x="35019" y="67343"/>
                </a:lnTo>
                <a:close/>
              </a:path>
              <a:path w="80009" h="73025">
                <a:moveTo>
                  <a:pt x="79556" y="67343"/>
                </a:moveTo>
                <a:lnTo>
                  <a:pt x="45794" y="67343"/>
                </a:lnTo>
                <a:lnTo>
                  <a:pt x="45794" y="72731"/>
                </a:lnTo>
                <a:lnTo>
                  <a:pt x="79556" y="72731"/>
                </a:lnTo>
                <a:lnTo>
                  <a:pt x="79556" y="67343"/>
                </a:lnTo>
                <a:close/>
              </a:path>
              <a:path w="80009" h="73025">
                <a:moveTo>
                  <a:pt x="48488" y="0"/>
                </a:moveTo>
                <a:lnTo>
                  <a:pt x="43100" y="0"/>
                </a:lnTo>
                <a:lnTo>
                  <a:pt x="39149" y="2693"/>
                </a:lnTo>
                <a:lnTo>
                  <a:pt x="35019" y="5387"/>
                </a:lnTo>
                <a:lnTo>
                  <a:pt x="31068" y="8081"/>
                </a:lnTo>
                <a:lnTo>
                  <a:pt x="26937" y="9338"/>
                </a:lnTo>
                <a:lnTo>
                  <a:pt x="24244" y="12032"/>
                </a:lnTo>
                <a:lnTo>
                  <a:pt x="12211" y="12032"/>
                </a:lnTo>
                <a:lnTo>
                  <a:pt x="12211" y="65906"/>
                </a:lnTo>
                <a:lnTo>
                  <a:pt x="10775" y="67343"/>
                </a:lnTo>
                <a:lnTo>
                  <a:pt x="25680" y="67343"/>
                </a:lnTo>
                <a:lnTo>
                  <a:pt x="24244" y="65906"/>
                </a:lnTo>
                <a:lnTo>
                  <a:pt x="24244" y="17419"/>
                </a:lnTo>
                <a:lnTo>
                  <a:pt x="29631" y="13468"/>
                </a:lnTo>
                <a:lnTo>
                  <a:pt x="35019" y="9338"/>
                </a:lnTo>
                <a:lnTo>
                  <a:pt x="64726" y="9338"/>
                </a:lnTo>
                <a:lnTo>
                  <a:pt x="63214" y="6532"/>
                </a:lnTo>
                <a:lnTo>
                  <a:pt x="56810" y="1692"/>
                </a:lnTo>
                <a:lnTo>
                  <a:pt x="48488" y="0"/>
                </a:lnTo>
                <a:close/>
              </a:path>
              <a:path w="80009" h="73025">
                <a:moveTo>
                  <a:pt x="64726" y="9338"/>
                </a:moveTo>
                <a:lnTo>
                  <a:pt x="52618" y="9338"/>
                </a:lnTo>
                <a:lnTo>
                  <a:pt x="56569" y="16162"/>
                </a:lnTo>
                <a:lnTo>
                  <a:pt x="56569" y="65906"/>
                </a:lnTo>
                <a:lnTo>
                  <a:pt x="55312" y="67343"/>
                </a:lnTo>
                <a:lnTo>
                  <a:pt x="70038" y="67343"/>
                </a:lnTo>
                <a:lnTo>
                  <a:pt x="68781" y="65906"/>
                </a:lnTo>
                <a:lnTo>
                  <a:pt x="68781" y="24243"/>
                </a:lnTo>
                <a:lnTo>
                  <a:pt x="67327" y="14167"/>
                </a:lnTo>
                <a:lnTo>
                  <a:pt x="64726" y="9338"/>
                </a:lnTo>
                <a:close/>
              </a:path>
              <a:path w="80009" h="73025">
                <a:moveTo>
                  <a:pt x="24244" y="0"/>
                </a:moveTo>
                <a:lnTo>
                  <a:pt x="17599" y="2693"/>
                </a:lnTo>
                <a:lnTo>
                  <a:pt x="9518" y="5387"/>
                </a:lnTo>
                <a:lnTo>
                  <a:pt x="1436" y="6644"/>
                </a:lnTo>
                <a:lnTo>
                  <a:pt x="1436" y="9338"/>
                </a:lnTo>
                <a:lnTo>
                  <a:pt x="10775" y="12032"/>
                </a:lnTo>
                <a:lnTo>
                  <a:pt x="24244" y="12032"/>
                </a:lnTo>
                <a:lnTo>
                  <a:pt x="24244" y="0"/>
                </a:lnTo>
                <a:close/>
              </a:path>
            </a:pathLst>
          </a:custGeom>
          <a:solidFill>
            <a:srgbClr val="000000"/>
          </a:solidFill>
        </p:spPr>
        <p:txBody>
          <a:bodyPr wrap="square" lIns="0" tIns="0" rIns="0" bIns="0" rtlCol="0"/>
          <a:lstStyle/>
          <a:p>
            <a:endParaRPr/>
          </a:p>
        </p:txBody>
      </p:sp>
      <p:sp>
        <p:nvSpPr>
          <p:cNvPr id="35" name="object 35"/>
          <p:cNvSpPr/>
          <p:nvPr/>
        </p:nvSpPr>
        <p:spPr>
          <a:xfrm>
            <a:off x="7382157" y="2168758"/>
            <a:ext cx="78740" cy="104139"/>
          </a:xfrm>
          <a:custGeom>
            <a:avLst/>
            <a:gdLst/>
            <a:ahLst/>
            <a:cxnLst/>
            <a:rect l="l" t="t" r="r" b="b"/>
            <a:pathLst>
              <a:path w="78740" h="104139">
                <a:moveTo>
                  <a:pt x="40406" y="0"/>
                </a:moveTo>
                <a:lnTo>
                  <a:pt x="0" y="0"/>
                </a:lnTo>
                <a:lnTo>
                  <a:pt x="0" y="3950"/>
                </a:lnTo>
                <a:lnTo>
                  <a:pt x="12032" y="5387"/>
                </a:lnTo>
                <a:lnTo>
                  <a:pt x="13468" y="5387"/>
                </a:lnTo>
                <a:lnTo>
                  <a:pt x="13468" y="96974"/>
                </a:lnTo>
                <a:lnTo>
                  <a:pt x="12032" y="98231"/>
                </a:lnTo>
                <a:lnTo>
                  <a:pt x="0" y="99668"/>
                </a:lnTo>
                <a:lnTo>
                  <a:pt x="0" y="103619"/>
                </a:lnTo>
                <a:lnTo>
                  <a:pt x="43100" y="103619"/>
                </a:lnTo>
                <a:lnTo>
                  <a:pt x="43100" y="99668"/>
                </a:lnTo>
                <a:lnTo>
                  <a:pt x="28195" y="98231"/>
                </a:lnTo>
                <a:lnTo>
                  <a:pt x="26937" y="96974"/>
                </a:lnTo>
                <a:lnTo>
                  <a:pt x="26937" y="59262"/>
                </a:lnTo>
                <a:lnTo>
                  <a:pt x="55250" y="59262"/>
                </a:lnTo>
                <a:lnTo>
                  <a:pt x="57664" y="58574"/>
                </a:lnTo>
                <a:lnTo>
                  <a:pt x="63209" y="55131"/>
                </a:lnTo>
                <a:lnTo>
                  <a:pt x="33582" y="55131"/>
                </a:lnTo>
                <a:lnTo>
                  <a:pt x="29631" y="53874"/>
                </a:lnTo>
                <a:lnTo>
                  <a:pt x="26937" y="53874"/>
                </a:lnTo>
                <a:lnTo>
                  <a:pt x="26937" y="9338"/>
                </a:lnTo>
                <a:lnTo>
                  <a:pt x="28195" y="8081"/>
                </a:lnTo>
                <a:lnTo>
                  <a:pt x="28195" y="6644"/>
                </a:lnTo>
                <a:lnTo>
                  <a:pt x="29631" y="5387"/>
                </a:lnTo>
                <a:lnTo>
                  <a:pt x="33582" y="3950"/>
                </a:lnTo>
                <a:lnTo>
                  <a:pt x="62869" y="3950"/>
                </a:lnTo>
                <a:lnTo>
                  <a:pt x="61847" y="3333"/>
                </a:lnTo>
                <a:lnTo>
                  <a:pt x="55424" y="1301"/>
                </a:lnTo>
                <a:lnTo>
                  <a:pt x="48227" y="280"/>
                </a:lnTo>
                <a:lnTo>
                  <a:pt x="40406" y="0"/>
                </a:lnTo>
                <a:close/>
              </a:path>
              <a:path w="78740" h="104139">
                <a:moveTo>
                  <a:pt x="55250" y="59262"/>
                </a:moveTo>
                <a:lnTo>
                  <a:pt x="26937" y="59262"/>
                </a:lnTo>
                <a:lnTo>
                  <a:pt x="38970" y="61956"/>
                </a:lnTo>
                <a:lnTo>
                  <a:pt x="45794" y="61956"/>
                </a:lnTo>
                <a:lnTo>
                  <a:pt x="55250" y="59262"/>
                </a:lnTo>
                <a:close/>
              </a:path>
              <a:path w="78740" h="104139">
                <a:moveTo>
                  <a:pt x="62869" y="3950"/>
                </a:moveTo>
                <a:lnTo>
                  <a:pt x="37713" y="3950"/>
                </a:lnTo>
                <a:lnTo>
                  <a:pt x="47183" y="5488"/>
                </a:lnTo>
                <a:lnTo>
                  <a:pt x="54886" y="10191"/>
                </a:lnTo>
                <a:lnTo>
                  <a:pt x="60063" y="18194"/>
                </a:lnTo>
                <a:lnTo>
                  <a:pt x="61957" y="29631"/>
                </a:lnTo>
                <a:lnTo>
                  <a:pt x="59880" y="42101"/>
                </a:lnTo>
                <a:lnTo>
                  <a:pt x="54504" y="49924"/>
                </a:lnTo>
                <a:lnTo>
                  <a:pt x="47107" y="53975"/>
                </a:lnTo>
                <a:lnTo>
                  <a:pt x="38970" y="55131"/>
                </a:lnTo>
                <a:lnTo>
                  <a:pt x="63209" y="55131"/>
                </a:lnTo>
                <a:lnTo>
                  <a:pt x="68018" y="52146"/>
                </a:lnTo>
                <a:lnTo>
                  <a:pt x="75342" y="42182"/>
                </a:lnTo>
                <a:lnTo>
                  <a:pt x="78120" y="28194"/>
                </a:lnTo>
                <a:lnTo>
                  <a:pt x="78120" y="18856"/>
                </a:lnTo>
                <a:lnTo>
                  <a:pt x="74169" y="10774"/>
                </a:lnTo>
                <a:lnTo>
                  <a:pt x="62869" y="3950"/>
                </a:lnTo>
                <a:close/>
              </a:path>
            </a:pathLst>
          </a:custGeom>
          <a:solidFill>
            <a:srgbClr val="000000"/>
          </a:solidFill>
        </p:spPr>
        <p:txBody>
          <a:bodyPr wrap="square" lIns="0" tIns="0" rIns="0" bIns="0" rtlCol="0"/>
          <a:lstStyle/>
          <a:p>
            <a:endParaRPr/>
          </a:p>
        </p:txBody>
      </p:sp>
      <p:sp>
        <p:nvSpPr>
          <p:cNvPr id="36" name="object 36"/>
          <p:cNvSpPr/>
          <p:nvPr/>
        </p:nvSpPr>
        <p:spPr>
          <a:xfrm>
            <a:off x="7472490" y="2168758"/>
            <a:ext cx="73025" cy="104139"/>
          </a:xfrm>
          <a:custGeom>
            <a:avLst/>
            <a:gdLst/>
            <a:ahLst/>
            <a:cxnLst/>
            <a:rect l="l" t="t" r="r" b="b"/>
            <a:pathLst>
              <a:path w="73025" h="104139">
                <a:moveTo>
                  <a:pt x="26937" y="5387"/>
                </a:moveTo>
                <a:lnTo>
                  <a:pt x="13468" y="5387"/>
                </a:lnTo>
                <a:lnTo>
                  <a:pt x="13468" y="96974"/>
                </a:lnTo>
                <a:lnTo>
                  <a:pt x="12032" y="98231"/>
                </a:lnTo>
                <a:lnTo>
                  <a:pt x="0" y="99668"/>
                </a:lnTo>
                <a:lnTo>
                  <a:pt x="0" y="103619"/>
                </a:lnTo>
                <a:lnTo>
                  <a:pt x="43100" y="103619"/>
                </a:lnTo>
                <a:lnTo>
                  <a:pt x="43100" y="99668"/>
                </a:lnTo>
                <a:lnTo>
                  <a:pt x="28195" y="98231"/>
                </a:lnTo>
                <a:lnTo>
                  <a:pt x="26937" y="96974"/>
                </a:lnTo>
                <a:lnTo>
                  <a:pt x="26937" y="53874"/>
                </a:lnTo>
                <a:lnTo>
                  <a:pt x="65908" y="53874"/>
                </a:lnTo>
                <a:lnTo>
                  <a:pt x="65908" y="48487"/>
                </a:lnTo>
                <a:lnTo>
                  <a:pt x="26937" y="48487"/>
                </a:lnTo>
                <a:lnTo>
                  <a:pt x="26937" y="5387"/>
                </a:lnTo>
                <a:close/>
              </a:path>
              <a:path w="73025" h="104139">
                <a:moveTo>
                  <a:pt x="65908" y="53874"/>
                </a:moveTo>
                <a:lnTo>
                  <a:pt x="57826" y="53874"/>
                </a:lnTo>
                <a:lnTo>
                  <a:pt x="59263" y="56568"/>
                </a:lnTo>
                <a:lnTo>
                  <a:pt x="60520" y="67343"/>
                </a:lnTo>
                <a:lnTo>
                  <a:pt x="65908" y="67343"/>
                </a:lnTo>
                <a:lnTo>
                  <a:pt x="65908" y="53874"/>
                </a:lnTo>
                <a:close/>
              </a:path>
              <a:path w="73025" h="104139">
                <a:moveTo>
                  <a:pt x="65908" y="36275"/>
                </a:moveTo>
                <a:lnTo>
                  <a:pt x="60520" y="36275"/>
                </a:lnTo>
                <a:lnTo>
                  <a:pt x="59263" y="47050"/>
                </a:lnTo>
                <a:lnTo>
                  <a:pt x="57826" y="48487"/>
                </a:lnTo>
                <a:lnTo>
                  <a:pt x="65908" y="48487"/>
                </a:lnTo>
                <a:lnTo>
                  <a:pt x="65908" y="36275"/>
                </a:lnTo>
                <a:close/>
              </a:path>
              <a:path w="73025" h="104139">
                <a:moveTo>
                  <a:pt x="70038" y="0"/>
                </a:moveTo>
                <a:lnTo>
                  <a:pt x="0" y="0"/>
                </a:lnTo>
                <a:lnTo>
                  <a:pt x="0" y="3950"/>
                </a:lnTo>
                <a:lnTo>
                  <a:pt x="12032" y="5387"/>
                </a:lnTo>
                <a:lnTo>
                  <a:pt x="56569" y="5387"/>
                </a:lnTo>
                <a:lnTo>
                  <a:pt x="60520" y="6644"/>
                </a:lnTo>
                <a:lnTo>
                  <a:pt x="63214" y="10774"/>
                </a:lnTo>
                <a:lnTo>
                  <a:pt x="64651" y="13468"/>
                </a:lnTo>
                <a:lnTo>
                  <a:pt x="65908" y="17419"/>
                </a:lnTo>
                <a:lnTo>
                  <a:pt x="67344" y="24243"/>
                </a:lnTo>
                <a:lnTo>
                  <a:pt x="72732" y="22807"/>
                </a:lnTo>
                <a:lnTo>
                  <a:pt x="71295" y="14725"/>
                </a:lnTo>
                <a:lnTo>
                  <a:pt x="71295" y="5387"/>
                </a:lnTo>
                <a:lnTo>
                  <a:pt x="70038" y="0"/>
                </a:lnTo>
                <a:close/>
              </a:path>
            </a:pathLst>
          </a:custGeom>
          <a:solidFill>
            <a:srgbClr val="000000"/>
          </a:solidFill>
        </p:spPr>
        <p:txBody>
          <a:bodyPr wrap="square" lIns="0" tIns="0" rIns="0" bIns="0" rtlCol="0"/>
          <a:lstStyle/>
          <a:p>
            <a:endParaRPr/>
          </a:p>
        </p:txBody>
      </p:sp>
      <p:sp>
        <p:nvSpPr>
          <p:cNvPr id="37" name="object 37"/>
          <p:cNvSpPr/>
          <p:nvPr/>
        </p:nvSpPr>
        <p:spPr>
          <a:xfrm>
            <a:off x="7557254" y="2166064"/>
            <a:ext cx="63500" cy="109220"/>
          </a:xfrm>
          <a:custGeom>
            <a:avLst/>
            <a:gdLst/>
            <a:ahLst/>
            <a:cxnLst/>
            <a:rect l="l" t="t" r="r" b="b"/>
            <a:pathLst>
              <a:path w="63500" h="109219">
                <a:moveTo>
                  <a:pt x="4130" y="76681"/>
                </a:moveTo>
                <a:lnTo>
                  <a:pt x="0" y="78118"/>
                </a:lnTo>
                <a:lnTo>
                  <a:pt x="1436" y="86199"/>
                </a:lnTo>
                <a:lnTo>
                  <a:pt x="2704" y="99688"/>
                </a:lnTo>
                <a:lnTo>
                  <a:pt x="4130" y="102362"/>
                </a:lnTo>
                <a:lnTo>
                  <a:pt x="5387" y="103619"/>
                </a:lnTo>
                <a:lnTo>
                  <a:pt x="8081" y="105056"/>
                </a:lnTo>
                <a:lnTo>
                  <a:pt x="12211" y="106313"/>
                </a:lnTo>
                <a:lnTo>
                  <a:pt x="16162" y="107749"/>
                </a:lnTo>
                <a:lnTo>
                  <a:pt x="21550" y="109006"/>
                </a:lnTo>
                <a:lnTo>
                  <a:pt x="28374" y="109006"/>
                </a:lnTo>
                <a:lnTo>
                  <a:pt x="42331" y="106630"/>
                </a:lnTo>
                <a:lnTo>
                  <a:pt x="49577" y="102362"/>
                </a:lnTo>
                <a:lnTo>
                  <a:pt x="31068" y="102362"/>
                </a:lnTo>
                <a:lnTo>
                  <a:pt x="20396" y="99668"/>
                </a:lnTo>
                <a:lnTo>
                  <a:pt x="12548" y="93091"/>
                </a:lnTo>
                <a:lnTo>
                  <a:pt x="7203" y="84709"/>
                </a:lnTo>
                <a:lnTo>
                  <a:pt x="4130" y="76681"/>
                </a:lnTo>
                <a:close/>
              </a:path>
              <a:path w="63500" h="109219">
                <a:moveTo>
                  <a:pt x="43100" y="0"/>
                </a:moveTo>
                <a:lnTo>
                  <a:pt x="36456" y="0"/>
                </a:lnTo>
                <a:lnTo>
                  <a:pt x="22089" y="2334"/>
                </a:lnTo>
                <a:lnTo>
                  <a:pt x="11493" y="8575"/>
                </a:lnTo>
                <a:lnTo>
                  <a:pt x="4938" y="17576"/>
                </a:lnTo>
                <a:lnTo>
                  <a:pt x="2693" y="28194"/>
                </a:lnTo>
                <a:lnTo>
                  <a:pt x="5387" y="39715"/>
                </a:lnTo>
                <a:lnTo>
                  <a:pt x="12122" y="48307"/>
                </a:lnTo>
                <a:lnTo>
                  <a:pt x="20876" y="54610"/>
                </a:lnTo>
                <a:lnTo>
                  <a:pt x="29631" y="59262"/>
                </a:lnTo>
                <a:lnTo>
                  <a:pt x="37954" y="64136"/>
                </a:lnTo>
                <a:lnTo>
                  <a:pt x="44357" y="69296"/>
                </a:lnTo>
                <a:lnTo>
                  <a:pt x="48471" y="75500"/>
                </a:lnTo>
                <a:lnTo>
                  <a:pt x="49924" y="83506"/>
                </a:lnTo>
                <a:lnTo>
                  <a:pt x="48670" y="91528"/>
                </a:lnTo>
                <a:lnTo>
                  <a:pt x="45008" y="97446"/>
                </a:lnTo>
                <a:lnTo>
                  <a:pt x="39090" y="101108"/>
                </a:lnTo>
                <a:lnTo>
                  <a:pt x="31068" y="102362"/>
                </a:lnTo>
                <a:lnTo>
                  <a:pt x="49577" y="102362"/>
                </a:lnTo>
                <a:lnTo>
                  <a:pt x="53426" y="100095"/>
                </a:lnTo>
                <a:lnTo>
                  <a:pt x="60750" y="90293"/>
                </a:lnTo>
                <a:lnTo>
                  <a:pt x="63393" y="78118"/>
                </a:lnTo>
                <a:lnTo>
                  <a:pt x="60854" y="66577"/>
                </a:lnTo>
                <a:lnTo>
                  <a:pt x="54257" y="57848"/>
                </a:lnTo>
                <a:lnTo>
                  <a:pt x="45135" y="51172"/>
                </a:lnTo>
                <a:lnTo>
                  <a:pt x="35019" y="45793"/>
                </a:lnTo>
                <a:lnTo>
                  <a:pt x="26800" y="41646"/>
                </a:lnTo>
                <a:lnTo>
                  <a:pt x="20450" y="36859"/>
                </a:lnTo>
                <a:lnTo>
                  <a:pt x="16356" y="30792"/>
                </a:lnTo>
                <a:lnTo>
                  <a:pt x="14905" y="22807"/>
                </a:lnTo>
                <a:lnTo>
                  <a:pt x="15957" y="16145"/>
                </a:lnTo>
                <a:lnTo>
                  <a:pt x="19283" y="10595"/>
                </a:lnTo>
                <a:lnTo>
                  <a:pt x="25133" y="6796"/>
                </a:lnTo>
                <a:lnTo>
                  <a:pt x="33762" y="5387"/>
                </a:lnTo>
                <a:lnTo>
                  <a:pt x="56569" y="5387"/>
                </a:lnTo>
                <a:lnTo>
                  <a:pt x="56569" y="3950"/>
                </a:lnTo>
                <a:lnTo>
                  <a:pt x="49924" y="1257"/>
                </a:lnTo>
                <a:lnTo>
                  <a:pt x="43100" y="0"/>
                </a:lnTo>
                <a:close/>
              </a:path>
              <a:path w="63500" h="109219">
                <a:moveTo>
                  <a:pt x="56569" y="5387"/>
                </a:moveTo>
                <a:lnTo>
                  <a:pt x="33762" y="5387"/>
                </a:lnTo>
                <a:lnTo>
                  <a:pt x="42208" y="7239"/>
                </a:lnTo>
                <a:lnTo>
                  <a:pt x="47859" y="12121"/>
                </a:lnTo>
                <a:lnTo>
                  <a:pt x="51490" y="19024"/>
                </a:lnTo>
                <a:lnTo>
                  <a:pt x="53875" y="26937"/>
                </a:lnTo>
                <a:lnTo>
                  <a:pt x="59263" y="25500"/>
                </a:lnTo>
                <a:lnTo>
                  <a:pt x="58002" y="16145"/>
                </a:lnTo>
                <a:lnTo>
                  <a:pt x="56569" y="9338"/>
                </a:lnTo>
                <a:lnTo>
                  <a:pt x="56569" y="5387"/>
                </a:lnTo>
                <a:close/>
              </a:path>
            </a:pathLst>
          </a:custGeom>
          <a:solidFill>
            <a:srgbClr val="000000"/>
          </a:solidFill>
        </p:spPr>
        <p:txBody>
          <a:bodyPr wrap="square" lIns="0" tIns="0" rIns="0" bIns="0" rtlCol="0"/>
          <a:lstStyle/>
          <a:p>
            <a:endParaRPr/>
          </a:p>
        </p:txBody>
      </p:sp>
      <p:sp>
        <p:nvSpPr>
          <p:cNvPr id="38" name="object 38"/>
          <p:cNvSpPr/>
          <p:nvPr/>
        </p:nvSpPr>
        <p:spPr>
          <a:xfrm>
            <a:off x="8342765" y="1980196"/>
            <a:ext cx="135255" cy="105410"/>
          </a:xfrm>
          <a:custGeom>
            <a:avLst/>
            <a:gdLst/>
            <a:ahLst/>
            <a:cxnLst/>
            <a:rect l="l" t="t" r="r" b="b"/>
            <a:pathLst>
              <a:path w="135254" h="105410">
                <a:moveTo>
                  <a:pt x="30888" y="0"/>
                </a:moveTo>
                <a:lnTo>
                  <a:pt x="5387" y="0"/>
                </a:lnTo>
                <a:lnTo>
                  <a:pt x="5387" y="5387"/>
                </a:lnTo>
                <a:lnTo>
                  <a:pt x="13881" y="6450"/>
                </a:lnTo>
                <a:lnTo>
                  <a:pt x="18115" y="9181"/>
                </a:lnTo>
                <a:lnTo>
                  <a:pt x="19165" y="14725"/>
                </a:lnTo>
                <a:lnTo>
                  <a:pt x="19285" y="17419"/>
                </a:lnTo>
                <a:lnTo>
                  <a:pt x="18856" y="28194"/>
                </a:lnTo>
                <a:lnTo>
                  <a:pt x="16448" y="71816"/>
                </a:lnTo>
                <a:lnTo>
                  <a:pt x="13468" y="90150"/>
                </a:lnTo>
                <a:lnTo>
                  <a:pt x="13468" y="96974"/>
                </a:lnTo>
                <a:lnTo>
                  <a:pt x="9338" y="98231"/>
                </a:lnTo>
                <a:lnTo>
                  <a:pt x="0" y="99668"/>
                </a:lnTo>
                <a:lnTo>
                  <a:pt x="0" y="105056"/>
                </a:lnTo>
                <a:lnTo>
                  <a:pt x="37713" y="105056"/>
                </a:lnTo>
                <a:lnTo>
                  <a:pt x="37713" y="99668"/>
                </a:lnTo>
                <a:lnTo>
                  <a:pt x="26937" y="98231"/>
                </a:lnTo>
                <a:lnTo>
                  <a:pt x="22807" y="98231"/>
                </a:lnTo>
                <a:lnTo>
                  <a:pt x="22965" y="60519"/>
                </a:lnTo>
                <a:lnTo>
                  <a:pt x="25501" y="17419"/>
                </a:lnTo>
                <a:lnTo>
                  <a:pt x="39018" y="17419"/>
                </a:lnTo>
                <a:lnTo>
                  <a:pt x="30888" y="0"/>
                </a:lnTo>
                <a:close/>
              </a:path>
              <a:path w="135254" h="105410">
                <a:moveTo>
                  <a:pt x="117269" y="14725"/>
                </a:moveTo>
                <a:lnTo>
                  <a:pt x="105057" y="14725"/>
                </a:lnTo>
                <a:lnTo>
                  <a:pt x="105057" y="98231"/>
                </a:lnTo>
                <a:lnTo>
                  <a:pt x="91588" y="99668"/>
                </a:lnTo>
                <a:lnTo>
                  <a:pt x="91588" y="105056"/>
                </a:lnTo>
                <a:lnTo>
                  <a:pt x="134689" y="105056"/>
                </a:lnTo>
                <a:lnTo>
                  <a:pt x="134689" y="99668"/>
                </a:lnTo>
                <a:lnTo>
                  <a:pt x="119963" y="98231"/>
                </a:lnTo>
                <a:lnTo>
                  <a:pt x="119921" y="79914"/>
                </a:lnTo>
                <a:lnTo>
                  <a:pt x="117269" y="22807"/>
                </a:lnTo>
                <a:lnTo>
                  <a:pt x="117269" y="14725"/>
                </a:lnTo>
                <a:close/>
              </a:path>
              <a:path w="135254" h="105410">
                <a:moveTo>
                  <a:pt x="39018" y="17419"/>
                </a:moveTo>
                <a:lnTo>
                  <a:pt x="25501" y="17419"/>
                </a:lnTo>
                <a:lnTo>
                  <a:pt x="61957" y="103619"/>
                </a:lnTo>
                <a:lnTo>
                  <a:pt x="64651" y="103619"/>
                </a:lnTo>
                <a:lnTo>
                  <a:pt x="74695" y="80812"/>
                </a:lnTo>
                <a:lnTo>
                  <a:pt x="68601" y="80812"/>
                </a:lnTo>
                <a:lnTo>
                  <a:pt x="39018" y="17419"/>
                </a:lnTo>
                <a:close/>
              </a:path>
              <a:path w="135254" h="105410">
                <a:moveTo>
                  <a:pt x="131995" y="0"/>
                </a:moveTo>
                <a:lnTo>
                  <a:pt x="105057" y="0"/>
                </a:lnTo>
                <a:lnTo>
                  <a:pt x="68601" y="80812"/>
                </a:lnTo>
                <a:lnTo>
                  <a:pt x="74695" y="80812"/>
                </a:lnTo>
                <a:lnTo>
                  <a:pt x="103800" y="14725"/>
                </a:lnTo>
                <a:lnTo>
                  <a:pt x="117269" y="14725"/>
                </a:lnTo>
                <a:lnTo>
                  <a:pt x="117269" y="6644"/>
                </a:lnTo>
                <a:lnTo>
                  <a:pt x="118526" y="5387"/>
                </a:lnTo>
                <a:lnTo>
                  <a:pt x="131995" y="5387"/>
                </a:lnTo>
                <a:lnTo>
                  <a:pt x="131995" y="0"/>
                </a:lnTo>
                <a:close/>
              </a:path>
            </a:pathLst>
          </a:custGeom>
          <a:solidFill>
            <a:srgbClr val="000000"/>
          </a:solidFill>
        </p:spPr>
        <p:txBody>
          <a:bodyPr wrap="square" lIns="0" tIns="0" rIns="0" bIns="0" rtlCol="0"/>
          <a:lstStyle/>
          <a:p>
            <a:endParaRPr/>
          </a:p>
        </p:txBody>
      </p:sp>
      <p:sp>
        <p:nvSpPr>
          <p:cNvPr id="39" name="object 39"/>
          <p:cNvSpPr/>
          <p:nvPr/>
        </p:nvSpPr>
        <p:spPr>
          <a:xfrm>
            <a:off x="8484278" y="2012523"/>
            <a:ext cx="58419" cy="74295"/>
          </a:xfrm>
          <a:custGeom>
            <a:avLst/>
            <a:gdLst/>
            <a:ahLst/>
            <a:cxnLst/>
            <a:rect l="l" t="t" r="r" b="b"/>
            <a:pathLst>
              <a:path w="58420" h="74294">
                <a:moveTo>
                  <a:pt x="33582" y="0"/>
                </a:moveTo>
                <a:lnTo>
                  <a:pt x="2828" y="24737"/>
                </a:lnTo>
                <a:lnTo>
                  <a:pt x="0" y="40406"/>
                </a:lnTo>
                <a:lnTo>
                  <a:pt x="2174" y="53002"/>
                </a:lnTo>
                <a:lnTo>
                  <a:pt x="8373" y="63729"/>
                </a:lnTo>
                <a:lnTo>
                  <a:pt x="18107" y="71190"/>
                </a:lnTo>
                <a:lnTo>
                  <a:pt x="30888" y="73988"/>
                </a:lnTo>
                <a:lnTo>
                  <a:pt x="35855" y="73379"/>
                </a:lnTo>
                <a:lnTo>
                  <a:pt x="42337" y="71137"/>
                </a:lnTo>
                <a:lnTo>
                  <a:pt x="49829" y="66639"/>
                </a:lnTo>
                <a:lnTo>
                  <a:pt x="53543" y="63213"/>
                </a:lnTo>
                <a:lnTo>
                  <a:pt x="36276" y="63213"/>
                </a:lnTo>
                <a:lnTo>
                  <a:pt x="27942" y="61417"/>
                </a:lnTo>
                <a:lnTo>
                  <a:pt x="20113" y="55850"/>
                </a:lnTo>
                <a:lnTo>
                  <a:pt x="14305" y="46242"/>
                </a:lnTo>
                <a:lnTo>
                  <a:pt x="12032" y="32324"/>
                </a:lnTo>
                <a:lnTo>
                  <a:pt x="26929" y="31904"/>
                </a:lnTo>
                <a:lnTo>
                  <a:pt x="40025" y="30978"/>
                </a:lnTo>
                <a:lnTo>
                  <a:pt x="53875" y="29631"/>
                </a:lnTo>
                <a:lnTo>
                  <a:pt x="57826" y="29631"/>
                </a:lnTo>
                <a:lnTo>
                  <a:pt x="57826" y="25500"/>
                </a:lnTo>
                <a:lnTo>
                  <a:pt x="13468" y="25500"/>
                </a:lnTo>
                <a:lnTo>
                  <a:pt x="16162" y="13468"/>
                </a:lnTo>
                <a:lnTo>
                  <a:pt x="22807" y="6644"/>
                </a:lnTo>
                <a:lnTo>
                  <a:pt x="49491" y="6644"/>
                </a:lnTo>
                <a:lnTo>
                  <a:pt x="43052" y="2070"/>
                </a:lnTo>
                <a:lnTo>
                  <a:pt x="33582" y="0"/>
                </a:lnTo>
                <a:close/>
              </a:path>
              <a:path w="58420" h="74294">
                <a:moveTo>
                  <a:pt x="55132" y="55131"/>
                </a:moveTo>
                <a:lnTo>
                  <a:pt x="48488" y="60519"/>
                </a:lnTo>
                <a:lnTo>
                  <a:pt x="43100" y="63213"/>
                </a:lnTo>
                <a:lnTo>
                  <a:pt x="53543" y="63213"/>
                </a:lnTo>
                <a:lnTo>
                  <a:pt x="57826" y="59262"/>
                </a:lnTo>
                <a:lnTo>
                  <a:pt x="55132" y="55131"/>
                </a:lnTo>
                <a:close/>
              </a:path>
              <a:path w="58420" h="74294">
                <a:moveTo>
                  <a:pt x="49491" y="6644"/>
                </a:moveTo>
                <a:lnTo>
                  <a:pt x="38970" y="6644"/>
                </a:lnTo>
                <a:lnTo>
                  <a:pt x="44357" y="13468"/>
                </a:lnTo>
                <a:lnTo>
                  <a:pt x="44357" y="24243"/>
                </a:lnTo>
                <a:lnTo>
                  <a:pt x="43100" y="25500"/>
                </a:lnTo>
                <a:lnTo>
                  <a:pt x="57826" y="25500"/>
                </a:lnTo>
                <a:lnTo>
                  <a:pt x="57826" y="24243"/>
                </a:lnTo>
                <a:lnTo>
                  <a:pt x="55932" y="15303"/>
                </a:lnTo>
                <a:lnTo>
                  <a:pt x="50755" y="7542"/>
                </a:lnTo>
                <a:lnTo>
                  <a:pt x="49491" y="6644"/>
                </a:lnTo>
                <a:close/>
              </a:path>
            </a:pathLst>
          </a:custGeom>
          <a:solidFill>
            <a:srgbClr val="000000"/>
          </a:solidFill>
        </p:spPr>
        <p:txBody>
          <a:bodyPr wrap="square" lIns="0" tIns="0" rIns="0" bIns="0" rtlCol="0"/>
          <a:lstStyle/>
          <a:p>
            <a:endParaRPr/>
          </a:p>
        </p:txBody>
      </p:sp>
      <p:sp>
        <p:nvSpPr>
          <p:cNvPr id="40" name="object 40"/>
          <p:cNvSpPr/>
          <p:nvPr/>
        </p:nvSpPr>
        <p:spPr>
          <a:xfrm>
            <a:off x="8552880" y="1970680"/>
            <a:ext cx="77470" cy="116205"/>
          </a:xfrm>
          <a:custGeom>
            <a:avLst/>
            <a:gdLst/>
            <a:ahLst/>
            <a:cxnLst/>
            <a:rect l="l" t="t" r="r" b="b"/>
            <a:pathLst>
              <a:path w="77470" h="116205">
                <a:moveTo>
                  <a:pt x="48488" y="41842"/>
                </a:moveTo>
                <a:lnTo>
                  <a:pt x="41843" y="41842"/>
                </a:lnTo>
                <a:lnTo>
                  <a:pt x="26213" y="44923"/>
                </a:lnTo>
                <a:lnTo>
                  <a:pt x="12840" y="53425"/>
                </a:lnTo>
                <a:lnTo>
                  <a:pt x="3507" y="66238"/>
                </a:lnTo>
                <a:lnTo>
                  <a:pt x="0" y="82249"/>
                </a:lnTo>
                <a:lnTo>
                  <a:pt x="2937" y="96587"/>
                </a:lnTo>
                <a:lnTo>
                  <a:pt x="10303" y="107121"/>
                </a:lnTo>
                <a:lnTo>
                  <a:pt x="19925" y="113614"/>
                </a:lnTo>
                <a:lnTo>
                  <a:pt x="29631" y="115831"/>
                </a:lnTo>
                <a:lnTo>
                  <a:pt x="32325" y="115831"/>
                </a:lnTo>
                <a:lnTo>
                  <a:pt x="36456" y="114573"/>
                </a:lnTo>
                <a:lnTo>
                  <a:pt x="43100" y="111880"/>
                </a:lnTo>
                <a:lnTo>
                  <a:pt x="52618" y="105056"/>
                </a:lnTo>
                <a:lnTo>
                  <a:pt x="37713" y="105056"/>
                </a:lnTo>
                <a:lnTo>
                  <a:pt x="29603" y="103479"/>
                </a:lnTo>
                <a:lnTo>
                  <a:pt x="22268" y="98501"/>
                </a:lnTo>
                <a:lnTo>
                  <a:pt x="16954" y="89752"/>
                </a:lnTo>
                <a:lnTo>
                  <a:pt x="14905" y="76861"/>
                </a:lnTo>
                <a:lnTo>
                  <a:pt x="17136" y="62730"/>
                </a:lnTo>
                <a:lnTo>
                  <a:pt x="22650" y="54054"/>
                </a:lnTo>
                <a:lnTo>
                  <a:pt x="29679" y="49688"/>
                </a:lnTo>
                <a:lnTo>
                  <a:pt x="36456" y="48487"/>
                </a:lnTo>
                <a:lnTo>
                  <a:pt x="64651" y="48487"/>
                </a:lnTo>
                <a:lnTo>
                  <a:pt x="64651" y="44536"/>
                </a:lnTo>
                <a:lnTo>
                  <a:pt x="52618" y="44536"/>
                </a:lnTo>
                <a:lnTo>
                  <a:pt x="48488" y="41842"/>
                </a:lnTo>
                <a:close/>
              </a:path>
              <a:path w="77470" h="116205">
                <a:moveTo>
                  <a:pt x="76862" y="105056"/>
                </a:moveTo>
                <a:lnTo>
                  <a:pt x="52618" y="105056"/>
                </a:lnTo>
                <a:lnTo>
                  <a:pt x="52618" y="115831"/>
                </a:lnTo>
                <a:lnTo>
                  <a:pt x="61957" y="111880"/>
                </a:lnTo>
                <a:lnTo>
                  <a:pt x="74169" y="110443"/>
                </a:lnTo>
                <a:lnTo>
                  <a:pt x="76862" y="109186"/>
                </a:lnTo>
                <a:lnTo>
                  <a:pt x="76862" y="105056"/>
                </a:lnTo>
                <a:close/>
              </a:path>
              <a:path w="77470" h="116205">
                <a:moveTo>
                  <a:pt x="64651" y="48487"/>
                </a:moveTo>
                <a:lnTo>
                  <a:pt x="41843" y="48487"/>
                </a:lnTo>
                <a:lnTo>
                  <a:pt x="48488" y="51181"/>
                </a:lnTo>
                <a:lnTo>
                  <a:pt x="52618" y="56568"/>
                </a:lnTo>
                <a:lnTo>
                  <a:pt x="52618" y="99668"/>
                </a:lnTo>
                <a:lnTo>
                  <a:pt x="48488" y="103799"/>
                </a:lnTo>
                <a:lnTo>
                  <a:pt x="43100" y="105056"/>
                </a:lnTo>
                <a:lnTo>
                  <a:pt x="66087" y="105056"/>
                </a:lnTo>
                <a:lnTo>
                  <a:pt x="64651" y="103799"/>
                </a:lnTo>
                <a:lnTo>
                  <a:pt x="64651" y="48487"/>
                </a:lnTo>
                <a:close/>
              </a:path>
              <a:path w="77470" h="116205">
                <a:moveTo>
                  <a:pt x="64651" y="0"/>
                </a:moveTo>
                <a:lnTo>
                  <a:pt x="59263" y="1436"/>
                </a:lnTo>
                <a:lnTo>
                  <a:pt x="48488" y="4130"/>
                </a:lnTo>
                <a:lnTo>
                  <a:pt x="40406" y="5387"/>
                </a:lnTo>
                <a:lnTo>
                  <a:pt x="40406" y="9517"/>
                </a:lnTo>
                <a:lnTo>
                  <a:pt x="51182" y="9517"/>
                </a:lnTo>
                <a:lnTo>
                  <a:pt x="52618" y="10774"/>
                </a:lnTo>
                <a:lnTo>
                  <a:pt x="52618" y="44536"/>
                </a:lnTo>
                <a:lnTo>
                  <a:pt x="64651" y="44536"/>
                </a:lnTo>
                <a:lnTo>
                  <a:pt x="64651" y="0"/>
                </a:lnTo>
                <a:close/>
              </a:path>
            </a:pathLst>
          </a:custGeom>
          <a:solidFill>
            <a:srgbClr val="000000"/>
          </a:solidFill>
        </p:spPr>
        <p:txBody>
          <a:bodyPr wrap="square" lIns="0" tIns="0" rIns="0" bIns="0" rtlCol="0"/>
          <a:lstStyle/>
          <a:p>
            <a:endParaRPr/>
          </a:p>
        </p:txBody>
      </p:sp>
      <p:sp>
        <p:nvSpPr>
          <p:cNvPr id="41" name="object 41"/>
          <p:cNvSpPr/>
          <p:nvPr/>
        </p:nvSpPr>
        <p:spPr>
          <a:xfrm>
            <a:off x="8637823" y="1981453"/>
            <a:ext cx="35560" cy="104139"/>
          </a:xfrm>
          <a:custGeom>
            <a:avLst/>
            <a:gdLst/>
            <a:ahLst/>
            <a:cxnLst/>
            <a:rect l="l" t="t" r="r" b="b"/>
            <a:pathLst>
              <a:path w="35559" h="104139">
                <a:moveTo>
                  <a:pt x="21550" y="0"/>
                </a:moveTo>
                <a:lnTo>
                  <a:pt x="12032" y="0"/>
                </a:lnTo>
                <a:lnTo>
                  <a:pt x="8081" y="4130"/>
                </a:lnTo>
                <a:lnTo>
                  <a:pt x="8081" y="13468"/>
                </a:lnTo>
                <a:lnTo>
                  <a:pt x="12032" y="17599"/>
                </a:lnTo>
                <a:lnTo>
                  <a:pt x="21550" y="17599"/>
                </a:lnTo>
                <a:lnTo>
                  <a:pt x="24244" y="13468"/>
                </a:lnTo>
                <a:lnTo>
                  <a:pt x="24244" y="4130"/>
                </a:lnTo>
                <a:lnTo>
                  <a:pt x="21550" y="0"/>
                </a:lnTo>
                <a:close/>
              </a:path>
              <a:path w="35559" h="104139">
                <a:moveTo>
                  <a:pt x="35019" y="98411"/>
                </a:moveTo>
                <a:lnTo>
                  <a:pt x="0" y="98411"/>
                </a:lnTo>
                <a:lnTo>
                  <a:pt x="0" y="103799"/>
                </a:lnTo>
                <a:lnTo>
                  <a:pt x="35019" y="103799"/>
                </a:lnTo>
                <a:lnTo>
                  <a:pt x="35019" y="98411"/>
                </a:lnTo>
                <a:close/>
              </a:path>
              <a:path w="35559" h="104139">
                <a:moveTo>
                  <a:pt x="24244" y="31067"/>
                </a:moveTo>
                <a:lnTo>
                  <a:pt x="17419" y="33761"/>
                </a:lnTo>
                <a:lnTo>
                  <a:pt x="9338" y="36455"/>
                </a:lnTo>
                <a:lnTo>
                  <a:pt x="1257" y="37712"/>
                </a:lnTo>
                <a:lnTo>
                  <a:pt x="1257" y="40406"/>
                </a:lnTo>
                <a:lnTo>
                  <a:pt x="10775" y="41842"/>
                </a:lnTo>
                <a:lnTo>
                  <a:pt x="10775" y="96974"/>
                </a:lnTo>
                <a:lnTo>
                  <a:pt x="9338" y="98411"/>
                </a:lnTo>
                <a:lnTo>
                  <a:pt x="24244" y="98411"/>
                </a:lnTo>
                <a:lnTo>
                  <a:pt x="24244" y="31067"/>
                </a:lnTo>
                <a:close/>
              </a:path>
            </a:pathLst>
          </a:custGeom>
          <a:solidFill>
            <a:srgbClr val="000000"/>
          </a:solidFill>
        </p:spPr>
        <p:txBody>
          <a:bodyPr wrap="square" lIns="0" tIns="0" rIns="0" bIns="0" rtlCol="0"/>
          <a:lstStyle/>
          <a:p>
            <a:endParaRPr/>
          </a:p>
        </p:txBody>
      </p:sp>
      <p:sp>
        <p:nvSpPr>
          <p:cNvPr id="42" name="object 42"/>
          <p:cNvSpPr/>
          <p:nvPr/>
        </p:nvSpPr>
        <p:spPr>
          <a:xfrm>
            <a:off x="8682181" y="2012523"/>
            <a:ext cx="63500" cy="74295"/>
          </a:xfrm>
          <a:custGeom>
            <a:avLst/>
            <a:gdLst/>
            <a:ahLst/>
            <a:cxnLst/>
            <a:rect l="l" t="t" r="r" b="b"/>
            <a:pathLst>
              <a:path w="63500" h="74294">
                <a:moveTo>
                  <a:pt x="45794" y="6644"/>
                </a:moveTo>
                <a:lnTo>
                  <a:pt x="32325" y="6644"/>
                </a:lnTo>
                <a:lnTo>
                  <a:pt x="37713" y="13468"/>
                </a:lnTo>
                <a:lnTo>
                  <a:pt x="37713" y="28194"/>
                </a:lnTo>
                <a:lnTo>
                  <a:pt x="34126" y="30458"/>
                </a:lnTo>
                <a:lnTo>
                  <a:pt x="28150" y="33110"/>
                </a:lnTo>
                <a:lnTo>
                  <a:pt x="13468" y="38969"/>
                </a:lnTo>
                <a:lnTo>
                  <a:pt x="4130" y="41663"/>
                </a:lnTo>
                <a:lnTo>
                  <a:pt x="0" y="47050"/>
                </a:lnTo>
                <a:lnTo>
                  <a:pt x="0" y="53874"/>
                </a:lnTo>
                <a:lnTo>
                  <a:pt x="1431" y="61563"/>
                </a:lnTo>
                <a:lnTo>
                  <a:pt x="5387" y="67972"/>
                </a:lnTo>
                <a:lnTo>
                  <a:pt x="11364" y="72360"/>
                </a:lnTo>
                <a:lnTo>
                  <a:pt x="18856" y="73988"/>
                </a:lnTo>
                <a:lnTo>
                  <a:pt x="24244" y="73988"/>
                </a:lnTo>
                <a:lnTo>
                  <a:pt x="32325" y="68600"/>
                </a:lnTo>
                <a:lnTo>
                  <a:pt x="36276" y="64649"/>
                </a:lnTo>
                <a:lnTo>
                  <a:pt x="20293" y="64649"/>
                </a:lnTo>
                <a:lnTo>
                  <a:pt x="13468" y="60519"/>
                </a:lnTo>
                <a:lnTo>
                  <a:pt x="13468" y="45793"/>
                </a:lnTo>
                <a:lnTo>
                  <a:pt x="17599" y="43099"/>
                </a:lnTo>
                <a:lnTo>
                  <a:pt x="22987" y="40406"/>
                </a:lnTo>
                <a:lnTo>
                  <a:pt x="26937" y="38969"/>
                </a:lnTo>
                <a:lnTo>
                  <a:pt x="35019" y="35018"/>
                </a:lnTo>
                <a:lnTo>
                  <a:pt x="37713" y="33582"/>
                </a:lnTo>
                <a:lnTo>
                  <a:pt x="49924" y="33582"/>
                </a:lnTo>
                <a:lnTo>
                  <a:pt x="49924" y="16162"/>
                </a:lnTo>
                <a:lnTo>
                  <a:pt x="48488" y="9338"/>
                </a:lnTo>
                <a:lnTo>
                  <a:pt x="45794" y="6644"/>
                </a:lnTo>
                <a:close/>
              </a:path>
              <a:path w="63500" h="74294">
                <a:moveTo>
                  <a:pt x="61957" y="61956"/>
                </a:moveTo>
                <a:lnTo>
                  <a:pt x="60700" y="63213"/>
                </a:lnTo>
                <a:lnTo>
                  <a:pt x="37713" y="63213"/>
                </a:lnTo>
                <a:lnTo>
                  <a:pt x="39149" y="65906"/>
                </a:lnTo>
                <a:lnTo>
                  <a:pt x="40406" y="68600"/>
                </a:lnTo>
                <a:lnTo>
                  <a:pt x="41843" y="71294"/>
                </a:lnTo>
                <a:lnTo>
                  <a:pt x="44537" y="72731"/>
                </a:lnTo>
                <a:lnTo>
                  <a:pt x="47231" y="73988"/>
                </a:lnTo>
                <a:lnTo>
                  <a:pt x="49924" y="73988"/>
                </a:lnTo>
                <a:lnTo>
                  <a:pt x="63393" y="65906"/>
                </a:lnTo>
                <a:lnTo>
                  <a:pt x="61957" y="61956"/>
                </a:lnTo>
                <a:close/>
              </a:path>
              <a:path w="63500" h="74294">
                <a:moveTo>
                  <a:pt x="49924" y="33582"/>
                </a:moveTo>
                <a:lnTo>
                  <a:pt x="37713" y="33582"/>
                </a:lnTo>
                <a:lnTo>
                  <a:pt x="37713" y="59262"/>
                </a:lnTo>
                <a:lnTo>
                  <a:pt x="35019" y="61956"/>
                </a:lnTo>
                <a:lnTo>
                  <a:pt x="29631" y="64649"/>
                </a:lnTo>
                <a:lnTo>
                  <a:pt x="36276" y="64649"/>
                </a:lnTo>
                <a:lnTo>
                  <a:pt x="37713" y="63213"/>
                </a:lnTo>
                <a:lnTo>
                  <a:pt x="53875" y="63213"/>
                </a:lnTo>
                <a:lnTo>
                  <a:pt x="49924" y="60519"/>
                </a:lnTo>
                <a:lnTo>
                  <a:pt x="49924" y="33582"/>
                </a:lnTo>
                <a:close/>
              </a:path>
              <a:path w="63500" h="74294">
                <a:moveTo>
                  <a:pt x="35019" y="0"/>
                </a:moveTo>
                <a:lnTo>
                  <a:pt x="29631" y="0"/>
                </a:lnTo>
                <a:lnTo>
                  <a:pt x="22661" y="2441"/>
                </a:lnTo>
                <a:lnTo>
                  <a:pt x="1436" y="16162"/>
                </a:lnTo>
                <a:lnTo>
                  <a:pt x="1436" y="21549"/>
                </a:lnTo>
                <a:lnTo>
                  <a:pt x="5387" y="24243"/>
                </a:lnTo>
                <a:lnTo>
                  <a:pt x="9518" y="24243"/>
                </a:lnTo>
                <a:lnTo>
                  <a:pt x="12211" y="22807"/>
                </a:lnTo>
                <a:lnTo>
                  <a:pt x="12211" y="21549"/>
                </a:lnTo>
                <a:lnTo>
                  <a:pt x="13468" y="16162"/>
                </a:lnTo>
                <a:lnTo>
                  <a:pt x="14905" y="12032"/>
                </a:lnTo>
                <a:lnTo>
                  <a:pt x="17599" y="10774"/>
                </a:lnTo>
                <a:lnTo>
                  <a:pt x="18856" y="8081"/>
                </a:lnTo>
                <a:lnTo>
                  <a:pt x="21550" y="6644"/>
                </a:lnTo>
                <a:lnTo>
                  <a:pt x="45794" y="6644"/>
                </a:lnTo>
                <a:lnTo>
                  <a:pt x="43100" y="3950"/>
                </a:lnTo>
                <a:lnTo>
                  <a:pt x="39149" y="1257"/>
                </a:lnTo>
                <a:lnTo>
                  <a:pt x="35019" y="0"/>
                </a:lnTo>
                <a:close/>
              </a:path>
            </a:pathLst>
          </a:custGeom>
          <a:solidFill>
            <a:srgbClr val="000000"/>
          </a:solidFill>
        </p:spPr>
        <p:txBody>
          <a:bodyPr wrap="square" lIns="0" tIns="0" rIns="0" bIns="0" rtlCol="0"/>
          <a:lstStyle/>
          <a:p>
            <a:endParaRPr/>
          </a:p>
        </p:txBody>
      </p:sp>
      <p:sp>
        <p:nvSpPr>
          <p:cNvPr id="43" name="object 43"/>
          <p:cNvSpPr/>
          <p:nvPr/>
        </p:nvSpPr>
        <p:spPr>
          <a:xfrm>
            <a:off x="8749528" y="2012523"/>
            <a:ext cx="80010" cy="73025"/>
          </a:xfrm>
          <a:custGeom>
            <a:avLst/>
            <a:gdLst/>
            <a:ahLst/>
            <a:cxnLst/>
            <a:rect l="l" t="t" r="r" b="b"/>
            <a:pathLst>
              <a:path w="80009" h="73025">
                <a:moveTo>
                  <a:pt x="35198" y="67343"/>
                </a:moveTo>
                <a:lnTo>
                  <a:pt x="0" y="67343"/>
                </a:lnTo>
                <a:lnTo>
                  <a:pt x="0" y="72731"/>
                </a:lnTo>
                <a:lnTo>
                  <a:pt x="35198" y="72731"/>
                </a:lnTo>
                <a:lnTo>
                  <a:pt x="35198" y="67343"/>
                </a:lnTo>
                <a:close/>
              </a:path>
              <a:path w="80009" h="73025">
                <a:moveTo>
                  <a:pt x="79556" y="67343"/>
                </a:moveTo>
                <a:lnTo>
                  <a:pt x="45974" y="67343"/>
                </a:lnTo>
                <a:lnTo>
                  <a:pt x="45974" y="72731"/>
                </a:lnTo>
                <a:lnTo>
                  <a:pt x="79556" y="72731"/>
                </a:lnTo>
                <a:lnTo>
                  <a:pt x="79556" y="67343"/>
                </a:lnTo>
                <a:close/>
              </a:path>
              <a:path w="80009" h="73025">
                <a:moveTo>
                  <a:pt x="48667" y="0"/>
                </a:moveTo>
                <a:lnTo>
                  <a:pt x="44537" y="0"/>
                </a:lnTo>
                <a:lnTo>
                  <a:pt x="40586" y="2693"/>
                </a:lnTo>
                <a:lnTo>
                  <a:pt x="35198" y="5387"/>
                </a:lnTo>
                <a:lnTo>
                  <a:pt x="31068" y="8081"/>
                </a:lnTo>
                <a:lnTo>
                  <a:pt x="28374" y="9338"/>
                </a:lnTo>
                <a:lnTo>
                  <a:pt x="24244" y="12032"/>
                </a:lnTo>
                <a:lnTo>
                  <a:pt x="12211" y="12032"/>
                </a:lnTo>
                <a:lnTo>
                  <a:pt x="12211" y="65906"/>
                </a:lnTo>
                <a:lnTo>
                  <a:pt x="10775" y="67343"/>
                </a:lnTo>
                <a:lnTo>
                  <a:pt x="25680" y="67343"/>
                </a:lnTo>
                <a:lnTo>
                  <a:pt x="24244" y="65906"/>
                </a:lnTo>
                <a:lnTo>
                  <a:pt x="24244" y="17419"/>
                </a:lnTo>
                <a:lnTo>
                  <a:pt x="29631" y="13468"/>
                </a:lnTo>
                <a:lnTo>
                  <a:pt x="36456" y="9338"/>
                </a:lnTo>
                <a:lnTo>
                  <a:pt x="66056" y="9338"/>
                </a:lnTo>
                <a:lnTo>
                  <a:pt x="64493" y="6532"/>
                </a:lnTo>
                <a:lnTo>
                  <a:pt x="57717" y="1692"/>
                </a:lnTo>
                <a:lnTo>
                  <a:pt x="48667" y="0"/>
                </a:lnTo>
                <a:close/>
              </a:path>
              <a:path w="80009" h="73025">
                <a:moveTo>
                  <a:pt x="66056" y="9338"/>
                </a:moveTo>
                <a:lnTo>
                  <a:pt x="52618" y="9338"/>
                </a:lnTo>
                <a:lnTo>
                  <a:pt x="56749" y="16162"/>
                </a:lnTo>
                <a:lnTo>
                  <a:pt x="56749" y="65906"/>
                </a:lnTo>
                <a:lnTo>
                  <a:pt x="55312" y="67343"/>
                </a:lnTo>
                <a:lnTo>
                  <a:pt x="70218" y="67343"/>
                </a:lnTo>
                <a:lnTo>
                  <a:pt x="70218" y="24243"/>
                </a:lnTo>
                <a:lnTo>
                  <a:pt x="68745" y="14167"/>
                </a:lnTo>
                <a:lnTo>
                  <a:pt x="66056" y="9338"/>
                </a:lnTo>
                <a:close/>
              </a:path>
              <a:path w="80009" h="73025">
                <a:moveTo>
                  <a:pt x="24244" y="0"/>
                </a:moveTo>
                <a:lnTo>
                  <a:pt x="17599" y="2693"/>
                </a:lnTo>
                <a:lnTo>
                  <a:pt x="10775" y="5387"/>
                </a:lnTo>
                <a:lnTo>
                  <a:pt x="2693" y="6644"/>
                </a:lnTo>
                <a:lnTo>
                  <a:pt x="2693" y="9338"/>
                </a:lnTo>
                <a:lnTo>
                  <a:pt x="10775" y="12032"/>
                </a:lnTo>
                <a:lnTo>
                  <a:pt x="24244" y="12032"/>
                </a:lnTo>
                <a:lnTo>
                  <a:pt x="24244" y="0"/>
                </a:lnTo>
                <a:close/>
              </a:path>
            </a:pathLst>
          </a:custGeom>
          <a:solidFill>
            <a:srgbClr val="000000"/>
          </a:solidFill>
        </p:spPr>
        <p:txBody>
          <a:bodyPr wrap="square" lIns="0" tIns="0" rIns="0" bIns="0" rtlCol="0"/>
          <a:lstStyle/>
          <a:p>
            <a:endParaRPr/>
          </a:p>
        </p:txBody>
      </p:sp>
      <p:sp>
        <p:nvSpPr>
          <p:cNvPr id="44" name="object 44"/>
          <p:cNvSpPr/>
          <p:nvPr/>
        </p:nvSpPr>
        <p:spPr>
          <a:xfrm>
            <a:off x="8495052" y="2166064"/>
            <a:ext cx="105410" cy="109220"/>
          </a:xfrm>
          <a:custGeom>
            <a:avLst/>
            <a:gdLst/>
            <a:ahLst/>
            <a:cxnLst/>
            <a:rect l="l" t="t" r="r" b="b"/>
            <a:pathLst>
              <a:path w="105409" h="109219">
                <a:moveTo>
                  <a:pt x="53875" y="0"/>
                </a:moveTo>
                <a:lnTo>
                  <a:pt x="31214" y="4649"/>
                </a:lnTo>
                <a:lnTo>
                  <a:pt x="14277" y="16993"/>
                </a:lnTo>
                <a:lnTo>
                  <a:pt x="3670" y="34623"/>
                </a:lnTo>
                <a:lnTo>
                  <a:pt x="0" y="55131"/>
                </a:lnTo>
                <a:lnTo>
                  <a:pt x="4026" y="76656"/>
                </a:lnTo>
                <a:lnTo>
                  <a:pt x="15107" y="93719"/>
                </a:lnTo>
                <a:lnTo>
                  <a:pt x="31744" y="104957"/>
                </a:lnTo>
                <a:lnTo>
                  <a:pt x="52439" y="109006"/>
                </a:lnTo>
                <a:lnTo>
                  <a:pt x="72631" y="105092"/>
                </a:lnTo>
                <a:lnTo>
                  <a:pt x="76702" y="102362"/>
                </a:lnTo>
                <a:lnTo>
                  <a:pt x="55132" y="102362"/>
                </a:lnTo>
                <a:lnTo>
                  <a:pt x="39421" y="98532"/>
                </a:lnTo>
                <a:lnTo>
                  <a:pt x="27095" y="87883"/>
                </a:lnTo>
                <a:lnTo>
                  <a:pt x="19044" y="71678"/>
                </a:lnTo>
                <a:lnTo>
                  <a:pt x="16162" y="51181"/>
                </a:lnTo>
                <a:lnTo>
                  <a:pt x="18982" y="30919"/>
                </a:lnTo>
                <a:lnTo>
                  <a:pt x="26601" y="16633"/>
                </a:lnTo>
                <a:lnTo>
                  <a:pt x="37755" y="8173"/>
                </a:lnTo>
                <a:lnTo>
                  <a:pt x="51182" y="5387"/>
                </a:lnTo>
                <a:lnTo>
                  <a:pt x="75956" y="5387"/>
                </a:lnTo>
                <a:lnTo>
                  <a:pt x="73237" y="3647"/>
                </a:lnTo>
                <a:lnTo>
                  <a:pt x="53875" y="0"/>
                </a:lnTo>
                <a:close/>
              </a:path>
              <a:path w="105409" h="109219">
                <a:moveTo>
                  <a:pt x="75956" y="5387"/>
                </a:moveTo>
                <a:lnTo>
                  <a:pt x="51182" y="5387"/>
                </a:lnTo>
                <a:lnTo>
                  <a:pt x="65560" y="8656"/>
                </a:lnTo>
                <a:lnTo>
                  <a:pt x="77581" y="18474"/>
                </a:lnTo>
                <a:lnTo>
                  <a:pt x="85830" y="34858"/>
                </a:lnTo>
                <a:lnTo>
                  <a:pt x="88895" y="57825"/>
                </a:lnTo>
                <a:lnTo>
                  <a:pt x="86271" y="77285"/>
                </a:lnTo>
                <a:lnTo>
                  <a:pt x="79085" y="91205"/>
                </a:lnTo>
                <a:lnTo>
                  <a:pt x="68363" y="99570"/>
                </a:lnTo>
                <a:lnTo>
                  <a:pt x="55132" y="102362"/>
                </a:lnTo>
                <a:lnTo>
                  <a:pt x="76702" y="102362"/>
                </a:lnTo>
                <a:lnTo>
                  <a:pt x="89389" y="93854"/>
                </a:lnTo>
                <a:lnTo>
                  <a:pt x="100826" y="76050"/>
                </a:lnTo>
                <a:lnTo>
                  <a:pt x="105057" y="52438"/>
                </a:lnTo>
                <a:lnTo>
                  <a:pt x="100848" y="30607"/>
                </a:lnTo>
                <a:lnTo>
                  <a:pt x="89568" y="14097"/>
                </a:lnTo>
                <a:lnTo>
                  <a:pt x="75956" y="5387"/>
                </a:lnTo>
                <a:close/>
              </a:path>
            </a:pathLst>
          </a:custGeom>
          <a:solidFill>
            <a:srgbClr val="000000"/>
          </a:solidFill>
        </p:spPr>
        <p:txBody>
          <a:bodyPr wrap="square" lIns="0" tIns="0" rIns="0" bIns="0" rtlCol="0"/>
          <a:lstStyle/>
          <a:p>
            <a:endParaRPr/>
          </a:p>
        </p:txBody>
      </p:sp>
      <p:sp>
        <p:nvSpPr>
          <p:cNvPr id="45" name="object 45"/>
          <p:cNvSpPr/>
          <p:nvPr/>
        </p:nvSpPr>
        <p:spPr>
          <a:xfrm>
            <a:off x="8614836" y="2166064"/>
            <a:ext cx="63500" cy="109220"/>
          </a:xfrm>
          <a:custGeom>
            <a:avLst/>
            <a:gdLst/>
            <a:ahLst/>
            <a:cxnLst/>
            <a:rect l="l" t="t" r="r" b="b"/>
            <a:pathLst>
              <a:path w="63500" h="109219">
                <a:moveTo>
                  <a:pt x="5387" y="76681"/>
                </a:moveTo>
                <a:lnTo>
                  <a:pt x="0" y="78118"/>
                </a:lnTo>
                <a:lnTo>
                  <a:pt x="1436" y="86199"/>
                </a:lnTo>
                <a:lnTo>
                  <a:pt x="2704" y="99688"/>
                </a:lnTo>
                <a:lnTo>
                  <a:pt x="4130" y="102362"/>
                </a:lnTo>
                <a:lnTo>
                  <a:pt x="5387" y="103619"/>
                </a:lnTo>
                <a:lnTo>
                  <a:pt x="8081" y="105056"/>
                </a:lnTo>
                <a:lnTo>
                  <a:pt x="12211" y="106313"/>
                </a:lnTo>
                <a:lnTo>
                  <a:pt x="16162" y="107749"/>
                </a:lnTo>
                <a:lnTo>
                  <a:pt x="21550" y="109006"/>
                </a:lnTo>
                <a:lnTo>
                  <a:pt x="28374" y="109006"/>
                </a:lnTo>
                <a:lnTo>
                  <a:pt x="42937" y="106630"/>
                </a:lnTo>
                <a:lnTo>
                  <a:pt x="50139" y="102362"/>
                </a:lnTo>
                <a:lnTo>
                  <a:pt x="31068" y="102362"/>
                </a:lnTo>
                <a:lnTo>
                  <a:pt x="20416" y="99668"/>
                </a:lnTo>
                <a:lnTo>
                  <a:pt x="12705" y="93091"/>
                </a:lnTo>
                <a:lnTo>
                  <a:pt x="7733" y="84709"/>
                </a:lnTo>
                <a:lnTo>
                  <a:pt x="5387" y="76681"/>
                </a:lnTo>
                <a:close/>
              </a:path>
              <a:path w="63500" h="109219">
                <a:moveTo>
                  <a:pt x="43100" y="0"/>
                </a:moveTo>
                <a:lnTo>
                  <a:pt x="36456" y="0"/>
                </a:lnTo>
                <a:lnTo>
                  <a:pt x="22089" y="2334"/>
                </a:lnTo>
                <a:lnTo>
                  <a:pt x="11493" y="8575"/>
                </a:lnTo>
                <a:lnTo>
                  <a:pt x="4938" y="17576"/>
                </a:lnTo>
                <a:lnTo>
                  <a:pt x="2693" y="28194"/>
                </a:lnTo>
                <a:lnTo>
                  <a:pt x="5387" y="39715"/>
                </a:lnTo>
                <a:lnTo>
                  <a:pt x="12122" y="48307"/>
                </a:lnTo>
                <a:lnTo>
                  <a:pt x="20876" y="54610"/>
                </a:lnTo>
                <a:lnTo>
                  <a:pt x="29631" y="59262"/>
                </a:lnTo>
                <a:lnTo>
                  <a:pt x="37954" y="64136"/>
                </a:lnTo>
                <a:lnTo>
                  <a:pt x="44357" y="69296"/>
                </a:lnTo>
                <a:lnTo>
                  <a:pt x="48471" y="75500"/>
                </a:lnTo>
                <a:lnTo>
                  <a:pt x="49924" y="83506"/>
                </a:lnTo>
                <a:lnTo>
                  <a:pt x="48670" y="91528"/>
                </a:lnTo>
                <a:lnTo>
                  <a:pt x="45008" y="97446"/>
                </a:lnTo>
                <a:lnTo>
                  <a:pt x="39090" y="101108"/>
                </a:lnTo>
                <a:lnTo>
                  <a:pt x="31068" y="102362"/>
                </a:lnTo>
                <a:lnTo>
                  <a:pt x="50139" y="102362"/>
                </a:lnTo>
                <a:lnTo>
                  <a:pt x="53965" y="100095"/>
                </a:lnTo>
                <a:lnTo>
                  <a:pt x="60952" y="90293"/>
                </a:lnTo>
                <a:lnTo>
                  <a:pt x="63393" y="78118"/>
                </a:lnTo>
                <a:lnTo>
                  <a:pt x="60876" y="66577"/>
                </a:lnTo>
                <a:lnTo>
                  <a:pt x="54437" y="57848"/>
                </a:lnTo>
                <a:lnTo>
                  <a:pt x="45741" y="51172"/>
                </a:lnTo>
                <a:lnTo>
                  <a:pt x="36456" y="45793"/>
                </a:lnTo>
                <a:lnTo>
                  <a:pt x="27602" y="41646"/>
                </a:lnTo>
                <a:lnTo>
                  <a:pt x="21258" y="36859"/>
                </a:lnTo>
                <a:lnTo>
                  <a:pt x="17439" y="30792"/>
                </a:lnTo>
                <a:lnTo>
                  <a:pt x="16162" y="22807"/>
                </a:lnTo>
                <a:lnTo>
                  <a:pt x="16162" y="13468"/>
                </a:lnTo>
                <a:lnTo>
                  <a:pt x="21550" y="5387"/>
                </a:lnTo>
                <a:lnTo>
                  <a:pt x="56569" y="5387"/>
                </a:lnTo>
                <a:lnTo>
                  <a:pt x="56569" y="3950"/>
                </a:lnTo>
                <a:lnTo>
                  <a:pt x="49924" y="1257"/>
                </a:lnTo>
                <a:lnTo>
                  <a:pt x="43100" y="0"/>
                </a:lnTo>
                <a:close/>
              </a:path>
              <a:path w="63500" h="109219">
                <a:moveTo>
                  <a:pt x="56569" y="5387"/>
                </a:moveTo>
                <a:lnTo>
                  <a:pt x="33762" y="5387"/>
                </a:lnTo>
                <a:lnTo>
                  <a:pt x="42208" y="7239"/>
                </a:lnTo>
                <a:lnTo>
                  <a:pt x="47859" y="12121"/>
                </a:lnTo>
                <a:lnTo>
                  <a:pt x="51490" y="19024"/>
                </a:lnTo>
                <a:lnTo>
                  <a:pt x="53875" y="26937"/>
                </a:lnTo>
                <a:lnTo>
                  <a:pt x="59263" y="25500"/>
                </a:lnTo>
                <a:lnTo>
                  <a:pt x="58006" y="16162"/>
                </a:lnTo>
                <a:lnTo>
                  <a:pt x="56569" y="9338"/>
                </a:lnTo>
                <a:lnTo>
                  <a:pt x="56569" y="5387"/>
                </a:lnTo>
                <a:close/>
              </a:path>
            </a:pathLst>
          </a:custGeom>
          <a:solidFill>
            <a:srgbClr val="000000"/>
          </a:solidFill>
        </p:spPr>
        <p:txBody>
          <a:bodyPr wrap="square" lIns="0" tIns="0" rIns="0" bIns="0" rtlCol="0"/>
          <a:lstStyle/>
          <a:p>
            <a:endParaRPr/>
          </a:p>
        </p:txBody>
      </p:sp>
      <p:sp>
        <p:nvSpPr>
          <p:cNvPr id="46" name="object 46"/>
          <p:cNvSpPr/>
          <p:nvPr/>
        </p:nvSpPr>
        <p:spPr>
          <a:xfrm>
            <a:off x="121785" y="2426100"/>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47" name="object 47"/>
          <p:cNvSpPr/>
          <p:nvPr/>
        </p:nvSpPr>
        <p:spPr>
          <a:xfrm>
            <a:off x="163548" y="2603890"/>
            <a:ext cx="1165369" cy="154800"/>
          </a:xfrm>
          <a:prstGeom prst="rect">
            <a:avLst/>
          </a:prstGeom>
          <a:blipFill>
            <a:blip r:embed="rId5" cstate="print"/>
            <a:stretch>
              <a:fillRect/>
            </a:stretch>
          </a:blipFill>
        </p:spPr>
        <p:txBody>
          <a:bodyPr wrap="square" lIns="0" tIns="0" rIns="0" bIns="0" rtlCol="0"/>
          <a:lstStyle/>
          <a:p>
            <a:endParaRPr/>
          </a:p>
        </p:txBody>
      </p:sp>
      <p:sp>
        <p:nvSpPr>
          <p:cNvPr id="48" name="object 48"/>
          <p:cNvSpPr/>
          <p:nvPr/>
        </p:nvSpPr>
        <p:spPr>
          <a:xfrm>
            <a:off x="1396281" y="2741833"/>
            <a:ext cx="28575" cy="0"/>
          </a:xfrm>
          <a:custGeom>
            <a:avLst/>
            <a:gdLst/>
            <a:ahLst/>
            <a:cxnLst/>
            <a:rect l="l" t="t" r="r" b="b"/>
            <a:pathLst>
              <a:path w="28575">
                <a:moveTo>
                  <a:pt x="0" y="0"/>
                </a:moveTo>
                <a:lnTo>
                  <a:pt x="28302" y="0"/>
                </a:lnTo>
              </a:path>
            </a:pathLst>
          </a:custGeom>
          <a:ln w="3809">
            <a:solidFill>
              <a:srgbClr val="000000"/>
            </a:solidFill>
          </a:ln>
        </p:spPr>
        <p:txBody>
          <a:bodyPr wrap="square" lIns="0" tIns="0" rIns="0" bIns="0" rtlCol="0"/>
          <a:lstStyle/>
          <a:p>
            <a:endParaRPr/>
          </a:p>
        </p:txBody>
      </p:sp>
      <p:sp>
        <p:nvSpPr>
          <p:cNvPr id="49" name="object 49"/>
          <p:cNvSpPr/>
          <p:nvPr/>
        </p:nvSpPr>
        <p:spPr>
          <a:xfrm>
            <a:off x="1396279" y="2739293"/>
            <a:ext cx="20955" cy="0"/>
          </a:xfrm>
          <a:custGeom>
            <a:avLst/>
            <a:gdLst/>
            <a:ahLst/>
            <a:cxnLst/>
            <a:rect l="l" t="t" r="r" b="b"/>
            <a:pathLst>
              <a:path w="20955">
                <a:moveTo>
                  <a:pt x="0" y="0"/>
                </a:moveTo>
                <a:lnTo>
                  <a:pt x="20791" y="0"/>
                </a:lnTo>
              </a:path>
            </a:pathLst>
          </a:custGeom>
          <a:ln w="3175">
            <a:solidFill>
              <a:srgbClr val="000000"/>
            </a:solidFill>
          </a:ln>
        </p:spPr>
        <p:txBody>
          <a:bodyPr wrap="square" lIns="0" tIns="0" rIns="0" bIns="0" rtlCol="0"/>
          <a:lstStyle/>
          <a:p>
            <a:endParaRPr/>
          </a:p>
        </p:txBody>
      </p:sp>
      <p:sp>
        <p:nvSpPr>
          <p:cNvPr id="50" name="object 50"/>
          <p:cNvSpPr/>
          <p:nvPr/>
        </p:nvSpPr>
        <p:spPr>
          <a:xfrm>
            <a:off x="1401676" y="2610391"/>
            <a:ext cx="0" cy="128270"/>
          </a:xfrm>
          <a:custGeom>
            <a:avLst/>
            <a:gdLst/>
            <a:ahLst/>
            <a:cxnLst/>
            <a:rect l="l" t="t" r="r" b="b"/>
            <a:pathLst>
              <a:path h="128269">
                <a:moveTo>
                  <a:pt x="0" y="0"/>
                </a:moveTo>
                <a:lnTo>
                  <a:pt x="0" y="128268"/>
                </a:lnTo>
              </a:path>
            </a:pathLst>
          </a:custGeom>
          <a:ln w="10793">
            <a:solidFill>
              <a:srgbClr val="000000"/>
            </a:solidFill>
          </a:ln>
        </p:spPr>
        <p:txBody>
          <a:bodyPr wrap="square" lIns="0" tIns="0" rIns="0" bIns="0" rtlCol="0"/>
          <a:lstStyle/>
          <a:p>
            <a:endParaRPr/>
          </a:p>
        </p:txBody>
      </p:sp>
      <p:sp>
        <p:nvSpPr>
          <p:cNvPr id="51" name="object 51"/>
          <p:cNvSpPr/>
          <p:nvPr/>
        </p:nvSpPr>
        <p:spPr>
          <a:xfrm>
            <a:off x="1396281" y="2609754"/>
            <a:ext cx="22225" cy="0"/>
          </a:xfrm>
          <a:custGeom>
            <a:avLst/>
            <a:gdLst/>
            <a:ahLst/>
            <a:cxnLst/>
            <a:rect l="l" t="t" r="r" b="b"/>
            <a:pathLst>
              <a:path w="22225">
                <a:moveTo>
                  <a:pt x="0" y="0"/>
                </a:moveTo>
                <a:lnTo>
                  <a:pt x="21634" y="0"/>
                </a:lnTo>
              </a:path>
            </a:pathLst>
          </a:custGeom>
          <a:ln w="3175">
            <a:solidFill>
              <a:srgbClr val="000000"/>
            </a:solidFill>
          </a:ln>
        </p:spPr>
        <p:txBody>
          <a:bodyPr wrap="square" lIns="0" tIns="0" rIns="0" bIns="0" rtlCol="0"/>
          <a:lstStyle/>
          <a:p>
            <a:endParaRPr/>
          </a:p>
        </p:txBody>
      </p:sp>
      <p:sp>
        <p:nvSpPr>
          <p:cNvPr id="52" name="object 52"/>
          <p:cNvSpPr/>
          <p:nvPr/>
        </p:nvSpPr>
        <p:spPr>
          <a:xfrm>
            <a:off x="1396281" y="2607214"/>
            <a:ext cx="28575" cy="0"/>
          </a:xfrm>
          <a:custGeom>
            <a:avLst/>
            <a:gdLst/>
            <a:ahLst/>
            <a:cxnLst/>
            <a:rect l="l" t="t" r="r" b="b"/>
            <a:pathLst>
              <a:path w="28575">
                <a:moveTo>
                  <a:pt x="0" y="0"/>
                </a:moveTo>
                <a:lnTo>
                  <a:pt x="28302" y="0"/>
                </a:lnTo>
              </a:path>
            </a:pathLst>
          </a:custGeom>
          <a:ln w="3809">
            <a:solidFill>
              <a:srgbClr val="000000"/>
            </a:solidFill>
          </a:ln>
        </p:spPr>
        <p:txBody>
          <a:bodyPr wrap="square" lIns="0" tIns="0" rIns="0" bIns="0" rtlCol="0"/>
          <a:lstStyle/>
          <a:p>
            <a:endParaRPr/>
          </a:p>
        </p:txBody>
      </p:sp>
      <p:sp>
        <p:nvSpPr>
          <p:cNvPr id="53" name="object 53"/>
          <p:cNvSpPr/>
          <p:nvPr/>
        </p:nvSpPr>
        <p:spPr>
          <a:xfrm>
            <a:off x="1438051" y="2615920"/>
            <a:ext cx="66040" cy="102870"/>
          </a:xfrm>
          <a:custGeom>
            <a:avLst/>
            <a:gdLst/>
            <a:ahLst/>
            <a:cxnLst/>
            <a:rect l="l" t="t" r="r" b="b"/>
            <a:pathLst>
              <a:path w="66040" h="102869">
                <a:moveTo>
                  <a:pt x="53998" y="10774"/>
                </a:moveTo>
                <a:lnTo>
                  <a:pt x="26937" y="10774"/>
                </a:lnTo>
                <a:lnTo>
                  <a:pt x="35008" y="12248"/>
                </a:lnTo>
                <a:lnTo>
                  <a:pt x="40927" y="16499"/>
                </a:lnTo>
                <a:lnTo>
                  <a:pt x="44570" y="23275"/>
                </a:lnTo>
                <a:lnTo>
                  <a:pt x="45812" y="32324"/>
                </a:lnTo>
                <a:lnTo>
                  <a:pt x="43981" y="42406"/>
                </a:lnTo>
                <a:lnTo>
                  <a:pt x="19508" y="78486"/>
                </a:lnTo>
                <a:lnTo>
                  <a:pt x="0" y="98411"/>
                </a:lnTo>
                <a:lnTo>
                  <a:pt x="0" y="102362"/>
                </a:lnTo>
                <a:lnTo>
                  <a:pt x="59281" y="102362"/>
                </a:lnTo>
                <a:lnTo>
                  <a:pt x="61975" y="94281"/>
                </a:lnTo>
                <a:lnTo>
                  <a:pt x="62776" y="90330"/>
                </a:lnTo>
                <a:lnTo>
                  <a:pt x="16162" y="90330"/>
                </a:lnTo>
                <a:lnTo>
                  <a:pt x="37731" y="66086"/>
                </a:lnTo>
                <a:lnTo>
                  <a:pt x="46780" y="55575"/>
                </a:lnTo>
                <a:lnTo>
                  <a:pt x="53557" y="45973"/>
                </a:lnTo>
                <a:lnTo>
                  <a:pt x="57808" y="36640"/>
                </a:lnTo>
                <a:lnTo>
                  <a:pt x="59281" y="26937"/>
                </a:lnTo>
                <a:lnTo>
                  <a:pt x="57155" y="15379"/>
                </a:lnTo>
                <a:lnTo>
                  <a:pt x="53998" y="10774"/>
                </a:lnTo>
                <a:close/>
              </a:path>
              <a:path w="66040" h="102869">
                <a:moveTo>
                  <a:pt x="60628" y="79555"/>
                </a:moveTo>
                <a:lnTo>
                  <a:pt x="56587" y="90330"/>
                </a:lnTo>
                <a:lnTo>
                  <a:pt x="62776" y="90330"/>
                </a:lnTo>
                <a:lnTo>
                  <a:pt x="63322" y="87636"/>
                </a:lnTo>
                <a:lnTo>
                  <a:pt x="66015" y="80812"/>
                </a:lnTo>
                <a:lnTo>
                  <a:pt x="60628" y="79555"/>
                </a:lnTo>
                <a:close/>
              </a:path>
              <a:path w="66040" h="102869">
                <a:moveTo>
                  <a:pt x="32325" y="0"/>
                </a:moveTo>
                <a:lnTo>
                  <a:pt x="22897" y="0"/>
                </a:lnTo>
                <a:lnTo>
                  <a:pt x="16162" y="4130"/>
                </a:lnTo>
                <a:lnTo>
                  <a:pt x="10775" y="9517"/>
                </a:lnTo>
                <a:lnTo>
                  <a:pt x="1346" y="22986"/>
                </a:lnTo>
                <a:lnTo>
                  <a:pt x="5387" y="25680"/>
                </a:lnTo>
                <a:lnTo>
                  <a:pt x="8944" y="20472"/>
                </a:lnTo>
                <a:lnTo>
                  <a:pt x="13637" y="15668"/>
                </a:lnTo>
                <a:lnTo>
                  <a:pt x="19593" y="12144"/>
                </a:lnTo>
                <a:lnTo>
                  <a:pt x="26937" y="10774"/>
                </a:lnTo>
                <a:lnTo>
                  <a:pt x="53998" y="10774"/>
                </a:lnTo>
                <a:lnTo>
                  <a:pt x="51366" y="6936"/>
                </a:lnTo>
                <a:lnTo>
                  <a:pt x="42795" y="1759"/>
                </a:lnTo>
                <a:lnTo>
                  <a:pt x="32325" y="0"/>
                </a:lnTo>
                <a:close/>
              </a:path>
            </a:pathLst>
          </a:custGeom>
          <a:solidFill>
            <a:srgbClr val="000000"/>
          </a:solidFill>
        </p:spPr>
        <p:txBody>
          <a:bodyPr wrap="square" lIns="0" tIns="0" rIns="0" bIns="0" rtlCol="0"/>
          <a:lstStyle/>
          <a:p>
            <a:endParaRPr/>
          </a:p>
        </p:txBody>
      </p:sp>
      <p:sp>
        <p:nvSpPr>
          <p:cNvPr id="54" name="object 54"/>
          <p:cNvSpPr/>
          <p:nvPr/>
        </p:nvSpPr>
        <p:spPr>
          <a:xfrm>
            <a:off x="1514844" y="2615922"/>
            <a:ext cx="60960" cy="104139"/>
          </a:xfrm>
          <a:custGeom>
            <a:avLst/>
            <a:gdLst/>
            <a:ahLst/>
            <a:cxnLst/>
            <a:rect l="l" t="t" r="r" b="b"/>
            <a:pathLst>
              <a:path w="60959" h="104139">
                <a:moveTo>
                  <a:pt x="5387" y="86199"/>
                </a:moveTo>
                <a:lnTo>
                  <a:pt x="4040" y="86199"/>
                </a:lnTo>
                <a:lnTo>
                  <a:pt x="2693" y="87636"/>
                </a:lnTo>
                <a:lnTo>
                  <a:pt x="1346" y="88893"/>
                </a:lnTo>
                <a:lnTo>
                  <a:pt x="0" y="90330"/>
                </a:lnTo>
                <a:lnTo>
                  <a:pt x="0" y="95717"/>
                </a:lnTo>
                <a:lnTo>
                  <a:pt x="2693" y="98411"/>
                </a:lnTo>
                <a:lnTo>
                  <a:pt x="4040" y="99668"/>
                </a:lnTo>
                <a:lnTo>
                  <a:pt x="10775" y="103799"/>
                </a:lnTo>
                <a:lnTo>
                  <a:pt x="18856" y="103799"/>
                </a:lnTo>
                <a:lnTo>
                  <a:pt x="29936" y="101694"/>
                </a:lnTo>
                <a:lnTo>
                  <a:pt x="42387" y="95717"/>
                </a:lnTo>
                <a:lnTo>
                  <a:pt x="17509" y="95717"/>
                </a:lnTo>
                <a:lnTo>
                  <a:pt x="10775" y="91587"/>
                </a:lnTo>
                <a:lnTo>
                  <a:pt x="6734" y="87636"/>
                </a:lnTo>
                <a:lnTo>
                  <a:pt x="5387" y="86199"/>
                </a:lnTo>
                <a:close/>
              </a:path>
              <a:path w="60959" h="104139">
                <a:moveTo>
                  <a:pt x="53592" y="49924"/>
                </a:moveTo>
                <a:lnTo>
                  <a:pt x="25608" y="49924"/>
                </a:lnTo>
                <a:lnTo>
                  <a:pt x="32953" y="51195"/>
                </a:lnTo>
                <a:lnTo>
                  <a:pt x="39919" y="55109"/>
                </a:lnTo>
                <a:lnTo>
                  <a:pt x="45117" y="61818"/>
                </a:lnTo>
                <a:lnTo>
                  <a:pt x="47159" y="71474"/>
                </a:lnTo>
                <a:lnTo>
                  <a:pt x="45517" y="82611"/>
                </a:lnTo>
                <a:lnTo>
                  <a:pt x="41098" y="90128"/>
                </a:lnTo>
                <a:lnTo>
                  <a:pt x="34658" y="94379"/>
                </a:lnTo>
                <a:lnTo>
                  <a:pt x="26955" y="95717"/>
                </a:lnTo>
                <a:lnTo>
                  <a:pt x="42387" y="95717"/>
                </a:lnTo>
                <a:lnTo>
                  <a:pt x="43789" y="95044"/>
                </a:lnTo>
                <a:lnTo>
                  <a:pt x="55619" y="83343"/>
                </a:lnTo>
                <a:lnTo>
                  <a:pt x="60628" y="66086"/>
                </a:lnTo>
                <a:lnTo>
                  <a:pt x="58944" y="57525"/>
                </a:lnTo>
                <a:lnTo>
                  <a:pt x="54230" y="50395"/>
                </a:lnTo>
                <a:lnTo>
                  <a:pt x="53592" y="49924"/>
                </a:lnTo>
                <a:close/>
              </a:path>
              <a:path w="60959" h="104139">
                <a:moveTo>
                  <a:pt x="49738" y="9517"/>
                </a:moveTo>
                <a:lnTo>
                  <a:pt x="33690" y="9517"/>
                </a:lnTo>
                <a:lnTo>
                  <a:pt x="40424" y="14905"/>
                </a:lnTo>
                <a:lnTo>
                  <a:pt x="40424" y="24243"/>
                </a:lnTo>
                <a:lnTo>
                  <a:pt x="38509" y="32406"/>
                </a:lnTo>
                <a:lnTo>
                  <a:pt x="33183" y="38767"/>
                </a:lnTo>
                <a:lnTo>
                  <a:pt x="25075" y="43613"/>
                </a:lnTo>
                <a:lnTo>
                  <a:pt x="14815" y="47230"/>
                </a:lnTo>
                <a:lnTo>
                  <a:pt x="16162" y="51181"/>
                </a:lnTo>
                <a:lnTo>
                  <a:pt x="18856" y="51181"/>
                </a:lnTo>
                <a:lnTo>
                  <a:pt x="22897" y="49924"/>
                </a:lnTo>
                <a:lnTo>
                  <a:pt x="53592" y="49924"/>
                </a:lnTo>
                <a:lnTo>
                  <a:pt x="46990" y="45050"/>
                </a:lnTo>
                <a:lnTo>
                  <a:pt x="37731" y="41842"/>
                </a:lnTo>
                <a:lnTo>
                  <a:pt x="37731" y="40406"/>
                </a:lnTo>
                <a:lnTo>
                  <a:pt x="41771" y="37712"/>
                </a:lnTo>
                <a:lnTo>
                  <a:pt x="47159" y="35018"/>
                </a:lnTo>
                <a:lnTo>
                  <a:pt x="48506" y="32324"/>
                </a:lnTo>
                <a:lnTo>
                  <a:pt x="52546" y="29631"/>
                </a:lnTo>
                <a:lnTo>
                  <a:pt x="53893" y="25680"/>
                </a:lnTo>
                <a:lnTo>
                  <a:pt x="53893" y="21549"/>
                </a:lnTo>
                <a:lnTo>
                  <a:pt x="52210" y="13106"/>
                </a:lnTo>
                <a:lnTo>
                  <a:pt x="49738" y="9517"/>
                </a:lnTo>
                <a:close/>
              </a:path>
              <a:path w="60959" h="104139">
                <a:moveTo>
                  <a:pt x="30996" y="0"/>
                </a:moveTo>
                <a:lnTo>
                  <a:pt x="21550" y="0"/>
                </a:lnTo>
                <a:lnTo>
                  <a:pt x="14815" y="4130"/>
                </a:lnTo>
                <a:lnTo>
                  <a:pt x="9428" y="9517"/>
                </a:lnTo>
                <a:lnTo>
                  <a:pt x="2693" y="18856"/>
                </a:lnTo>
                <a:lnTo>
                  <a:pt x="6734" y="22986"/>
                </a:lnTo>
                <a:lnTo>
                  <a:pt x="9428" y="16162"/>
                </a:lnTo>
                <a:lnTo>
                  <a:pt x="16162" y="9517"/>
                </a:lnTo>
                <a:lnTo>
                  <a:pt x="49738" y="9517"/>
                </a:lnTo>
                <a:lnTo>
                  <a:pt x="47496" y="6262"/>
                </a:lnTo>
                <a:lnTo>
                  <a:pt x="40256" y="1675"/>
                </a:lnTo>
                <a:lnTo>
                  <a:pt x="30996" y="0"/>
                </a:lnTo>
                <a:close/>
              </a:path>
            </a:pathLst>
          </a:custGeom>
          <a:solidFill>
            <a:srgbClr val="000000"/>
          </a:solidFill>
        </p:spPr>
        <p:txBody>
          <a:bodyPr wrap="square" lIns="0" tIns="0" rIns="0" bIns="0" rtlCol="0"/>
          <a:lstStyle/>
          <a:p>
            <a:endParaRPr/>
          </a:p>
        </p:txBody>
      </p:sp>
      <p:sp>
        <p:nvSpPr>
          <p:cNvPr id="55" name="object 55"/>
          <p:cNvSpPr/>
          <p:nvPr/>
        </p:nvSpPr>
        <p:spPr>
          <a:xfrm>
            <a:off x="1591635" y="2605147"/>
            <a:ext cx="27305" cy="139065"/>
          </a:xfrm>
          <a:custGeom>
            <a:avLst/>
            <a:gdLst/>
            <a:ahLst/>
            <a:cxnLst/>
            <a:rect l="l" t="t" r="r" b="b"/>
            <a:pathLst>
              <a:path w="27305" h="139064">
                <a:moveTo>
                  <a:pt x="26955" y="0"/>
                </a:moveTo>
                <a:lnTo>
                  <a:pt x="0" y="0"/>
                </a:lnTo>
                <a:lnTo>
                  <a:pt x="0" y="4130"/>
                </a:lnTo>
                <a:lnTo>
                  <a:pt x="16180" y="5387"/>
                </a:lnTo>
                <a:lnTo>
                  <a:pt x="17527" y="6824"/>
                </a:lnTo>
                <a:lnTo>
                  <a:pt x="17527" y="131993"/>
                </a:lnTo>
                <a:lnTo>
                  <a:pt x="16180" y="133430"/>
                </a:lnTo>
                <a:lnTo>
                  <a:pt x="0" y="134687"/>
                </a:lnTo>
                <a:lnTo>
                  <a:pt x="0" y="138817"/>
                </a:lnTo>
                <a:lnTo>
                  <a:pt x="26955" y="138817"/>
                </a:lnTo>
                <a:lnTo>
                  <a:pt x="26955" y="0"/>
                </a:lnTo>
                <a:close/>
              </a:path>
            </a:pathLst>
          </a:custGeom>
          <a:solidFill>
            <a:srgbClr val="000000"/>
          </a:solidFill>
        </p:spPr>
        <p:txBody>
          <a:bodyPr wrap="square" lIns="0" tIns="0" rIns="0" bIns="0" rtlCol="0"/>
          <a:lstStyle/>
          <a:p>
            <a:endParaRPr/>
          </a:p>
        </p:txBody>
      </p:sp>
      <p:sp>
        <p:nvSpPr>
          <p:cNvPr id="56" name="object 56"/>
          <p:cNvSpPr/>
          <p:nvPr/>
        </p:nvSpPr>
        <p:spPr>
          <a:xfrm>
            <a:off x="2211333" y="2512300"/>
            <a:ext cx="62230" cy="100965"/>
          </a:xfrm>
          <a:custGeom>
            <a:avLst/>
            <a:gdLst/>
            <a:ahLst/>
            <a:cxnLst/>
            <a:rect l="l" t="t" r="r" b="b"/>
            <a:pathLst>
              <a:path w="62230" h="100964">
                <a:moveTo>
                  <a:pt x="6824" y="83506"/>
                </a:moveTo>
                <a:lnTo>
                  <a:pt x="5387" y="83506"/>
                </a:lnTo>
                <a:lnTo>
                  <a:pt x="4130" y="84763"/>
                </a:lnTo>
                <a:lnTo>
                  <a:pt x="1436" y="86199"/>
                </a:lnTo>
                <a:lnTo>
                  <a:pt x="0" y="88893"/>
                </a:lnTo>
                <a:lnTo>
                  <a:pt x="0" y="91587"/>
                </a:lnTo>
                <a:lnTo>
                  <a:pt x="1436" y="92844"/>
                </a:lnTo>
                <a:lnTo>
                  <a:pt x="2693" y="95538"/>
                </a:lnTo>
                <a:lnTo>
                  <a:pt x="5387" y="98231"/>
                </a:lnTo>
                <a:lnTo>
                  <a:pt x="12211" y="100925"/>
                </a:lnTo>
                <a:lnTo>
                  <a:pt x="18856" y="100925"/>
                </a:lnTo>
                <a:lnTo>
                  <a:pt x="26169" y="100201"/>
                </a:lnTo>
                <a:lnTo>
                  <a:pt x="33582" y="98097"/>
                </a:lnTo>
                <a:lnTo>
                  <a:pt x="40726" y="94713"/>
                </a:lnTo>
                <a:lnTo>
                  <a:pt x="43390" y="92844"/>
                </a:lnTo>
                <a:lnTo>
                  <a:pt x="17599" y="92844"/>
                </a:lnTo>
                <a:lnTo>
                  <a:pt x="10775" y="87456"/>
                </a:lnTo>
                <a:lnTo>
                  <a:pt x="6824" y="83506"/>
                </a:lnTo>
                <a:close/>
              </a:path>
              <a:path w="62230" h="100964">
                <a:moveTo>
                  <a:pt x="54245" y="44357"/>
                </a:moveTo>
                <a:lnTo>
                  <a:pt x="21550" y="44357"/>
                </a:lnTo>
                <a:lnTo>
                  <a:pt x="33184" y="46251"/>
                </a:lnTo>
                <a:lnTo>
                  <a:pt x="41619" y="51428"/>
                </a:lnTo>
                <a:lnTo>
                  <a:pt x="46754" y="59130"/>
                </a:lnTo>
                <a:lnTo>
                  <a:pt x="48488" y="68600"/>
                </a:lnTo>
                <a:lnTo>
                  <a:pt x="47037" y="78070"/>
                </a:lnTo>
                <a:lnTo>
                  <a:pt x="42943" y="85773"/>
                </a:lnTo>
                <a:lnTo>
                  <a:pt x="36593" y="90950"/>
                </a:lnTo>
                <a:lnTo>
                  <a:pt x="28374" y="92844"/>
                </a:lnTo>
                <a:lnTo>
                  <a:pt x="43390" y="92844"/>
                </a:lnTo>
                <a:lnTo>
                  <a:pt x="61957" y="63213"/>
                </a:lnTo>
                <a:lnTo>
                  <a:pt x="59959" y="53125"/>
                </a:lnTo>
                <a:lnTo>
                  <a:pt x="54245" y="44357"/>
                </a:lnTo>
                <a:close/>
              </a:path>
              <a:path w="62230" h="100964">
                <a:moveTo>
                  <a:pt x="58006" y="0"/>
                </a:moveTo>
                <a:lnTo>
                  <a:pt x="12211" y="0"/>
                </a:lnTo>
                <a:lnTo>
                  <a:pt x="5387" y="47050"/>
                </a:lnTo>
                <a:lnTo>
                  <a:pt x="8081" y="45793"/>
                </a:lnTo>
                <a:lnTo>
                  <a:pt x="14905" y="44357"/>
                </a:lnTo>
                <a:lnTo>
                  <a:pt x="54245" y="44357"/>
                </a:lnTo>
                <a:lnTo>
                  <a:pt x="54055" y="44065"/>
                </a:lnTo>
                <a:lnTo>
                  <a:pt x="48638" y="40406"/>
                </a:lnTo>
                <a:lnTo>
                  <a:pt x="12211" y="40406"/>
                </a:lnTo>
                <a:lnTo>
                  <a:pt x="16162" y="10774"/>
                </a:lnTo>
                <a:lnTo>
                  <a:pt x="53875" y="10774"/>
                </a:lnTo>
                <a:lnTo>
                  <a:pt x="58006" y="1257"/>
                </a:lnTo>
                <a:lnTo>
                  <a:pt x="58006" y="0"/>
                </a:lnTo>
                <a:close/>
              </a:path>
              <a:path w="62230" h="100964">
                <a:moveTo>
                  <a:pt x="31068" y="35018"/>
                </a:moveTo>
                <a:lnTo>
                  <a:pt x="26937" y="35018"/>
                </a:lnTo>
                <a:lnTo>
                  <a:pt x="18856" y="37712"/>
                </a:lnTo>
                <a:lnTo>
                  <a:pt x="12211" y="40406"/>
                </a:lnTo>
                <a:lnTo>
                  <a:pt x="48638" y="40406"/>
                </a:lnTo>
                <a:lnTo>
                  <a:pt x="44380" y="37530"/>
                </a:lnTo>
                <a:lnTo>
                  <a:pt x="31068" y="35018"/>
                </a:lnTo>
                <a:close/>
              </a:path>
            </a:pathLst>
          </a:custGeom>
          <a:solidFill>
            <a:srgbClr val="000000"/>
          </a:solidFill>
        </p:spPr>
        <p:txBody>
          <a:bodyPr wrap="square" lIns="0" tIns="0" rIns="0" bIns="0" rtlCol="0"/>
          <a:lstStyle/>
          <a:p>
            <a:endParaRPr/>
          </a:p>
        </p:txBody>
      </p:sp>
      <p:sp>
        <p:nvSpPr>
          <p:cNvPr id="57" name="object 57"/>
          <p:cNvSpPr/>
          <p:nvPr/>
        </p:nvSpPr>
        <p:spPr>
          <a:xfrm>
            <a:off x="2281372" y="2509607"/>
            <a:ext cx="66675" cy="102870"/>
          </a:xfrm>
          <a:custGeom>
            <a:avLst/>
            <a:gdLst/>
            <a:ahLst/>
            <a:cxnLst/>
            <a:rect l="l" t="t" r="r" b="b"/>
            <a:pathLst>
              <a:path w="66675" h="102869">
                <a:moveTo>
                  <a:pt x="54054" y="10774"/>
                </a:moveTo>
                <a:lnTo>
                  <a:pt x="26937" y="10774"/>
                </a:lnTo>
                <a:lnTo>
                  <a:pt x="35036" y="12248"/>
                </a:lnTo>
                <a:lnTo>
                  <a:pt x="40945" y="16499"/>
                </a:lnTo>
                <a:lnTo>
                  <a:pt x="44565" y="23275"/>
                </a:lnTo>
                <a:lnTo>
                  <a:pt x="45794" y="32324"/>
                </a:lnTo>
                <a:lnTo>
                  <a:pt x="44166" y="42404"/>
                </a:lnTo>
                <a:lnTo>
                  <a:pt x="39778" y="52348"/>
                </a:lnTo>
                <a:lnTo>
                  <a:pt x="33369" y="62023"/>
                </a:lnTo>
                <a:lnTo>
                  <a:pt x="25680" y="71294"/>
                </a:lnTo>
                <a:lnTo>
                  <a:pt x="20127" y="78382"/>
                </a:lnTo>
                <a:lnTo>
                  <a:pt x="13850" y="85301"/>
                </a:lnTo>
                <a:lnTo>
                  <a:pt x="7068" y="91952"/>
                </a:lnTo>
                <a:lnTo>
                  <a:pt x="0" y="98231"/>
                </a:lnTo>
                <a:lnTo>
                  <a:pt x="0" y="102362"/>
                </a:lnTo>
                <a:lnTo>
                  <a:pt x="60700" y="102362"/>
                </a:lnTo>
                <a:lnTo>
                  <a:pt x="61957" y="94281"/>
                </a:lnTo>
                <a:lnTo>
                  <a:pt x="62826" y="90150"/>
                </a:lnTo>
                <a:lnTo>
                  <a:pt x="16162" y="90150"/>
                </a:lnTo>
                <a:lnTo>
                  <a:pt x="39149" y="65906"/>
                </a:lnTo>
                <a:lnTo>
                  <a:pt x="47974" y="55499"/>
                </a:lnTo>
                <a:lnTo>
                  <a:pt x="54257" y="45950"/>
                </a:lnTo>
                <a:lnTo>
                  <a:pt x="58014" y="36637"/>
                </a:lnTo>
                <a:lnTo>
                  <a:pt x="59263" y="26937"/>
                </a:lnTo>
                <a:lnTo>
                  <a:pt x="57150" y="15303"/>
                </a:lnTo>
                <a:lnTo>
                  <a:pt x="54054" y="10774"/>
                </a:lnTo>
                <a:close/>
              </a:path>
              <a:path w="66675" h="102869">
                <a:moveTo>
                  <a:pt x="61957" y="79375"/>
                </a:moveTo>
                <a:lnTo>
                  <a:pt x="56569" y="90150"/>
                </a:lnTo>
                <a:lnTo>
                  <a:pt x="62826" y="90150"/>
                </a:lnTo>
                <a:lnTo>
                  <a:pt x="63393" y="87456"/>
                </a:lnTo>
                <a:lnTo>
                  <a:pt x="66087" y="80812"/>
                </a:lnTo>
                <a:lnTo>
                  <a:pt x="61957" y="79375"/>
                </a:lnTo>
                <a:close/>
              </a:path>
              <a:path w="66675" h="102869">
                <a:moveTo>
                  <a:pt x="32325" y="0"/>
                </a:moveTo>
                <a:lnTo>
                  <a:pt x="24244" y="0"/>
                </a:lnTo>
                <a:lnTo>
                  <a:pt x="16162" y="3950"/>
                </a:lnTo>
                <a:lnTo>
                  <a:pt x="10775" y="9338"/>
                </a:lnTo>
                <a:lnTo>
                  <a:pt x="2693" y="22807"/>
                </a:lnTo>
                <a:lnTo>
                  <a:pt x="5387" y="25500"/>
                </a:lnTo>
                <a:lnTo>
                  <a:pt x="8982" y="20396"/>
                </a:lnTo>
                <a:lnTo>
                  <a:pt x="13671" y="15646"/>
                </a:lnTo>
                <a:lnTo>
                  <a:pt x="19605" y="12141"/>
                </a:lnTo>
                <a:lnTo>
                  <a:pt x="26937" y="10774"/>
                </a:lnTo>
                <a:lnTo>
                  <a:pt x="54054" y="10774"/>
                </a:lnTo>
                <a:lnTo>
                  <a:pt x="51384" y="6869"/>
                </a:lnTo>
                <a:lnTo>
                  <a:pt x="42822" y="1734"/>
                </a:lnTo>
                <a:lnTo>
                  <a:pt x="32325" y="0"/>
                </a:lnTo>
                <a:close/>
              </a:path>
            </a:pathLst>
          </a:custGeom>
          <a:solidFill>
            <a:srgbClr val="000000"/>
          </a:solidFill>
        </p:spPr>
        <p:txBody>
          <a:bodyPr wrap="square" lIns="0" tIns="0" rIns="0" bIns="0" rtlCol="0"/>
          <a:lstStyle/>
          <a:p>
            <a:endParaRPr/>
          </a:p>
        </p:txBody>
      </p:sp>
      <p:sp>
        <p:nvSpPr>
          <p:cNvPr id="58" name="object 58"/>
          <p:cNvSpPr/>
          <p:nvPr/>
        </p:nvSpPr>
        <p:spPr>
          <a:xfrm>
            <a:off x="2400076" y="2497397"/>
            <a:ext cx="36830" cy="141605"/>
          </a:xfrm>
          <a:custGeom>
            <a:avLst/>
            <a:gdLst/>
            <a:ahLst/>
            <a:cxnLst/>
            <a:rect l="l" t="t" r="r" b="b"/>
            <a:pathLst>
              <a:path w="36830" h="141605">
                <a:moveTo>
                  <a:pt x="33582" y="0"/>
                </a:moveTo>
                <a:lnTo>
                  <a:pt x="18713" y="13797"/>
                </a:lnTo>
                <a:lnTo>
                  <a:pt x="8238" y="30506"/>
                </a:lnTo>
                <a:lnTo>
                  <a:pt x="2039" y="49472"/>
                </a:lnTo>
                <a:lnTo>
                  <a:pt x="0" y="70037"/>
                </a:lnTo>
                <a:lnTo>
                  <a:pt x="2039" y="91433"/>
                </a:lnTo>
                <a:lnTo>
                  <a:pt x="8238" y="110825"/>
                </a:lnTo>
                <a:lnTo>
                  <a:pt x="18713" y="127691"/>
                </a:lnTo>
                <a:lnTo>
                  <a:pt x="33582" y="141511"/>
                </a:lnTo>
                <a:lnTo>
                  <a:pt x="36276" y="137381"/>
                </a:lnTo>
                <a:lnTo>
                  <a:pt x="25669" y="125189"/>
                </a:lnTo>
                <a:lnTo>
                  <a:pt x="18093" y="109478"/>
                </a:lnTo>
                <a:lnTo>
                  <a:pt x="13547" y="91242"/>
                </a:lnTo>
                <a:lnTo>
                  <a:pt x="12032" y="71474"/>
                </a:lnTo>
                <a:lnTo>
                  <a:pt x="13547" y="50875"/>
                </a:lnTo>
                <a:lnTo>
                  <a:pt x="18093" y="32212"/>
                </a:lnTo>
                <a:lnTo>
                  <a:pt x="25669" y="16344"/>
                </a:lnTo>
                <a:lnTo>
                  <a:pt x="36276" y="4130"/>
                </a:lnTo>
                <a:lnTo>
                  <a:pt x="33582" y="0"/>
                </a:lnTo>
                <a:close/>
              </a:path>
            </a:pathLst>
          </a:custGeom>
          <a:solidFill>
            <a:srgbClr val="000000"/>
          </a:solidFill>
        </p:spPr>
        <p:txBody>
          <a:bodyPr wrap="square" lIns="0" tIns="0" rIns="0" bIns="0" rtlCol="0"/>
          <a:lstStyle/>
          <a:p>
            <a:endParaRPr/>
          </a:p>
        </p:txBody>
      </p:sp>
      <p:sp>
        <p:nvSpPr>
          <p:cNvPr id="59" name="object 59"/>
          <p:cNvSpPr/>
          <p:nvPr/>
        </p:nvSpPr>
        <p:spPr>
          <a:xfrm>
            <a:off x="2449823" y="2509609"/>
            <a:ext cx="60960" cy="104139"/>
          </a:xfrm>
          <a:custGeom>
            <a:avLst/>
            <a:gdLst/>
            <a:ahLst/>
            <a:cxnLst/>
            <a:rect l="l" t="t" r="r" b="b"/>
            <a:pathLst>
              <a:path w="60960" h="104139">
                <a:moveTo>
                  <a:pt x="5387" y="86199"/>
                </a:moveTo>
                <a:lnTo>
                  <a:pt x="4130" y="86199"/>
                </a:lnTo>
                <a:lnTo>
                  <a:pt x="2693" y="87456"/>
                </a:lnTo>
                <a:lnTo>
                  <a:pt x="1436" y="88893"/>
                </a:lnTo>
                <a:lnTo>
                  <a:pt x="153" y="90016"/>
                </a:lnTo>
                <a:lnTo>
                  <a:pt x="0" y="96974"/>
                </a:lnTo>
                <a:lnTo>
                  <a:pt x="2693" y="98231"/>
                </a:lnTo>
                <a:lnTo>
                  <a:pt x="4130" y="100925"/>
                </a:lnTo>
                <a:lnTo>
                  <a:pt x="10775" y="103619"/>
                </a:lnTo>
                <a:lnTo>
                  <a:pt x="18856" y="103619"/>
                </a:lnTo>
                <a:lnTo>
                  <a:pt x="29940" y="101514"/>
                </a:lnTo>
                <a:lnTo>
                  <a:pt x="42413" y="95538"/>
                </a:lnTo>
                <a:lnTo>
                  <a:pt x="17599" y="95538"/>
                </a:lnTo>
                <a:lnTo>
                  <a:pt x="10775" y="91587"/>
                </a:lnTo>
                <a:lnTo>
                  <a:pt x="6824" y="87456"/>
                </a:lnTo>
                <a:lnTo>
                  <a:pt x="5387" y="86199"/>
                </a:lnTo>
                <a:close/>
              </a:path>
              <a:path w="60960" h="104139">
                <a:moveTo>
                  <a:pt x="53530" y="49744"/>
                </a:moveTo>
                <a:lnTo>
                  <a:pt x="25680" y="49744"/>
                </a:lnTo>
                <a:lnTo>
                  <a:pt x="32987" y="51040"/>
                </a:lnTo>
                <a:lnTo>
                  <a:pt x="39957" y="54997"/>
                </a:lnTo>
                <a:lnTo>
                  <a:pt x="45177" y="61714"/>
                </a:lnTo>
                <a:lnTo>
                  <a:pt x="47231" y="71294"/>
                </a:lnTo>
                <a:lnTo>
                  <a:pt x="45575" y="82507"/>
                </a:lnTo>
                <a:lnTo>
                  <a:pt x="41125" y="90016"/>
                </a:lnTo>
                <a:lnTo>
                  <a:pt x="34654" y="94224"/>
                </a:lnTo>
                <a:lnTo>
                  <a:pt x="26937" y="95538"/>
                </a:lnTo>
                <a:lnTo>
                  <a:pt x="42413" y="95538"/>
                </a:lnTo>
                <a:lnTo>
                  <a:pt x="43819" y="94864"/>
                </a:lnTo>
                <a:lnTo>
                  <a:pt x="55677" y="83163"/>
                </a:lnTo>
                <a:lnTo>
                  <a:pt x="60700" y="65906"/>
                </a:lnTo>
                <a:lnTo>
                  <a:pt x="59002" y="57421"/>
                </a:lnTo>
                <a:lnTo>
                  <a:pt x="54257" y="50283"/>
                </a:lnTo>
                <a:lnTo>
                  <a:pt x="53530" y="49744"/>
                </a:lnTo>
                <a:close/>
              </a:path>
              <a:path w="60960" h="104139">
                <a:moveTo>
                  <a:pt x="49676" y="9338"/>
                </a:moveTo>
                <a:lnTo>
                  <a:pt x="33762" y="9338"/>
                </a:lnTo>
                <a:lnTo>
                  <a:pt x="40406" y="14725"/>
                </a:lnTo>
                <a:lnTo>
                  <a:pt x="40406" y="24243"/>
                </a:lnTo>
                <a:lnTo>
                  <a:pt x="38493" y="32327"/>
                </a:lnTo>
                <a:lnTo>
                  <a:pt x="33178" y="38677"/>
                </a:lnTo>
                <a:lnTo>
                  <a:pt x="25102" y="43512"/>
                </a:lnTo>
                <a:lnTo>
                  <a:pt x="14905" y="47050"/>
                </a:lnTo>
                <a:lnTo>
                  <a:pt x="16162" y="51181"/>
                </a:lnTo>
                <a:lnTo>
                  <a:pt x="18856" y="51181"/>
                </a:lnTo>
                <a:lnTo>
                  <a:pt x="22987" y="49744"/>
                </a:lnTo>
                <a:lnTo>
                  <a:pt x="53530" y="49744"/>
                </a:lnTo>
                <a:lnTo>
                  <a:pt x="46987" y="44895"/>
                </a:lnTo>
                <a:lnTo>
                  <a:pt x="37713" y="41663"/>
                </a:lnTo>
                <a:lnTo>
                  <a:pt x="37713" y="40406"/>
                </a:lnTo>
                <a:lnTo>
                  <a:pt x="41843" y="37712"/>
                </a:lnTo>
                <a:lnTo>
                  <a:pt x="47231" y="35018"/>
                </a:lnTo>
                <a:lnTo>
                  <a:pt x="48488" y="32324"/>
                </a:lnTo>
                <a:lnTo>
                  <a:pt x="52618" y="29631"/>
                </a:lnTo>
                <a:lnTo>
                  <a:pt x="53875" y="25500"/>
                </a:lnTo>
                <a:lnTo>
                  <a:pt x="53875" y="21549"/>
                </a:lnTo>
                <a:lnTo>
                  <a:pt x="52206" y="13030"/>
                </a:lnTo>
                <a:lnTo>
                  <a:pt x="49676" y="9338"/>
                </a:lnTo>
                <a:close/>
              </a:path>
              <a:path w="60960" h="104139">
                <a:moveTo>
                  <a:pt x="31068" y="0"/>
                </a:moveTo>
                <a:lnTo>
                  <a:pt x="21550" y="0"/>
                </a:lnTo>
                <a:lnTo>
                  <a:pt x="14905" y="3950"/>
                </a:lnTo>
                <a:lnTo>
                  <a:pt x="9518" y="9338"/>
                </a:lnTo>
                <a:lnTo>
                  <a:pt x="2693" y="18856"/>
                </a:lnTo>
                <a:lnTo>
                  <a:pt x="6824" y="22807"/>
                </a:lnTo>
                <a:lnTo>
                  <a:pt x="9518" y="16162"/>
                </a:lnTo>
                <a:lnTo>
                  <a:pt x="16162" y="9338"/>
                </a:lnTo>
                <a:lnTo>
                  <a:pt x="49676" y="9338"/>
                </a:lnTo>
                <a:lnTo>
                  <a:pt x="47523" y="6195"/>
                </a:lnTo>
                <a:lnTo>
                  <a:pt x="40314" y="1649"/>
                </a:lnTo>
                <a:lnTo>
                  <a:pt x="31068" y="0"/>
                </a:lnTo>
                <a:close/>
              </a:path>
            </a:pathLst>
          </a:custGeom>
          <a:solidFill>
            <a:srgbClr val="000000"/>
          </a:solidFill>
        </p:spPr>
        <p:txBody>
          <a:bodyPr wrap="square" lIns="0" tIns="0" rIns="0" bIns="0" rtlCol="0"/>
          <a:lstStyle/>
          <a:p>
            <a:endParaRPr/>
          </a:p>
        </p:txBody>
      </p:sp>
      <p:sp>
        <p:nvSpPr>
          <p:cNvPr id="60" name="object 60"/>
          <p:cNvSpPr/>
          <p:nvPr/>
        </p:nvSpPr>
        <p:spPr>
          <a:xfrm>
            <a:off x="2519862" y="2512300"/>
            <a:ext cx="66675" cy="100965"/>
          </a:xfrm>
          <a:custGeom>
            <a:avLst/>
            <a:gdLst/>
            <a:ahLst/>
            <a:cxnLst/>
            <a:rect l="l" t="t" r="r" b="b"/>
            <a:pathLst>
              <a:path w="66675" h="100964">
                <a:moveTo>
                  <a:pt x="61749" y="10774"/>
                </a:moveTo>
                <a:lnTo>
                  <a:pt x="55312" y="10774"/>
                </a:lnTo>
                <a:lnTo>
                  <a:pt x="44725" y="33175"/>
                </a:lnTo>
                <a:lnTo>
                  <a:pt x="33245" y="55693"/>
                </a:lnTo>
                <a:lnTo>
                  <a:pt x="20991" y="77975"/>
                </a:lnTo>
                <a:lnTo>
                  <a:pt x="8081" y="99668"/>
                </a:lnTo>
                <a:lnTo>
                  <a:pt x="9518" y="100925"/>
                </a:lnTo>
                <a:lnTo>
                  <a:pt x="20293" y="99668"/>
                </a:lnTo>
                <a:lnTo>
                  <a:pt x="32171" y="75200"/>
                </a:lnTo>
                <a:lnTo>
                  <a:pt x="43661" y="50462"/>
                </a:lnTo>
                <a:lnTo>
                  <a:pt x="61749" y="10774"/>
                </a:lnTo>
                <a:close/>
              </a:path>
              <a:path w="66675" h="100964">
                <a:moveTo>
                  <a:pt x="64651" y="0"/>
                </a:moveTo>
                <a:lnTo>
                  <a:pt x="4130" y="0"/>
                </a:lnTo>
                <a:lnTo>
                  <a:pt x="2693" y="6644"/>
                </a:lnTo>
                <a:lnTo>
                  <a:pt x="2693" y="13468"/>
                </a:lnTo>
                <a:lnTo>
                  <a:pt x="0" y="22807"/>
                </a:lnTo>
                <a:lnTo>
                  <a:pt x="5387" y="22807"/>
                </a:lnTo>
                <a:lnTo>
                  <a:pt x="8081" y="12032"/>
                </a:lnTo>
                <a:lnTo>
                  <a:pt x="9518" y="10774"/>
                </a:lnTo>
                <a:lnTo>
                  <a:pt x="61749" y="10774"/>
                </a:lnTo>
                <a:lnTo>
                  <a:pt x="66087" y="1257"/>
                </a:lnTo>
                <a:lnTo>
                  <a:pt x="64651" y="0"/>
                </a:lnTo>
                <a:close/>
              </a:path>
            </a:pathLst>
          </a:custGeom>
          <a:solidFill>
            <a:srgbClr val="000000"/>
          </a:solidFill>
        </p:spPr>
        <p:txBody>
          <a:bodyPr wrap="square" lIns="0" tIns="0" rIns="0" bIns="0" rtlCol="0"/>
          <a:lstStyle/>
          <a:p>
            <a:endParaRPr/>
          </a:p>
        </p:txBody>
      </p:sp>
      <p:sp>
        <p:nvSpPr>
          <p:cNvPr id="61" name="object 61"/>
          <p:cNvSpPr/>
          <p:nvPr/>
        </p:nvSpPr>
        <p:spPr>
          <a:xfrm>
            <a:off x="2587205" y="2575603"/>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62" name="object 62"/>
          <p:cNvSpPr/>
          <p:nvPr/>
        </p:nvSpPr>
        <p:spPr>
          <a:xfrm>
            <a:off x="2669458" y="2508170"/>
            <a:ext cx="66675" cy="105410"/>
          </a:xfrm>
          <a:custGeom>
            <a:avLst/>
            <a:gdLst/>
            <a:ahLst/>
            <a:cxnLst/>
            <a:rect l="l" t="t" r="r" b="b"/>
            <a:pathLst>
              <a:path w="66675" h="105410">
                <a:moveTo>
                  <a:pt x="61957" y="0"/>
                </a:moveTo>
                <a:lnTo>
                  <a:pt x="55312" y="1436"/>
                </a:lnTo>
                <a:lnTo>
                  <a:pt x="48488" y="4130"/>
                </a:lnTo>
                <a:lnTo>
                  <a:pt x="41664" y="5387"/>
                </a:lnTo>
                <a:lnTo>
                  <a:pt x="27804" y="12624"/>
                </a:lnTo>
                <a:lnTo>
                  <a:pt x="14299" y="24625"/>
                </a:lnTo>
                <a:lnTo>
                  <a:pt x="4060" y="42182"/>
                </a:lnTo>
                <a:lnTo>
                  <a:pt x="0" y="66086"/>
                </a:lnTo>
                <a:lnTo>
                  <a:pt x="2575" y="82403"/>
                </a:lnTo>
                <a:lnTo>
                  <a:pt x="9562" y="94662"/>
                </a:lnTo>
                <a:lnTo>
                  <a:pt x="19849" y="102376"/>
                </a:lnTo>
                <a:lnTo>
                  <a:pt x="32325" y="105056"/>
                </a:lnTo>
                <a:lnTo>
                  <a:pt x="46162" y="102236"/>
                </a:lnTo>
                <a:lnTo>
                  <a:pt x="49752" y="99668"/>
                </a:lnTo>
                <a:lnTo>
                  <a:pt x="36276" y="99668"/>
                </a:lnTo>
                <a:lnTo>
                  <a:pt x="27226" y="97050"/>
                </a:lnTo>
                <a:lnTo>
                  <a:pt x="20450" y="89769"/>
                </a:lnTo>
                <a:lnTo>
                  <a:pt x="16199" y="78682"/>
                </a:lnTo>
                <a:lnTo>
                  <a:pt x="14876" y="66086"/>
                </a:lnTo>
                <a:lnTo>
                  <a:pt x="14726" y="56568"/>
                </a:lnTo>
                <a:lnTo>
                  <a:pt x="16162" y="53874"/>
                </a:lnTo>
                <a:lnTo>
                  <a:pt x="20113" y="51181"/>
                </a:lnTo>
                <a:lnTo>
                  <a:pt x="25501" y="48487"/>
                </a:lnTo>
                <a:lnTo>
                  <a:pt x="16162" y="48487"/>
                </a:lnTo>
                <a:lnTo>
                  <a:pt x="37906" y="15733"/>
                </a:lnTo>
                <a:lnTo>
                  <a:pt x="58006" y="6824"/>
                </a:lnTo>
                <a:lnTo>
                  <a:pt x="63393" y="5387"/>
                </a:lnTo>
                <a:lnTo>
                  <a:pt x="61957" y="0"/>
                </a:lnTo>
                <a:close/>
              </a:path>
              <a:path w="66675" h="105410">
                <a:moveTo>
                  <a:pt x="37713" y="40406"/>
                </a:moveTo>
                <a:lnTo>
                  <a:pt x="33582" y="40406"/>
                </a:lnTo>
                <a:lnTo>
                  <a:pt x="30888" y="41842"/>
                </a:lnTo>
                <a:lnTo>
                  <a:pt x="26937" y="43099"/>
                </a:lnTo>
                <a:lnTo>
                  <a:pt x="16162" y="48487"/>
                </a:lnTo>
                <a:lnTo>
                  <a:pt x="30888" y="48487"/>
                </a:lnTo>
                <a:lnTo>
                  <a:pt x="40572" y="50802"/>
                </a:lnTo>
                <a:lnTo>
                  <a:pt x="47343" y="56905"/>
                </a:lnTo>
                <a:lnTo>
                  <a:pt x="51319" y="65533"/>
                </a:lnTo>
                <a:lnTo>
                  <a:pt x="52618" y="75424"/>
                </a:lnTo>
                <a:lnTo>
                  <a:pt x="51782" y="84364"/>
                </a:lnTo>
                <a:lnTo>
                  <a:pt x="49027" y="92126"/>
                </a:lnTo>
                <a:lnTo>
                  <a:pt x="43981" y="97597"/>
                </a:lnTo>
                <a:lnTo>
                  <a:pt x="36276" y="99668"/>
                </a:lnTo>
                <a:lnTo>
                  <a:pt x="49752" y="99668"/>
                </a:lnTo>
                <a:lnTo>
                  <a:pt x="56816" y="94617"/>
                </a:lnTo>
                <a:lnTo>
                  <a:pt x="63666" y="83464"/>
                </a:lnTo>
                <a:lnTo>
                  <a:pt x="66087" y="70037"/>
                </a:lnTo>
                <a:lnTo>
                  <a:pt x="63927" y="58588"/>
                </a:lnTo>
                <a:lnTo>
                  <a:pt x="57961" y="49160"/>
                </a:lnTo>
                <a:lnTo>
                  <a:pt x="48965" y="42763"/>
                </a:lnTo>
                <a:lnTo>
                  <a:pt x="37713" y="40406"/>
                </a:lnTo>
                <a:close/>
              </a:path>
            </a:pathLst>
          </a:custGeom>
          <a:solidFill>
            <a:srgbClr val="000000"/>
          </a:solidFill>
        </p:spPr>
        <p:txBody>
          <a:bodyPr wrap="square" lIns="0" tIns="0" rIns="0" bIns="0" rtlCol="0"/>
          <a:lstStyle/>
          <a:p>
            <a:endParaRPr/>
          </a:p>
        </p:txBody>
      </p:sp>
      <p:sp>
        <p:nvSpPr>
          <p:cNvPr id="63" name="object 63"/>
          <p:cNvSpPr/>
          <p:nvPr/>
        </p:nvSpPr>
        <p:spPr>
          <a:xfrm>
            <a:off x="2749014" y="2509607"/>
            <a:ext cx="70485" cy="102870"/>
          </a:xfrm>
          <a:custGeom>
            <a:avLst/>
            <a:gdLst/>
            <a:ahLst/>
            <a:cxnLst/>
            <a:rect l="l" t="t" r="r" b="b"/>
            <a:pathLst>
              <a:path w="70485" h="102869">
                <a:moveTo>
                  <a:pt x="55132" y="72731"/>
                </a:moveTo>
                <a:lnTo>
                  <a:pt x="41664" y="72731"/>
                </a:lnTo>
                <a:lnTo>
                  <a:pt x="41664" y="96974"/>
                </a:lnTo>
                <a:lnTo>
                  <a:pt x="26937" y="98231"/>
                </a:lnTo>
                <a:lnTo>
                  <a:pt x="26937" y="102362"/>
                </a:lnTo>
                <a:lnTo>
                  <a:pt x="68601" y="102362"/>
                </a:lnTo>
                <a:lnTo>
                  <a:pt x="68601" y="98231"/>
                </a:lnTo>
                <a:lnTo>
                  <a:pt x="55132" y="96974"/>
                </a:lnTo>
                <a:lnTo>
                  <a:pt x="55132" y="72731"/>
                </a:lnTo>
                <a:close/>
              </a:path>
              <a:path w="70485" h="102869">
                <a:moveTo>
                  <a:pt x="55132" y="0"/>
                </a:moveTo>
                <a:lnTo>
                  <a:pt x="48488" y="0"/>
                </a:lnTo>
                <a:lnTo>
                  <a:pt x="36366" y="17310"/>
                </a:lnTo>
                <a:lnTo>
                  <a:pt x="24244" y="34771"/>
                </a:lnTo>
                <a:lnTo>
                  <a:pt x="12122" y="51997"/>
                </a:lnTo>
                <a:lnTo>
                  <a:pt x="0" y="68600"/>
                </a:lnTo>
                <a:lnTo>
                  <a:pt x="0" y="72731"/>
                </a:lnTo>
                <a:lnTo>
                  <a:pt x="70038" y="72731"/>
                </a:lnTo>
                <a:lnTo>
                  <a:pt x="70038" y="65906"/>
                </a:lnTo>
                <a:lnTo>
                  <a:pt x="10775" y="65906"/>
                </a:lnTo>
                <a:lnTo>
                  <a:pt x="18025" y="53277"/>
                </a:lnTo>
                <a:lnTo>
                  <a:pt x="25680" y="41371"/>
                </a:lnTo>
                <a:lnTo>
                  <a:pt x="33605" y="29970"/>
                </a:lnTo>
                <a:lnTo>
                  <a:pt x="41664" y="18856"/>
                </a:lnTo>
                <a:lnTo>
                  <a:pt x="55132" y="18856"/>
                </a:lnTo>
                <a:lnTo>
                  <a:pt x="55132" y="0"/>
                </a:lnTo>
                <a:close/>
              </a:path>
              <a:path w="70485" h="102869">
                <a:moveTo>
                  <a:pt x="55132" y="18856"/>
                </a:moveTo>
                <a:lnTo>
                  <a:pt x="41664" y="18856"/>
                </a:lnTo>
                <a:lnTo>
                  <a:pt x="41664" y="65906"/>
                </a:lnTo>
                <a:lnTo>
                  <a:pt x="55132" y="65906"/>
                </a:lnTo>
                <a:lnTo>
                  <a:pt x="55132" y="18856"/>
                </a:lnTo>
                <a:close/>
              </a:path>
            </a:pathLst>
          </a:custGeom>
          <a:solidFill>
            <a:srgbClr val="000000"/>
          </a:solidFill>
        </p:spPr>
        <p:txBody>
          <a:bodyPr wrap="square" lIns="0" tIns="0" rIns="0" bIns="0" rtlCol="0"/>
          <a:lstStyle/>
          <a:p>
            <a:endParaRPr/>
          </a:p>
        </p:txBody>
      </p:sp>
      <p:sp>
        <p:nvSpPr>
          <p:cNvPr id="64" name="object 64"/>
          <p:cNvSpPr/>
          <p:nvPr/>
        </p:nvSpPr>
        <p:spPr>
          <a:xfrm>
            <a:off x="2832522" y="2497397"/>
            <a:ext cx="36830" cy="141605"/>
          </a:xfrm>
          <a:custGeom>
            <a:avLst/>
            <a:gdLst/>
            <a:ahLst/>
            <a:cxnLst/>
            <a:rect l="l" t="t" r="r" b="b"/>
            <a:pathLst>
              <a:path w="36830" h="141605">
                <a:moveTo>
                  <a:pt x="2693" y="0"/>
                </a:moveTo>
                <a:lnTo>
                  <a:pt x="0" y="4130"/>
                </a:lnTo>
                <a:lnTo>
                  <a:pt x="10000" y="16344"/>
                </a:lnTo>
                <a:lnTo>
                  <a:pt x="17644" y="32212"/>
                </a:lnTo>
                <a:lnTo>
                  <a:pt x="22526" y="50875"/>
                </a:lnTo>
                <a:lnTo>
                  <a:pt x="24244" y="71474"/>
                </a:lnTo>
                <a:lnTo>
                  <a:pt x="22728" y="91242"/>
                </a:lnTo>
                <a:lnTo>
                  <a:pt x="18183" y="109478"/>
                </a:lnTo>
                <a:lnTo>
                  <a:pt x="10606" y="125189"/>
                </a:lnTo>
                <a:lnTo>
                  <a:pt x="0" y="137381"/>
                </a:lnTo>
                <a:lnTo>
                  <a:pt x="2693" y="141511"/>
                </a:lnTo>
                <a:lnTo>
                  <a:pt x="17562" y="127714"/>
                </a:lnTo>
                <a:lnTo>
                  <a:pt x="28037" y="111004"/>
                </a:lnTo>
                <a:lnTo>
                  <a:pt x="34236" y="92039"/>
                </a:lnTo>
                <a:lnTo>
                  <a:pt x="36276" y="71474"/>
                </a:lnTo>
                <a:lnTo>
                  <a:pt x="36276" y="70037"/>
                </a:lnTo>
                <a:lnTo>
                  <a:pt x="34236" y="49472"/>
                </a:lnTo>
                <a:lnTo>
                  <a:pt x="28037" y="30506"/>
                </a:lnTo>
                <a:lnTo>
                  <a:pt x="17562" y="13797"/>
                </a:lnTo>
                <a:lnTo>
                  <a:pt x="2693" y="0"/>
                </a:lnTo>
                <a:close/>
              </a:path>
            </a:pathLst>
          </a:custGeom>
          <a:solidFill>
            <a:srgbClr val="000000"/>
          </a:solidFill>
        </p:spPr>
        <p:txBody>
          <a:bodyPr wrap="square" lIns="0" tIns="0" rIns="0" bIns="0" rtlCol="0"/>
          <a:lstStyle/>
          <a:p>
            <a:endParaRPr/>
          </a:p>
        </p:txBody>
      </p:sp>
      <p:sp>
        <p:nvSpPr>
          <p:cNvPr id="65" name="object 65"/>
          <p:cNvSpPr/>
          <p:nvPr/>
        </p:nvSpPr>
        <p:spPr>
          <a:xfrm>
            <a:off x="3510098" y="2509607"/>
            <a:ext cx="70485" cy="102870"/>
          </a:xfrm>
          <a:custGeom>
            <a:avLst/>
            <a:gdLst/>
            <a:ahLst/>
            <a:cxnLst/>
            <a:rect l="l" t="t" r="r" b="b"/>
            <a:pathLst>
              <a:path w="70485" h="102869">
                <a:moveTo>
                  <a:pt x="53875" y="72731"/>
                </a:moveTo>
                <a:lnTo>
                  <a:pt x="41843" y="72731"/>
                </a:lnTo>
                <a:lnTo>
                  <a:pt x="41843" y="95538"/>
                </a:lnTo>
                <a:lnTo>
                  <a:pt x="40406" y="96974"/>
                </a:lnTo>
                <a:lnTo>
                  <a:pt x="26937" y="98231"/>
                </a:lnTo>
                <a:lnTo>
                  <a:pt x="26937" y="102362"/>
                </a:lnTo>
                <a:lnTo>
                  <a:pt x="67344" y="102362"/>
                </a:lnTo>
                <a:lnTo>
                  <a:pt x="67344" y="98231"/>
                </a:lnTo>
                <a:lnTo>
                  <a:pt x="55312" y="96974"/>
                </a:lnTo>
                <a:lnTo>
                  <a:pt x="53875" y="95538"/>
                </a:lnTo>
                <a:lnTo>
                  <a:pt x="53875" y="72731"/>
                </a:lnTo>
                <a:close/>
              </a:path>
              <a:path w="70485" h="102869">
                <a:moveTo>
                  <a:pt x="53875" y="0"/>
                </a:moveTo>
                <a:lnTo>
                  <a:pt x="48488" y="0"/>
                </a:lnTo>
                <a:lnTo>
                  <a:pt x="35659" y="17310"/>
                </a:lnTo>
                <a:lnTo>
                  <a:pt x="23301" y="34771"/>
                </a:lnTo>
                <a:lnTo>
                  <a:pt x="0" y="68600"/>
                </a:lnTo>
                <a:lnTo>
                  <a:pt x="0" y="72731"/>
                </a:lnTo>
                <a:lnTo>
                  <a:pt x="70038" y="72731"/>
                </a:lnTo>
                <a:lnTo>
                  <a:pt x="70038" y="65906"/>
                </a:lnTo>
                <a:lnTo>
                  <a:pt x="9518" y="65906"/>
                </a:lnTo>
                <a:lnTo>
                  <a:pt x="17599" y="53277"/>
                </a:lnTo>
                <a:lnTo>
                  <a:pt x="25680" y="41371"/>
                </a:lnTo>
                <a:lnTo>
                  <a:pt x="33762" y="29970"/>
                </a:lnTo>
                <a:lnTo>
                  <a:pt x="41843" y="18856"/>
                </a:lnTo>
                <a:lnTo>
                  <a:pt x="53875" y="18856"/>
                </a:lnTo>
                <a:lnTo>
                  <a:pt x="53875" y="0"/>
                </a:lnTo>
                <a:close/>
              </a:path>
              <a:path w="70485" h="102869">
                <a:moveTo>
                  <a:pt x="53875" y="18856"/>
                </a:moveTo>
                <a:lnTo>
                  <a:pt x="41843" y="18856"/>
                </a:lnTo>
                <a:lnTo>
                  <a:pt x="41843" y="65906"/>
                </a:lnTo>
                <a:lnTo>
                  <a:pt x="53875" y="65906"/>
                </a:lnTo>
                <a:lnTo>
                  <a:pt x="53875" y="18856"/>
                </a:lnTo>
                <a:close/>
              </a:path>
            </a:pathLst>
          </a:custGeom>
          <a:solidFill>
            <a:srgbClr val="000000"/>
          </a:solidFill>
        </p:spPr>
        <p:txBody>
          <a:bodyPr wrap="square" lIns="0" tIns="0" rIns="0" bIns="0" rtlCol="0"/>
          <a:lstStyle/>
          <a:p>
            <a:endParaRPr/>
          </a:p>
        </p:txBody>
      </p:sp>
      <p:sp>
        <p:nvSpPr>
          <p:cNvPr id="66" name="object 66"/>
          <p:cNvSpPr/>
          <p:nvPr/>
        </p:nvSpPr>
        <p:spPr>
          <a:xfrm>
            <a:off x="3590914" y="2509609"/>
            <a:ext cx="64769" cy="104139"/>
          </a:xfrm>
          <a:custGeom>
            <a:avLst/>
            <a:gdLst/>
            <a:ahLst/>
            <a:cxnLst/>
            <a:rect l="l" t="t" r="r" b="b"/>
            <a:pathLst>
              <a:path w="64770" h="104139">
                <a:moveTo>
                  <a:pt x="48356" y="5387"/>
                </a:moveTo>
                <a:lnTo>
                  <a:pt x="29631" y="5387"/>
                </a:lnTo>
                <a:lnTo>
                  <a:pt x="39621" y="8740"/>
                </a:lnTo>
                <a:lnTo>
                  <a:pt x="45839" y="17127"/>
                </a:lnTo>
                <a:lnTo>
                  <a:pt x="49027" y="28040"/>
                </a:lnTo>
                <a:lnTo>
                  <a:pt x="49902" y="38691"/>
                </a:lnTo>
                <a:lnTo>
                  <a:pt x="49924" y="49744"/>
                </a:lnTo>
                <a:lnTo>
                  <a:pt x="47231" y="52438"/>
                </a:lnTo>
                <a:lnTo>
                  <a:pt x="40406" y="55131"/>
                </a:lnTo>
                <a:lnTo>
                  <a:pt x="48488" y="55131"/>
                </a:lnTo>
                <a:lnTo>
                  <a:pt x="42469" y="71737"/>
                </a:lnTo>
                <a:lnTo>
                  <a:pt x="32662" y="84942"/>
                </a:lnTo>
                <a:lnTo>
                  <a:pt x="19319" y="94376"/>
                </a:lnTo>
                <a:lnTo>
                  <a:pt x="2693" y="99668"/>
                </a:lnTo>
                <a:lnTo>
                  <a:pt x="4130" y="103619"/>
                </a:lnTo>
                <a:lnTo>
                  <a:pt x="8081" y="103619"/>
                </a:lnTo>
                <a:lnTo>
                  <a:pt x="17599" y="102362"/>
                </a:lnTo>
                <a:lnTo>
                  <a:pt x="53875" y="77579"/>
                </a:lnTo>
                <a:lnTo>
                  <a:pt x="64651" y="40406"/>
                </a:lnTo>
                <a:lnTo>
                  <a:pt x="62453" y="25001"/>
                </a:lnTo>
                <a:lnTo>
                  <a:pt x="56098" y="12121"/>
                </a:lnTo>
                <a:lnTo>
                  <a:pt x="48356" y="5387"/>
                </a:lnTo>
                <a:close/>
              </a:path>
              <a:path w="64770" h="104139">
                <a:moveTo>
                  <a:pt x="32325" y="0"/>
                </a:moveTo>
                <a:lnTo>
                  <a:pt x="18789" y="3176"/>
                </a:lnTo>
                <a:lnTo>
                  <a:pt x="8620" y="11268"/>
                </a:lnTo>
                <a:lnTo>
                  <a:pt x="2222" y="22122"/>
                </a:lnTo>
                <a:lnTo>
                  <a:pt x="0" y="33582"/>
                </a:lnTo>
                <a:lnTo>
                  <a:pt x="2160" y="45636"/>
                </a:lnTo>
                <a:lnTo>
                  <a:pt x="8126" y="54997"/>
                </a:lnTo>
                <a:lnTo>
                  <a:pt x="17122" y="61058"/>
                </a:lnTo>
                <a:lnTo>
                  <a:pt x="28374" y="63213"/>
                </a:lnTo>
                <a:lnTo>
                  <a:pt x="33762" y="63213"/>
                </a:lnTo>
                <a:lnTo>
                  <a:pt x="37713" y="60519"/>
                </a:lnTo>
                <a:lnTo>
                  <a:pt x="48488" y="55131"/>
                </a:lnTo>
                <a:lnTo>
                  <a:pt x="35019" y="55131"/>
                </a:lnTo>
                <a:lnTo>
                  <a:pt x="25969" y="53019"/>
                </a:lnTo>
                <a:lnTo>
                  <a:pt x="19193" y="47252"/>
                </a:lnTo>
                <a:lnTo>
                  <a:pt x="14942" y="38691"/>
                </a:lnTo>
                <a:lnTo>
                  <a:pt x="13468" y="28194"/>
                </a:lnTo>
                <a:lnTo>
                  <a:pt x="14302" y="20691"/>
                </a:lnTo>
                <a:lnTo>
                  <a:pt x="17038" y="13289"/>
                </a:lnTo>
                <a:lnTo>
                  <a:pt x="22030" y="7637"/>
                </a:lnTo>
                <a:lnTo>
                  <a:pt x="29631" y="5387"/>
                </a:lnTo>
                <a:lnTo>
                  <a:pt x="48356" y="5387"/>
                </a:lnTo>
                <a:lnTo>
                  <a:pt x="45937" y="3283"/>
                </a:lnTo>
                <a:lnTo>
                  <a:pt x="32325" y="0"/>
                </a:lnTo>
                <a:close/>
              </a:path>
            </a:pathLst>
          </a:custGeom>
          <a:solidFill>
            <a:srgbClr val="000000"/>
          </a:solidFill>
        </p:spPr>
        <p:txBody>
          <a:bodyPr wrap="square" lIns="0" tIns="0" rIns="0" bIns="0" rtlCol="0"/>
          <a:lstStyle/>
          <a:p>
            <a:endParaRPr/>
          </a:p>
        </p:txBody>
      </p:sp>
      <p:sp>
        <p:nvSpPr>
          <p:cNvPr id="67" name="object 67"/>
          <p:cNvSpPr/>
          <p:nvPr/>
        </p:nvSpPr>
        <p:spPr>
          <a:xfrm>
            <a:off x="4575763" y="2601196"/>
            <a:ext cx="133985" cy="104139"/>
          </a:xfrm>
          <a:custGeom>
            <a:avLst/>
            <a:gdLst/>
            <a:ahLst/>
            <a:cxnLst/>
            <a:rect l="l" t="t" r="r" b="b"/>
            <a:pathLst>
              <a:path w="133985" h="104139">
                <a:moveTo>
                  <a:pt x="31068" y="0"/>
                </a:moveTo>
                <a:lnTo>
                  <a:pt x="4130" y="0"/>
                </a:lnTo>
                <a:lnTo>
                  <a:pt x="4130" y="3950"/>
                </a:lnTo>
                <a:lnTo>
                  <a:pt x="12846" y="5294"/>
                </a:lnTo>
                <a:lnTo>
                  <a:pt x="17554" y="8373"/>
                </a:lnTo>
                <a:lnTo>
                  <a:pt x="19166" y="14725"/>
                </a:lnTo>
                <a:lnTo>
                  <a:pt x="19156" y="17419"/>
                </a:lnTo>
                <a:lnTo>
                  <a:pt x="18856" y="26937"/>
                </a:lnTo>
                <a:lnTo>
                  <a:pt x="16162" y="60519"/>
                </a:lnTo>
                <a:lnTo>
                  <a:pt x="15173" y="72169"/>
                </a:lnTo>
                <a:lnTo>
                  <a:pt x="13713" y="85722"/>
                </a:lnTo>
                <a:lnTo>
                  <a:pt x="13468" y="90150"/>
                </a:lnTo>
                <a:lnTo>
                  <a:pt x="12211" y="96974"/>
                </a:lnTo>
                <a:lnTo>
                  <a:pt x="9518" y="98231"/>
                </a:lnTo>
                <a:lnTo>
                  <a:pt x="0" y="99668"/>
                </a:lnTo>
                <a:lnTo>
                  <a:pt x="0" y="103619"/>
                </a:lnTo>
                <a:lnTo>
                  <a:pt x="36456" y="103619"/>
                </a:lnTo>
                <a:lnTo>
                  <a:pt x="36456" y="99668"/>
                </a:lnTo>
                <a:lnTo>
                  <a:pt x="25680" y="98231"/>
                </a:lnTo>
                <a:lnTo>
                  <a:pt x="22987" y="96974"/>
                </a:lnTo>
                <a:lnTo>
                  <a:pt x="21550" y="90150"/>
                </a:lnTo>
                <a:lnTo>
                  <a:pt x="21729" y="79241"/>
                </a:lnTo>
                <a:lnTo>
                  <a:pt x="22189" y="71816"/>
                </a:lnTo>
                <a:lnTo>
                  <a:pt x="22987" y="63213"/>
                </a:lnTo>
                <a:lnTo>
                  <a:pt x="24244" y="17419"/>
                </a:lnTo>
                <a:lnTo>
                  <a:pt x="38887" y="17419"/>
                </a:lnTo>
                <a:lnTo>
                  <a:pt x="31068" y="0"/>
                </a:lnTo>
                <a:close/>
              </a:path>
              <a:path w="133985" h="104139">
                <a:moveTo>
                  <a:pt x="38887" y="17419"/>
                </a:moveTo>
                <a:lnTo>
                  <a:pt x="25680" y="17419"/>
                </a:lnTo>
                <a:lnTo>
                  <a:pt x="60700" y="103619"/>
                </a:lnTo>
                <a:lnTo>
                  <a:pt x="64651" y="103619"/>
                </a:lnTo>
                <a:lnTo>
                  <a:pt x="74695" y="80812"/>
                </a:lnTo>
                <a:lnTo>
                  <a:pt x="67344" y="80812"/>
                </a:lnTo>
                <a:lnTo>
                  <a:pt x="38887" y="17419"/>
                </a:lnTo>
                <a:close/>
              </a:path>
              <a:path w="133985" h="104139">
                <a:moveTo>
                  <a:pt x="119963" y="98231"/>
                </a:moveTo>
                <a:lnTo>
                  <a:pt x="103800" y="98231"/>
                </a:lnTo>
                <a:lnTo>
                  <a:pt x="91588" y="99668"/>
                </a:lnTo>
                <a:lnTo>
                  <a:pt x="91588" y="103619"/>
                </a:lnTo>
                <a:lnTo>
                  <a:pt x="133432" y="103619"/>
                </a:lnTo>
                <a:lnTo>
                  <a:pt x="133432" y="99668"/>
                </a:lnTo>
                <a:lnTo>
                  <a:pt x="119963" y="98231"/>
                </a:lnTo>
                <a:close/>
              </a:path>
              <a:path w="133985" h="104139">
                <a:moveTo>
                  <a:pt x="116952" y="14725"/>
                </a:moveTo>
                <a:lnTo>
                  <a:pt x="103800" y="14725"/>
                </a:lnTo>
                <a:lnTo>
                  <a:pt x="104886" y="71816"/>
                </a:lnTo>
                <a:lnTo>
                  <a:pt x="105057" y="98231"/>
                </a:lnTo>
                <a:lnTo>
                  <a:pt x="118526" y="98231"/>
                </a:lnTo>
                <a:lnTo>
                  <a:pt x="118492" y="79241"/>
                </a:lnTo>
                <a:lnTo>
                  <a:pt x="117269" y="22807"/>
                </a:lnTo>
                <a:lnTo>
                  <a:pt x="116952" y="14725"/>
                </a:lnTo>
                <a:close/>
              </a:path>
              <a:path w="133985" h="104139">
                <a:moveTo>
                  <a:pt x="131995" y="0"/>
                </a:moveTo>
                <a:lnTo>
                  <a:pt x="103800" y="0"/>
                </a:lnTo>
                <a:lnTo>
                  <a:pt x="67344" y="80812"/>
                </a:lnTo>
                <a:lnTo>
                  <a:pt x="74695" y="80812"/>
                </a:lnTo>
                <a:lnTo>
                  <a:pt x="103800" y="14725"/>
                </a:lnTo>
                <a:lnTo>
                  <a:pt x="116952" y="14725"/>
                </a:lnTo>
                <a:lnTo>
                  <a:pt x="116893" y="13244"/>
                </a:lnTo>
                <a:lnTo>
                  <a:pt x="118571" y="7856"/>
                </a:lnTo>
                <a:lnTo>
                  <a:pt x="123280" y="5230"/>
                </a:lnTo>
                <a:lnTo>
                  <a:pt x="131995" y="3950"/>
                </a:lnTo>
                <a:lnTo>
                  <a:pt x="131995" y="0"/>
                </a:lnTo>
                <a:close/>
              </a:path>
            </a:pathLst>
          </a:custGeom>
          <a:solidFill>
            <a:srgbClr val="000000"/>
          </a:solidFill>
        </p:spPr>
        <p:txBody>
          <a:bodyPr wrap="square" lIns="0" tIns="0" rIns="0" bIns="0" rtlCol="0"/>
          <a:lstStyle/>
          <a:p>
            <a:endParaRPr/>
          </a:p>
        </p:txBody>
      </p:sp>
      <p:sp>
        <p:nvSpPr>
          <p:cNvPr id="68" name="object 68"/>
          <p:cNvSpPr/>
          <p:nvPr/>
        </p:nvSpPr>
        <p:spPr>
          <a:xfrm>
            <a:off x="4718534" y="2601196"/>
            <a:ext cx="83820" cy="104139"/>
          </a:xfrm>
          <a:custGeom>
            <a:avLst/>
            <a:gdLst/>
            <a:ahLst/>
            <a:cxnLst/>
            <a:rect l="l" t="t" r="r" b="b"/>
            <a:pathLst>
              <a:path w="83820" h="104139">
                <a:moveTo>
                  <a:pt x="74169" y="0"/>
                </a:moveTo>
                <a:lnTo>
                  <a:pt x="2693" y="0"/>
                </a:lnTo>
                <a:lnTo>
                  <a:pt x="2693" y="3950"/>
                </a:lnTo>
                <a:lnTo>
                  <a:pt x="14905" y="5387"/>
                </a:lnTo>
                <a:lnTo>
                  <a:pt x="16162" y="6644"/>
                </a:lnTo>
                <a:lnTo>
                  <a:pt x="16162" y="96974"/>
                </a:lnTo>
                <a:lnTo>
                  <a:pt x="14905" y="98231"/>
                </a:lnTo>
                <a:lnTo>
                  <a:pt x="0" y="99668"/>
                </a:lnTo>
                <a:lnTo>
                  <a:pt x="0" y="103619"/>
                </a:lnTo>
                <a:lnTo>
                  <a:pt x="78299" y="103619"/>
                </a:lnTo>
                <a:lnTo>
                  <a:pt x="79556" y="99668"/>
                </a:lnTo>
                <a:lnTo>
                  <a:pt x="79816" y="98231"/>
                </a:lnTo>
                <a:lnTo>
                  <a:pt x="36456" y="98231"/>
                </a:lnTo>
                <a:lnTo>
                  <a:pt x="33762" y="96974"/>
                </a:lnTo>
                <a:lnTo>
                  <a:pt x="31068" y="94281"/>
                </a:lnTo>
                <a:lnTo>
                  <a:pt x="29811" y="91587"/>
                </a:lnTo>
                <a:lnTo>
                  <a:pt x="29811" y="53874"/>
                </a:lnTo>
                <a:lnTo>
                  <a:pt x="67524" y="53874"/>
                </a:lnTo>
                <a:lnTo>
                  <a:pt x="67524" y="47050"/>
                </a:lnTo>
                <a:lnTo>
                  <a:pt x="29811" y="47050"/>
                </a:lnTo>
                <a:lnTo>
                  <a:pt x="29811" y="5387"/>
                </a:lnTo>
                <a:lnTo>
                  <a:pt x="74360" y="5387"/>
                </a:lnTo>
                <a:lnTo>
                  <a:pt x="74169" y="3950"/>
                </a:lnTo>
                <a:lnTo>
                  <a:pt x="74169" y="0"/>
                </a:lnTo>
                <a:close/>
              </a:path>
              <a:path w="83820" h="104139">
                <a:moveTo>
                  <a:pt x="79556" y="78118"/>
                </a:moveTo>
                <a:lnTo>
                  <a:pt x="76862" y="84763"/>
                </a:lnTo>
                <a:lnTo>
                  <a:pt x="74169" y="90150"/>
                </a:lnTo>
                <a:lnTo>
                  <a:pt x="71475" y="92844"/>
                </a:lnTo>
                <a:lnTo>
                  <a:pt x="67524" y="96974"/>
                </a:lnTo>
                <a:lnTo>
                  <a:pt x="63393" y="98231"/>
                </a:lnTo>
                <a:lnTo>
                  <a:pt x="79816" y="98231"/>
                </a:lnTo>
                <a:lnTo>
                  <a:pt x="82250" y="84763"/>
                </a:lnTo>
                <a:lnTo>
                  <a:pt x="83687" y="79375"/>
                </a:lnTo>
                <a:lnTo>
                  <a:pt x="79556" y="78118"/>
                </a:lnTo>
                <a:close/>
              </a:path>
              <a:path w="83820" h="104139">
                <a:moveTo>
                  <a:pt x="67524" y="53874"/>
                </a:moveTo>
                <a:lnTo>
                  <a:pt x="60700" y="53874"/>
                </a:lnTo>
                <a:lnTo>
                  <a:pt x="62136" y="65906"/>
                </a:lnTo>
                <a:lnTo>
                  <a:pt x="67524" y="65906"/>
                </a:lnTo>
                <a:lnTo>
                  <a:pt x="67524" y="53874"/>
                </a:lnTo>
                <a:close/>
              </a:path>
              <a:path w="83820" h="104139">
                <a:moveTo>
                  <a:pt x="67524" y="35018"/>
                </a:moveTo>
                <a:lnTo>
                  <a:pt x="62136" y="35018"/>
                </a:lnTo>
                <a:lnTo>
                  <a:pt x="60700" y="45793"/>
                </a:lnTo>
                <a:lnTo>
                  <a:pt x="59443" y="47050"/>
                </a:lnTo>
                <a:lnTo>
                  <a:pt x="67524" y="47050"/>
                </a:lnTo>
                <a:lnTo>
                  <a:pt x="67524" y="35018"/>
                </a:lnTo>
                <a:close/>
              </a:path>
              <a:path w="83820" h="104139">
                <a:moveTo>
                  <a:pt x="74360" y="5387"/>
                </a:moveTo>
                <a:lnTo>
                  <a:pt x="59443" y="5387"/>
                </a:lnTo>
                <a:lnTo>
                  <a:pt x="63393" y="6644"/>
                </a:lnTo>
                <a:lnTo>
                  <a:pt x="66087" y="10774"/>
                </a:lnTo>
                <a:lnTo>
                  <a:pt x="67524" y="13468"/>
                </a:lnTo>
                <a:lnTo>
                  <a:pt x="68781" y="17419"/>
                </a:lnTo>
                <a:lnTo>
                  <a:pt x="71475" y="24243"/>
                </a:lnTo>
                <a:lnTo>
                  <a:pt x="75605" y="22807"/>
                </a:lnTo>
                <a:lnTo>
                  <a:pt x="75438" y="13468"/>
                </a:lnTo>
                <a:lnTo>
                  <a:pt x="74360" y="5387"/>
                </a:lnTo>
                <a:close/>
              </a:path>
            </a:pathLst>
          </a:custGeom>
          <a:solidFill>
            <a:srgbClr val="000000"/>
          </a:solidFill>
        </p:spPr>
        <p:txBody>
          <a:bodyPr wrap="square" lIns="0" tIns="0" rIns="0" bIns="0" rtlCol="0"/>
          <a:lstStyle/>
          <a:p>
            <a:endParaRPr/>
          </a:p>
        </p:txBody>
      </p:sp>
      <p:sp>
        <p:nvSpPr>
          <p:cNvPr id="69" name="object 69"/>
          <p:cNvSpPr/>
          <p:nvPr/>
        </p:nvSpPr>
        <p:spPr>
          <a:xfrm>
            <a:off x="4811560" y="2601196"/>
            <a:ext cx="78740" cy="104139"/>
          </a:xfrm>
          <a:custGeom>
            <a:avLst/>
            <a:gdLst/>
            <a:ahLst/>
            <a:cxnLst/>
            <a:rect l="l" t="t" r="r" b="b"/>
            <a:pathLst>
              <a:path w="78739" h="104139">
                <a:moveTo>
                  <a:pt x="74169" y="78118"/>
                </a:moveTo>
                <a:lnTo>
                  <a:pt x="71475" y="84763"/>
                </a:lnTo>
                <a:lnTo>
                  <a:pt x="68781" y="90150"/>
                </a:lnTo>
                <a:lnTo>
                  <a:pt x="66087" y="94281"/>
                </a:lnTo>
                <a:lnTo>
                  <a:pt x="61957" y="98231"/>
                </a:lnTo>
                <a:lnTo>
                  <a:pt x="13468" y="98231"/>
                </a:lnTo>
                <a:lnTo>
                  <a:pt x="0" y="99668"/>
                </a:lnTo>
                <a:lnTo>
                  <a:pt x="0" y="103619"/>
                </a:lnTo>
                <a:lnTo>
                  <a:pt x="72732" y="103619"/>
                </a:lnTo>
                <a:lnTo>
                  <a:pt x="74169" y="99668"/>
                </a:lnTo>
                <a:lnTo>
                  <a:pt x="78120" y="83506"/>
                </a:lnTo>
                <a:lnTo>
                  <a:pt x="78120" y="79375"/>
                </a:lnTo>
                <a:lnTo>
                  <a:pt x="74169" y="78118"/>
                </a:lnTo>
                <a:close/>
              </a:path>
              <a:path w="78739" h="104139">
                <a:moveTo>
                  <a:pt x="43100" y="0"/>
                </a:moveTo>
                <a:lnTo>
                  <a:pt x="1436" y="0"/>
                </a:lnTo>
                <a:lnTo>
                  <a:pt x="1436" y="3950"/>
                </a:lnTo>
                <a:lnTo>
                  <a:pt x="13468" y="5387"/>
                </a:lnTo>
                <a:lnTo>
                  <a:pt x="14905" y="6644"/>
                </a:lnTo>
                <a:lnTo>
                  <a:pt x="14905" y="98231"/>
                </a:lnTo>
                <a:lnTo>
                  <a:pt x="35019" y="98231"/>
                </a:lnTo>
                <a:lnTo>
                  <a:pt x="32325" y="96974"/>
                </a:lnTo>
                <a:lnTo>
                  <a:pt x="29631" y="95538"/>
                </a:lnTo>
                <a:lnTo>
                  <a:pt x="28374" y="91587"/>
                </a:lnTo>
                <a:lnTo>
                  <a:pt x="28374" y="6644"/>
                </a:lnTo>
                <a:lnTo>
                  <a:pt x="29631" y="5387"/>
                </a:lnTo>
                <a:lnTo>
                  <a:pt x="43100" y="3950"/>
                </a:lnTo>
                <a:lnTo>
                  <a:pt x="43100" y="0"/>
                </a:lnTo>
                <a:close/>
              </a:path>
            </a:pathLst>
          </a:custGeom>
          <a:solidFill>
            <a:srgbClr val="000000"/>
          </a:solidFill>
        </p:spPr>
        <p:txBody>
          <a:bodyPr wrap="square" lIns="0" tIns="0" rIns="0" bIns="0" rtlCol="0"/>
          <a:lstStyle/>
          <a:p>
            <a:endParaRPr/>
          </a:p>
        </p:txBody>
      </p:sp>
      <p:sp>
        <p:nvSpPr>
          <p:cNvPr id="70" name="object 70"/>
          <p:cNvSpPr/>
          <p:nvPr/>
        </p:nvSpPr>
        <p:spPr>
          <a:xfrm>
            <a:off x="4934217" y="2603890"/>
            <a:ext cx="66040" cy="100965"/>
          </a:xfrm>
          <a:custGeom>
            <a:avLst/>
            <a:gdLst/>
            <a:ahLst/>
            <a:cxnLst/>
            <a:rect l="l" t="t" r="r" b="b"/>
            <a:pathLst>
              <a:path w="66039" h="100964">
                <a:moveTo>
                  <a:pt x="54006" y="10774"/>
                </a:moveTo>
                <a:lnTo>
                  <a:pt x="26937" y="10774"/>
                </a:lnTo>
                <a:lnTo>
                  <a:pt x="34960" y="12248"/>
                </a:lnTo>
                <a:lnTo>
                  <a:pt x="40878" y="16499"/>
                </a:lnTo>
                <a:lnTo>
                  <a:pt x="44540" y="23275"/>
                </a:lnTo>
                <a:lnTo>
                  <a:pt x="45794" y="32324"/>
                </a:lnTo>
                <a:lnTo>
                  <a:pt x="43962" y="42404"/>
                </a:lnTo>
                <a:lnTo>
                  <a:pt x="39217" y="52348"/>
                </a:lnTo>
                <a:lnTo>
                  <a:pt x="32687" y="62023"/>
                </a:lnTo>
                <a:lnTo>
                  <a:pt x="25501" y="71294"/>
                </a:lnTo>
                <a:lnTo>
                  <a:pt x="19420" y="77599"/>
                </a:lnTo>
                <a:lnTo>
                  <a:pt x="6787" y="91219"/>
                </a:lnTo>
                <a:lnTo>
                  <a:pt x="0" y="98231"/>
                </a:lnTo>
                <a:lnTo>
                  <a:pt x="0" y="100925"/>
                </a:lnTo>
                <a:lnTo>
                  <a:pt x="59263" y="100925"/>
                </a:lnTo>
                <a:lnTo>
                  <a:pt x="61957" y="94281"/>
                </a:lnTo>
                <a:lnTo>
                  <a:pt x="62718" y="90150"/>
                </a:lnTo>
                <a:lnTo>
                  <a:pt x="16162" y="90150"/>
                </a:lnTo>
                <a:lnTo>
                  <a:pt x="37713" y="65906"/>
                </a:lnTo>
                <a:lnTo>
                  <a:pt x="46762" y="55499"/>
                </a:lnTo>
                <a:lnTo>
                  <a:pt x="53539" y="45950"/>
                </a:lnTo>
                <a:lnTo>
                  <a:pt x="57790" y="36637"/>
                </a:lnTo>
                <a:lnTo>
                  <a:pt x="59263" y="26937"/>
                </a:lnTo>
                <a:lnTo>
                  <a:pt x="57125" y="15303"/>
                </a:lnTo>
                <a:lnTo>
                  <a:pt x="54006" y="10774"/>
                </a:lnTo>
                <a:close/>
              </a:path>
              <a:path w="66039" h="100964">
                <a:moveTo>
                  <a:pt x="60520" y="79375"/>
                </a:moveTo>
                <a:lnTo>
                  <a:pt x="56569" y="88893"/>
                </a:lnTo>
                <a:lnTo>
                  <a:pt x="53875" y="90150"/>
                </a:lnTo>
                <a:lnTo>
                  <a:pt x="62718" y="90150"/>
                </a:lnTo>
                <a:lnTo>
                  <a:pt x="63214" y="87456"/>
                </a:lnTo>
                <a:lnTo>
                  <a:pt x="65908" y="80812"/>
                </a:lnTo>
                <a:lnTo>
                  <a:pt x="60520" y="79375"/>
                </a:lnTo>
                <a:close/>
              </a:path>
              <a:path w="66039" h="100964">
                <a:moveTo>
                  <a:pt x="32325" y="0"/>
                </a:moveTo>
                <a:lnTo>
                  <a:pt x="22807" y="0"/>
                </a:lnTo>
                <a:lnTo>
                  <a:pt x="16162" y="3950"/>
                </a:lnTo>
                <a:lnTo>
                  <a:pt x="10775" y="9338"/>
                </a:lnTo>
                <a:lnTo>
                  <a:pt x="1257" y="22807"/>
                </a:lnTo>
                <a:lnTo>
                  <a:pt x="5387" y="25500"/>
                </a:lnTo>
                <a:lnTo>
                  <a:pt x="8906" y="20396"/>
                </a:lnTo>
                <a:lnTo>
                  <a:pt x="13603" y="15646"/>
                </a:lnTo>
                <a:lnTo>
                  <a:pt x="19580" y="12141"/>
                </a:lnTo>
                <a:lnTo>
                  <a:pt x="26937" y="10774"/>
                </a:lnTo>
                <a:lnTo>
                  <a:pt x="54006" y="10774"/>
                </a:lnTo>
                <a:lnTo>
                  <a:pt x="51316" y="6869"/>
                </a:lnTo>
                <a:lnTo>
                  <a:pt x="42747" y="1734"/>
                </a:lnTo>
                <a:lnTo>
                  <a:pt x="32325" y="0"/>
                </a:lnTo>
                <a:close/>
              </a:path>
            </a:pathLst>
          </a:custGeom>
          <a:solidFill>
            <a:srgbClr val="000000"/>
          </a:solidFill>
        </p:spPr>
        <p:txBody>
          <a:bodyPr wrap="square" lIns="0" tIns="0" rIns="0" bIns="0" rtlCol="0"/>
          <a:lstStyle/>
          <a:p>
            <a:endParaRPr/>
          </a:p>
        </p:txBody>
      </p:sp>
      <p:sp>
        <p:nvSpPr>
          <p:cNvPr id="71" name="object 71"/>
          <p:cNvSpPr/>
          <p:nvPr/>
        </p:nvSpPr>
        <p:spPr>
          <a:xfrm>
            <a:off x="5012337" y="2603888"/>
            <a:ext cx="64769" cy="104139"/>
          </a:xfrm>
          <a:custGeom>
            <a:avLst/>
            <a:gdLst/>
            <a:ahLst/>
            <a:cxnLst/>
            <a:rect l="l" t="t" r="r" b="b"/>
            <a:pathLst>
              <a:path w="64770" h="104139">
                <a:moveTo>
                  <a:pt x="32325" y="0"/>
                </a:moveTo>
                <a:lnTo>
                  <a:pt x="17046" y="4764"/>
                </a:lnTo>
                <a:lnTo>
                  <a:pt x="7071" y="16970"/>
                </a:lnTo>
                <a:lnTo>
                  <a:pt x="1641" y="33486"/>
                </a:lnTo>
                <a:lnTo>
                  <a:pt x="0" y="51181"/>
                </a:lnTo>
                <a:lnTo>
                  <a:pt x="1641" y="70132"/>
                </a:lnTo>
                <a:lnTo>
                  <a:pt x="7071" y="86963"/>
                </a:lnTo>
                <a:lnTo>
                  <a:pt x="17046" y="99011"/>
                </a:lnTo>
                <a:lnTo>
                  <a:pt x="32325" y="103619"/>
                </a:lnTo>
                <a:lnTo>
                  <a:pt x="47604" y="98835"/>
                </a:lnTo>
                <a:lnTo>
                  <a:pt x="48091" y="98231"/>
                </a:lnTo>
                <a:lnTo>
                  <a:pt x="32325" y="98231"/>
                </a:lnTo>
                <a:lnTo>
                  <a:pt x="23696" y="94087"/>
                </a:lnTo>
                <a:lnTo>
                  <a:pt x="17846" y="83259"/>
                </a:lnTo>
                <a:lnTo>
                  <a:pt x="14521" y="68154"/>
                </a:lnTo>
                <a:lnTo>
                  <a:pt x="13468" y="51181"/>
                </a:lnTo>
                <a:lnTo>
                  <a:pt x="14319" y="34934"/>
                </a:lnTo>
                <a:lnTo>
                  <a:pt x="17307" y="20203"/>
                </a:lnTo>
                <a:lnTo>
                  <a:pt x="23090" y="9512"/>
                </a:lnTo>
                <a:lnTo>
                  <a:pt x="32325" y="5387"/>
                </a:lnTo>
                <a:lnTo>
                  <a:pt x="48274" y="5387"/>
                </a:lnTo>
                <a:lnTo>
                  <a:pt x="47604" y="4587"/>
                </a:lnTo>
                <a:lnTo>
                  <a:pt x="32325" y="0"/>
                </a:lnTo>
                <a:close/>
              </a:path>
              <a:path w="64770" h="104139">
                <a:moveTo>
                  <a:pt x="48274" y="5387"/>
                </a:moveTo>
                <a:lnTo>
                  <a:pt x="32325" y="5387"/>
                </a:lnTo>
                <a:lnTo>
                  <a:pt x="41484" y="9512"/>
                </a:lnTo>
                <a:lnTo>
                  <a:pt x="47276" y="20203"/>
                </a:lnTo>
                <a:lnTo>
                  <a:pt x="50306" y="34934"/>
                </a:lnTo>
                <a:lnTo>
                  <a:pt x="51182" y="51181"/>
                </a:lnTo>
                <a:lnTo>
                  <a:pt x="50306" y="68154"/>
                </a:lnTo>
                <a:lnTo>
                  <a:pt x="47276" y="83259"/>
                </a:lnTo>
                <a:lnTo>
                  <a:pt x="41484" y="94087"/>
                </a:lnTo>
                <a:lnTo>
                  <a:pt x="32325" y="98231"/>
                </a:lnTo>
                <a:lnTo>
                  <a:pt x="48091" y="98231"/>
                </a:lnTo>
                <a:lnTo>
                  <a:pt x="57579" y="86491"/>
                </a:lnTo>
                <a:lnTo>
                  <a:pt x="63009" y="69602"/>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72" name="object 72"/>
          <p:cNvSpPr/>
          <p:nvPr/>
        </p:nvSpPr>
        <p:spPr>
          <a:xfrm>
            <a:off x="5093153" y="2603888"/>
            <a:ext cx="64769" cy="104139"/>
          </a:xfrm>
          <a:custGeom>
            <a:avLst/>
            <a:gdLst/>
            <a:ahLst/>
            <a:cxnLst/>
            <a:rect l="l" t="t" r="r" b="b"/>
            <a:pathLst>
              <a:path w="64770" h="104139">
                <a:moveTo>
                  <a:pt x="32325" y="0"/>
                </a:moveTo>
                <a:lnTo>
                  <a:pt x="17046" y="4764"/>
                </a:lnTo>
                <a:lnTo>
                  <a:pt x="7071" y="16970"/>
                </a:lnTo>
                <a:lnTo>
                  <a:pt x="1641" y="33486"/>
                </a:lnTo>
                <a:lnTo>
                  <a:pt x="0" y="51181"/>
                </a:lnTo>
                <a:lnTo>
                  <a:pt x="1641" y="70132"/>
                </a:lnTo>
                <a:lnTo>
                  <a:pt x="7071" y="86963"/>
                </a:lnTo>
                <a:lnTo>
                  <a:pt x="17046" y="99011"/>
                </a:lnTo>
                <a:lnTo>
                  <a:pt x="32325" y="103619"/>
                </a:lnTo>
                <a:lnTo>
                  <a:pt x="47604" y="98835"/>
                </a:lnTo>
                <a:lnTo>
                  <a:pt x="48091" y="98231"/>
                </a:lnTo>
                <a:lnTo>
                  <a:pt x="32325" y="98231"/>
                </a:lnTo>
                <a:lnTo>
                  <a:pt x="23696" y="94087"/>
                </a:lnTo>
                <a:lnTo>
                  <a:pt x="17846" y="83259"/>
                </a:lnTo>
                <a:lnTo>
                  <a:pt x="14521" y="68154"/>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560" y="9512"/>
                </a:lnTo>
                <a:lnTo>
                  <a:pt x="47343" y="20203"/>
                </a:lnTo>
                <a:lnTo>
                  <a:pt x="50331" y="34934"/>
                </a:lnTo>
                <a:lnTo>
                  <a:pt x="51182" y="51181"/>
                </a:lnTo>
                <a:lnTo>
                  <a:pt x="50331" y="68154"/>
                </a:lnTo>
                <a:lnTo>
                  <a:pt x="47343" y="83259"/>
                </a:lnTo>
                <a:lnTo>
                  <a:pt x="41560" y="94087"/>
                </a:lnTo>
                <a:lnTo>
                  <a:pt x="32325" y="98231"/>
                </a:lnTo>
                <a:lnTo>
                  <a:pt x="48091" y="98231"/>
                </a:lnTo>
                <a:lnTo>
                  <a:pt x="57579" y="86491"/>
                </a:lnTo>
                <a:lnTo>
                  <a:pt x="63009" y="69602"/>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73" name="object 73"/>
          <p:cNvSpPr/>
          <p:nvPr/>
        </p:nvSpPr>
        <p:spPr>
          <a:xfrm>
            <a:off x="6056454" y="2494701"/>
            <a:ext cx="66675" cy="102870"/>
          </a:xfrm>
          <a:custGeom>
            <a:avLst/>
            <a:gdLst/>
            <a:ahLst/>
            <a:cxnLst/>
            <a:rect l="l" t="t" r="r" b="b"/>
            <a:pathLst>
              <a:path w="66675" h="102869">
                <a:moveTo>
                  <a:pt x="53667" y="10774"/>
                </a:moveTo>
                <a:lnTo>
                  <a:pt x="26937" y="10774"/>
                </a:lnTo>
                <a:lnTo>
                  <a:pt x="35036" y="12248"/>
                </a:lnTo>
                <a:lnTo>
                  <a:pt x="40945" y="16499"/>
                </a:lnTo>
                <a:lnTo>
                  <a:pt x="44565" y="23275"/>
                </a:lnTo>
                <a:lnTo>
                  <a:pt x="45794" y="32324"/>
                </a:lnTo>
                <a:lnTo>
                  <a:pt x="43962" y="43214"/>
                </a:lnTo>
                <a:lnTo>
                  <a:pt x="19420" y="78505"/>
                </a:lnTo>
                <a:lnTo>
                  <a:pt x="0" y="99668"/>
                </a:lnTo>
                <a:lnTo>
                  <a:pt x="0" y="102362"/>
                </a:lnTo>
                <a:lnTo>
                  <a:pt x="59263" y="102362"/>
                </a:lnTo>
                <a:lnTo>
                  <a:pt x="61957" y="95717"/>
                </a:lnTo>
                <a:lnTo>
                  <a:pt x="62915" y="90330"/>
                </a:lnTo>
                <a:lnTo>
                  <a:pt x="16162" y="90330"/>
                </a:lnTo>
                <a:lnTo>
                  <a:pt x="37713" y="66086"/>
                </a:lnTo>
                <a:lnTo>
                  <a:pt x="46762" y="55777"/>
                </a:lnTo>
                <a:lnTo>
                  <a:pt x="53539" y="46512"/>
                </a:lnTo>
                <a:lnTo>
                  <a:pt x="57790" y="37246"/>
                </a:lnTo>
                <a:lnTo>
                  <a:pt x="59263" y="26937"/>
                </a:lnTo>
                <a:lnTo>
                  <a:pt x="57150" y="15909"/>
                </a:lnTo>
                <a:lnTo>
                  <a:pt x="53667" y="10774"/>
                </a:lnTo>
                <a:close/>
              </a:path>
              <a:path w="66675" h="102869">
                <a:moveTo>
                  <a:pt x="60700" y="79555"/>
                </a:moveTo>
                <a:lnTo>
                  <a:pt x="56569" y="90330"/>
                </a:lnTo>
                <a:lnTo>
                  <a:pt x="62915" y="90330"/>
                </a:lnTo>
                <a:lnTo>
                  <a:pt x="63393" y="87636"/>
                </a:lnTo>
                <a:lnTo>
                  <a:pt x="66087" y="80812"/>
                </a:lnTo>
                <a:lnTo>
                  <a:pt x="60700" y="79555"/>
                </a:lnTo>
                <a:close/>
              </a:path>
              <a:path w="66675" h="102869">
                <a:moveTo>
                  <a:pt x="32325" y="0"/>
                </a:moveTo>
                <a:lnTo>
                  <a:pt x="22807" y="0"/>
                </a:lnTo>
                <a:lnTo>
                  <a:pt x="16162" y="4130"/>
                </a:lnTo>
                <a:lnTo>
                  <a:pt x="10775" y="9517"/>
                </a:lnTo>
                <a:lnTo>
                  <a:pt x="1257" y="22986"/>
                </a:lnTo>
                <a:lnTo>
                  <a:pt x="5387" y="25680"/>
                </a:lnTo>
                <a:lnTo>
                  <a:pt x="8906" y="21078"/>
                </a:lnTo>
                <a:lnTo>
                  <a:pt x="13603" y="16207"/>
                </a:lnTo>
                <a:lnTo>
                  <a:pt x="19580" y="12346"/>
                </a:lnTo>
                <a:lnTo>
                  <a:pt x="26937" y="10774"/>
                </a:lnTo>
                <a:lnTo>
                  <a:pt x="53667" y="10774"/>
                </a:lnTo>
                <a:lnTo>
                  <a:pt x="51384" y="7407"/>
                </a:lnTo>
                <a:lnTo>
                  <a:pt x="42822" y="1936"/>
                </a:lnTo>
                <a:lnTo>
                  <a:pt x="32325" y="0"/>
                </a:lnTo>
                <a:close/>
              </a:path>
            </a:pathLst>
          </a:custGeom>
          <a:solidFill>
            <a:srgbClr val="000000"/>
          </a:solidFill>
        </p:spPr>
        <p:txBody>
          <a:bodyPr wrap="square" lIns="0" tIns="0" rIns="0" bIns="0" rtlCol="0"/>
          <a:lstStyle/>
          <a:p>
            <a:endParaRPr/>
          </a:p>
        </p:txBody>
      </p:sp>
      <p:sp>
        <p:nvSpPr>
          <p:cNvPr id="74" name="object 74"/>
          <p:cNvSpPr/>
          <p:nvPr/>
        </p:nvSpPr>
        <p:spPr>
          <a:xfrm>
            <a:off x="6134572" y="2492009"/>
            <a:ext cx="105410" cy="110489"/>
          </a:xfrm>
          <a:custGeom>
            <a:avLst/>
            <a:gdLst/>
            <a:ahLst/>
            <a:cxnLst/>
            <a:rect l="l" t="t" r="r" b="b"/>
            <a:pathLst>
              <a:path w="105410" h="110489">
                <a:moveTo>
                  <a:pt x="82250" y="0"/>
                </a:moveTo>
                <a:lnTo>
                  <a:pt x="17599" y="106492"/>
                </a:lnTo>
                <a:lnTo>
                  <a:pt x="22987" y="110443"/>
                </a:lnTo>
                <a:lnTo>
                  <a:pt x="87638" y="4130"/>
                </a:lnTo>
                <a:lnTo>
                  <a:pt x="82250" y="0"/>
                </a:lnTo>
                <a:close/>
              </a:path>
              <a:path w="105410" h="110489">
                <a:moveTo>
                  <a:pt x="82250" y="48487"/>
                </a:moveTo>
                <a:lnTo>
                  <a:pt x="71840" y="51223"/>
                </a:lnTo>
                <a:lnTo>
                  <a:pt x="64695" y="58252"/>
                </a:lnTo>
                <a:lnTo>
                  <a:pt x="60582" y="67806"/>
                </a:lnTo>
                <a:lnTo>
                  <a:pt x="59263" y="78118"/>
                </a:lnTo>
                <a:lnTo>
                  <a:pt x="60582" y="87703"/>
                </a:lnTo>
                <a:lnTo>
                  <a:pt x="64695" y="96885"/>
                </a:lnTo>
                <a:lnTo>
                  <a:pt x="71840" y="103776"/>
                </a:lnTo>
                <a:lnTo>
                  <a:pt x="82250" y="106492"/>
                </a:lnTo>
                <a:lnTo>
                  <a:pt x="92632" y="103776"/>
                </a:lnTo>
                <a:lnTo>
                  <a:pt x="94086" y="102362"/>
                </a:lnTo>
                <a:lnTo>
                  <a:pt x="82250" y="102362"/>
                </a:lnTo>
                <a:lnTo>
                  <a:pt x="76551" y="99710"/>
                </a:lnTo>
                <a:lnTo>
                  <a:pt x="73293" y="93270"/>
                </a:lnTo>
                <a:lnTo>
                  <a:pt x="71820" y="85315"/>
                </a:lnTo>
                <a:lnTo>
                  <a:pt x="71475" y="78118"/>
                </a:lnTo>
                <a:lnTo>
                  <a:pt x="71820" y="70390"/>
                </a:lnTo>
                <a:lnTo>
                  <a:pt x="73293" y="62494"/>
                </a:lnTo>
                <a:lnTo>
                  <a:pt x="76551" y="56349"/>
                </a:lnTo>
                <a:lnTo>
                  <a:pt x="82250" y="53874"/>
                </a:lnTo>
                <a:lnTo>
                  <a:pt x="95304" y="53874"/>
                </a:lnTo>
                <a:lnTo>
                  <a:pt x="92632" y="51223"/>
                </a:lnTo>
                <a:lnTo>
                  <a:pt x="82250" y="48487"/>
                </a:lnTo>
                <a:close/>
              </a:path>
              <a:path w="105410" h="110489">
                <a:moveTo>
                  <a:pt x="95304" y="53874"/>
                </a:moveTo>
                <a:lnTo>
                  <a:pt x="82250" y="53874"/>
                </a:lnTo>
                <a:lnTo>
                  <a:pt x="88676" y="56526"/>
                </a:lnTo>
                <a:lnTo>
                  <a:pt x="92307" y="62966"/>
                </a:lnTo>
                <a:lnTo>
                  <a:pt x="93917" y="70921"/>
                </a:lnTo>
                <a:lnTo>
                  <a:pt x="94282" y="78118"/>
                </a:lnTo>
                <a:lnTo>
                  <a:pt x="93917" y="85315"/>
                </a:lnTo>
                <a:lnTo>
                  <a:pt x="92307" y="93270"/>
                </a:lnTo>
                <a:lnTo>
                  <a:pt x="88676" y="99710"/>
                </a:lnTo>
                <a:lnTo>
                  <a:pt x="82250" y="102362"/>
                </a:lnTo>
                <a:lnTo>
                  <a:pt x="94086" y="102362"/>
                </a:lnTo>
                <a:lnTo>
                  <a:pt x="99715" y="96885"/>
                </a:lnTo>
                <a:lnTo>
                  <a:pt x="103767" y="87703"/>
                </a:lnTo>
                <a:lnTo>
                  <a:pt x="105057" y="78118"/>
                </a:lnTo>
                <a:lnTo>
                  <a:pt x="103767" y="67806"/>
                </a:lnTo>
                <a:lnTo>
                  <a:pt x="99715" y="58252"/>
                </a:lnTo>
                <a:lnTo>
                  <a:pt x="95304" y="53874"/>
                </a:lnTo>
                <a:close/>
              </a:path>
              <a:path w="105410" h="110489">
                <a:moveTo>
                  <a:pt x="22987" y="2693"/>
                </a:moveTo>
                <a:lnTo>
                  <a:pt x="12576" y="5429"/>
                </a:lnTo>
                <a:lnTo>
                  <a:pt x="5432" y="12458"/>
                </a:lnTo>
                <a:lnTo>
                  <a:pt x="1318" y="22012"/>
                </a:lnTo>
                <a:lnTo>
                  <a:pt x="0" y="32324"/>
                </a:lnTo>
                <a:lnTo>
                  <a:pt x="1318" y="42636"/>
                </a:lnTo>
                <a:lnTo>
                  <a:pt x="5432" y="52191"/>
                </a:lnTo>
                <a:lnTo>
                  <a:pt x="12576" y="59220"/>
                </a:lnTo>
                <a:lnTo>
                  <a:pt x="22987" y="61956"/>
                </a:lnTo>
                <a:lnTo>
                  <a:pt x="33369" y="59220"/>
                </a:lnTo>
                <a:lnTo>
                  <a:pt x="36041" y="56568"/>
                </a:lnTo>
                <a:lnTo>
                  <a:pt x="22987" y="56568"/>
                </a:lnTo>
                <a:lnTo>
                  <a:pt x="17063" y="53917"/>
                </a:lnTo>
                <a:lnTo>
                  <a:pt x="13311" y="47477"/>
                </a:lnTo>
                <a:lnTo>
                  <a:pt x="11344" y="39522"/>
                </a:lnTo>
                <a:lnTo>
                  <a:pt x="10775" y="32324"/>
                </a:lnTo>
                <a:lnTo>
                  <a:pt x="11344" y="25127"/>
                </a:lnTo>
                <a:lnTo>
                  <a:pt x="13311" y="17172"/>
                </a:lnTo>
                <a:lnTo>
                  <a:pt x="17063" y="10732"/>
                </a:lnTo>
                <a:lnTo>
                  <a:pt x="22987" y="8081"/>
                </a:lnTo>
                <a:lnTo>
                  <a:pt x="36041" y="8081"/>
                </a:lnTo>
                <a:lnTo>
                  <a:pt x="33369" y="5429"/>
                </a:lnTo>
                <a:lnTo>
                  <a:pt x="22987" y="2693"/>
                </a:lnTo>
                <a:close/>
              </a:path>
              <a:path w="105410" h="110489">
                <a:moveTo>
                  <a:pt x="36041" y="8081"/>
                </a:moveTo>
                <a:lnTo>
                  <a:pt x="22987" y="8081"/>
                </a:lnTo>
                <a:lnTo>
                  <a:pt x="29216" y="10732"/>
                </a:lnTo>
                <a:lnTo>
                  <a:pt x="32415" y="17172"/>
                </a:lnTo>
                <a:lnTo>
                  <a:pt x="33593" y="25127"/>
                </a:lnTo>
                <a:lnTo>
                  <a:pt x="33593" y="39522"/>
                </a:lnTo>
                <a:lnTo>
                  <a:pt x="32415" y="47477"/>
                </a:lnTo>
                <a:lnTo>
                  <a:pt x="29216" y="53917"/>
                </a:lnTo>
                <a:lnTo>
                  <a:pt x="22987" y="56568"/>
                </a:lnTo>
                <a:lnTo>
                  <a:pt x="36041" y="56568"/>
                </a:lnTo>
                <a:lnTo>
                  <a:pt x="40451" y="52191"/>
                </a:lnTo>
                <a:lnTo>
                  <a:pt x="44503" y="42636"/>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75" name="object 75"/>
          <p:cNvSpPr/>
          <p:nvPr/>
        </p:nvSpPr>
        <p:spPr>
          <a:xfrm>
            <a:off x="6554983" y="2496138"/>
            <a:ext cx="70485" cy="100965"/>
          </a:xfrm>
          <a:custGeom>
            <a:avLst/>
            <a:gdLst/>
            <a:ahLst/>
            <a:cxnLst/>
            <a:rect l="l" t="t" r="r" b="b"/>
            <a:pathLst>
              <a:path w="70484" h="100964">
                <a:moveTo>
                  <a:pt x="55132" y="72731"/>
                </a:moveTo>
                <a:lnTo>
                  <a:pt x="41664" y="72731"/>
                </a:lnTo>
                <a:lnTo>
                  <a:pt x="41664" y="95538"/>
                </a:lnTo>
                <a:lnTo>
                  <a:pt x="26937" y="96974"/>
                </a:lnTo>
                <a:lnTo>
                  <a:pt x="26937" y="100925"/>
                </a:lnTo>
                <a:lnTo>
                  <a:pt x="68601" y="100925"/>
                </a:lnTo>
                <a:lnTo>
                  <a:pt x="68601" y="96974"/>
                </a:lnTo>
                <a:lnTo>
                  <a:pt x="55132" y="95538"/>
                </a:lnTo>
                <a:lnTo>
                  <a:pt x="55132" y="72731"/>
                </a:lnTo>
                <a:close/>
              </a:path>
              <a:path w="70484" h="100964">
                <a:moveTo>
                  <a:pt x="55132" y="0"/>
                </a:moveTo>
                <a:lnTo>
                  <a:pt x="48488" y="0"/>
                </a:lnTo>
                <a:lnTo>
                  <a:pt x="36366" y="16603"/>
                </a:lnTo>
                <a:lnTo>
                  <a:pt x="24244" y="33828"/>
                </a:lnTo>
                <a:lnTo>
                  <a:pt x="12122" y="51290"/>
                </a:lnTo>
                <a:lnTo>
                  <a:pt x="0" y="68600"/>
                </a:lnTo>
                <a:lnTo>
                  <a:pt x="0" y="72731"/>
                </a:lnTo>
                <a:lnTo>
                  <a:pt x="70038" y="72731"/>
                </a:lnTo>
                <a:lnTo>
                  <a:pt x="70038" y="64649"/>
                </a:lnTo>
                <a:lnTo>
                  <a:pt x="10775" y="64649"/>
                </a:lnTo>
                <a:lnTo>
                  <a:pt x="18025" y="51941"/>
                </a:lnTo>
                <a:lnTo>
                  <a:pt x="25680" y="40024"/>
                </a:lnTo>
                <a:lnTo>
                  <a:pt x="33605" y="28612"/>
                </a:lnTo>
                <a:lnTo>
                  <a:pt x="41664" y="17419"/>
                </a:lnTo>
                <a:lnTo>
                  <a:pt x="55132" y="17419"/>
                </a:lnTo>
                <a:lnTo>
                  <a:pt x="55132" y="0"/>
                </a:lnTo>
                <a:close/>
              </a:path>
              <a:path w="70484" h="100964">
                <a:moveTo>
                  <a:pt x="55132" y="17419"/>
                </a:moveTo>
                <a:lnTo>
                  <a:pt x="41664" y="17419"/>
                </a:lnTo>
                <a:lnTo>
                  <a:pt x="41664" y="64649"/>
                </a:lnTo>
                <a:lnTo>
                  <a:pt x="55132" y="64649"/>
                </a:lnTo>
                <a:lnTo>
                  <a:pt x="55132" y="17419"/>
                </a:lnTo>
                <a:close/>
              </a:path>
            </a:pathLst>
          </a:custGeom>
          <a:solidFill>
            <a:srgbClr val="000000"/>
          </a:solidFill>
        </p:spPr>
        <p:txBody>
          <a:bodyPr wrap="square" lIns="0" tIns="0" rIns="0" bIns="0" rtlCol="0"/>
          <a:lstStyle/>
          <a:p>
            <a:endParaRPr/>
          </a:p>
        </p:txBody>
      </p:sp>
      <p:sp>
        <p:nvSpPr>
          <p:cNvPr id="76" name="object 76"/>
          <p:cNvSpPr/>
          <p:nvPr/>
        </p:nvSpPr>
        <p:spPr>
          <a:xfrm>
            <a:off x="6634362" y="2494701"/>
            <a:ext cx="60960" cy="104139"/>
          </a:xfrm>
          <a:custGeom>
            <a:avLst/>
            <a:gdLst/>
            <a:ahLst/>
            <a:cxnLst/>
            <a:rect l="l" t="t" r="r" b="b"/>
            <a:pathLst>
              <a:path w="60959" h="104139">
                <a:moveTo>
                  <a:pt x="6824" y="86199"/>
                </a:moveTo>
                <a:lnTo>
                  <a:pt x="5387" y="86199"/>
                </a:lnTo>
                <a:lnTo>
                  <a:pt x="4130" y="87636"/>
                </a:lnTo>
                <a:lnTo>
                  <a:pt x="2693" y="88893"/>
                </a:lnTo>
                <a:lnTo>
                  <a:pt x="0" y="91587"/>
                </a:lnTo>
                <a:lnTo>
                  <a:pt x="0" y="96974"/>
                </a:lnTo>
                <a:lnTo>
                  <a:pt x="2693" y="98411"/>
                </a:lnTo>
                <a:lnTo>
                  <a:pt x="5387" y="101105"/>
                </a:lnTo>
                <a:lnTo>
                  <a:pt x="12211" y="103799"/>
                </a:lnTo>
                <a:lnTo>
                  <a:pt x="18856" y="103799"/>
                </a:lnTo>
                <a:lnTo>
                  <a:pt x="29940" y="101694"/>
                </a:lnTo>
                <a:lnTo>
                  <a:pt x="42413" y="95717"/>
                </a:lnTo>
                <a:lnTo>
                  <a:pt x="17599" y="95717"/>
                </a:lnTo>
                <a:lnTo>
                  <a:pt x="12211" y="91587"/>
                </a:lnTo>
                <a:lnTo>
                  <a:pt x="8081" y="87636"/>
                </a:lnTo>
                <a:lnTo>
                  <a:pt x="6824" y="86199"/>
                </a:lnTo>
                <a:close/>
              </a:path>
              <a:path w="60959" h="104139">
                <a:moveTo>
                  <a:pt x="53515" y="49924"/>
                </a:moveTo>
                <a:lnTo>
                  <a:pt x="26937" y="49924"/>
                </a:lnTo>
                <a:lnTo>
                  <a:pt x="34124" y="51195"/>
                </a:lnTo>
                <a:lnTo>
                  <a:pt x="40653" y="55109"/>
                </a:lnTo>
                <a:lnTo>
                  <a:pt x="45398" y="61818"/>
                </a:lnTo>
                <a:lnTo>
                  <a:pt x="47231" y="71474"/>
                </a:lnTo>
                <a:lnTo>
                  <a:pt x="45575" y="82611"/>
                </a:lnTo>
                <a:lnTo>
                  <a:pt x="41125" y="90128"/>
                </a:lnTo>
                <a:lnTo>
                  <a:pt x="34654" y="94379"/>
                </a:lnTo>
                <a:lnTo>
                  <a:pt x="26937" y="95717"/>
                </a:lnTo>
                <a:lnTo>
                  <a:pt x="42413" y="95717"/>
                </a:lnTo>
                <a:lnTo>
                  <a:pt x="43819" y="95044"/>
                </a:lnTo>
                <a:lnTo>
                  <a:pt x="55677" y="83343"/>
                </a:lnTo>
                <a:lnTo>
                  <a:pt x="60700" y="66086"/>
                </a:lnTo>
                <a:lnTo>
                  <a:pt x="59204" y="58131"/>
                </a:lnTo>
                <a:lnTo>
                  <a:pt x="54796" y="50934"/>
                </a:lnTo>
                <a:lnTo>
                  <a:pt x="53515" y="49924"/>
                </a:lnTo>
                <a:close/>
              </a:path>
              <a:path w="60959" h="104139">
                <a:moveTo>
                  <a:pt x="50081" y="9517"/>
                </a:moveTo>
                <a:lnTo>
                  <a:pt x="35019" y="9517"/>
                </a:lnTo>
                <a:lnTo>
                  <a:pt x="40406" y="14905"/>
                </a:lnTo>
                <a:lnTo>
                  <a:pt x="40406" y="25680"/>
                </a:lnTo>
                <a:lnTo>
                  <a:pt x="38493" y="33032"/>
                </a:lnTo>
                <a:lnTo>
                  <a:pt x="33178" y="39104"/>
                </a:lnTo>
                <a:lnTo>
                  <a:pt x="25102" y="44166"/>
                </a:lnTo>
                <a:lnTo>
                  <a:pt x="14905" y="48487"/>
                </a:lnTo>
                <a:lnTo>
                  <a:pt x="16162" y="52617"/>
                </a:lnTo>
                <a:lnTo>
                  <a:pt x="18856" y="51181"/>
                </a:lnTo>
                <a:lnTo>
                  <a:pt x="22987" y="49924"/>
                </a:lnTo>
                <a:lnTo>
                  <a:pt x="53515" y="49924"/>
                </a:lnTo>
                <a:lnTo>
                  <a:pt x="47593" y="45252"/>
                </a:lnTo>
                <a:lnTo>
                  <a:pt x="37713" y="41842"/>
                </a:lnTo>
                <a:lnTo>
                  <a:pt x="43100" y="37712"/>
                </a:lnTo>
                <a:lnTo>
                  <a:pt x="47231" y="35018"/>
                </a:lnTo>
                <a:lnTo>
                  <a:pt x="52618" y="29631"/>
                </a:lnTo>
                <a:lnTo>
                  <a:pt x="53875" y="25680"/>
                </a:lnTo>
                <a:lnTo>
                  <a:pt x="53875" y="21549"/>
                </a:lnTo>
                <a:lnTo>
                  <a:pt x="52383" y="13106"/>
                </a:lnTo>
                <a:lnTo>
                  <a:pt x="50081" y="9517"/>
                </a:lnTo>
                <a:close/>
              </a:path>
              <a:path w="60959" h="104139">
                <a:moveTo>
                  <a:pt x="31068" y="0"/>
                </a:moveTo>
                <a:lnTo>
                  <a:pt x="22987" y="0"/>
                </a:lnTo>
                <a:lnTo>
                  <a:pt x="14905" y="4130"/>
                </a:lnTo>
                <a:lnTo>
                  <a:pt x="10775" y="9517"/>
                </a:lnTo>
                <a:lnTo>
                  <a:pt x="4130" y="20292"/>
                </a:lnTo>
                <a:lnTo>
                  <a:pt x="6824" y="22986"/>
                </a:lnTo>
                <a:lnTo>
                  <a:pt x="10775" y="17599"/>
                </a:lnTo>
                <a:lnTo>
                  <a:pt x="17599" y="9517"/>
                </a:lnTo>
                <a:lnTo>
                  <a:pt x="50081" y="9517"/>
                </a:lnTo>
                <a:lnTo>
                  <a:pt x="47994" y="6262"/>
                </a:lnTo>
                <a:lnTo>
                  <a:pt x="40844" y="1675"/>
                </a:lnTo>
                <a:lnTo>
                  <a:pt x="31068" y="0"/>
                </a:lnTo>
                <a:close/>
              </a:path>
            </a:pathLst>
          </a:custGeom>
          <a:solidFill>
            <a:srgbClr val="000000"/>
          </a:solidFill>
        </p:spPr>
        <p:txBody>
          <a:bodyPr wrap="square" lIns="0" tIns="0" rIns="0" bIns="0" rtlCol="0"/>
          <a:lstStyle/>
          <a:p>
            <a:endParaRPr/>
          </a:p>
        </p:txBody>
      </p:sp>
      <p:sp>
        <p:nvSpPr>
          <p:cNvPr id="77" name="object 77"/>
          <p:cNvSpPr/>
          <p:nvPr/>
        </p:nvSpPr>
        <p:spPr>
          <a:xfrm>
            <a:off x="6709786" y="2492009"/>
            <a:ext cx="106680" cy="110489"/>
          </a:xfrm>
          <a:custGeom>
            <a:avLst/>
            <a:gdLst/>
            <a:ahLst/>
            <a:cxnLst/>
            <a:rect l="l" t="t" r="r" b="b"/>
            <a:pathLst>
              <a:path w="106679" h="110489">
                <a:moveTo>
                  <a:pt x="82250" y="0"/>
                </a:moveTo>
                <a:lnTo>
                  <a:pt x="17599" y="106492"/>
                </a:lnTo>
                <a:lnTo>
                  <a:pt x="22987" y="110443"/>
                </a:lnTo>
                <a:lnTo>
                  <a:pt x="87638" y="4130"/>
                </a:lnTo>
                <a:lnTo>
                  <a:pt x="82250" y="0"/>
                </a:lnTo>
                <a:close/>
              </a:path>
              <a:path w="106679" h="110489">
                <a:moveTo>
                  <a:pt x="83687" y="48487"/>
                </a:moveTo>
                <a:lnTo>
                  <a:pt x="73080" y="51223"/>
                </a:lnTo>
                <a:lnTo>
                  <a:pt x="65504" y="58252"/>
                </a:lnTo>
                <a:lnTo>
                  <a:pt x="60958" y="67806"/>
                </a:lnTo>
                <a:lnTo>
                  <a:pt x="59443" y="78118"/>
                </a:lnTo>
                <a:lnTo>
                  <a:pt x="60958" y="87703"/>
                </a:lnTo>
                <a:lnTo>
                  <a:pt x="65504" y="96885"/>
                </a:lnTo>
                <a:lnTo>
                  <a:pt x="73080" y="103776"/>
                </a:lnTo>
                <a:lnTo>
                  <a:pt x="83687" y="106492"/>
                </a:lnTo>
                <a:lnTo>
                  <a:pt x="94069" y="103776"/>
                </a:lnTo>
                <a:lnTo>
                  <a:pt x="95522" y="102362"/>
                </a:lnTo>
                <a:lnTo>
                  <a:pt x="83687" y="102362"/>
                </a:lnTo>
                <a:lnTo>
                  <a:pt x="77763" y="99710"/>
                </a:lnTo>
                <a:lnTo>
                  <a:pt x="74011" y="93270"/>
                </a:lnTo>
                <a:lnTo>
                  <a:pt x="72044" y="85315"/>
                </a:lnTo>
                <a:lnTo>
                  <a:pt x="71475" y="78118"/>
                </a:lnTo>
                <a:lnTo>
                  <a:pt x="72044" y="70390"/>
                </a:lnTo>
                <a:lnTo>
                  <a:pt x="74011" y="62494"/>
                </a:lnTo>
                <a:lnTo>
                  <a:pt x="77763" y="56349"/>
                </a:lnTo>
                <a:lnTo>
                  <a:pt x="83687" y="53874"/>
                </a:lnTo>
                <a:lnTo>
                  <a:pt x="96741" y="53874"/>
                </a:lnTo>
                <a:lnTo>
                  <a:pt x="94069" y="51223"/>
                </a:lnTo>
                <a:lnTo>
                  <a:pt x="83687" y="48487"/>
                </a:lnTo>
                <a:close/>
              </a:path>
              <a:path w="106679" h="110489">
                <a:moveTo>
                  <a:pt x="96741" y="53874"/>
                </a:moveTo>
                <a:lnTo>
                  <a:pt x="83687" y="53874"/>
                </a:lnTo>
                <a:lnTo>
                  <a:pt x="89310" y="56526"/>
                </a:lnTo>
                <a:lnTo>
                  <a:pt x="92576" y="62966"/>
                </a:lnTo>
                <a:lnTo>
                  <a:pt x="94091" y="70921"/>
                </a:lnTo>
                <a:lnTo>
                  <a:pt x="94462" y="78118"/>
                </a:lnTo>
                <a:lnTo>
                  <a:pt x="94091" y="85315"/>
                </a:lnTo>
                <a:lnTo>
                  <a:pt x="92576" y="93270"/>
                </a:lnTo>
                <a:lnTo>
                  <a:pt x="89310" y="99710"/>
                </a:lnTo>
                <a:lnTo>
                  <a:pt x="83687" y="102362"/>
                </a:lnTo>
                <a:lnTo>
                  <a:pt x="95522" y="102362"/>
                </a:lnTo>
                <a:lnTo>
                  <a:pt x="101151" y="96885"/>
                </a:lnTo>
                <a:lnTo>
                  <a:pt x="105203" y="87703"/>
                </a:lnTo>
                <a:lnTo>
                  <a:pt x="106494" y="78118"/>
                </a:lnTo>
                <a:lnTo>
                  <a:pt x="105203" y="67806"/>
                </a:lnTo>
                <a:lnTo>
                  <a:pt x="101151" y="58252"/>
                </a:lnTo>
                <a:lnTo>
                  <a:pt x="96741" y="53874"/>
                </a:lnTo>
                <a:close/>
              </a:path>
              <a:path w="106679" h="110489">
                <a:moveTo>
                  <a:pt x="22987" y="2693"/>
                </a:moveTo>
                <a:lnTo>
                  <a:pt x="12576" y="5429"/>
                </a:lnTo>
                <a:lnTo>
                  <a:pt x="5432" y="12458"/>
                </a:lnTo>
                <a:lnTo>
                  <a:pt x="1318" y="22012"/>
                </a:lnTo>
                <a:lnTo>
                  <a:pt x="0" y="32324"/>
                </a:lnTo>
                <a:lnTo>
                  <a:pt x="1318" y="42636"/>
                </a:lnTo>
                <a:lnTo>
                  <a:pt x="5432" y="52191"/>
                </a:lnTo>
                <a:lnTo>
                  <a:pt x="12576" y="59220"/>
                </a:lnTo>
                <a:lnTo>
                  <a:pt x="22987" y="61956"/>
                </a:lnTo>
                <a:lnTo>
                  <a:pt x="33593" y="59220"/>
                </a:lnTo>
                <a:lnTo>
                  <a:pt x="36451" y="56568"/>
                </a:lnTo>
                <a:lnTo>
                  <a:pt x="22987" y="56568"/>
                </a:lnTo>
                <a:lnTo>
                  <a:pt x="17287" y="53917"/>
                </a:lnTo>
                <a:lnTo>
                  <a:pt x="14030" y="47477"/>
                </a:lnTo>
                <a:lnTo>
                  <a:pt x="12557" y="39522"/>
                </a:lnTo>
                <a:lnTo>
                  <a:pt x="12211" y="32324"/>
                </a:lnTo>
                <a:lnTo>
                  <a:pt x="12557" y="25127"/>
                </a:lnTo>
                <a:lnTo>
                  <a:pt x="14030" y="17172"/>
                </a:lnTo>
                <a:lnTo>
                  <a:pt x="17287" y="10732"/>
                </a:lnTo>
                <a:lnTo>
                  <a:pt x="22987" y="8081"/>
                </a:lnTo>
                <a:lnTo>
                  <a:pt x="36451" y="8081"/>
                </a:lnTo>
                <a:lnTo>
                  <a:pt x="33593" y="5429"/>
                </a:lnTo>
                <a:lnTo>
                  <a:pt x="22987" y="2693"/>
                </a:lnTo>
                <a:close/>
              </a:path>
              <a:path w="106679" h="110489">
                <a:moveTo>
                  <a:pt x="36451" y="8081"/>
                </a:moveTo>
                <a:lnTo>
                  <a:pt x="22987" y="8081"/>
                </a:lnTo>
                <a:lnTo>
                  <a:pt x="29412" y="10732"/>
                </a:lnTo>
                <a:lnTo>
                  <a:pt x="33043" y="17172"/>
                </a:lnTo>
                <a:lnTo>
                  <a:pt x="34654" y="25127"/>
                </a:lnTo>
                <a:lnTo>
                  <a:pt x="35019" y="32324"/>
                </a:lnTo>
                <a:lnTo>
                  <a:pt x="34654" y="39522"/>
                </a:lnTo>
                <a:lnTo>
                  <a:pt x="33043" y="47477"/>
                </a:lnTo>
                <a:lnTo>
                  <a:pt x="29412" y="53917"/>
                </a:lnTo>
                <a:lnTo>
                  <a:pt x="22987" y="56568"/>
                </a:lnTo>
                <a:lnTo>
                  <a:pt x="36451" y="56568"/>
                </a:lnTo>
                <a:lnTo>
                  <a:pt x="41170" y="52191"/>
                </a:lnTo>
                <a:lnTo>
                  <a:pt x="45715" y="42636"/>
                </a:lnTo>
                <a:lnTo>
                  <a:pt x="47231" y="32324"/>
                </a:lnTo>
                <a:lnTo>
                  <a:pt x="45715" y="22012"/>
                </a:lnTo>
                <a:lnTo>
                  <a:pt x="41170" y="12458"/>
                </a:lnTo>
                <a:lnTo>
                  <a:pt x="36451" y="8081"/>
                </a:lnTo>
                <a:close/>
              </a:path>
            </a:pathLst>
          </a:custGeom>
          <a:solidFill>
            <a:srgbClr val="000000"/>
          </a:solidFill>
        </p:spPr>
        <p:txBody>
          <a:bodyPr wrap="square" lIns="0" tIns="0" rIns="0" bIns="0" rtlCol="0"/>
          <a:lstStyle/>
          <a:p>
            <a:endParaRPr/>
          </a:p>
        </p:txBody>
      </p:sp>
      <p:sp>
        <p:nvSpPr>
          <p:cNvPr id="78" name="object 78"/>
          <p:cNvSpPr/>
          <p:nvPr/>
        </p:nvSpPr>
        <p:spPr>
          <a:xfrm>
            <a:off x="7307988" y="2509609"/>
            <a:ext cx="60960" cy="104139"/>
          </a:xfrm>
          <a:custGeom>
            <a:avLst/>
            <a:gdLst/>
            <a:ahLst/>
            <a:cxnLst/>
            <a:rect l="l" t="t" r="r" b="b"/>
            <a:pathLst>
              <a:path w="60959" h="104139">
                <a:moveTo>
                  <a:pt x="6824" y="86199"/>
                </a:moveTo>
                <a:lnTo>
                  <a:pt x="5387" y="86199"/>
                </a:lnTo>
                <a:lnTo>
                  <a:pt x="1436" y="90150"/>
                </a:lnTo>
                <a:lnTo>
                  <a:pt x="0" y="92844"/>
                </a:lnTo>
                <a:lnTo>
                  <a:pt x="0" y="94281"/>
                </a:lnTo>
                <a:lnTo>
                  <a:pt x="1436" y="96974"/>
                </a:lnTo>
                <a:lnTo>
                  <a:pt x="5387" y="100925"/>
                </a:lnTo>
                <a:lnTo>
                  <a:pt x="12211" y="103619"/>
                </a:lnTo>
                <a:lnTo>
                  <a:pt x="18856" y="103619"/>
                </a:lnTo>
                <a:lnTo>
                  <a:pt x="29940" y="101514"/>
                </a:lnTo>
                <a:lnTo>
                  <a:pt x="42413" y="95538"/>
                </a:lnTo>
                <a:lnTo>
                  <a:pt x="18856" y="95538"/>
                </a:lnTo>
                <a:lnTo>
                  <a:pt x="12211" y="91587"/>
                </a:lnTo>
                <a:lnTo>
                  <a:pt x="6824" y="86199"/>
                </a:lnTo>
                <a:close/>
              </a:path>
              <a:path w="60959" h="104139">
                <a:moveTo>
                  <a:pt x="54298" y="49744"/>
                </a:moveTo>
                <a:lnTo>
                  <a:pt x="26937" y="49744"/>
                </a:lnTo>
                <a:lnTo>
                  <a:pt x="34124" y="51040"/>
                </a:lnTo>
                <a:lnTo>
                  <a:pt x="40653" y="54997"/>
                </a:lnTo>
                <a:lnTo>
                  <a:pt x="45398" y="61714"/>
                </a:lnTo>
                <a:lnTo>
                  <a:pt x="47231" y="71294"/>
                </a:lnTo>
                <a:lnTo>
                  <a:pt x="45598" y="82507"/>
                </a:lnTo>
                <a:lnTo>
                  <a:pt x="41304" y="90016"/>
                </a:lnTo>
                <a:lnTo>
                  <a:pt x="35260" y="94224"/>
                </a:lnTo>
                <a:lnTo>
                  <a:pt x="28374" y="95538"/>
                </a:lnTo>
                <a:lnTo>
                  <a:pt x="42413" y="95538"/>
                </a:lnTo>
                <a:lnTo>
                  <a:pt x="43819" y="94864"/>
                </a:lnTo>
                <a:lnTo>
                  <a:pt x="55677" y="83163"/>
                </a:lnTo>
                <a:lnTo>
                  <a:pt x="60700" y="65906"/>
                </a:lnTo>
                <a:lnTo>
                  <a:pt x="59226" y="57421"/>
                </a:lnTo>
                <a:lnTo>
                  <a:pt x="54975" y="50283"/>
                </a:lnTo>
                <a:lnTo>
                  <a:pt x="54298" y="49744"/>
                </a:lnTo>
                <a:close/>
              </a:path>
              <a:path w="60959" h="104139">
                <a:moveTo>
                  <a:pt x="50957" y="9338"/>
                </a:moveTo>
                <a:lnTo>
                  <a:pt x="35019" y="9338"/>
                </a:lnTo>
                <a:lnTo>
                  <a:pt x="41843" y="14725"/>
                </a:lnTo>
                <a:lnTo>
                  <a:pt x="41843" y="24243"/>
                </a:lnTo>
                <a:lnTo>
                  <a:pt x="39927" y="32327"/>
                </a:lnTo>
                <a:lnTo>
                  <a:pt x="34592" y="38677"/>
                </a:lnTo>
                <a:lnTo>
                  <a:pt x="26463" y="43512"/>
                </a:lnTo>
                <a:lnTo>
                  <a:pt x="16162" y="47050"/>
                </a:lnTo>
                <a:lnTo>
                  <a:pt x="17599" y="51181"/>
                </a:lnTo>
                <a:lnTo>
                  <a:pt x="18856" y="51181"/>
                </a:lnTo>
                <a:lnTo>
                  <a:pt x="22987" y="49744"/>
                </a:lnTo>
                <a:lnTo>
                  <a:pt x="54298" y="49744"/>
                </a:lnTo>
                <a:lnTo>
                  <a:pt x="48199" y="44895"/>
                </a:lnTo>
                <a:lnTo>
                  <a:pt x="39149" y="41663"/>
                </a:lnTo>
                <a:lnTo>
                  <a:pt x="39149" y="40406"/>
                </a:lnTo>
                <a:lnTo>
                  <a:pt x="43100" y="37712"/>
                </a:lnTo>
                <a:lnTo>
                  <a:pt x="47231" y="35018"/>
                </a:lnTo>
                <a:lnTo>
                  <a:pt x="49924" y="32324"/>
                </a:lnTo>
                <a:lnTo>
                  <a:pt x="53875" y="29631"/>
                </a:lnTo>
                <a:lnTo>
                  <a:pt x="55312" y="25500"/>
                </a:lnTo>
                <a:lnTo>
                  <a:pt x="55312" y="21549"/>
                </a:lnTo>
                <a:lnTo>
                  <a:pt x="53595" y="13030"/>
                </a:lnTo>
                <a:lnTo>
                  <a:pt x="50957" y="9338"/>
                </a:lnTo>
                <a:close/>
              </a:path>
              <a:path w="60959" h="104139">
                <a:moveTo>
                  <a:pt x="31068" y="0"/>
                </a:moveTo>
                <a:lnTo>
                  <a:pt x="22987" y="0"/>
                </a:lnTo>
                <a:lnTo>
                  <a:pt x="14905" y="3950"/>
                </a:lnTo>
                <a:lnTo>
                  <a:pt x="10775" y="9338"/>
                </a:lnTo>
                <a:lnTo>
                  <a:pt x="4130" y="18856"/>
                </a:lnTo>
                <a:lnTo>
                  <a:pt x="6824" y="22807"/>
                </a:lnTo>
                <a:lnTo>
                  <a:pt x="10775" y="16162"/>
                </a:lnTo>
                <a:lnTo>
                  <a:pt x="17599" y="9338"/>
                </a:lnTo>
                <a:lnTo>
                  <a:pt x="50957" y="9338"/>
                </a:lnTo>
                <a:lnTo>
                  <a:pt x="48712" y="6195"/>
                </a:lnTo>
                <a:lnTo>
                  <a:pt x="41069" y="1649"/>
                </a:lnTo>
                <a:lnTo>
                  <a:pt x="31068" y="0"/>
                </a:lnTo>
                <a:close/>
              </a:path>
            </a:pathLst>
          </a:custGeom>
          <a:solidFill>
            <a:srgbClr val="000000"/>
          </a:solidFill>
        </p:spPr>
        <p:txBody>
          <a:bodyPr wrap="square" lIns="0" tIns="0" rIns="0" bIns="0" rtlCol="0"/>
          <a:lstStyle/>
          <a:p>
            <a:endParaRPr/>
          </a:p>
        </p:txBody>
      </p:sp>
      <p:sp>
        <p:nvSpPr>
          <p:cNvPr id="79" name="object 79"/>
          <p:cNvSpPr/>
          <p:nvPr/>
        </p:nvSpPr>
        <p:spPr>
          <a:xfrm>
            <a:off x="7383416" y="2509607"/>
            <a:ext cx="69215" cy="102870"/>
          </a:xfrm>
          <a:custGeom>
            <a:avLst/>
            <a:gdLst/>
            <a:ahLst/>
            <a:cxnLst/>
            <a:rect l="l" t="t" r="r" b="b"/>
            <a:pathLst>
              <a:path w="69215" h="102869">
                <a:moveTo>
                  <a:pt x="54055" y="72731"/>
                </a:moveTo>
                <a:lnTo>
                  <a:pt x="41843" y="72731"/>
                </a:lnTo>
                <a:lnTo>
                  <a:pt x="41843" y="95538"/>
                </a:lnTo>
                <a:lnTo>
                  <a:pt x="40406" y="96974"/>
                </a:lnTo>
                <a:lnTo>
                  <a:pt x="26937" y="98231"/>
                </a:lnTo>
                <a:lnTo>
                  <a:pt x="26937" y="102362"/>
                </a:lnTo>
                <a:lnTo>
                  <a:pt x="67524" y="102362"/>
                </a:lnTo>
                <a:lnTo>
                  <a:pt x="67524" y="98231"/>
                </a:lnTo>
                <a:lnTo>
                  <a:pt x="55312" y="96974"/>
                </a:lnTo>
                <a:lnTo>
                  <a:pt x="54055" y="95538"/>
                </a:lnTo>
                <a:lnTo>
                  <a:pt x="54055" y="72731"/>
                </a:lnTo>
                <a:close/>
              </a:path>
              <a:path w="69215" h="102869">
                <a:moveTo>
                  <a:pt x="54055" y="0"/>
                </a:moveTo>
                <a:lnTo>
                  <a:pt x="47231" y="0"/>
                </a:lnTo>
                <a:lnTo>
                  <a:pt x="35128" y="17310"/>
                </a:lnTo>
                <a:lnTo>
                  <a:pt x="0" y="68600"/>
                </a:lnTo>
                <a:lnTo>
                  <a:pt x="0" y="72731"/>
                </a:lnTo>
                <a:lnTo>
                  <a:pt x="68781" y="72731"/>
                </a:lnTo>
                <a:lnTo>
                  <a:pt x="68781" y="65906"/>
                </a:lnTo>
                <a:lnTo>
                  <a:pt x="9518" y="65906"/>
                </a:lnTo>
                <a:lnTo>
                  <a:pt x="17577" y="53277"/>
                </a:lnTo>
                <a:lnTo>
                  <a:pt x="25501" y="41371"/>
                </a:lnTo>
                <a:lnTo>
                  <a:pt x="33156" y="29970"/>
                </a:lnTo>
                <a:lnTo>
                  <a:pt x="40406" y="18856"/>
                </a:lnTo>
                <a:lnTo>
                  <a:pt x="54055" y="18856"/>
                </a:lnTo>
                <a:lnTo>
                  <a:pt x="54055" y="0"/>
                </a:lnTo>
                <a:close/>
              </a:path>
              <a:path w="69215" h="102869">
                <a:moveTo>
                  <a:pt x="54055" y="18856"/>
                </a:moveTo>
                <a:lnTo>
                  <a:pt x="41843" y="18856"/>
                </a:lnTo>
                <a:lnTo>
                  <a:pt x="41843" y="65906"/>
                </a:lnTo>
                <a:lnTo>
                  <a:pt x="54055" y="65906"/>
                </a:lnTo>
                <a:lnTo>
                  <a:pt x="54055" y="18856"/>
                </a:lnTo>
                <a:close/>
              </a:path>
            </a:pathLst>
          </a:custGeom>
          <a:solidFill>
            <a:srgbClr val="000000"/>
          </a:solidFill>
        </p:spPr>
        <p:txBody>
          <a:bodyPr wrap="square" lIns="0" tIns="0" rIns="0" bIns="0" rtlCol="0"/>
          <a:lstStyle/>
          <a:p>
            <a:endParaRPr/>
          </a:p>
        </p:txBody>
      </p:sp>
      <p:sp>
        <p:nvSpPr>
          <p:cNvPr id="80" name="object 80"/>
          <p:cNvSpPr/>
          <p:nvPr/>
        </p:nvSpPr>
        <p:spPr>
          <a:xfrm>
            <a:off x="7489910" y="2539240"/>
            <a:ext cx="123189" cy="73025"/>
          </a:xfrm>
          <a:custGeom>
            <a:avLst/>
            <a:gdLst/>
            <a:ahLst/>
            <a:cxnLst/>
            <a:rect l="l" t="t" r="r" b="b"/>
            <a:pathLst>
              <a:path w="123190" h="73025">
                <a:moveTo>
                  <a:pt x="24244" y="0"/>
                </a:moveTo>
                <a:lnTo>
                  <a:pt x="17599" y="2693"/>
                </a:lnTo>
                <a:lnTo>
                  <a:pt x="9518" y="5387"/>
                </a:lnTo>
                <a:lnTo>
                  <a:pt x="1436" y="6644"/>
                </a:lnTo>
                <a:lnTo>
                  <a:pt x="1436" y="10774"/>
                </a:lnTo>
                <a:lnTo>
                  <a:pt x="10775" y="12032"/>
                </a:lnTo>
                <a:lnTo>
                  <a:pt x="12211" y="12032"/>
                </a:lnTo>
                <a:lnTo>
                  <a:pt x="12211" y="65906"/>
                </a:lnTo>
                <a:lnTo>
                  <a:pt x="10775" y="67343"/>
                </a:lnTo>
                <a:lnTo>
                  <a:pt x="0" y="68600"/>
                </a:lnTo>
                <a:lnTo>
                  <a:pt x="0" y="72731"/>
                </a:lnTo>
                <a:lnTo>
                  <a:pt x="33762" y="72731"/>
                </a:lnTo>
                <a:lnTo>
                  <a:pt x="33762" y="68600"/>
                </a:lnTo>
                <a:lnTo>
                  <a:pt x="25680" y="67343"/>
                </a:lnTo>
                <a:lnTo>
                  <a:pt x="24244" y="65906"/>
                </a:lnTo>
                <a:lnTo>
                  <a:pt x="24244" y="17419"/>
                </a:lnTo>
                <a:lnTo>
                  <a:pt x="28374" y="13468"/>
                </a:lnTo>
                <a:lnTo>
                  <a:pt x="24244" y="13468"/>
                </a:lnTo>
                <a:lnTo>
                  <a:pt x="24244" y="0"/>
                </a:lnTo>
                <a:close/>
              </a:path>
              <a:path w="123190" h="73025">
                <a:moveTo>
                  <a:pt x="65325" y="9338"/>
                </a:moveTo>
                <a:lnTo>
                  <a:pt x="51182" y="9338"/>
                </a:lnTo>
                <a:lnTo>
                  <a:pt x="55312" y="16162"/>
                </a:lnTo>
                <a:lnTo>
                  <a:pt x="55312" y="65906"/>
                </a:lnTo>
                <a:lnTo>
                  <a:pt x="53875" y="67343"/>
                </a:lnTo>
                <a:lnTo>
                  <a:pt x="44537" y="68600"/>
                </a:lnTo>
                <a:lnTo>
                  <a:pt x="44537" y="72731"/>
                </a:lnTo>
                <a:lnTo>
                  <a:pt x="78120" y="72731"/>
                </a:lnTo>
                <a:lnTo>
                  <a:pt x="78120" y="68600"/>
                </a:lnTo>
                <a:lnTo>
                  <a:pt x="70038" y="67343"/>
                </a:lnTo>
                <a:lnTo>
                  <a:pt x="68781" y="65906"/>
                </a:lnTo>
                <a:lnTo>
                  <a:pt x="68781" y="20113"/>
                </a:lnTo>
                <a:lnTo>
                  <a:pt x="67344" y="17419"/>
                </a:lnTo>
                <a:lnTo>
                  <a:pt x="74169" y="13468"/>
                </a:lnTo>
                <a:lnTo>
                  <a:pt x="67344" y="13468"/>
                </a:lnTo>
                <a:lnTo>
                  <a:pt x="65325" y="9338"/>
                </a:lnTo>
                <a:close/>
              </a:path>
              <a:path w="123190" h="73025">
                <a:moveTo>
                  <a:pt x="108977" y="9338"/>
                </a:moveTo>
                <a:lnTo>
                  <a:pt x="95719" y="9338"/>
                </a:lnTo>
                <a:lnTo>
                  <a:pt x="99670" y="17419"/>
                </a:lnTo>
                <a:lnTo>
                  <a:pt x="99670" y="65906"/>
                </a:lnTo>
                <a:lnTo>
                  <a:pt x="98413" y="67343"/>
                </a:lnTo>
                <a:lnTo>
                  <a:pt x="88895" y="68600"/>
                </a:lnTo>
                <a:lnTo>
                  <a:pt x="88895" y="72731"/>
                </a:lnTo>
                <a:lnTo>
                  <a:pt x="122657" y="72731"/>
                </a:lnTo>
                <a:lnTo>
                  <a:pt x="122657" y="68600"/>
                </a:lnTo>
                <a:lnTo>
                  <a:pt x="113139" y="67343"/>
                </a:lnTo>
                <a:lnTo>
                  <a:pt x="113139" y="24243"/>
                </a:lnTo>
                <a:lnTo>
                  <a:pt x="111666" y="14167"/>
                </a:lnTo>
                <a:lnTo>
                  <a:pt x="108977" y="9338"/>
                </a:lnTo>
                <a:close/>
              </a:path>
              <a:path w="123190" h="73025">
                <a:moveTo>
                  <a:pt x="56569" y="0"/>
                </a:moveTo>
                <a:lnTo>
                  <a:pt x="44537" y="0"/>
                </a:lnTo>
                <a:lnTo>
                  <a:pt x="40406" y="2693"/>
                </a:lnTo>
                <a:lnTo>
                  <a:pt x="36456" y="5387"/>
                </a:lnTo>
                <a:lnTo>
                  <a:pt x="31068" y="8081"/>
                </a:lnTo>
                <a:lnTo>
                  <a:pt x="26937" y="10774"/>
                </a:lnTo>
                <a:lnTo>
                  <a:pt x="24244" y="13468"/>
                </a:lnTo>
                <a:lnTo>
                  <a:pt x="28374" y="13468"/>
                </a:lnTo>
                <a:lnTo>
                  <a:pt x="35019" y="9338"/>
                </a:lnTo>
                <a:lnTo>
                  <a:pt x="65325" y="9338"/>
                </a:lnTo>
                <a:lnTo>
                  <a:pt x="63393" y="5387"/>
                </a:lnTo>
                <a:lnTo>
                  <a:pt x="56569" y="0"/>
                </a:lnTo>
                <a:close/>
              </a:path>
              <a:path w="123190" h="73025">
                <a:moveTo>
                  <a:pt x="91588" y="0"/>
                </a:moveTo>
                <a:lnTo>
                  <a:pt x="87638" y="0"/>
                </a:lnTo>
                <a:lnTo>
                  <a:pt x="83507" y="2693"/>
                </a:lnTo>
                <a:lnTo>
                  <a:pt x="79556" y="3950"/>
                </a:lnTo>
                <a:lnTo>
                  <a:pt x="75426" y="6644"/>
                </a:lnTo>
                <a:lnTo>
                  <a:pt x="71475" y="9338"/>
                </a:lnTo>
                <a:lnTo>
                  <a:pt x="67344" y="13468"/>
                </a:lnTo>
                <a:lnTo>
                  <a:pt x="74169" y="13468"/>
                </a:lnTo>
                <a:lnTo>
                  <a:pt x="79556" y="9338"/>
                </a:lnTo>
                <a:lnTo>
                  <a:pt x="108977" y="9338"/>
                </a:lnTo>
                <a:lnTo>
                  <a:pt x="107415" y="6532"/>
                </a:lnTo>
                <a:lnTo>
                  <a:pt x="100638" y="1692"/>
                </a:lnTo>
                <a:lnTo>
                  <a:pt x="91588" y="0"/>
                </a:lnTo>
                <a:close/>
              </a:path>
            </a:pathLst>
          </a:custGeom>
          <a:solidFill>
            <a:srgbClr val="000000"/>
          </a:solidFill>
        </p:spPr>
        <p:txBody>
          <a:bodyPr wrap="square" lIns="0" tIns="0" rIns="0" bIns="0" rtlCol="0"/>
          <a:lstStyle/>
          <a:p>
            <a:endParaRPr/>
          </a:p>
        </p:txBody>
      </p:sp>
      <p:sp>
        <p:nvSpPr>
          <p:cNvPr id="81" name="object 81"/>
          <p:cNvSpPr/>
          <p:nvPr/>
        </p:nvSpPr>
        <p:spPr>
          <a:xfrm>
            <a:off x="7621904" y="2539240"/>
            <a:ext cx="70485" cy="74295"/>
          </a:xfrm>
          <a:custGeom>
            <a:avLst/>
            <a:gdLst/>
            <a:ahLst/>
            <a:cxnLst/>
            <a:rect l="l" t="t" r="r" b="b"/>
            <a:pathLst>
              <a:path w="70484" h="74294">
                <a:moveTo>
                  <a:pt x="35019" y="0"/>
                </a:moveTo>
                <a:lnTo>
                  <a:pt x="23865" y="2300"/>
                </a:lnTo>
                <a:lnTo>
                  <a:pt x="12458" y="9383"/>
                </a:lnTo>
                <a:lnTo>
                  <a:pt x="3577" y="21516"/>
                </a:lnTo>
                <a:lnTo>
                  <a:pt x="0" y="38969"/>
                </a:lnTo>
                <a:lnTo>
                  <a:pt x="2441" y="51865"/>
                </a:lnTo>
                <a:lnTo>
                  <a:pt x="9428" y="63078"/>
                </a:lnTo>
                <a:lnTo>
                  <a:pt x="20455" y="70991"/>
                </a:lnTo>
                <a:lnTo>
                  <a:pt x="35019" y="73988"/>
                </a:lnTo>
                <a:lnTo>
                  <a:pt x="47309" y="71706"/>
                </a:lnTo>
                <a:lnTo>
                  <a:pt x="52355" y="68600"/>
                </a:lnTo>
                <a:lnTo>
                  <a:pt x="37713" y="68600"/>
                </a:lnTo>
                <a:lnTo>
                  <a:pt x="28467" y="65982"/>
                </a:lnTo>
                <a:lnTo>
                  <a:pt x="21258" y="58701"/>
                </a:lnTo>
                <a:lnTo>
                  <a:pt x="16575" y="47614"/>
                </a:lnTo>
                <a:lnTo>
                  <a:pt x="14905" y="33582"/>
                </a:lnTo>
                <a:lnTo>
                  <a:pt x="16513" y="21827"/>
                </a:lnTo>
                <a:lnTo>
                  <a:pt x="20764" y="12952"/>
                </a:lnTo>
                <a:lnTo>
                  <a:pt x="26800" y="7343"/>
                </a:lnTo>
                <a:lnTo>
                  <a:pt x="33762" y="5387"/>
                </a:lnTo>
                <a:lnTo>
                  <a:pt x="52694" y="5387"/>
                </a:lnTo>
                <a:lnTo>
                  <a:pt x="49052" y="2839"/>
                </a:lnTo>
                <a:lnTo>
                  <a:pt x="35019" y="0"/>
                </a:lnTo>
                <a:close/>
              </a:path>
              <a:path w="70484" h="74294">
                <a:moveTo>
                  <a:pt x="52694" y="5387"/>
                </a:moveTo>
                <a:lnTo>
                  <a:pt x="33762" y="5387"/>
                </a:lnTo>
                <a:lnTo>
                  <a:pt x="42811" y="8185"/>
                </a:lnTo>
                <a:lnTo>
                  <a:pt x="49588" y="15646"/>
                </a:lnTo>
                <a:lnTo>
                  <a:pt x="53839" y="26373"/>
                </a:lnTo>
                <a:lnTo>
                  <a:pt x="55312" y="38969"/>
                </a:lnTo>
                <a:lnTo>
                  <a:pt x="53901" y="53296"/>
                </a:lnTo>
                <a:lnTo>
                  <a:pt x="50082" y="62405"/>
                </a:lnTo>
                <a:lnTo>
                  <a:pt x="44478" y="67203"/>
                </a:lnTo>
                <a:lnTo>
                  <a:pt x="37713" y="68600"/>
                </a:lnTo>
                <a:lnTo>
                  <a:pt x="52355" y="68600"/>
                </a:lnTo>
                <a:lnTo>
                  <a:pt x="58590" y="64762"/>
                </a:lnTo>
                <a:lnTo>
                  <a:pt x="66839" y="53002"/>
                </a:lnTo>
                <a:lnTo>
                  <a:pt x="70038" y="36275"/>
                </a:lnTo>
                <a:lnTo>
                  <a:pt x="67420" y="22122"/>
                </a:lnTo>
                <a:lnTo>
                  <a:pt x="60138" y="10595"/>
                </a:lnTo>
                <a:lnTo>
                  <a:pt x="52694" y="5387"/>
                </a:lnTo>
                <a:close/>
              </a:path>
            </a:pathLst>
          </a:custGeom>
          <a:solidFill>
            <a:srgbClr val="000000"/>
          </a:solidFill>
        </p:spPr>
        <p:txBody>
          <a:bodyPr wrap="square" lIns="0" tIns="0" rIns="0" bIns="0" rtlCol="0"/>
          <a:lstStyle/>
          <a:p>
            <a:endParaRPr/>
          </a:p>
        </p:txBody>
      </p:sp>
      <p:sp>
        <p:nvSpPr>
          <p:cNvPr id="82" name="object 82"/>
          <p:cNvSpPr/>
          <p:nvPr/>
        </p:nvSpPr>
        <p:spPr>
          <a:xfrm>
            <a:off x="8395203" y="2512300"/>
            <a:ext cx="62230" cy="100965"/>
          </a:xfrm>
          <a:custGeom>
            <a:avLst/>
            <a:gdLst/>
            <a:ahLst/>
            <a:cxnLst/>
            <a:rect l="l" t="t" r="r" b="b"/>
            <a:pathLst>
              <a:path w="62229" h="100964">
                <a:moveTo>
                  <a:pt x="6824" y="83506"/>
                </a:moveTo>
                <a:lnTo>
                  <a:pt x="5387" y="83506"/>
                </a:lnTo>
                <a:lnTo>
                  <a:pt x="4130" y="84763"/>
                </a:lnTo>
                <a:lnTo>
                  <a:pt x="1436" y="86199"/>
                </a:lnTo>
                <a:lnTo>
                  <a:pt x="0" y="88893"/>
                </a:lnTo>
                <a:lnTo>
                  <a:pt x="0" y="91587"/>
                </a:lnTo>
                <a:lnTo>
                  <a:pt x="1436" y="92844"/>
                </a:lnTo>
                <a:lnTo>
                  <a:pt x="2693" y="95538"/>
                </a:lnTo>
                <a:lnTo>
                  <a:pt x="5387" y="98231"/>
                </a:lnTo>
                <a:lnTo>
                  <a:pt x="12211" y="100925"/>
                </a:lnTo>
                <a:lnTo>
                  <a:pt x="18856" y="100925"/>
                </a:lnTo>
                <a:lnTo>
                  <a:pt x="26169" y="100201"/>
                </a:lnTo>
                <a:lnTo>
                  <a:pt x="33582" y="98097"/>
                </a:lnTo>
                <a:lnTo>
                  <a:pt x="40726" y="94713"/>
                </a:lnTo>
                <a:lnTo>
                  <a:pt x="43390" y="92844"/>
                </a:lnTo>
                <a:lnTo>
                  <a:pt x="18856" y="92844"/>
                </a:lnTo>
                <a:lnTo>
                  <a:pt x="12211" y="87456"/>
                </a:lnTo>
                <a:lnTo>
                  <a:pt x="8081" y="84763"/>
                </a:lnTo>
                <a:lnTo>
                  <a:pt x="6824" y="83506"/>
                </a:lnTo>
                <a:close/>
              </a:path>
              <a:path w="62229" h="100964">
                <a:moveTo>
                  <a:pt x="54403" y="44357"/>
                </a:moveTo>
                <a:lnTo>
                  <a:pt x="21550" y="44357"/>
                </a:lnTo>
                <a:lnTo>
                  <a:pt x="33212" y="46251"/>
                </a:lnTo>
                <a:lnTo>
                  <a:pt x="41708" y="51428"/>
                </a:lnTo>
                <a:lnTo>
                  <a:pt x="46905" y="59130"/>
                </a:lnTo>
                <a:lnTo>
                  <a:pt x="48667" y="68600"/>
                </a:lnTo>
                <a:lnTo>
                  <a:pt x="47189" y="78070"/>
                </a:lnTo>
                <a:lnTo>
                  <a:pt x="43033" y="85773"/>
                </a:lnTo>
                <a:lnTo>
                  <a:pt x="36621" y="90950"/>
                </a:lnTo>
                <a:lnTo>
                  <a:pt x="28374" y="92844"/>
                </a:lnTo>
                <a:lnTo>
                  <a:pt x="43390" y="92844"/>
                </a:lnTo>
                <a:lnTo>
                  <a:pt x="62136" y="63213"/>
                </a:lnTo>
                <a:lnTo>
                  <a:pt x="60136" y="53125"/>
                </a:lnTo>
                <a:lnTo>
                  <a:pt x="54403" y="44357"/>
                </a:lnTo>
                <a:close/>
              </a:path>
              <a:path w="62229" h="100964">
                <a:moveTo>
                  <a:pt x="58006" y="0"/>
                </a:moveTo>
                <a:lnTo>
                  <a:pt x="12211" y="0"/>
                </a:lnTo>
                <a:lnTo>
                  <a:pt x="5387" y="47050"/>
                </a:lnTo>
                <a:lnTo>
                  <a:pt x="9518" y="45793"/>
                </a:lnTo>
                <a:lnTo>
                  <a:pt x="14905" y="44357"/>
                </a:lnTo>
                <a:lnTo>
                  <a:pt x="54403" y="44357"/>
                </a:lnTo>
                <a:lnTo>
                  <a:pt x="54212" y="44065"/>
                </a:lnTo>
                <a:lnTo>
                  <a:pt x="48765" y="40406"/>
                </a:lnTo>
                <a:lnTo>
                  <a:pt x="12211" y="40406"/>
                </a:lnTo>
                <a:lnTo>
                  <a:pt x="16162" y="10774"/>
                </a:lnTo>
                <a:lnTo>
                  <a:pt x="54055" y="10774"/>
                </a:lnTo>
                <a:lnTo>
                  <a:pt x="59443" y="1257"/>
                </a:lnTo>
                <a:lnTo>
                  <a:pt x="58006" y="0"/>
                </a:lnTo>
                <a:close/>
              </a:path>
              <a:path w="62229" h="100964">
                <a:moveTo>
                  <a:pt x="31068" y="35018"/>
                </a:moveTo>
                <a:lnTo>
                  <a:pt x="26937" y="35018"/>
                </a:lnTo>
                <a:lnTo>
                  <a:pt x="18856" y="37712"/>
                </a:lnTo>
                <a:lnTo>
                  <a:pt x="12211" y="40406"/>
                </a:lnTo>
                <a:lnTo>
                  <a:pt x="48765" y="40406"/>
                </a:lnTo>
                <a:lnTo>
                  <a:pt x="44484" y="37530"/>
                </a:lnTo>
                <a:lnTo>
                  <a:pt x="31068" y="35018"/>
                </a:lnTo>
                <a:close/>
              </a:path>
            </a:pathLst>
          </a:custGeom>
          <a:solidFill>
            <a:srgbClr val="000000"/>
          </a:solidFill>
        </p:spPr>
        <p:txBody>
          <a:bodyPr wrap="square" lIns="0" tIns="0" rIns="0" bIns="0" rtlCol="0"/>
          <a:lstStyle/>
          <a:p>
            <a:endParaRPr/>
          </a:p>
        </p:txBody>
      </p:sp>
      <p:sp>
        <p:nvSpPr>
          <p:cNvPr id="83" name="object 83"/>
          <p:cNvSpPr/>
          <p:nvPr/>
        </p:nvSpPr>
        <p:spPr>
          <a:xfrm>
            <a:off x="8472065" y="2509609"/>
            <a:ext cx="62230" cy="104139"/>
          </a:xfrm>
          <a:custGeom>
            <a:avLst/>
            <a:gdLst/>
            <a:ahLst/>
            <a:cxnLst/>
            <a:rect l="l" t="t" r="r" b="b"/>
            <a:pathLst>
              <a:path w="62229" h="104139">
                <a:moveTo>
                  <a:pt x="32325" y="0"/>
                </a:moveTo>
                <a:lnTo>
                  <a:pt x="20571" y="2314"/>
                </a:lnTo>
                <a:lnTo>
                  <a:pt x="11695" y="8417"/>
                </a:lnTo>
                <a:lnTo>
                  <a:pt x="6086" y="17046"/>
                </a:lnTo>
                <a:lnTo>
                  <a:pt x="4130" y="26937"/>
                </a:lnTo>
                <a:lnTo>
                  <a:pt x="5337" y="34513"/>
                </a:lnTo>
                <a:lnTo>
                  <a:pt x="8799" y="41079"/>
                </a:lnTo>
                <a:lnTo>
                  <a:pt x="14282" y="46635"/>
                </a:lnTo>
                <a:lnTo>
                  <a:pt x="21550" y="51181"/>
                </a:lnTo>
                <a:lnTo>
                  <a:pt x="16162" y="53874"/>
                </a:lnTo>
                <a:lnTo>
                  <a:pt x="9518" y="59262"/>
                </a:lnTo>
                <a:lnTo>
                  <a:pt x="6824" y="61956"/>
                </a:lnTo>
                <a:lnTo>
                  <a:pt x="2693" y="64649"/>
                </a:lnTo>
                <a:lnTo>
                  <a:pt x="0" y="70037"/>
                </a:lnTo>
                <a:lnTo>
                  <a:pt x="0" y="76681"/>
                </a:lnTo>
                <a:lnTo>
                  <a:pt x="2357" y="88315"/>
                </a:lnTo>
                <a:lnTo>
                  <a:pt x="8754" y="96750"/>
                </a:lnTo>
                <a:lnTo>
                  <a:pt x="18183" y="101885"/>
                </a:lnTo>
                <a:lnTo>
                  <a:pt x="29631" y="103619"/>
                </a:lnTo>
                <a:lnTo>
                  <a:pt x="40970" y="101865"/>
                </a:lnTo>
                <a:lnTo>
                  <a:pt x="48147" y="98231"/>
                </a:lnTo>
                <a:lnTo>
                  <a:pt x="32325" y="98231"/>
                </a:lnTo>
                <a:lnTo>
                  <a:pt x="24636" y="96739"/>
                </a:lnTo>
                <a:lnTo>
                  <a:pt x="18228" y="92350"/>
                </a:lnTo>
                <a:lnTo>
                  <a:pt x="13839" y="85200"/>
                </a:lnTo>
                <a:lnTo>
                  <a:pt x="12211" y="75424"/>
                </a:lnTo>
                <a:lnTo>
                  <a:pt x="13179" y="69406"/>
                </a:lnTo>
                <a:lnTo>
                  <a:pt x="15915" y="63639"/>
                </a:lnTo>
                <a:lnTo>
                  <a:pt x="20166" y="58378"/>
                </a:lnTo>
                <a:lnTo>
                  <a:pt x="25680" y="53874"/>
                </a:lnTo>
                <a:lnTo>
                  <a:pt x="50776" y="53874"/>
                </a:lnTo>
                <a:lnTo>
                  <a:pt x="48926" y="52267"/>
                </a:lnTo>
                <a:lnTo>
                  <a:pt x="40406" y="47050"/>
                </a:lnTo>
                <a:lnTo>
                  <a:pt x="44447" y="44357"/>
                </a:lnTo>
                <a:lnTo>
                  <a:pt x="36456" y="44357"/>
                </a:lnTo>
                <a:lnTo>
                  <a:pt x="28542" y="40212"/>
                </a:lnTo>
                <a:lnTo>
                  <a:pt x="21640" y="35445"/>
                </a:lnTo>
                <a:lnTo>
                  <a:pt x="16757" y="29431"/>
                </a:lnTo>
                <a:lnTo>
                  <a:pt x="14905" y="21549"/>
                </a:lnTo>
                <a:lnTo>
                  <a:pt x="14905" y="13468"/>
                </a:lnTo>
                <a:lnTo>
                  <a:pt x="20293" y="5387"/>
                </a:lnTo>
                <a:lnTo>
                  <a:pt x="48111" y="5387"/>
                </a:lnTo>
                <a:lnTo>
                  <a:pt x="42626" y="1894"/>
                </a:lnTo>
                <a:lnTo>
                  <a:pt x="32325" y="0"/>
                </a:lnTo>
                <a:close/>
              </a:path>
              <a:path w="62229" h="104139">
                <a:moveTo>
                  <a:pt x="50776" y="53874"/>
                </a:moveTo>
                <a:lnTo>
                  <a:pt x="25680" y="53874"/>
                </a:lnTo>
                <a:lnTo>
                  <a:pt x="34320" y="58440"/>
                </a:lnTo>
                <a:lnTo>
                  <a:pt x="41596" y="64133"/>
                </a:lnTo>
                <a:lnTo>
                  <a:pt x="46616" y="71072"/>
                </a:lnTo>
                <a:lnTo>
                  <a:pt x="48488" y="79375"/>
                </a:lnTo>
                <a:lnTo>
                  <a:pt x="48488" y="91587"/>
                </a:lnTo>
                <a:lnTo>
                  <a:pt x="41843" y="98231"/>
                </a:lnTo>
                <a:lnTo>
                  <a:pt x="48147" y="98231"/>
                </a:lnTo>
                <a:lnTo>
                  <a:pt x="51384" y="96593"/>
                </a:lnTo>
                <a:lnTo>
                  <a:pt x="59002" y="87785"/>
                </a:lnTo>
                <a:lnTo>
                  <a:pt x="61957" y="75424"/>
                </a:lnTo>
                <a:lnTo>
                  <a:pt x="60307" y="65662"/>
                </a:lnTo>
                <a:lnTo>
                  <a:pt x="55761" y="58207"/>
                </a:lnTo>
                <a:lnTo>
                  <a:pt x="50776" y="53874"/>
                </a:lnTo>
                <a:close/>
              </a:path>
              <a:path w="62229" h="104139">
                <a:moveTo>
                  <a:pt x="48111" y="5387"/>
                </a:moveTo>
                <a:lnTo>
                  <a:pt x="37713" y="5387"/>
                </a:lnTo>
                <a:lnTo>
                  <a:pt x="45794" y="10774"/>
                </a:lnTo>
                <a:lnTo>
                  <a:pt x="45794" y="35018"/>
                </a:lnTo>
                <a:lnTo>
                  <a:pt x="41843" y="40406"/>
                </a:lnTo>
                <a:lnTo>
                  <a:pt x="36456" y="44357"/>
                </a:lnTo>
                <a:lnTo>
                  <a:pt x="44447" y="44357"/>
                </a:lnTo>
                <a:lnTo>
                  <a:pt x="48488" y="41663"/>
                </a:lnTo>
                <a:lnTo>
                  <a:pt x="52618" y="37712"/>
                </a:lnTo>
                <a:lnTo>
                  <a:pt x="53875" y="36275"/>
                </a:lnTo>
                <a:lnTo>
                  <a:pt x="56569" y="33582"/>
                </a:lnTo>
                <a:lnTo>
                  <a:pt x="58006" y="28194"/>
                </a:lnTo>
                <a:lnTo>
                  <a:pt x="58006" y="24243"/>
                </a:lnTo>
                <a:lnTo>
                  <a:pt x="56089" y="14773"/>
                </a:lnTo>
                <a:lnTo>
                  <a:pt x="50755" y="7071"/>
                </a:lnTo>
                <a:lnTo>
                  <a:pt x="48111" y="5387"/>
                </a:lnTo>
                <a:close/>
              </a:path>
            </a:pathLst>
          </a:custGeom>
          <a:solidFill>
            <a:srgbClr val="000000"/>
          </a:solidFill>
        </p:spPr>
        <p:txBody>
          <a:bodyPr wrap="square" lIns="0" tIns="0" rIns="0" bIns="0" rtlCol="0"/>
          <a:lstStyle/>
          <a:p>
            <a:endParaRPr/>
          </a:p>
        </p:txBody>
      </p:sp>
      <p:sp>
        <p:nvSpPr>
          <p:cNvPr id="84" name="object 84"/>
          <p:cNvSpPr/>
          <p:nvPr/>
        </p:nvSpPr>
        <p:spPr>
          <a:xfrm>
            <a:off x="8573174" y="2539240"/>
            <a:ext cx="122555" cy="73025"/>
          </a:xfrm>
          <a:custGeom>
            <a:avLst/>
            <a:gdLst/>
            <a:ahLst/>
            <a:cxnLst/>
            <a:rect l="l" t="t" r="r" b="b"/>
            <a:pathLst>
              <a:path w="122554" h="73025">
                <a:moveTo>
                  <a:pt x="24244" y="0"/>
                </a:moveTo>
                <a:lnTo>
                  <a:pt x="16162" y="2693"/>
                </a:lnTo>
                <a:lnTo>
                  <a:pt x="9338" y="5387"/>
                </a:lnTo>
                <a:lnTo>
                  <a:pt x="1257" y="6644"/>
                </a:lnTo>
                <a:lnTo>
                  <a:pt x="1257" y="10774"/>
                </a:lnTo>
                <a:lnTo>
                  <a:pt x="10775" y="12032"/>
                </a:lnTo>
                <a:lnTo>
                  <a:pt x="12032" y="12032"/>
                </a:lnTo>
                <a:lnTo>
                  <a:pt x="12032" y="65906"/>
                </a:lnTo>
                <a:lnTo>
                  <a:pt x="9338" y="67343"/>
                </a:lnTo>
                <a:lnTo>
                  <a:pt x="0" y="68600"/>
                </a:lnTo>
                <a:lnTo>
                  <a:pt x="0" y="72731"/>
                </a:lnTo>
                <a:lnTo>
                  <a:pt x="33582" y="72731"/>
                </a:lnTo>
                <a:lnTo>
                  <a:pt x="33582" y="68600"/>
                </a:lnTo>
                <a:lnTo>
                  <a:pt x="25501" y="67343"/>
                </a:lnTo>
                <a:lnTo>
                  <a:pt x="24244" y="65906"/>
                </a:lnTo>
                <a:lnTo>
                  <a:pt x="24244" y="17419"/>
                </a:lnTo>
                <a:lnTo>
                  <a:pt x="28195" y="13468"/>
                </a:lnTo>
                <a:lnTo>
                  <a:pt x="24244" y="13468"/>
                </a:lnTo>
                <a:lnTo>
                  <a:pt x="24244" y="0"/>
                </a:lnTo>
                <a:close/>
              </a:path>
              <a:path w="122554" h="73025">
                <a:moveTo>
                  <a:pt x="65233" y="9338"/>
                </a:moveTo>
                <a:lnTo>
                  <a:pt x="51182" y="9338"/>
                </a:lnTo>
                <a:lnTo>
                  <a:pt x="55132" y="16162"/>
                </a:lnTo>
                <a:lnTo>
                  <a:pt x="55132" y="65906"/>
                </a:lnTo>
                <a:lnTo>
                  <a:pt x="53875" y="67343"/>
                </a:lnTo>
                <a:lnTo>
                  <a:pt x="44357" y="68600"/>
                </a:lnTo>
                <a:lnTo>
                  <a:pt x="44357" y="72731"/>
                </a:lnTo>
                <a:lnTo>
                  <a:pt x="78120" y="72731"/>
                </a:lnTo>
                <a:lnTo>
                  <a:pt x="78120" y="68600"/>
                </a:lnTo>
                <a:lnTo>
                  <a:pt x="70038" y="67343"/>
                </a:lnTo>
                <a:lnTo>
                  <a:pt x="68601" y="65906"/>
                </a:lnTo>
                <a:lnTo>
                  <a:pt x="68601" y="20113"/>
                </a:lnTo>
                <a:lnTo>
                  <a:pt x="67344" y="17419"/>
                </a:lnTo>
                <a:lnTo>
                  <a:pt x="73989" y="13468"/>
                </a:lnTo>
                <a:lnTo>
                  <a:pt x="67344" y="13468"/>
                </a:lnTo>
                <a:lnTo>
                  <a:pt x="65233" y="9338"/>
                </a:lnTo>
                <a:close/>
              </a:path>
              <a:path w="122554" h="73025">
                <a:moveTo>
                  <a:pt x="108977" y="9338"/>
                </a:moveTo>
                <a:lnTo>
                  <a:pt x="95539" y="9338"/>
                </a:lnTo>
                <a:lnTo>
                  <a:pt x="99670" y="17419"/>
                </a:lnTo>
                <a:lnTo>
                  <a:pt x="99670" y="65906"/>
                </a:lnTo>
                <a:lnTo>
                  <a:pt x="98233" y="67343"/>
                </a:lnTo>
                <a:lnTo>
                  <a:pt x="88895" y="68600"/>
                </a:lnTo>
                <a:lnTo>
                  <a:pt x="88895" y="72731"/>
                </a:lnTo>
                <a:lnTo>
                  <a:pt x="122477" y="72731"/>
                </a:lnTo>
                <a:lnTo>
                  <a:pt x="122477" y="68600"/>
                </a:lnTo>
                <a:lnTo>
                  <a:pt x="113139" y="67343"/>
                </a:lnTo>
                <a:lnTo>
                  <a:pt x="113139" y="24243"/>
                </a:lnTo>
                <a:lnTo>
                  <a:pt x="111666" y="14167"/>
                </a:lnTo>
                <a:lnTo>
                  <a:pt x="108977" y="9338"/>
                </a:lnTo>
                <a:close/>
              </a:path>
              <a:path w="122554" h="73025">
                <a:moveTo>
                  <a:pt x="56569" y="0"/>
                </a:moveTo>
                <a:lnTo>
                  <a:pt x="43100" y="0"/>
                </a:lnTo>
                <a:lnTo>
                  <a:pt x="40406" y="2693"/>
                </a:lnTo>
                <a:lnTo>
                  <a:pt x="36276" y="5387"/>
                </a:lnTo>
                <a:lnTo>
                  <a:pt x="30888" y="8081"/>
                </a:lnTo>
                <a:lnTo>
                  <a:pt x="26937" y="10774"/>
                </a:lnTo>
                <a:lnTo>
                  <a:pt x="24244" y="13468"/>
                </a:lnTo>
                <a:lnTo>
                  <a:pt x="28195" y="13468"/>
                </a:lnTo>
                <a:lnTo>
                  <a:pt x="35019" y="9338"/>
                </a:lnTo>
                <a:lnTo>
                  <a:pt x="65233" y="9338"/>
                </a:lnTo>
                <a:lnTo>
                  <a:pt x="63214" y="5387"/>
                </a:lnTo>
                <a:lnTo>
                  <a:pt x="56569" y="0"/>
                </a:lnTo>
                <a:close/>
              </a:path>
              <a:path w="122554" h="73025">
                <a:moveTo>
                  <a:pt x="91588" y="0"/>
                </a:moveTo>
                <a:lnTo>
                  <a:pt x="87458" y="0"/>
                </a:lnTo>
                <a:lnTo>
                  <a:pt x="83507" y="2693"/>
                </a:lnTo>
                <a:lnTo>
                  <a:pt x="79377" y="3950"/>
                </a:lnTo>
                <a:lnTo>
                  <a:pt x="75426" y="6644"/>
                </a:lnTo>
                <a:lnTo>
                  <a:pt x="71295" y="9338"/>
                </a:lnTo>
                <a:lnTo>
                  <a:pt x="67344" y="13468"/>
                </a:lnTo>
                <a:lnTo>
                  <a:pt x="73989" y="13468"/>
                </a:lnTo>
                <a:lnTo>
                  <a:pt x="79377" y="9338"/>
                </a:lnTo>
                <a:lnTo>
                  <a:pt x="108977" y="9338"/>
                </a:lnTo>
                <a:lnTo>
                  <a:pt x="107415" y="6532"/>
                </a:lnTo>
                <a:lnTo>
                  <a:pt x="100638" y="1692"/>
                </a:lnTo>
                <a:lnTo>
                  <a:pt x="91588" y="0"/>
                </a:lnTo>
                <a:close/>
              </a:path>
            </a:pathLst>
          </a:custGeom>
          <a:solidFill>
            <a:srgbClr val="000000"/>
          </a:solidFill>
        </p:spPr>
        <p:txBody>
          <a:bodyPr wrap="square" lIns="0" tIns="0" rIns="0" bIns="0" rtlCol="0"/>
          <a:lstStyle/>
          <a:p>
            <a:endParaRPr/>
          </a:p>
        </p:txBody>
      </p:sp>
      <p:sp>
        <p:nvSpPr>
          <p:cNvPr id="85" name="object 85"/>
          <p:cNvSpPr/>
          <p:nvPr/>
        </p:nvSpPr>
        <p:spPr>
          <a:xfrm>
            <a:off x="8705168" y="2539240"/>
            <a:ext cx="70485" cy="74295"/>
          </a:xfrm>
          <a:custGeom>
            <a:avLst/>
            <a:gdLst/>
            <a:ahLst/>
            <a:cxnLst/>
            <a:rect l="l" t="t" r="r" b="b"/>
            <a:pathLst>
              <a:path w="70484" h="74294">
                <a:moveTo>
                  <a:pt x="35019" y="0"/>
                </a:moveTo>
                <a:lnTo>
                  <a:pt x="23259" y="2300"/>
                </a:lnTo>
                <a:lnTo>
                  <a:pt x="11920" y="9383"/>
                </a:lnTo>
                <a:lnTo>
                  <a:pt x="3375" y="21516"/>
                </a:lnTo>
                <a:lnTo>
                  <a:pt x="0" y="38969"/>
                </a:lnTo>
                <a:lnTo>
                  <a:pt x="2441" y="51865"/>
                </a:lnTo>
                <a:lnTo>
                  <a:pt x="9428" y="63078"/>
                </a:lnTo>
                <a:lnTo>
                  <a:pt x="20455" y="70991"/>
                </a:lnTo>
                <a:lnTo>
                  <a:pt x="35019" y="73988"/>
                </a:lnTo>
                <a:lnTo>
                  <a:pt x="47309" y="71706"/>
                </a:lnTo>
                <a:lnTo>
                  <a:pt x="52355" y="68600"/>
                </a:lnTo>
                <a:lnTo>
                  <a:pt x="37713" y="68600"/>
                </a:lnTo>
                <a:lnTo>
                  <a:pt x="28439" y="65982"/>
                </a:lnTo>
                <a:lnTo>
                  <a:pt x="21168" y="58701"/>
                </a:lnTo>
                <a:lnTo>
                  <a:pt x="16423" y="47614"/>
                </a:lnTo>
                <a:lnTo>
                  <a:pt x="14726" y="33582"/>
                </a:lnTo>
                <a:lnTo>
                  <a:pt x="16359" y="21827"/>
                </a:lnTo>
                <a:lnTo>
                  <a:pt x="20652" y="12952"/>
                </a:lnTo>
                <a:lnTo>
                  <a:pt x="26696" y="7343"/>
                </a:lnTo>
                <a:lnTo>
                  <a:pt x="33582" y="5387"/>
                </a:lnTo>
                <a:lnTo>
                  <a:pt x="52621" y="5387"/>
                </a:lnTo>
                <a:lnTo>
                  <a:pt x="48976" y="2839"/>
                </a:lnTo>
                <a:lnTo>
                  <a:pt x="35019" y="0"/>
                </a:lnTo>
                <a:close/>
              </a:path>
              <a:path w="70484" h="74294">
                <a:moveTo>
                  <a:pt x="52621" y="5387"/>
                </a:moveTo>
                <a:lnTo>
                  <a:pt x="33582" y="5387"/>
                </a:lnTo>
                <a:lnTo>
                  <a:pt x="42632" y="8185"/>
                </a:lnTo>
                <a:lnTo>
                  <a:pt x="49408" y="15646"/>
                </a:lnTo>
                <a:lnTo>
                  <a:pt x="53659" y="26373"/>
                </a:lnTo>
                <a:lnTo>
                  <a:pt x="55132" y="38969"/>
                </a:lnTo>
                <a:lnTo>
                  <a:pt x="53724" y="53296"/>
                </a:lnTo>
                <a:lnTo>
                  <a:pt x="49924" y="62405"/>
                </a:lnTo>
                <a:lnTo>
                  <a:pt x="44374" y="67203"/>
                </a:lnTo>
                <a:lnTo>
                  <a:pt x="37713" y="68600"/>
                </a:lnTo>
                <a:lnTo>
                  <a:pt x="52355" y="68600"/>
                </a:lnTo>
                <a:lnTo>
                  <a:pt x="58590" y="64762"/>
                </a:lnTo>
                <a:lnTo>
                  <a:pt x="66839" y="53002"/>
                </a:lnTo>
                <a:lnTo>
                  <a:pt x="70038" y="36275"/>
                </a:lnTo>
                <a:lnTo>
                  <a:pt x="67395" y="22122"/>
                </a:lnTo>
                <a:lnTo>
                  <a:pt x="60071" y="10595"/>
                </a:lnTo>
                <a:lnTo>
                  <a:pt x="52621" y="5387"/>
                </a:lnTo>
                <a:close/>
              </a:path>
            </a:pathLst>
          </a:custGeom>
          <a:solidFill>
            <a:srgbClr val="000000"/>
          </a:solidFill>
        </p:spPr>
        <p:txBody>
          <a:bodyPr wrap="square" lIns="0" tIns="0" rIns="0" bIns="0" rtlCol="0"/>
          <a:lstStyle/>
          <a:p>
            <a:endParaRPr/>
          </a:p>
        </p:txBody>
      </p:sp>
      <p:sp>
        <p:nvSpPr>
          <p:cNvPr id="86" name="object 86"/>
          <p:cNvSpPr/>
          <p:nvPr/>
        </p:nvSpPr>
        <p:spPr>
          <a:xfrm>
            <a:off x="2207382" y="2746656"/>
            <a:ext cx="64769" cy="105410"/>
          </a:xfrm>
          <a:custGeom>
            <a:avLst/>
            <a:gdLst/>
            <a:ahLst/>
            <a:cxnLst/>
            <a:rect l="l" t="t" r="r" b="b"/>
            <a:pathLst>
              <a:path w="64769" h="105410">
                <a:moveTo>
                  <a:pt x="60520" y="0"/>
                </a:moveTo>
                <a:lnTo>
                  <a:pt x="55132" y="1257"/>
                </a:lnTo>
                <a:lnTo>
                  <a:pt x="47051" y="2693"/>
                </a:lnTo>
                <a:lnTo>
                  <a:pt x="40406" y="5387"/>
                </a:lnTo>
                <a:lnTo>
                  <a:pt x="27274" y="12525"/>
                </a:lnTo>
                <a:lnTo>
                  <a:pt x="14142" y="24378"/>
                </a:lnTo>
                <a:lnTo>
                  <a:pt x="4040" y="41551"/>
                </a:lnTo>
                <a:lnTo>
                  <a:pt x="0" y="64649"/>
                </a:lnTo>
                <a:lnTo>
                  <a:pt x="2399" y="81721"/>
                </a:lnTo>
                <a:lnTo>
                  <a:pt x="9091" y="94415"/>
                </a:lnTo>
                <a:lnTo>
                  <a:pt x="19319" y="102328"/>
                </a:lnTo>
                <a:lnTo>
                  <a:pt x="32325" y="105056"/>
                </a:lnTo>
                <a:lnTo>
                  <a:pt x="45331" y="102236"/>
                </a:lnTo>
                <a:lnTo>
                  <a:pt x="48778" y="99668"/>
                </a:lnTo>
                <a:lnTo>
                  <a:pt x="35019" y="99668"/>
                </a:lnTo>
                <a:lnTo>
                  <a:pt x="25969" y="97025"/>
                </a:lnTo>
                <a:lnTo>
                  <a:pt x="19193" y="89701"/>
                </a:lnTo>
                <a:lnTo>
                  <a:pt x="14942" y="78606"/>
                </a:lnTo>
                <a:lnTo>
                  <a:pt x="13562" y="65533"/>
                </a:lnTo>
                <a:lnTo>
                  <a:pt x="13468" y="56568"/>
                </a:lnTo>
                <a:lnTo>
                  <a:pt x="14726" y="52438"/>
                </a:lnTo>
                <a:lnTo>
                  <a:pt x="18856" y="51181"/>
                </a:lnTo>
                <a:lnTo>
                  <a:pt x="24244" y="48487"/>
                </a:lnTo>
                <a:lnTo>
                  <a:pt x="14726" y="48487"/>
                </a:lnTo>
                <a:lnTo>
                  <a:pt x="20315" y="33452"/>
                </a:lnTo>
                <a:lnTo>
                  <a:pt x="28060" y="22492"/>
                </a:lnTo>
                <a:lnTo>
                  <a:pt x="36545" y="15101"/>
                </a:lnTo>
                <a:lnTo>
                  <a:pt x="44357" y="10774"/>
                </a:lnTo>
                <a:lnTo>
                  <a:pt x="51182" y="8081"/>
                </a:lnTo>
                <a:lnTo>
                  <a:pt x="56569" y="5387"/>
                </a:lnTo>
                <a:lnTo>
                  <a:pt x="61957" y="5387"/>
                </a:lnTo>
                <a:lnTo>
                  <a:pt x="60520" y="0"/>
                </a:lnTo>
                <a:close/>
              </a:path>
              <a:path w="64769" h="105410">
                <a:moveTo>
                  <a:pt x="36276" y="40406"/>
                </a:moveTo>
                <a:lnTo>
                  <a:pt x="33582" y="40406"/>
                </a:lnTo>
                <a:lnTo>
                  <a:pt x="29631" y="41663"/>
                </a:lnTo>
                <a:lnTo>
                  <a:pt x="26937" y="43099"/>
                </a:lnTo>
                <a:lnTo>
                  <a:pt x="14726" y="48487"/>
                </a:lnTo>
                <a:lnTo>
                  <a:pt x="29631" y="48487"/>
                </a:lnTo>
                <a:lnTo>
                  <a:pt x="39211" y="50802"/>
                </a:lnTo>
                <a:lnTo>
                  <a:pt x="45929" y="56905"/>
                </a:lnTo>
                <a:lnTo>
                  <a:pt x="49885" y="65533"/>
                </a:lnTo>
                <a:lnTo>
                  <a:pt x="51182" y="75424"/>
                </a:lnTo>
                <a:lnTo>
                  <a:pt x="50550" y="83758"/>
                </a:lnTo>
                <a:lnTo>
                  <a:pt x="48151" y="91587"/>
                </a:lnTo>
                <a:lnTo>
                  <a:pt x="43226" y="97395"/>
                </a:lnTo>
                <a:lnTo>
                  <a:pt x="35019" y="99668"/>
                </a:lnTo>
                <a:lnTo>
                  <a:pt x="48778" y="99668"/>
                </a:lnTo>
                <a:lnTo>
                  <a:pt x="55559" y="94617"/>
                </a:lnTo>
                <a:lnTo>
                  <a:pt x="62251" y="83464"/>
                </a:lnTo>
                <a:lnTo>
                  <a:pt x="64651" y="70037"/>
                </a:lnTo>
                <a:lnTo>
                  <a:pt x="62692" y="58588"/>
                </a:lnTo>
                <a:lnTo>
                  <a:pt x="57063" y="49160"/>
                </a:lnTo>
                <a:lnTo>
                  <a:pt x="48134" y="42763"/>
                </a:lnTo>
                <a:lnTo>
                  <a:pt x="36276" y="40406"/>
                </a:lnTo>
                <a:close/>
              </a:path>
            </a:pathLst>
          </a:custGeom>
          <a:solidFill>
            <a:srgbClr val="000000"/>
          </a:solidFill>
        </p:spPr>
        <p:txBody>
          <a:bodyPr wrap="square" lIns="0" tIns="0" rIns="0" bIns="0" rtlCol="0"/>
          <a:lstStyle/>
          <a:p>
            <a:endParaRPr/>
          </a:p>
        </p:txBody>
      </p:sp>
      <p:sp>
        <p:nvSpPr>
          <p:cNvPr id="87" name="object 87"/>
          <p:cNvSpPr/>
          <p:nvPr/>
        </p:nvSpPr>
        <p:spPr>
          <a:xfrm>
            <a:off x="2284066" y="2749350"/>
            <a:ext cx="66675" cy="102870"/>
          </a:xfrm>
          <a:custGeom>
            <a:avLst/>
            <a:gdLst/>
            <a:ahLst/>
            <a:cxnLst/>
            <a:rect l="l" t="t" r="r" b="b"/>
            <a:pathLst>
              <a:path w="66675" h="102869">
                <a:moveTo>
                  <a:pt x="61539" y="12032"/>
                </a:moveTo>
                <a:lnTo>
                  <a:pt x="53875" y="12032"/>
                </a:lnTo>
                <a:lnTo>
                  <a:pt x="44099" y="34255"/>
                </a:lnTo>
                <a:lnTo>
                  <a:pt x="32909" y="56478"/>
                </a:lnTo>
                <a:lnTo>
                  <a:pt x="20439" y="78702"/>
                </a:lnTo>
                <a:lnTo>
                  <a:pt x="6824" y="100925"/>
                </a:lnTo>
                <a:lnTo>
                  <a:pt x="8081" y="102362"/>
                </a:lnTo>
                <a:lnTo>
                  <a:pt x="20293" y="100925"/>
                </a:lnTo>
                <a:lnTo>
                  <a:pt x="31388" y="76485"/>
                </a:lnTo>
                <a:lnTo>
                  <a:pt x="42651" y="51809"/>
                </a:lnTo>
                <a:lnTo>
                  <a:pt x="54184" y="27133"/>
                </a:lnTo>
                <a:lnTo>
                  <a:pt x="61539" y="12032"/>
                </a:lnTo>
                <a:close/>
              </a:path>
              <a:path w="66675" h="102869">
                <a:moveTo>
                  <a:pt x="64651" y="0"/>
                </a:moveTo>
                <a:lnTo>
                  <a:pt x="2693" y="0"/>
                </a:lnTo>
                <a:lnTo>
                  <a:pt x="2693" y="6644"/>
                </a:lnTo>
                <a:lnTo>
                  <a:pt x="1436" y="14725"/>
                </a:lnTo>
                <a:lnTo>
                  <a:pt x="0" y="24243"/>
                </a:lnTo>
                <a:lnTo>
                  <a:pt x="4130" y="24243"/>
                </a:lnTo>
                <a:lnTo>
                  <a:pt x="8081" y="13468"/>
                </a:lnTo>
                <a:lnTo>
                  <a:pt x="9518" y="12032"/>
                </a:lnTo>
                <a:lnTo>
                  <a:pt x="61539" y="12032"/>
                </a:lnTo>
                <a:lnTo>
                  <a:pt x="66087" y="2693"/>
                </a:lnTo>
                <a:lnTo>
                  <a:pt x="64651" y="0"/>
                </a:lnTo>
                <a:close/>
              </a:path>
            </a:pathLst>
          </a:custGeom>
          <a:solidFill>
            <a:srgbClr val="000000"/>
          </a:solidFill>
        </p:spPr>
        <p:txBody>
          <a:bodyPr wrap="square" lIns="0" tIns="0" rIns="0" bIns="0" rtlCol="0"/>
          <a:lstStyle/>
          <a:p>
            <a:endParaRPr/>
          </a:p>
        </p:txBody>
      </p:sp>
      <p:sp>
        <p:nvSpPr>
          <p:cNvPr id="88" name="object 88"/>
          <p:cNvSpPr/>
          <p:nvPr/>
        </p:nvSpPr>
        <p:spPr>
          <a:xfrm>
            <a:off x="2401333" y="2735882"/>
            <a:ext cx="38100" cy="141605"/>
          </a:xfrm>
          <a:custGeom>
            <a:avLst/>
            <a:gdLst/>
            <a:ahLst/>
            <a:cxnLst/>
            <a:rect l="l" t="t" r="r" b="b"/>
            <a:pathLst>
              <a:path w="38100" h="141605">
                <a:moveTo>
                  <a:pt x="35019" y="0"/>
                </a:moveTo>
                <a:lnTo>
                  <a:pt x="19319" y="13771"/>
                </a:lnTo>
                <a:lnTo>
                  <a:pt x="8418" y="30439"/>
                </a:lnTo>
                <a:lnTo>
                  <a:pt x="2062" y="49396"/>
                </a:lnTo>
                <a:lnTo>
                  <a:pt x="0" y="70037"/>
                </a:lnTo>
                <a:lnTo>
                  <a:pt x="2062" y="91404"/>
                </a:lnTo>
                <a:lnTo>
                  <a:pt x="8418" y="110735"/>
                </a:lnTo>
                <a:lnTo>
                  <a:pt x="19319" y="127540"/>
                </a:lnTo>
                <a:lnTo>
                  <a:pt x="35019" y="141331"/>
                </a:lnTo>
                <a:lnTo>
                  <a:pt x="37713" y="137381"/>
                </a:lnTo>
                <a:lnTo>
                  <a:pt x="26909" y="125141"/>
                </a:lnTo>
                <a:lnTo>
                  <a:pt x="18901" y="109231"/>
                </a:lnTo>
                <a:lnTo>
                  <a:pt x="13923" y="90560"/>
                </a:lnTo>
                <a:lnTo>
                  <a:pt x="12211" y="70037"/>
                </a:lnTo>
                <a:lnTo>
                  <a:pt x="13923" y="50241"/>
                </a:lnTo>
                <a:lnTo>
                  <a:pt x="18901" y="31943"/>
                </a:lnTo>
                <a:lnTo>
                  <a:pt x="26909" y="16170"/>
                </a:lnTo>
                <a:lnTo>
                  <a:pt x="37713" y="3950"/>
                </a:lnTo>
                <a:lnTo>
                  <a:pt x="35019" y="0"/>
                </a:lnTo>
                <a:close/>
              </a:path>
            </a:pathLst>
          </a:custGeom>
          <a:solidFill>
            <a:srgbClr val="000000"/>
          </a:solidFill>
        </p:spPr>
        <p:txBody>
          <a:bodyPr wrap="square" lIns="0" tIns="0" rIns="0" bIns="0" rtlCol="0"/>
          <a:lstStyle/>
          <a:p>
            <a:endParaRPr/>
          </a:p>
        </p:txBody>
      </p:sp>
      <p:sp>
        <p:nvSpPr>
          <p:cNvPr id="89" name="object 89"/>
          <p:cNvSpPr/>
          <p:nvPr/>
        </p:nvSpPr>
        <p:spPr>
          <a:xfrm>
            <a:off x="2453953" y="2746656"/>
            <a:ext cx="64769" cy="105410"/>
          </a:xfrm>
          <a:custGeom>
            <a:avLst/>
            <a:gdLst/>
            <a:ahLst/>
            <a:cxnLst/>
            <a:rect l="l" t="t" r="r" b="b"/>
            <a:pathLst>
              <a:path w="64769" h="105410">
                <a:moveTo>
                  <a:pt x="61957" y="0"/>
                </a:moveTo>
                <a:lnTo>
                  <a:pt x="14142" y="24378"/>
                </a:lnTo>
                <a:lnTo>
                  <a:pt x="0" y="64649"/>
                </a:lnTo>
                <a:lnTo>
                  <a:pt x="2575" y="81721"/>
                </a:lnTo>
                <a:lnTo>
                  <a:pt x="9562" y="94415"/>
                </a:lnTo>
                <a:lnTo>
                  <a:pt x="19849" y="102328"/>
                </a:lnTo>
                <a:lnTo>
                  <a:pt x="32325" y="105056"/>
                </a:lnTo>
                <a:lnTo>
                  <a:pt x="45331" y="102236"/>
                </a:lnTo>
                <a:lnTo>
                  <a:pt x="48778" y="99668"/>
                </a:lnTo>
                <a:lnTo>
                  <a:pt x="35019" y="99668"/>
                </a:lnTo>
                <a:lnTo>
                  <a:pt x="25969" y="97025"/>
                </a:lnTo>
                <a:lnTo>
                  <a:pt x="19193" y="89701"/>
                </a:lnTo>
                <a:lnTo>
                  <a:pt x="14942" y="78606"/>
                </a:lnTo>
                <a:lnTo>
                  <a:pt x="13562" y="65533"/>
                </a:lnTo>
                <a:lnTo>
                  <a:pt x="13468" y="56568"/>
                </a:lnTo>
                <a:lnTo>
                  <a:pt x="14726" y="52438"/>
                </a:lnTo>
                <a:lnTo>
                  <a:pt x="18856" y="51181"/>
                </a:lnTo>
                <a:lnTo>
                  <a:pt x="24244" y="48487"/>
                </a:lnTo>
                <a:lnTo>
                  <a:pt x="16162" y="48487"/>
                </a:lnTo>
                <a:lnTo>
                  <a:pt x="20921" y="33452"/>
                </a:lnTo>
                <a:lnTo>
                  <a:pt x="28239" y="22492"/>
                </a:lnTo>
                <a:lnTo>
                  <a:pt x="36568" y="15101"/>
                </a:lnTo>
                <a:lnTo>
                  <a:pt x="44357" y="10774"/>
                </a:lnTo>
                <a:lnTo>
                  <a:pt x="51182" y="8081"/>
                </a:lnTo>
                <a:lnTo>
                  <a:pt x="56569" y="5387"/>
                </a:lnTo>
                <a:lnTo>
                  <a:pt x="61957" y="5387"/>
                </a:lnTo>
                <a:lnTo>
                  <a:pt x="61957" y="0"/>
                </a:lnTo>
                <a:close/>
              </a:path>
              <a:path w="64769" h="105410">
                <a:moveTo>
                  <a:pt x="36276" y="40406"/>
                </a:moveTo>
                <a:lnTo>
                  <a:pt x="33582" y="40406"/>
                </a:lnTo>
                <a:lnTo>
                  <a:pt x="29631" y="41663"/>
                </a:lnTo>
                <a:lnTo>
                  <a:pt x="26937" y="43099"/>
                </a:lnTo>
                <a:lnTo>
                  <a:pt x="16162" y="48487"/>
                </a:lnTo>
                <a:lnTo>
                  <a:pt x="29631" y="48487"/>
                </a:lnTo>
                <a:lnTo>
                  <a:pt x="39211" y="50802"/>
                </a:lnTo>
                <a:lnTo>
                  <a:pt x="45929" y="56905"/>
                </a:lnTo>
                <a:lnTo>
                  <a:pt x="49885" y="65533"/>
                </a:lnTo>
                <a:lnTo>
                  <a:pt x="51182" y="75424"/>
                </a:lnTo>
                <a:lnTo>
                  <a:pt x="50550" y="83758"/>
                </a:lnTo>
                <a:lnTo>
                  <a:pt x="48151" y="91587"/>
                </a:lnTo>
                <a:lnTo>
                  <a:pt x="43226" y="97395"/>
                </a:lnTo>
                <a:lnTo>
                  <a:pt x="35019" y="99668"/>
                </a:lnTo>
                <a:lnTo>
                  <a:pt x="48778" y="99668"/>
                </a:lnTo>
                <a:lnTo>
                  <a:pt x="55559" y="94617"/>
                </a:lnTo>
                <a:lnTo>
                  <a:pt x="62251" y="83464"/>
                </a:lnTo>
                <a:lnTo>
                  <a:pt x="64651" y="70037"/>
                </a:lnTo>
                <a:lnTo>
                  <a:pt x="62692" y="58588"/>
                </a:lnTo>
                <a:lnTo>
                  <a:pt x="57063" y="49160"/>
                </a:lnTo>
                <a:lnTo>
                  <a:pt x="48134" y="42763"/>
                </a:lnTo>
                <a:lnTo>
                  <a:pt x="36276" y="40406"/>
                </a:lnTo>
                <a:close/>
              </a:path>
            </a:pathLst>
          </a:custGeom>
          <a:solidFill>
            <a:srgbClr val="000000"/>
          </a:solidFill>
        </p:spPr>
        <p:txBody>
          <a:bodyPr wrap="square" lIns="0" tIns="0" rIns="0" bIns="0" rtlCol="0"/>
          <a:lstStyle/>
          <a:p>
            <a:endParaRPr/>
          </a:p>
        </p:txBody>
      </p:sp>
      <p:sp>
        <p:nvSpPr>
          <p:cNvPr id="90" name="object 90"/>
          <p:cNvSpPr/>
          <p:nvPr/>
        </p:nvSpPr>
        <p:spPr>
          <a:xfrm>
            <a:off x="2529379" y="2749350"/>
            <a:ext cx="62230" cy="102870"/>
          </a:xfrm>
          <a:custGeom>
            <a:avLst/>
            <a:gdLst/>
            <a:ahLst/>
            <a:cxnLst/>
            <a:rect l="l" t="t" r="r" b="b"/>
            <a:pathLst>
              <a:path w="62230" h="102869">
                <a:moveTo>
                  <a:pt x="6644" y="84763"/>
                </a:moveTo>
                <a:lnTo>
                  <a:pt x="5387" y="84763"/>
                </a:lnTo>
                <a:lnTo>
                  <a:pt x="3950" y="86199"/>
                </a:lnTo>
                <a:lnTo>
                  <a:pt x="1257" y="87456"/>
                </a:lnTo>
                <a:lnTo>
                  <a:pt x="0" y="88893"/>
                </a:lnTo>
                <a:lnTo>
                  <a:pt x="0" y="92844"/>
                </a:lnTo>
                <a:lnTo>
                  <a:pt x="1257" y="94281"/>
                </a:lnTo>
                <a:lnTo>
                  <a:pt x="2693" y="96974"/>
                </a:lnTo>
                <a:lnTo>
                  <a:pt x="5387" y="98231"/>
                </a:lnTo>
                <a:lnTo>
                  <a:pt x="12032" y="102362"/>
                </a:lnTo>
                <a:lnTo>
                  <a:pt x="18856" y="102362"/>
                </a:lnTo>
                <a:lnTo>
                  <a:pt x="26065" y="101590"/>
                </a:lnTo>
                <a:lnTo>
                  <a:pt x="33425" y="99286"/>
                </a:lnTo>
                <a:lnTo>
                  <a:pt x="40550" y="95468"/>
                </a:lnTo>
                <a:lnTo>
                  <a:pt x="42001" y="94281"/>
                </a:lnTo>
                <a:lnTo>
                  <a:pt x="17419" y="94281"/>
                </a:lnTo>
                <a:lnTo>
                  <a:pt x="10775" y="88893"/>
                </a:lnTo>
                <a:lnTo>
                  <a:pt x="6644" y="84763"/>
                </a:lnTo>
                <a:close/>
              </a:path>
              <a:path w="62230" h="102869">
                <a:moveTo>
                  <a:pt x="54280" y="45793"/>
                </a:moveTo>
                <a:lnTo>
                  <a:pt x="21550" y="45793"/>
                </a:lnTo>
                <a:lnTo>
                  <a:pt x="33108" y="47485"/>
                </a:lnTo>
                <a:lnTo>
                  <a:pt x="41551" y="52326"/>
                </a:lnTo>
                <a:lnTo>
                  <a:pt x="46728" y="59961"/>
                </a:lnTo>
                <a:lnTo>
                  <a:pt x="48488" y="70037"/>
                </a:lnTo>
                <a:lnTo>
                  <a:pt x="47034" y="79507"/>
                </a:lnTo>
                <a:lnTo>
                  <a:pt x="42921" y="87210"/>
                </a:lnTo>
                <a:lnTo>
                  <a:pt x="36517" y="92387"/>
                </a:lnTo>
                <a:lnTo>
                  <a:pt x="28195" y="94281"/>
                </a:lnTo>
                <a:lnTo>
                  <a:pt x="42001" y="94281"/>
                </a:lnTo>
                <a:lnTo>
                  <a:pt x="61957" y="64649"/>
                </a:lnTo>
                <a:lnTo>
                  <a:pt x="59956" y="54534"/>
                </a:lnTo>
                <a:lnTo>
                  <a:pt x="54280" y="45793"/>
                </a:lnTo>
                <a:close/>
              </a:path>
              <a:path w="62230" h="102869">
                <a:moveTo>
                  <a:pt x="57826" y="0"/>
                </a:moveTo>
                <a:lnTo>
                  <a:pt x="12032" y="0"/>
                </a:lnTo>
                <a:lnTo>
                  <a:pt x="5387" y="48487"/>
                </a:lnTo>
                <a:lnTo>
                  <a:pt x="8081" y="47050"/>
                </a:lnTo>
                <a:lnTo>
                  <a:pt x="14726" y="45793"/>
                </a:lnTo>
                <a:lnTo>
                  <a:pt x="54280" y="45793"/>
                </a:lnTo>
                <a:lnTo>
                  <a:pt x="54033" y="45412"/>
                </a:lnTo>
                <a:lnTo>
                  <a:pt x="48504" y="41663"/>
                </a:lnTo>
                <a:lnTo>
                  <a:pt x="12032" y="41663"/>
                </a:lnTo>
                <a:lnTo>
                  <a:pt x="16162" y="12032"/>
                </a:lnTo>
                <a:lnTo>
                  <a:pt x="53875" y="12032"/>
                </a:lnTo>
                <a:lnTo>
                  <a:pt x="57826" y="1257"/>
                </a:lnTo>
                <a:lnTo>
                  <a:pt x="57826" y="0"/>
                </a:lnTo>
                <a:close/>
              </a:path>
              <a:path w="62230" h="102869">
                <a:moveTo>
                  <a:pt x="30888" y="36275"/>
                </a:moveTo>
                <a:lnTo>
                  <a:pt x="26937" y="36275"/>
                </a:lnTo>
                <a:lnTo>
                  <a:pt x="18856" y="38969"/>
                </a:lnTo>
                <a:lnTo>
                  <a:pt x="12032" y="41663"/>
                </a:lnTo>
                <a:lnTo>
                  <a:pt x="48504" y="41663"/>
                </a:lnTo>
                <a:lnTo>
                  <a:pt x="44304" y="38815"/>
                </a:lnTo>
                <a:lnTo>
                  <a:pt x="30888" y="36275"/>
                </a:lnTo>
                <a:close/>
              </a:path>
            </a:pathLst>
          </a:custGeom>
          <a:solidFill>
            <a:srgbClr val="000000"/>
          </a:solidFill>
        </p:spPr>
        <p:txBody>
          <a:bodyPr wrap="square" lIns="0" tIns="0" rIns="0" bIns="0" rtlCol="0"/>
          <a:lstStyle/>
          <a:p>
            <a:endParaRPr/>
          </a:p>
        </p:txBody>
      </p:sp>
      <p:sp>
        <p:nvSpPr>
          <p:cNvPr id="91" name="object 91"/>
          <p:cNvSpPr/>
          <p:nvPr/>
        </p:nvSpPr>
        <p:spPr>
          <a:xfrm>
            <a:off x="2606062" y="2813281"/>
            <a:ext cx="67945" cy="0"/>
          </a:xfrm>
          <a:custGeom>
            <a:avLst/>
            <a:gdLst/>
            <a:ahLst/>
            <a:cxnLst/>
            <a:rect l="l" t="t" r="r" b="b"/>
            <a:pathLst>
              <a:path w="67944">
                <a:moveTo>
                  <a:pt x="0" y="0"/>
                </a:moveTo>
                <a:lnTo>
                  <a:pt x="67344" y="0"/>
                </a:lnTo>
              </a:path>
            </a:pathLst>
          </a:custGeom>
          <a:ln w="9338">
            <a:solidFill>
              <a:srgbClr val="000000"/>
            </a:solidFill>
          </a:ln>
        </p:spPr>
        <p:txBody>
          <a:bodyPr wrap="square" lIns="0" tIns="0" rIns="0" bIns="0" rtlCol="0"/>
          <a:lstStyle/>
          <a:p>
            <a:endParaRPr/>
          </a:p>
        </p:txBody>
      </p:sp>
      <p:sp>
        <p:nvSpPr>
          <p:cNvPr id="92" name="object 92"/>
          <p:cNvSpPr/>
          <p:nvPr/>
        </p:nvSpPr>
        <p:spPr>
          <a:xfrm>
            <a:off x="2686875" y="2749350"/>
            <a:ext cx="65405" cy="102870"/>
          </a:xfrm>
          <a:custGeom>
            <a:avLst/>
            <a:gdLst/>
            <a:ahLst/>
            <a:cxnLst/>
            <a:rect l="l" t="t" r="r" b="b"/>
            <a:pathLst>
              <a:path w="65405" h="102869">
                <a:moveTo>
                  <a:pt x="60569" y="12032"/>
                </a:moveTo>
                <a:lnTo>
                  <a:pt x="54055" y="12032"/>
                </a:lnTo>
                <a:lnTo>
                  <a:pt x="43443" y="34255"/>
                </a:lnTo>
                <a:lnTo>
                  <a:pt x="31921" y="56478"/>
                </a:lnTo>
                <a:lnTo>
                  <a:pt x="19659" y="78702"/>
                </a:lnTo>
                <a:lnTo>
                  <a:pt x="6824" y="100925"/>
                </a:lnTo>
                <a:lnTo>
                  <a:pt x="8081" y="102362"/>
                </a:lnTo>
                <a:lnTo>
                  <a:pt x="20293" y="100925"/>
                </a:lnTo>
                <a:lnTo>
                  <a:pt x="31444" y="76485"/>
                </a:lnTo>
                <a:lnTo>
                  <a:pt x="53679" y="27133"/>
                </a:lnTo>
                <a:lnTo>
                  <a:pt x="60569" y="12032"/>
                </a:lnTo>
                <a:close/>
              </a:path>
              <a:path w="65405" h="102869">
                <a:moveTo>
                  <a:pt x="63393" y="0"/>
                </a:moveTo>
                <a:lnTo>
                  <a:pt x="2693" y="0"/>
                </a:lnTo>
                <a:lnTo>
                  <a:pt x="1436" y="6644"/>
                </a:lnTo>
                <a:lnTo>
                  <a:pt x="1436" y="14725"/>
                </a:lnTo>
                <a:lnTo>
                  <a:pt x="0" y="24243"/>
                </a:lnTo>
                <a:lnTo>
                  <a:pt x="4130" y="24243"/>
                </a:lnTo>
                <a:lnTo>
                  <a:pt x="8081" y="13468"/>
                </a:lnTo>
                <a:lnTo>
                  <a:pt x="8081" y="12032"/>
                </a:lnTo>
                <a:lnTo>
                  <a:pt x="60569" y="12032"/>
                </a:lnTo>
                <a:lnTo>
                  <a:pt x="64830" y="2693"/>
                </a:lnTo>
                <a:lnTo>
                  <a:pt x="63393" y="0"/>
                </a:lnTo>
                <a:close/>
              </a:path>
            </a:pathLst>
          </a:custGeom>
          <a:solidFill>
            <a:srgbClr val="000000"/>
          </a:solidFill>
        </p:spPr>
        <p:txBody>
          <a:bodyPr wrap="square" lIns="0" tIns="0" rIns="0" bIns="0" rtlCol="0"/>
          <a:lstStyle/>
          <a:p>
            <a:endParaRPr/>
          </a:p>
        </p:txBody>
      </p:sp>
      <p:sp>
        <p:nvSpPr>
          <p:cNvPr id="93" name="object 93"/>
          <p:cNvSpPr/>
          <p:nvPr/>
        </p:nvSpPr>
        <p:spPr>
          <a:xfrm>
            <a:off x="2758353" y="2746656"/>
            <a:ext cx="66675" cy="105410"/>
          </a:xfrm>
          <a:custGeom>
            <a:avLst/>
            <a:gdLst/>
            <a:ahLst/>
            <a:cxnLst/>
            <a:rect l="l" t="t" r="r" b="b"/>
            <a:pathLst>
              <a:path w="66675" h="105410">
                <a:moveTo>
                  <a:pt x="61957" y="0"/>
                </a:moveTo>
                <a:lnTo>
                  <a:pt x="56569" y="1257"/>
                </a:lnTo>
                <a:lnTo>
                  <a:pt x="48488" y="2693"/>
                </a:lnTo>
                <a:lnTo>
                  <a:pt x="41843" y="5387"/>
                </a:lnTo>
                <a:lnTo>
                  <a:pt x="28486" y="12525"/>
                </a:lnTo>
                <a:lnTo>
                  <a:pt x="14860" y="24378"/>
                </a:lnTo>
                <a:lnTo>
                  <a:pt x="4265" y="41551"/>
                </a:lnTo>
                <a:lnTo>
                  <a:pt x="0" y="64649"/>
                </a:lnTo>
                <a:lnTo>
                  <a:pt x="2601" y="81721"/>
                </a:lnTo>
                <a:lnTo>
                  <a:pt x="9630" y="94415"/>
                </a:lnTo>
                <a:lnTo>
                  <a:pt x="19925" y="102328"/>
                </a:lnTo>
                <a:lnTo>
                  <a:pt x="32325" y="105056"/>
                </a:lnTo>
                <a:lnTo>
                  <a:pt x="46162" y="102236"/>
                </a:lnTo>
                <a:lnTo>
                  <a:pt x="49752" y="99668"/>
                </a:lnTo>
                <a:lnTo>
                  <a:pt x="36456" y="99668"/>
                </a:lnTo>
                <a:lnTo>
                  <a:pt x="27406" y="97025"/>
                </a:lnTo>
                <a:lnTo>
                  <a:pt x="20629" y="89701"/>
                </a:lnTo>
                <a:lnTo>
                  <a:pt x="16378" y="78606"/>
                </a:lnTo>
                <a:lnTo>
                  <a:pt x="14998" y="65533"/>
                </a:lnTo>
                <a:lnTo>
                  <a:pt x="14905" y="56568"/>
                </a:lnTo>
                <a:lnTo>
                  <a:pt x="16162" y="52438"/>
                </a:lnTo>
                <a:lnTo>
                  <a:pt x="20293" y="51181"/>
                </a:lnTo>
                <a:lnTo>
                  <a:pt x="25680" y="48487"/>
                </a:lnTo>
                <a:lnTo>
                  <a:pt x="16162" y="48487"/>
                </a:lnTo>
                <a:lnTo>
                  <a:pt x="21752" y="33452"/>
                </a:lnTo>
                <a:lnTo>
                  <a:pt x="29497" y="22492"/>
                </a:lnTo>
                <a:lnTo>
                  <a:pt x="37982" y="15101"/>
                </a:lnTo>
                <a:lnTo>
                  <a:pt x="45794" y="10774"/>
                </a:lnTo>
                <a:lnTo>
                  <a:pt x="52618" y="8081"/>
                </a:lnTo>
                <a:lnTo>
                  <a:pt x="58006" y="5387"/>
                </a:lnTo>
                <a:lnTo>
                  <a:pt x="63393" y="5387"/>
                </a:lnTo>
                <a:lnTo>
                  <a:pt x="61957" y="0"/>
                </a:lnTo>
                <a:close/>
              </a:path>
              <a:path w="66675" h="105410">
                <a:moveTo>
                  <a:pt x="37713" y="40406"/>
                </a:moveTo>
                <a:lnTo>
                  <a:pt x="33762" y="40406"/>
                </a:lnTo>
                <a:lnTo>
                  <a:pt x="31068" y="41663"/>
                </a:lnTo>
                <a:lnTo>
                  <a:pt x="26937" y="43099"/>
                </a:lnTo>
                <a:lnTo>
                  <a:pt x="16162" y="48487"/>
                </a:lnTo>
                <a:lnTo>
                  <a:pt x="31068" y="48487"/>
                </a:lnTo>
                <a:lnTo>
                  <a:pt x="40648" y="50802"/>
                </a:lnTo>
                <a:lnTo>
                  <a:pt x="47365" y="56905"/>
                </a:lnTo>
                <a:lnTo>
                  <a:pt x="51322" y="65533"/>
                </a:lnTo>
                <a:lnTo>
                  <a:pt x="52618" y="75424"/>
                </a:lnTo>
                <a:lnTo>
                  <a:pt x="51987" y="83758"/>
                </a:lnTo>
                <a:lnTo>
                  <a:pt x="49588" y="91587"/>
                </a:lnTo>
                <a:lnTo>
                  <a:pt x="44663" y="97395"/>
                </a:lnTo>
                <a:lnTo>
                  <a:pt x="36456" y="99668"/>
                </a:lnTo>
                <a:lnTo>
                  <a:pt x="49752" y="99668"/>
                </a:lnTo>
                <a:lnTo>
                  <a:pt x="56816" y="94617"/>
                </a:lnTo>
                <a:lnTo>
                  <a:pt x="63666" y="83464"/>
                </a:lnTo>
                <a:lnTo>
                  <a:pt x="66087" y="70037"/>
                </a:lnTo>
                <a:lnTo>
                  <a:pt x="64129" y="58588"/>
                </a:lnTo>
                <a:lnTo>
                  <a:pt x="58500" y="49160"/>
                </a:lnTo>
                <a:lnTo>
                  <a:pt x="49571" y="42763"/>
                </a:lnTo>
                <a:lnTo>
                  <a:pt x="37713" y="40406"/>
                </a:lnTo>
                <a:close/>
              </a:path>
            </a:pathLst>
          </a:custGeom>
          <a:solidFill>
            <a:srgbClr val="000000"/>
          </a:solidFill>
        </p:spPr>
        <p:txBody>
          <a:bodyPr wrap="square" lIns="0" tIns="0" rIns="0" bIns="0" rtlCol="0"/>
          <a:lstStyle/>
          <a:p>
            <a:endParaRPr/>
          </a:p>
        </p:txBody>
      </p:sp>
      <p:sp>
        <p:nvSpPr>
          <p:cNvPr id="94" name="object 94"/>
          <p:cNvSpPr/>
          <p:nvPr/>
        </p:nvSpPr>
        <p:spPr>
          <a:xfrm>
            <a:off x="2839164" y="2735882"/>
            <a:ext cx="36830" cy="141605"/>
          </a:xfrm>
          <a:custGeom>
            <a:avLst/>
            <a:gdLst/>
            <a:ahLst/>
            <a:cxnLst/>
            <a:rect l="l" t="t" r="r" b="b"/>
            <a:pathLst>
              <a:path w="36830" h="141605">
                <a:moveTo>
                  <a:pt x="2693" y="0"/>
                </a:moveTo>
                <a:lnTo>
                  <a:pt x="0" y="3950"/>
                </a:lnTo>
                <a:lnTo>
                  <a:pt x="10831" y="16170"/>
                </a:lnTo>
                <a:lnTo>
                  <a:pt x="18901" y="31943"/>
                </a:lnTo>
                <a:lnTo>
                  <a:pt x="23941" y="50241"/>
                </a:lnTo>
                <a:lnTo>
                  <a:pt x="25680" y="70037"/>
                </a:lnTo>
                <a:lnTo>
                  <a:pt x="23941" y="90560"/>
                </a:lnTo>
                <a:lnTo>
                  <a:pt x="18901" y="109231"/>
                </a:lnTo>
                <a:lnTo>
                  <a:pt x="10831" y="125141"/>
                </a:lnTo>
                <a:lnTo>
                  <a:pt x="0" y="137381"/>
                </a:lnTo>
                <a:lnTo>
                  <a:pt x="2693" y="141331"/>
                </a:lnTo>
                <a:lnTo>
                  <a:pt x="18197" y="127540"/>
                </a:lnTo>
                <a:lnTo>
                  <a:pt x="28666" y="110735"/>
                </a:lnTo>
                <a:lnTo>
                  <a:pt x="34589" y="91404"/>
                </a:lnTo>
                <a:lnTo>
                  <a:pt x="36456" y="70037"/>
                </a:lnTo>
                <a:lnTo>
                  <a:pt x="34589" y="49396"/>
                </a:lnTo>
                <a:lnTo>
                  <a:pt x="28666" y="30439"/>
                </a:lnTo>
                <a:lnTo>
                  <a:pt x="18197" y="13771"/>
                </a:lnTo>
                <a:lnTo>
                  <a:pt x="2693" y="0"/>
                </a:lnTo>
                <a:close/>
              </a:path>
            </a:pathLst>
          </a:custGeom>
          <a:solidFill>
            <a:srgbClr val="000000"/>
          </a:solidFill>
        </p:spPr>
        <p:txBody>
          <a:bodyPr wrap="square" lIns="0" tIns="0" rIns="0" bIns="0" rtlCol="0"/>
          <a:lstStyle/>
          <a:p>
            <a:endParaRPr/>
          </a:p>
        </p:txBody>
      </p:sp>
      <p:sp>
        <p:nvSpPr>
          <p:cNvPr id="95" name="object 95"/>
          <p:cNvSpPr/>
          <p:nvPr/>
        </p:nvSpPr>
        <p:spPr>
          <a:xfrm>
            <a:off x="3510098" y="2747913"/>
            <a:ext cx="70485" cy="101600"/>
          </a:xfrm>
          <a:custGeom>
            <a:avLst/>
            <a:gdLst/>
            <a:ahLst/>
            <a:cxnLst/>
            <a:rect l="l" t="t" r="r" b="b"/>
            <a:pathLst>
              <a:path w="70485" h="101600">
                <a:moveTo>
                  <a:pt x="68781" y="96974"/>
                </a:moveTo>
                <a:lnTo>
                  <a:pt x="26937" y="96974"/>
                </a:lnTo>
                <a:lnTo>
                  <a:pt x="26937" y="101105"/>
                </a:lnTo>
                <a:lnTo>
                  <a:pt x="68781" y="101105"/>
                </a:lnTo>
                <a:lnTo>
                  <a:pt x="68781" y="96974"/>
                </a:lnTo>
                <a:close/>
              </a:path>
              <a:path w="70485" h="101600">
                <a:moveTo>
                  <a:pt x="53875" y="72731"/>
                </a:moveTo>
                <a:lnTo>
                  <a:pt x="41843" y="72731"/>
                </a:lnTo>
                <a:lnTo>
                  <a:pt x="41843" y="95717"/>
                </a:lnTo>
                <a:lnTo>
                  <a:pt x="40406" y="96974"/>
                </a:lnTo>
                <a:lnTo>
                  <a:pt x="55312" y="96974"/>
                </a:lnTo>
                <a:lnTo>
                  <a:pt x="53875" y="95717"/>
                </a:lnTo>
                <a:lnTo>
                  <a:pt x="53875" y="72731"/>
                </a:lnTo>
                <a:close/>
              </a:path>
              <a:path w="70485" h="101600">
                <a:moveTo>
                  <a:pt x="53875" y="0"/>
                </a:moveTo>
                <a:lnTo>
                  <a:pt x="48488" y="0"/>
                </a:lnTo>
                <a:lnTo>
                  <a:pt x="36189" y="16605"/>
                </a:lnTo>
                <a:lnTo>
                  <a:pt x="23772" y="33851"/>
                </a:lnTo>
                <a:lnTo>
                  <a:pt x="11591" y="51366"/>
                </a:lnTo>
                <a:lnTo>
                  <a:pt x="0" y="68780"/>
                </a:lnTo>
                <a:lnTo>
                  <a:pt x="0" y="72731"/>
                </a:lnTo>
                <a:lnTo>
                  <a:pt x="70038" y="72731"/>
                </a:lnTo>
                <a:lnTo>
                  <a:pt x="70038" y="66086"/>
                </a:lnTo>
                <a:lnTo>
                  <a:pt x="9518" y="66086"/>
                </a:lnTo>
                <a:lnTo>
                  <a:pt x="17599" y="53176"/>
                </a:lnTo>
                <a:lnTo>
                  <a:pt x="25680" y="40922"/>
                </a:lnTo>
                <a:lnTo>
                  <a:pt x="33762" y="29443"/>
                </a:lnTo>
                <a:lnTo>
                  <a:pt x="41843" y="18856"/>
                </a:lnTo>
                <a:lnTo>
                  <a:pt x="53875" y="18856"/>
                </a:lnTo>
                <a:lnTo>
                  <a:pt x="53875" y="0"/>
                </a:lnTo>
                <a:close/>
              </a:path>
              <a:path w="70485" h="101600">
                <a:moveTo>
                  <a:pt x="53875" y="18856"/>
                </a:moveTo>
                <a:lnTo>
                  <a:pt x="41843" y="18856"/>
                </a:lnTo>
                <a:lnTo>
                  <a:pt x="41843" y="66086"/>
                </a:lnTo>
                <a:lnTo>
                  <a:pt x="53875" y="66086"/>
                </a:lnTo>
                <a:lnTo>
                  <a:pt x="53875" y="18856"/>
                </a:lnTo>
                <a:close/>
              </a:path>
            </a:pathLst>
          </a:custGeom>
          <a:solidFill>
            <a:srgbClr val="000000"/>
          </a:solidFill>
        </p:spPr>
        <p:txBody>
          <a:bodyPr wrap="square" lIns="0" tIns="0" rIns="0" bIns="0" rtlCol="0"/>
          <a:lstStyle/>
          <a:p>
            <a:endParaRPr/>
          </a:p>
        </p:txBody>
      </p:sp>
      <p:sp>
        <p:nvSpPr>
          <p:cNvPr id="96" name="object 96"/>
          <p:cNvSpPr/>
          <p:nvPr/>
        </p:nvSpPr>
        <p:spPr>
          <a:xfrm>
            <a:off x="3590914" y="2747913"/>
            <a:ext cx="64769" cy="104139"/>
          </a:xfrm>
          <a:custGeom>
            <a:avLst/>
            <a:gdLst/>
            <a:ahLst/>
            <a:cxnLst/>
            <a:rect l="l" t="t" r="r" b="b"/>
            <a:pathLst>
              <a:path w="64770" h="104139">
                <a:moveTo>
                  <a:pt x="62506" y="55311"/>
                </a:moveTo>
                <a:lnTo>
                  <a:pt x="48488" y="55311"/>
                </a:lnTo>
                <a:lnTo>
                  <a:pt x="43097" y="71914"/>
                </a:lnTo>
                <a:lnTo>
                  <a:pt x="33380" y="85099"/>
                </a:lnTo>
                <a:lnTo>
                  <a:pt x="20127" y="94480"/>
                </a:lnTo>
                <a:lnTo>
                  <a:pt x="4130" y="99668"/>
                </a:lnTo>
                <a:lnTo>
                  <a:pt x="4130" y="103799"/>
                </a:lnTo>
                <a:lnTo>
                  <a:pt x="8081" y="103799"/>
                </a:lnTo>
                <a:lnTo>
                  <a:pt x="18856" y="102362"/>
                </a:lnTo>
                <a:lnTo>
                  <a:pt x="26937" y="98411"/>
                </a:lnTo>
                <a:lnTo>
                  <a:pt x="41922" y="89929"/>
                </a:lnTo>
                <a:lnTo>
                  <a:pt x="53875" y="77018"/>
                </a:lnTo>
                <a:lnTo>
                  <a:pt x="61788" y="60303"/>
                </a:lnTo>
                <a:lnTo>
                  <a:pt x="62506" y="55311"/>
                </a:lnTo>
                <a:close/>
              </a:path>
              <a:path w="64770" h="104139">
                <a:moveTo>
                  <a:pt x="32325" y="0"/>
                </a:moveTo>
                <a:lnTo>
                  <a:pt x="18789" y="3179"/>
                </a:lnTo>
                <a:lnTo>
                  <a:pt x="8620" y="11291"/>
                </a:lnTo>
                <a:lnTo>
                  <a:pt x="2222" y="22198"/>
                </a:lnTo>
                <a:lnTo>
                  <a:pt x="0" y="33761"/>
                </a:lnTo>
                <a:lnTo>
                  <a:pt x="2160" y="45740"/>
                </a:lnTo>
                <a:lnTo>
                  <a:pt x="8126" y="55109"/>
                </a:lnTo>
                <a:lnTo>
                  <a:pt x="17122" y="61212"/>
                </a:lnTo>
                <a:lnTo>
                  <a:pt x="28374" y="63392"/>
                </a:lnTo>
                <a:lnTo>
                  <a:pt x="32325" y="63392"/>
                </a:lnTo>
                <a:lnTo>
                  <a:pt x="35019" y="61956"/>
                </a:lnTo>
                <a:lnTo>
                  <a:pt x="37713" y="60699"/>
                </a:lnTo>
                <a:lnTo>
                  <a:pt x="48488" y="55311"/>
                </a:lnTo>
                <a:lnTo>
                  <a:pt x="62506" y="55311"/>
                </a:lnTo>
                <a:lnTo>
                  <a:pt x="62713" y="53874"/>
                </a:lnTo>
                <a:lnTo>
                  <a:pt x="35019" y="53874"/>
                </a:lnTo>
                <a:lnTo>
                  <a:pt x="25969" y="51961"/>
                </a:lnTo>
                <a:lnTo>
                  <a:pt x="19193" y="46646"/>
                </a:lnTo>
                <a:lnTo>
                  <a:pt x="14942" y="38571"/>
                </a:lnTo>
                <a:lnTo>
                  <a:pt x="13468" y="28374"/>
                </a:lnTo>
                <a:lnTo>
                  <a:pt x="14501" y="20767"/>
                </a:lnTo>
                <a:lnTo>
                  <a:pt x="17689" y="13311"/>
                </a:lnTo>
                <a:lnTo>
                  <a:pt x="23166" y="7640"/>
                </a:lnTo>
                <a:lnTo>
                  <a:pt x="31068" y="5387"/>
                </a:lnTo>
                <a:lnTo>
                  <a:pt x="48356" y="5387"/>
                </a:lnTo>
                <a:lnTo>
                  <a:pt x="45937" y="3283"/>
                </a:lnTo>
                <a:lnTo>
                  <a:pt x="32325" y="0"/>
                </a:lnTo>
                <a:close/>
              </a:path>
              <a:path w="64770" h="104139">
                <a:moveTo>
                  <a:pt x="48356" y="5387"/>
                </a:moveTo>
                <a:lnTo>
                  <a:pt x="31068" y="5387"/>
                </a:lnTo>
                <a:lnTo>
                  <a:pt x="40227" y="8768"/>
                </a:lnTo>
                <a:lnTo>
                  <a:pt x="46018" y="17217"/>
                </a:lnTo>
                <a:lnTo>
                  <a:pt x="49049" y="28191"/>
                </a:lnTo>
                <a:lnTo>
                  <a:pt x="49878" y="38571"/>
                </a:lnTo>
                <a:lnTo>
                  <a:pt x="49924" y="49924"/>
                </a:lnTo>
                <a:lnTo>
                  <a:pt x="47231" y="52617"/>
                </a:lnTo>
                <a:lnTo>
                  <a:pt x="41843" y="53874"/>
                </a:lnTo>
                <a:lnTo>
                  <a:pt x="62713" y="53874"/>
                </a:lnTo>
                <a:lnTo>
                  <a:pt x="64651" y="40406"/>
                </a:lnTo>
                <a:lnTo>
                  <a:pt x="62453" y="25001"/>
                </a:lnTo>
                <a:lnTo>
                  <a:pt x="56098" y="12121"/>
                </a:lnTo>
                <a:lnTo>
                  <a:pt x="48356" y="5387"/>
                </a:lnTo>
                <a:close/>
              </a:path>
            </a:pathLst>
          </a:custGeom>
          <a:solidFill>
            <a:srgbClr val="000000"/>
          </a:solidFill>
        </p:spPr>
        <p:txBody>
          <a:bodyPr wrap="square" lIns="0" tIns="0" rIns="0" bIns="0" rtlCol="0"/>
          <a:lstStyle/>
          <a:p>
            <a:endParaRPr/>
          </a:p>
        </p:txBody>
      </p:sp>
      <p:sp>
        <p:nvSpPr>
          <p:cNvPr id="97" name="object 97"/>
          <p:cNvSpPr/>
          <p:nvPr/>
        </p:nvSpPr>
        <p:spPr>
          <a:xfrm>
            <a:off x="6057710" y="2733190"/>
            <a:ext cx="62230" cy="104139"/>
          </a:xfrm>
          <a:custGeom>
            <a:avLst/>
            <a:gdLst/>
            <a:ahLst/>
            <a:cxnLst/>
            <a:rect l="l" t="t" r="r" b="b"/>
            <a:pathLst>
              <a:path w="62229" h="104139">
                <a:moveTo>
                  <a:pt x="32505" y="0"/>
                </a:moveTo>
                <a:lnTo>
                  <a:pt x="20646" y="2314"/>
                </a:lnTo>
                <a:lnTo>
                  <a:pt x="11718" y="8417"/>
                </a:lnTo>
                <a:lnTo>
                  <a:pt x="6089" y="17046"/>
                </a:lnTo>
                <a:lnTo>
                  <a:pt x="4130" y="26937"/>
                </a:lnTo>
                <a:lnTo>
                  <a:pt x="5539" y="34513"/>
                </a:lnTo>
                <a:lnTo>
                  <a:pt x="9338" y="41079"/>
                </a:lnTo>
                <a:lnTo>
                  <a:pt x="14888" y="46635"/>
                </a:lnTo>
                <a:lnTo>
                  <a:pt x="21550" y="51181"/>
                </a:lnTo>
                <a:lnTo>
                  <a:pt x="16162" y="55131"/>
                </a:lnTo>
                <a:lnTo>
                  <a:pt x="9518" y="59262"/>
                </a:lnTo>
                <a:lnTo>
                  <a:pt x="4130" y="64649"/>
                </a:lnTo>
                <a:lnTo>
                  <a:pt x="0" y="70037"/>
                </a:lnTo>
                <a:lnTo>
                  <a:pt x="0" y="76681"/>
                </a:lnTo>
                <a:lnTo>
                  <a:pt x="2379" y="88315"/>
                </a:lnTo>
                <a:lnTo>
                  <a:pt x="8934" y="96750"/>
                </a:lnTo>
                <a:lnTo>
                  <a:pt x="18789" y="101885"/>
                </a:lnTo>
                <a:lnTo>
                  <a:pt x="31068" y="103619"/>
                </a:lnTo>
                <a:lnTo>
                  <a:pt x="41605" y="101865"/>
                </a:lnTo>
                <a:lnTo>
                  <a:pt x="48530" y="98231"/>
                </a:lnTo>
                <a:lnTo>
                  <a:pt x="32505" y="98231"/>
                </a:lnTo>
                <a:lnTo>
                  <a:pt x="24712" y="96739"/>
                </a:lnTo>
                <a:lnTo>
                  <a:pt x="18250" y="92350"/>
                </a:lnTo>
                <a:lnTo>
                  <a:pt x="13842" y="85200"/>
                </a:lnTo>
                <a:lnTo>
                  <a:pt x="12211" y="75424"/>
                </a:lnTo>
                <a:lnTo>
                  <a:pt x="13179" y="69406"/>
                </a:lnTo>
                <a:lnTo>
                  <a:pt x="15915" y="63639"/>
                </a:lnTo>
                <a:lnTo>
                  <a:pt x="20166" y="58378"/>
                </a:lnTo>
                <a:lnTo>
                  <a:pt x="25680" y="53874"/>
                </a:lnTo>
                <a:lnTo>
                  <a:pt x="50882" y="53874"/>
                </a:lnTo>
                <a:lnTo>
                  <a:pt x="49029" y="52267"/>
                </a:lnTo>
                <a:lnTo>
                  <a:pt x="40586" y="47050"/>
                </a:lnTo>
                <a:lnTo>
                  <a:pt x="44627" y="44357"/>
                </a:lnTo>
                <a:lnTo>
                  <a:pt x="36456" y="44357"/>
                </a:lnTo>
                <a:lnTo>
                  <a:pt x="28739" y="40212"/>
                </a:lnTo>
                <a:lnTo>
                  <a:pt x="22268" y="35445"/>
                </a:lnTo>
                <a:lnTo>
                  <a:pt x="17818" y="29431"/>
                </a:lnTo>
                <a:lnTo>
                  <a:pt x="16162" y="21549"/>
                </a:lnTo>
                <a:lnTo>
                  <a:pt x="16162" y="13468"/>
                </a:lnTo>
                <a:lnTo>
                  <a:pt x="20293" y="5387"/>
                </a:lnTo>
                <a:lnTo>
                  <a:pt x="48151" y="5387"/>
                </a:lnTo>
                <a:lnTo>
                  <a:pt x="42702" y="1894"/>
                </a:lnTo>
                <a:lnTo>
                  <a:pt x="32505" y="0"/>
                </a:lnTo>
                <a:close/>
              </a:path>
              <a:path w="62229" h="104139">
                <a:moveTo>
                  <a:pt x="50882" y="53874"/>
                </a:moveTo>
                <a:lnTo>
                  <a:pt x="25680" y="53874"/>
                </a:lnTo>
                <a:lnTo>
                  <a:pt x="34620" y="58440"/>
                </a:lnTo>
                <a:lnTo>
                  <a:pt x="42382" y="64133"/>
                </a:lnTo>
                <a:lnTo>
                  <a:pt x="47854" y="71072"/>
                </a:lnTo>
                <a:lnTo>
                  <a:pt x="49924" y="79375"/>
                </a:lnTo>
                <a:lnTo>
                  <a:pt x="48516" y="87473"/>
                </a:lnTo>
                <a:lnTo>
                  <a:pt x="44716" y="93383"/>
                </a:lnTo>
                <a:lnTo>
                  <a:pt x="39166" y="97002"/>
                </a:lnTo>
                <a:lnTo>
                  <a:pt x="32505" y="98231"/>
                </a:lnTo>
                <a:lnTo>
                  <a:pt x="48530" y="98231"/>
                </a:lnTo>
                <a:lnTo>
                  <a:pt x="51653" y="96593"/>
                </a:lnTo>
                <a:lnTo>
                  <a:pt x="59176" y="87785"/>
                </a:lnTo>
                <a:lnTo>
                  <a:pt x="62136" y="75424"/>
                </a:lnTo>
                <a:lnTo>
                  <a:pt x="60461" y="65662"/>
                </a:lnTo>
                <a:lnTo>
                  <a:pt x="55873" y="58207"/>
                </a:lnTo>
                <a:lnTo>
                  <a:pt x="50882" y="53874"/>
                </a:lnTo>
                <a:close/>
              </a:path>
              <a:path w="62229" h="104139">
                <a:moveTo>
                  <a:pt x="48151" y="5387"/>
                </a:moveTo>
                <a:lnTo>
                  <a:pt x="39149" y="5387"/>
                </a:lnTo>
                <a:lnTo>
                  <a:pt x="47231" y="10774"/>
                </a:lnTo>
                <a:lnTo>
                  <a:pt x="47231" y="35018"/>
                </a:lnTo>
                <a:lnTo>
                  <a:pt x="41843" y="40406"/>
                </a:lnTo>
                <a:lnTo>
                  <a:pt x="36456" y="44357"/>
                </a:lnTo>
                <a:lnTo>
                  <a:pt x="44627" y="44357"/>
                </a:lnTo>
                <a:lnTo>
                  <a:pt x="48667" y="41663"/>
                </a:lnTo>
                <a:lnTo>
                  <a:pt x="56749" y="33582"/>
                </a:lnTo>
                <a:lnTo>
                  <a:pt x="58006" y="28194"/>
                </a:lnTo>
                <a:lnTo>
                  <a:pt x="58006" y="24243"/>
                </a:lnTo>
                <a:lnTo>
                  <a:pt x="56092" y="14773"/>
                </a:lnTo>
                <a:lnTo>
                  <a:pt x="50778" y="7071"/>
                </a:lnTo>
                <a:lnTo>
                  <a:pt x="48151" y="5387"/>
                </a:lnTo>
                <a:close/>
              </a:path>
            </a:pathLst>
          </a:custGeom>
          <a:solidFill>
            <a:srgbClr val="000000"/>
          </a:solidFill>
        </p:spPr>
        <p:txBody>
          <a:bodyPr wrap="square" lIns="0" tIns="0" rIns="0" bIns="0" rtlCol="0"/>
          <a:lstStyle/>
          <a:p>
            <a:endParaRPr/>
          </a:p>
        </p:txBody>
      </p:sp>
      <p:sp>
        <p:nvSpPr>
          <p:cNvPr id="98" name="object 98"/>
          <p:cNvSpPr/>
          <p:nvPr/>
        </p:nvSpPr>
        <p:spPr>
          <a:xfrm>
            <a:off x="6136010" y="2730496"/>
            <a:ext cx="105410" cy="110489"/>
          </a:xfrm>
          <a:custGeom>
            <a:avLst/>
            <a:gdLst/>
            <a:ahLst/>
            <a:cxnLst/>
            <a:rect l="l" t="t" r="r" b="b"/>
            <a:pathLst>
              <a:path w="105410" h="110489">
                <a:moveTo>
                  <a:pt x="80813" y="0"/>
                </a:moveTo>
                <a:lnTo>
                  <a:pt x="17419" y="106313"/>
                </a:lnTo>
                <a:lnTo>
                  <a:pt x="21550" y="110443"/>
                </a:lnTo>
                <a:lnTo>
                  <a:pt x="86201" y="3950"/>
                </a:lnTo>
                <a:lnTo>
                  <a:pt x="80813" y="0"/>
                </a:lnTo>
                <a:close/>
              </a:path>
              <a:path w="105410" h="110489">
                <a:moveTo>
                  <a:pt x="82070" y="48487"/>
                </a:moveTo>
                <a:lnTo>
                  <a:pt x="71688" y="51223"/>
                </a:lnTo>
                <a:lnTo>
                  <a:pt x="64606" y="58252"/>
                </a:lnTo>
                <a:lnTo>
                  <a:pt x="60554" y="67806"/>
                </a:lnTo>
                <a:lnTo>
                  <a:pt x="59263" y="78118"/>
                </a:lnTo>
                <a:lnTo>
                  <a:pt x="60554" y="87600"/>
                </a:lnTo>
                <a:lnTo>
                  <a:pt x="64606" y="96727"/>
                </a:lnTo>
                <a:lnTo>
                  <a:pt x="71688" y="103599"/>
                </a:lnTo>
                <a:lnTo>
                  <a:pt x="82070" y="106313"/>
                </a:lnTo>
                <a:lnTo>
                  <a:pt x="92481" y="103599"/>
                </a:lnTo>
                <a:lnTo>
                  <a:pt x="93767" y="102362"/>
                </a:lnTo>
                <a:lnTo>
                  <a:pt x="82070" y="102362"/>
                </a:lnTo>
                <a:lnTo>
                  <a:pt x="76251" y="99710"/>
                </a:lnTo>
                <a:lnTo>
                  <a:pt x="72552" y="93270"/>
                </a:lnTo>
                <a:lnTo>
                  <a:pt x="70605" y="85315"/>
                </a:lnTo>
                <a:lnTo>
                  <a:pt x="70038" y="78118"/>
                </a:lnTo>
                <a:lnTo>
                  <a:pt x="70605" y="70090"/>
                </a:lnTo>
                <a:lnTo>
                  <a:pt x="72552" y="61709"/>
                </a:lnTo>
                <a:lnTo>
                  <a:pt x="76251" y="55112"/>
                </a:lnTo>
                <a:lnTo>
                  <a:pt x="82070" y="52438"/>
                </a:lnTo>
                <a:lnTo>
                  <a:pt x="93716" y="52438"/>
                </a:lnTo>
                <a:lnTo>
                  <a:pt x="92481" y="51223"/>
                </a:lnTo>
                <a:lnTo>
                  <a:pt x="82070" y="48487"/>
                </a:lnTo>
                <a:close/>
              </a:path>
              <a:path w="105410" h="110489">
                <a:moveTo>
                  <a:pt x="93716" y="52438"/>
                </a:moveTo>
                <a:lnTo>
                  <a:pt x="82070" y="52438"/>
                </a:lnTo>
                <a:lnTo>
                  <a:pt x="87769" y="55112"/>
                </a:lnTo>
                <a:lnTo>
                  <a:pt x="91027" y="61709"/>
                </a:lnTo>
                <a:lnTo>
                  <a:pt x="92500" y="70090"/>
                </a:lnTo>
                <a:lnTo>
                  <a:pt x="92846" y="78118"/>
                </a:lnTo>
                <a:lnTo>
                  <a:pt x="92500" y="84709"/>
                </a:lnTo>
                <a:lnTo>
                  <a:pt x="91027" y="92732"/>
                </a:lnTo>
                <a:lnTo>
                  <a:pt x="87769" y="99508"/>
                </a:lnTo>
                <a:lnTo>
                  <a:pt x="82070" y="102362"/>
                </a:lnTo>
                <a:lnTo>
                  <a:pt x="93767" y="102362"/>
                </a:lnTo>
                <a:lnTo>
                  <a:pt x="99625" y="96727"/>
                </a:lnTo>
                <a:lnTo>
                  <a:pt x="103739" y="87600"/>
                </a:lnTo>
                <a:lnTo>
                  <a:pt x="105057" y="78118"/>
                </a:lnTo>
                <a:lnTo>
                  <a:pt x="103739" y="67806"/>
                </a:lnTo>
                <a:lnTo>
                  <a:pt x="99625" y="58252"/>
                </a:lnTo>
                <a:lnTo>
                  <a:pt x="93716" y="52438"/>
                </a:lnTo>
                <a:close/>
              </a:path>
              <a:path w="105410" h="110489">
                <a:moveTo>
                  <a:pt x="22807" y="2693"/>
                </a:moveTo>
                <a:lnTo>
                  <a:pt x="12425" y="5429"/>
                </a:lnTo>
                <a:lnTo>
                  <a:pt x="5342" y="12458"/>
                </a:lnTo>
                <a:lnTo>
                  <a:pt x="1290" y="22012"/>
                </a:lnTo>
                <a:lnTo>
                  <a:pt x="0" y="32324"/>
                </a:lnTo>
                <a:lnTo>
                  <a:pt x="1290" y="41806"/>
                </a:lnTo>
                <a:lnTo>
                  <a:pt x="5342" y="50934"/>
                </a:lnTo>
                <a:lnTo>
                  <a:pt x="12425" y="57806"/>
                </a:lnTo>
                <a:lnTo>
                  <a:pt x="22807" y="60519"/>
                </a:lnTo>
                <a:lnTo>
                  <a:pt x="33217" y="57806"/>
                </a:lnTo>
                <a:lnTo>
                  <a:pt x="34504" y="56568"/>
                </a:lnTo>
                <a:lnTo>
                  <a:pt x="22807" y="56568"/>
                </a:lnTo>
                <a:lnTo>
                  <a:pt x="16987" y="53917"/>
                </a:lnTo>
                <a:lnTo>
                  <a:pt x="13289" y="47477"/>
                </a:lnTo>
                <a:lnTo>
                  <a:pt x="11341" y="39522"/>
                </a:lnTo>
                <a:lnTo>
                  <a:pt x="10775" y="32324"/>
                </a:lnTo>
                <a:lnTo>
                  <a:pt x="11341" y="25127"/>
                </a:lnTo>
                <a:lnTo>
                  <a:pt x="13289" y="17172"/>
                </a:lnTo>
                <a:lnTo>
                  <a:pt x="16987" y="10732"/>
                </a:lnTo>
                <a:lnTo>
                  <a:pt x="22807" y="8081"/>
                </a:lnTo>
                <a:lnTo>
                  <a:pt x="35912" y="8081"/>
                </a:lnTo>
                <a:lnTo>
                  <a:pt x="33217" y="5429"/>
                </a:lnTo>
                <a:lnTo>
                  <a:pt x="22807" y="2693"/>
                </a:lnTo>
                <a:close/>
              </a:path>
              <a:path w="105410" h="110489">
                <a:moveTo>
                  <a:pt x="35912" y="8081"/>
                </a:moveTo>
                <a:lnTo>
                  <a:pt x="22807" y="8081"/>
                </a:lnTo>
                <a:lnTo>
                  <a:pt x="28506" y="10732"/>
                </a:lnTo>
                <a:lnTo>
                  <a:pt x="31764" y="17172"/>
                </a:lnTo>
                <a:lnTo>
                  <a:pt x="33237" y="25127"/>
                </a:lnTo>
                <a:lnTo>
                  <a:pt x="33582" y="32324"/>
                </a:lnTo>
                <a:lnTo>
                  <a:pt x="33237" y="39522"/>
                </a:lnTo>
                <a:lnTo>
                  <a:pt x="31764" y="47477"/>
                </a:lnTo>
                <a:lnTo>
                  <a:pt x="28506" y="53917"/>
                </a:lnTo>
                <a:lnTo>
                  <a:pt x="22807" y="56568"/>
                </a:lnTo>
                <a:lnTo>
                  <a:pt x="34504" y="56568"/>
                </a:lnTo>
                <a:lnTo>
                  <a:pt x="40362" y="50934"/>
                </a:lnTo>
                <a:lnTo>
                  <a:pt x="44475" y="41806"/>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99" name="object 99"/>
          <p:cNvSpPr/>
          <p:nvPr/>
        </p:nvSpPr>
        <p:spPr>
          <a:xfrm>
            <a:off x="6517272" y="2733188"/>
            <a:ext cx="64769" cy="102870"/>
          </a:xfrm>
          <a:custGeom>
            <a:avLst/>
            <a:gdLst/>
            <a:ahLst/>
            <a:cxnLst/>
            <a:rect l="l" t="t" r="r" b="b"/>
            <a:pathLst>
              <a:path w="64770" h="102869">
                <a:moveTo>
                  <a:pt x="53671" y="10774"/>
                </a:moveTo>
                <a:lnTo>
                  <a:pt x="26937" y="10774"/>
                </a:lnTo>
                <a:lnTo>
                  <a:pt x="34960" y="12248"/>
                </a:lnTo>
                <a:lnTo>
                  <a:pt x="40878" y="16499"/>
                </a:lnTo>
                <a:lnTo>
                  <a:pt x="44540" y="23275"/>
                </a:lnTo>
                <a:lnTo>
                  <a:pt x="45794" y="32324"/>
                </a:lnTo>
                <a:lnTo>
                  <a:pt x="43962" y="42404"/>
                </a:lnTo>
                <a:lnTo>
                  <a:pt x="19243" y="78382"/>
                </a:lnTo>
                <a:lnTo>
                  <a:pt x="0" y="98231"/>
                </a:lnTo>
                <a:lnTo>
                  <a:pt x="0" y="102362"/>
                </a:lnTo>
                <a:lnTo>
                  <a:pt x="59263" y="102362"/>
                </a:lnTo>
                <a:lnTo>
                  <a:pt x="60520" y="94281"/>
                </a:lnTo>
                <a:lnTo>
                  <a:pt x="62151" y="90150"/>
                </a:lnTo>
                <a:lnTo>
                  <a:pt x="14726" y="90150"/>
                </a:lnTo>
                <a:lnTo>
                  <a:pt x="37713" y="65906"/>
                </a:lnTo>
                <a:lnTo>
                  <a:pt x="46762" y="55676"/>
                </a:lnTo>
                <a:lnTo>
                  <a:pt x="53539" y="46422"/>
                </a:lnTo>
                <a:lnTo>
                  <a:pt x="57790" y="37168"/>
                </a:lnTo>
                <a:lnTo>
                  <a:pt x="59263" y="26937"/>
                </a:lnTo>
                <a:lnTo>
                  <a:pt x="56948" y="15303"/>
                </a:lnTo>
                <a:lnTo>
                  <a:pt x="53671" y="10774"/>
                </a:lnTo>
                <a:close/>
              </a:path>
              <a:path w="64770" h="102869">
                <a:moveTo>
                  <a:pt x="60520" y="79375"/>
                </a:moveTo>
                <a:lnTo>
                  <a:pt x="55132" y="90150"/>
                </a:lnTo>
                <a:lnTo>
                  <a:pt x="62151" y="90150"/>
                </a:lnTo>
                <a:lnTo>
                  <a:pt x="63214" y="87456"/>
                </a:lnTo>
                <a:lnTo>
                  <a:pt x="64651" y="80812"/>
                </a:lnTo>
                <a:lnTo>
                  <a:pt x="60520" y="79375"/>
                </a:lnTo>
                <a:close/>
              </a:path>
              <a:path w="64770" h="102869">
                <a:moveTo>
                  <a:pt x="32325" y="0"/>
                </a:moveTo>
                <a:lnTo>
                  <a:pt x="22807" y="0"/>
                </a:lnTo>
                <a:lnTo>
                  <a:pt x="14726" y="3950"/>
                </a:lnTo>
                <a:lnTo>
                  <a:pt x="10775" y="9338"/>
                </a:lnTo>
                <a:lnTo>
                  <a:pt x="1257" y="22807"/>
                </a:lnTo>
                <a:lnTo>
                  <a:pt x="5387" y="25500"/>
                </a:lnTo>
                <a:lnTo>
                  <a:pt x="8906" y="20396"/>
                </a:lnTo>
                <a:lnTo>
                  <a:pt x="13603" y="15646"/>
                </a:lnTo>
                <a:lnTo>
                  <a:pt x="19580" y="12141"/>
                </a:lnTo>
                <a:lnTo>
                  <a:pt x="26937" y="10774"/>
                </a:lnTo>
                <a:lnTo>
                  <a:pt x="53671" y="10774"/>
                </a:lnTo>
                <a:lnTo>
                  <a:pt x="50845" y="6869"/>
                </a:lnTo>
                <a:lnTo>
                  <a:pt x="42216" y="1734"/>
                </a:lnTo>
                <a:lnTo>
                  <a:pt x="32325" y="0"/>
                </a:lnTo>
                <a:close/>
              </a:path>
            </a:pathLst>
          </a:custGeom>
          <a:solidFill>
            <a:srgbClr val="000000"/>
          </a:solidFill>
        </p:spPr>
        <p:txBody>
          <a:bodyPr wrap="square" lIns="0" tIns="0" rIns="0" bIns="0" rtlCol="0"/>
          <a:lstStyle/>
          <a:p>
            <a:endParaRPr/>
          </a:p>
        </p:txBody>
      </p:sp>
      <p:sp>
        <p:nvSpPr>
          <p:cNvPr id="100" name="object 100"/>
          <p:cNvSpPr/>
          <p:nvPr/>
        </p:nvSpPr>
        <p:spPr>
          <a:xfrm>
            <a:off x="6593953" y="2733190"/>
            <a:ext cx="64769" cy="104139"/>
          </a:xfrm>
          <a:custGeom>
            <a:avLst/>
            <a:gdLst/>
            <a:ahLst/>
            <a:cxnLst/>
            <a:rect l="l" t="t" r="r" b="b"/>
            <a:pathLst>
              <a:path w="64770" h="104139">
                <a:moveTo>
                  <a:pt x="32325" y="0"/>
                </a:moveTo>
                <a:lnTo>
                  <a:pt x="17046" y="4784"/>
                </a:lnTo>
                <a:lnTo>
                  <a:pt x="7071" y="17127"/>
                </a:lnTo>
                <a:lnTo>
                  <a:pt x="1641" y="34016"/>
                </a:lnTo>
                <a:lnTo>
                  <a:pt x="0" y="52438"/>
                </a:lnTo>
                <a:lnTo>
                  <a:pt x="1641" y="71269"/>
                </a:lnTo>
                <a:lnTo>
                  <a:pt x="7071" y="87658"/>
                </a:lnTo>
                <a:lnTo>
                  <a:pt x="17046" y="99233"/>
                </a:lnTo>
                <a:lnTo>
                  <a:pt x="32325" y="103619"/>
                </a:lnTo>
                <a:lnTo>
                  <a:pt x="47604" y="98854"/>
                </a:lnTo>
                <a:lnTo>
                  <a:pt x="48113" y="98231"/>
                </a:lnTo>
                <a:lnTo>
                  <a:pt x="32325" y="98231"/>
                </a:lnTo>
                <a:lnTo>
                  <a:pt x="23696" y="94107"/>
                </a:lnTo>
                <a:lnTo>
                  <a:pt x="17846" y="83416"/>
                </a:lnTo>
                <a:lnTo>
                  <a:pt x="14521" y="68684"/>
                </a:lnTo>
                <a:lnTo>
                  <a:pt x="13468" y="52438"/>
                </a:lnTo>
                <a:lnTo>
                  <a:pt x="14344" y="35464"/>
                </a:lnTo>
                <a:lnTo>
                  <a:pt x="17374" y="20360"/>
                </a:lnTo>
                <a:lnTo>
                  <a:pt x="23166" y="9531"/>
                </a:lnTo>
                <a:lnTo>
                  <a:pt x="32325" y="5387"/>
                </a:lnTo>
                <a:lnTo>
                  <a:pt x="48250" y="5387"/>
                </a:lnTo>
                <a:lnTo>
                  <a:pt x="47604" y="4607"/>
                </a:lnTo>
                <a:lnTo>
                  <a:pt x="32325" y="0"/>
                </a:lnTo>
                <a:close/>
              </a:path>
              <a:path w="64770" h="104139">
                <a:moveTo>
                  <a:pt x="48250" y="5387"/>
                </a:moveTo>
                <a:lnTo>
                  <a:pt x="32325" y="5387"/>
                </a:lnTo>
                <a:lnTo>
                  <a:pt x="41560" y="9531"/>
                </a:lnTo>
                <a:lnTo>
                  <a:pt x="47343" y="20360"/>
                </a:lnTo>
                <a:lnTo>
                  <a:pt x="50331" y="35464"/>
                </a:lnTo>
                <a:lnTo>
                  <a:pt x="51182" y="52438"/>
                </a:lnTo>
                <a:lnTo>
                  <a:pt x="50331" y="68684"/>
                </a:lnTo>
                <a:lnTo>
                  <a:pt x="47343" y="83416"/>
                </a:lnTo>
                <a:lnTo>
                  <a:pt x="41560" y="94107"/>
                </a:lnTo>
                <a:lnTo>
                  <a:pt x="32325" y="98231"/>
                </a:lnTo>
                <a:lnTo>
                  <a:pt x="48113" y="98231"/>
                </a:lnTo>
                <a:lnTo>
                  <a:pt x="57579" y="86648"/>
                </a:lnTo>
                <a:lnTo>
                  <a:pt x="63009" y="70132"/>
                </a:lnTo>
                <a:lnTo>
                  <a:pt x="64651" y="52438"/>
                </a:lnTo>
                <a:lnTo>
                  <a:pt x="63009" y="33486"/>
                </a:lnTo>
                <a:lnTo>
                  <a:pt x="57579" y="16656"/>
                </a:lnTo>
                <a:lnTo>
                  <a:pt x="48250" y="5387"/>
                </a:lnTo>
                <a:close/>
              </a:path>
            </a:pathLst>
          </a:custGeom>
          <a:solidFill>
            <a:srgbClr val="000000"/>
          </a:solidFill>
        </p:spPr>
        <p:txBody>
          <a:bodyPr wrap="square" lIns="0" tIns="0" rIns="0" bIns="0" rtlCol="0"/>
          <a:lstStyle/>
          <a:p>
            <a:endParaRPr/>
          </a:p>
        </p:txBody>
      </p:sp>
      <p:sp>
        <p:nvSpPr>
          <p:cNvPr id="101" name="object 101"/>
          <p:cNvSpPr/>
          <p:nvPr/>
        </p:nvSpPr>
        <p:spPr>
          <a:xfrm>
            <a:off x="6674766" y="2730496"/>
            <a:ext cx="105410" cy="110489"/>
          </a:xfrm>
          <a:custGeom>
            <a:avLst/>
            <a:gdLst/>
            <a:ahLst/>
            <a:cxnLst/>
            <a:rect l="l" t="t" r="r" b="b"/>
            <a:pathLst>
              <a:path w="105409" h="110489">
                <a:moveTo>
                  <a:pt x="82250" y="0"/>
                </a:moveTo>
                <a:lnTo>
                  <a:pt x="17599" y="106313"/>
                </a:lnTo>
                <a:lnTo>
                  <a:pt x="21550" y="110443"/>
                </a:lnTo>
                <a:lnTo>
                  <a:pt x="87638" y="3950"/>
                </a:lnTo>
                <a:lnTo>
                  <a:pt x="82250" y="0"/>
                </a:lnTo>
                <a:close/>
              </a:path>
              <a:path w="105409" h="110489">
                <a:moveTo>
                  <a:pt x="82250" y="48487"/>
                </a:moveTo>
                <a:lnTo>
                  <a:pt x="71840" y="51223"/>
                </a:lnTo>
                <a:lnTo>
                  <a:pt x="64695" y="58252"/>
                </a:lnTo>
                <a:lnTo>
                  <a:pt x="60582" y="67806"/>
                </a:lnTo>
                <a:lnTo>
                  <a:pt x="59263" y="78118"/>
                </a:lnTo>
                <a:lnTo>
                  <a:pt x="60582" y="87600"/>
                </a:lnTo>
                <a:lnTo>
                  <a:pt x="64695" y="96727"/>
                </a:lnTo>
                <a:lnTo>
                  <a:pt x="71840" y="103599"/>
                </a:lnTo>
                <a:lnTo>
                  <a:pt x="82250" y="106313"/>
                </a:lnTo>
                <a:lnTo>
                  <a:pt x="92660" y="103599"/>
                </a:lnTo>
                <a:lnTo>
                  <a:pt x="93947" y="102362"/>
                </a:lnTo>
                <a:lnTo>
                  <a:pt x="82250" y="102362"/>
                </a:lnTo>
                <a:lnTo>
                  <a:pt x="76551" y="99710"/>
                </a:lnTo>
                <a:lnTo>
                  <a:pt x="73293" y="93270"/>
                </a:lnTo>
                <a:lnTo>
                  <a:pt x="71820" y="85315"/>
                </a:lnTo>
                <a:lnTo>
                  <a:pt x="71475" y="78118"/>
                </a:lnTo>
                <a:lnTo>
                  <a:pt x="71820" y="70090"/>
                </a:lnTo>
                <a:lnTo>
                  <a:pt x="73293" y="61709"/>
                </a:lnTo>
                <a:lnTo>
                  <a:pt x="76551" y="55112"/>
                </a:lnTo>
                <a:lnTo>
                  <a:pt x="82250" y="52438"/>
                </a:lnTo>
                <a:lnTo>
                  <a:pt x="93895" y="52438"/>
                </a:lnTo>
                <a:lnTo>
                  <a:pt x="92660" y="51223"/>
                </a:lnTo>
                <a:lnTo>
                  <a:pt x="82250" y="48487"/>
                </a:lnTo>
                <a:close/>
              </a:path>
              <a:path w="105409" h="110489">
                <a:moveTo>
                  <a:pt x="93895" y="52438"/>
                </a:moveTo>
                <a:lnTo>
                  <a:pt x="82250" y="52438"/>
                </a:lnTo>
                <a:lnTo>
                  <a:pt x="88704" y="55112"/>
                </a:lnTo>
                <a:lnTo>
                  <a:pt x="92397" y="61709"/>
                </a:lnTo>
                <a:lnTo>
                  <a:pt x="94069" y="70090"/>
                </a:lnTo>
                <a:lnTo>
                  <a:pt x="94462" y="78118"/>
                </a:lnTo>
                <a:lnTo>
                  <a:pt x="94069" y="84709"/>
                </a:lnTo>
                <a:lnTo>
                  <a:pt x="92397" y="92732"/>
                </a:lnTo>
                <a:lnTo>
                  <a:pt x="88704" y="99508"/>
                </a:lnTo>
                <a:lnTo>
                  <a:pt x="82250" y="102362"/>
                </a:lnTo>
                <a:lnTo>
                  <a:pt x="93947" y="102362"/>
                </a:lnTo>
                <a:lnTo>
                  <a:pt x="99805" y="96727"/>
                </a:lnTo>
                <a:lnTo>
                  <a:pt x="103918" y="87600"/>
                </a:lnTo>
                <a:lnTo>
                  <a:pt x="105237" y="78118"/>
                </a:lnTo>
                <a:lnTo>
                  <a:pt x="103918" y="67806"/>
                </a:lnTo>
                <a:lnTo>
                  <a:pt x="99805" y="58252"/>
                </a:lnTo>
                <a:lnTo>
                  <a:pt x="93895" y="52438"/>
                </a:lnTo>
                <a:close/>
              </a:path>
              <a:path w="105409" h="110489">
                <a:moveTo>
                  <a:pt x="22987" y="2693"/>
                </a:moveTo>
                <a:lnTo>
                  <a:pt x="12576" y="5429"/>
                </a:lnTo>
                <a:lnTo>
                  <a:pt x="5432" y="12458"/>
                </a:lnTo>
                <a:lnTo>
                  <a:pt x="1318" y="22012"/>
                </a:lnTo>
                <a:lnTo>
                  <a:pt x="0" y="32324"/>
                </a:lnTo>
                <a:lnTo>
                  <a:pt x="1318" y="41806"/>
                </a:lnTo>
                <a:lnTo>
                  <a:pt x="5432" y="50934"/>
                </a:lnTo>
                <a:lnTo>
                  <a:pt x="12576" y="57806"/>
                </a:lnTo>
                <a:lnTo>
                  <a:pt x="22987" y="60519"/>
                </a:lnTo>
                <a:lnTo>
                  <a:pt x="33369" y="57806"/>
                </a:lnTo>
                <a:lnTo>
                  <a:pt x="34644" y="56568"/>
                </a:lnTo>
                <a:lnTo>
                  <a:pt x="22987" y="56568"/>
                </a:lnTo>
                <a:lnTo>
                  <a:pt x="17063" y="53917"/>
                </a:lnTo>
                <a:lnTo>
                  <a:pt x="13311" y="47477"/>
                </a:lnTo>
                <a:lnTo>
                  <a:pt x="11344" y="39522"/>
                </a:lnTo>
                <a:lnTo>
                  <a:pt x="10775" y="32324"/>
                </a:lnTo>
                <a:lnTo>
                  <a:pt x="11344" y="25127"/>
                </a:lnTo>
                <a:lnTo>
                  <a:pt x="13311" y="17172"/>
                </a:lnTo>
                <a:lnTo>
                  <a:pt x="17063" y="10732"/>
                </a:lnTo>
                <a:lnTo>
                  <a:pt x="22987" y="8081"/>
                </a:lnTo>
                <a:lnTo>
                  <a:pt x="36041" y="8081"/>
                </a:lnTo>
                <a:lnTo>
                  <a:pt x="33369" y="5429"/>
                </a:lnTo>
                <a:lnTo>
                  <a:pt x="22987" y="2693"/>
                </a:lnTo>
                <a:close/>
              </a:path>
              <a:path w="105409" h="110489">
                <a:moveTo>
                  <a:pt x="36041" y="8081"/>
                </a:moveTo>
                <a:lnTo>
                  <a:pt x="22987" y="8081"/>
                </a:lnTo>
                <a:lnTo>
                  <a:pt x="28610" y="10732"/>
                </a:lnTo>
                <a:lnTo>
                  <a:pt x="31876" y="17172"/>
                </a:lnTo>
                <a:lnTo>
                  <a:pt x="33391" y="25127"/>
                </a:lnTo>
                <a:lnTo>
                  <a:pt x="33762" y="32324"/>
                </a:lnTo>
                <a:lnTo>
                  <a:pt x="33391" y="39522"/>
                </a:lnTo>
                <a:lnTo>
                  <a:pt x="31876" y="47477"/>
                </a:lnTo>
                <a:lnTo>
                  <a:pt x="28610" y="53917"/>
                </a:lnTo>
                <a:lnTo>
                  <a:pt x="22987" y="56568"/>
                </a:lnTo>
                <a:lnTo>
                  <a:pt x="34644" y="56568"/>
                </a:lnTo>
                <a:lnTo>
                  <a:pt x="40451" y="50934"/>
                </a:lnTo>
                <a:lnTo>
                  <a:pt x="44503" y="41806"/>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102" name="object 102"/>
          <p:cNvSpPr/>
          <p:nvPr/>
        </p:nvSpPr>
        <p:spPr>
          <a:xfrm>
            <a:off x="6801557" y="2714333"/>
            <a:ext cx="39370" cy="44450"/>
          </a:xfrm>
          <a:custGeom>
            <a:avLst/>
            <a:gdLst/>
            <a:ahLst/>
            <a:cxnLst/>
            <a:rect l="l" t="t" r="r" b="b"/>
            <a:pathLst>
              <a:path w="39370" h="44450">
                <a:moveTo>
                  <a:pt x="21550" y="24243"/>
                </a:moveTo>
                <a:lnTo>
                  <a:pt x="17419" y="24243"/>
                </a:lnTo>
                <a:lnTo>
                  <a:pt x="17419" y="33582"/>
                </a:lnTo>
                <a:lnTo>
                  <a:pt x="14726" y="38969"/>
                </a:lnTo>
                <a:lnTo>
                  <a:pt x="16162" y="41663"/>
                </a:lnTo>
                <a:lnTo>
                  <a:pt x="17419" y="43099"/>
                </a:lnTo>
                <a:lnTo>
                  <a:pt x="20113" y="44357"/>
                </a:lnTo>
                <a:lnTo>
                  <a:pt x="21550" y="43099"/>
                </a:lnTo>
                <a:lnTo>
                  <a:pt x="22807" y="41663"/>
                </a:lnTo>
                <a:lnTo>
                  <a:pt x="24244" y="38969"/>
                </a:lnTo>
                <a:lnTo>
                  <a:pt x="21550" y="33582"/>
                </a:lnTo>
                <a:lnTo>
                  <a:pt x="21550" y="24243"/>
                </a:lnTo>
                <a:close/>
              </a:path>
              <a:path w="39370" h="44450">
                <a:moveTo>
                  <a:pt x="28195" y="18856"/>
                </a:moveTo>
                <a:lnTo>
                  <a:pt x="10775" y="18856"/>
                </a:lnTo>
                <a:lnTo>
                  <a:pt x="16162" y="21549"/>
                </a:lnTo>
                <a:lnTo>
                  <a:pt x="10775" y="24243"/>
                </a:lnTo>
                <a:lnTo>
                  <a:pt x="8081" y="25500"/>
                </a:lnTo>
                <a:lnTo>
                  <a:pt x="2693" y="26937"/>
                </a:lnTo>
                <a:lnTo>
                  <a:pt x="1257" y="28194"/>
                </a:lnTo>
                <a:lnTo>
                  <a:pt x="0" y="30888"/>
                </a:lnTo>
                <a:lnTo>
                  <a:pt x="0" y="33582"/>
                </a:lnTo>
                <a:lnTo>
                  <a:pt x="1257" y="33582"/>
                </a:lnTo>
                <a:lnTo>
                  <a:pt x="5387" y="35018"/>
                </a:lnTo>
                <a:lnTo>
                  <a:pt x="6644" y="35018"/>
                </a:lnTo>
                <a:lnTo>
                  <a:pt x="10775" y="29631"/>
                </a:lnTo>
                <a:lnTo>
                  <a:pt x="13468" y="28194"/>
                </a:lnTo>
                <a:lnTo>
                  <a:pt x="17419" y="24243"/>
                </a:lnTo>
                <a:lnTo>
                  <a:pt x="28195" y="24243"/>
                </a:lnTo>
                <a:lnTo>
                  <a:pt x="22807" y="21549"/>
                </a:lnTo>
                <a:lnTo>
                  <a:pt x="28195" y="18856"/>
                </a:lnTo>
                <a:close/>
              </a:path>
              <a:path w="39370" h="44450">
                <a:moveTo>
                  <a:pt x="28195" y="24243"/>
                </a:moveTo>
                <a:lnTo>
                  <a:pt x="21550" y="24243"/>
                </a:lnTo>
                <a:lnTo>
                  <a:pt x="25501" y="28194"/>
                </a:lnTo>
                <a:lnTo>
                  <a:pt x="28195" y="29631"/>
                </a:lnTo>
                <a:lnTo>
                  <a:pt x="32325" y="35018"/>
                </a:lnTo>
                <a:lnTo>
                  <a:pt x="33582" y="35018"/>
                </a:lnTo>
                <a:lnTo>
                  <a:pt x="36276" y="33582"/>
                </a:lnTo>
                <a:lnTo>
                  <a:pt x="38970" y="33582"/>
                </a:lnTo>
                <a:lnTo>
                  <a:pt x="38970" y="30888"/>
                </a:lnTo>
                <a:lnTo>
                  <a:pt x="37713" y="28194"/>
                </a:lnTo>
                <a:lnTo>
                  <a:pt x="36276" y="26937"/>
                </a:lnTo>
                <a:lnTo>
                  <a:pt x="30888" y="25500"/>
                </a:lnTo>
                <a:lnTo>
                  <a:pt x="28195" y="24243"/>
                </a:lnTo>
                <a:close/>
              </a:path>
              <a:path w="39370" h="44450">
                <a:moveTo>
                  <a:pt x="6644" y="9338"/>
                </a:moveTo>
                <a:lnTo>
                  <a:pt x="2693" y="9338"/>
                </a:lnTo>
                <a:lnTo>
                  <a:pt x="0" y="10774"/>
                </a:lnTo>
                <a:lnTo>
                  <a:pt x="0" y="13468"/>
                </a:lnTo>
                <a:lnTo>
                  <a:pt x="1257" y="16162"/>
                </a:lnTo>
                <a:lnTo>
                  <a:pt x="2693" y="17419"/>
                </a:lnTo>
                <a:lnTo>
                  <a:pt x="8081" y="18856"/>
                </a:lnTo>
                <a:lnTo>
                  <a:pt x="17419" y="18856"/>
                </a:lnTo>
                <a:lnTo>
                  <a:pt x="13468" y="16162"/>
                </a:lnTo>
                <a:lnTo>
                  <a:pt x="6644" y="9338"/>
                </a:lnTo>
                <a:close/>
              </a:path>
              <a:path w="39370" h="44450">
                <a:moveTo>
                  <a:pt x="18856" y="0"/>
                </a:moveTo>
                <a:lnTo>
                  <a:pt x="17419" y="1257"/>
                </a:lnTo>
                <a:lnTo>
                  <a:pt x="16162" y="2693"/>
                </a:lnTo>
                <a:lnTo>
                  <a:pt x="14726" y="5387"/>
                </a:lnTo>
                <a:lnTo>
                  <a:pt x="17419" y="10774"/>
                </a:lnTo>
                <a:lnTo>
                  <a:pt x="17419" y="18856"/>
                </a:lnTo>
                <a:lnTo>
                  <a:pt x="21550" y="18856"/>
                </a:lnTo>
                <a:lnTo>
                  <a:pt x="21550" y="10774"/>
                </a:lnTo>
                <a:lnTo>
                  <a:pt x="24244" y="5387"/>
                </a:lnTo>
                <a:lnTo>
                  <a:pt x="22807" y="2693"/>
                </a:lnTo>
                <a:lnTo>
                  <a:pt x="21550" y="1257"/>
                </a:lnTo>
                <a:lnTo>
                  <a:pt x="18856" y="0"/>
                </a:lnTo>
                <a:close/>
              </a:path>
              <a:path w="39370" h="44450">
                <a:moveTo>
                  <a:pt x="36276" y="9338"/>
                </a:moveTo>
                <a:lnTo>
                  <a:pt x="32325" y="9338"/>
                </a:lnTo>
                <a:lnTo>
                  <a:pt x="25501" y="16162"/>
                </a:lnTo>
                <a:lnTo>
                  <a:pt x="21550" y="18856"/>
                </a:lnTo>
                <a:lnTo>
                  <a:pt x="30888" y="18856"/>
                </a:lnTo>
                <a:lnTo>
                  <a:pt x="36276" y="17419"/>
                </a:lnTo>
                <a:lnTo>
                  <a:pt x="37713" y="16162"/>
                </a:lnTo>
                <a:lnTo>
                  <a:pt x="38970" y="13468"/>
                </a:lnTo>
                <a:lnTo>
                  <a:pt x="38970" y="10774"/>
                </a:lnTo>
                <a:lnTo>
                  <a:pt x="36276" y="9338"/>
                </a:lnTo>
                <a:close/>
              </a:path>
            </a:pathLst>
          </a:custGeom>
          <a:solidFill>
            <a:srgbClr val="000000"/>
          </a:solidFill>
        </p:spPr>
        <p:txBody>
          <a:bodyPr wrap="square" lIns="0" tIns="0" rIns="0" bIns="0" rtlCol="0"/>
          <a:lstStyle/>
          <a:p>
            <a:endParaRPr/>
          </a:p>
        </p:txBody>
      </p:sp>
      <p:sp>
        <p:nvSpPr>
          <p:cNvPr id="103" name="object 103"/>
          <p:cNvSpPr/>
          <p:nvPr/>
        </p:nvSpPr>
        <p:spPr>
          <a:xfrm>
            <a:off x="7321458" y="2747913"/>
            <a:ext cx="45085" cy="101600"/>
          </a:xfrm>
          <a:custGeom>
            <a:avLst/>
            <a:gdLst/>
            <a:ahLst/>
            <a:cxnLst/>
            <a:rect l="l" t="t" r="r" b="b"/>
            <a:pathLst>
              <a:path w="45084" h="101600">
                <a:moveTo>
                  <a:pt x="44537" y="96974"/>
                </a:moveTo>
                <a:lnTo>
                  <a:pt x="1436" y="96974"/>
                </a:lnTo>
                <a:lnTo>
                  <a:pt x="1436" y="101105"/>
                </a:lnTo>
                <a:lnTo>
                  <a:pt x="44537" y="101105"/>
                </a:lnTo>
                <a:lnTo>
                  <a:pt x="44537" y="96974"/>
                </a:lnTo>
                <a:close/>
              </a:path>
              <a:path w="45084" h="101600">
                <a:moveTo>
                  <a:pt x="28374" y="0"/>
                </a:moveTo>
                <a:lnTo>
                  <a:pt x="22047" y="2828"/>
                </a:lnTo>
                <a:lnTo>
                  <a:pt x="15197" y="5118"/>
                </a:lnTo>
                <a:lnTo>
                  <a:pt x="7842" y="6869"/>
                </a:lnTo>
                <a:lnTo>
                  <a:pt x="0" y="8081"/>
                </a:lnTo>
                <a:lnTo>
                  <a:pt x="0" y="12211"/>
                </a:lnTo>
                <a:lnTo>
                  <a:pt x="8081" y="12211"/>
                </a:lnTo>
                <a:lnTo>
                  <a:pt x="14905" y="13468"/>
                </a:lnTo>
                <a:lnTo>
                  <a:pt x="16162" y="13468"/>
                </a:lnTo>
                <a:lnTo>
                  <a:pt x="16162" y="95717"/>
                </a:lnTo>
                <a:lnTo>
                  <a:pt x="14905" y="96974"/>
                </a:lnTo>
                <a:lnTo>
                  <a:pt x="29631" y="96974"/>
                </a:lnTo>
                <a:lnTo>
                  <a:pt x="28374" y="95717"/>
                </a:lnTo>
                <a:lnTo>
                  <a:pt x="28374" y="0"/>
                </a:lnTo>
                <a:close/>
              </a:path>
            </a:pathLst>
          </a:custGeom>
          <a:solidFill>
            <a:srgbClr val="000000"/>
          </a:solidFill>
        </p:spPr>
        <p:txBody>
          <a:bodyPr wrap="square" lIns="0" tIns="0" rIns="0" bIns="0" rtlCol="0"/>
          <a:lstStyle/>
          <a:p>
            <a:endParaRPr/>
          </a:p>
        </p:txBody>
      </p:sp>
      <p:sp>
        <p:nvSpPr>
          <p:cNvPr id="104" name="object 104"/>
          <p:cNvSpPr/>
          <p:nvPr/>
        </p:nvSpPr>
        <p:spPr>
          <a:xfrm>
            <a:off x="7376769" y="2747913"/>
            <a:ext cx="62230" cy="104139"/>
          </a:xfrm>
          <a:custGeom>
            <a:avLst/>
            <a:gdLst/>
            <a:ahLst/>
            <a:cxnLst/>
            <a:rect l="l" t="t" r="r" b="b"/>
            <a:pathLst>
              <a:path w="62229" h="104139">
                <a:moveTo>
                  <a:pt x="32325" y="0"/>
                </a:moveTo>
                <a:lnTo>
                  <a:pt x="20467" y="2295"/>
                </a:lnTo>
                <a:lnTo>
                  <a:pt x="11538" y="8260"/>
                </a:lnTo>
                <a:lnTo>
                  <a:pt x="5909" y="16516"/>
                </a:lnTo>
                <a:lnTo>
                  <a:pt x="3950" y="25680"/>
                </a:lnTo>
                <a:lnTo>
                  <a:pt x="5185" y="33983"/>
                </a:lnTo>
                <a:lnTo>
                  <a:pt x="8709" y="40922"/>
                </a:lnTo>
                <a:lnTo>
                  <a:pt x="14254" y="46615"/>
                </a:lnTo>
                <a:lnTo>
                  <a:pt x="21550" y="51181"/>
                </a:lnTo>
                <a:lnTo>
                  <a:pt x="16162" y="53874"/>
                </a:lnTo>
                <a:lnTo>
                  <a:pt x="9338" y="59262"/>
                </a:lnTo>
                <a:lnTo>
                  <a:pt x="6644" y="60699"/>
                </a:lnTo>
                <a:lnTo>
                  <a:pt x="2693" y="64649"/>
                </a:lnTo>
                <a:lnTo>
                  <a:pt x="53" y="68698"/>
                </a:lnTo>
                <a:lnTo>
                  <a:pt x="0" y="76861"/>
                </a:lnTo>
                <a:lnTo>
                  <a:pt x="2376" y="88419"/>
                </a:lnTo>
                <a:lnTo>
                  <a:pt x="8911" y="96862"/>
                </a:lnTo>
                <a:lnTo>
                  <a:pt x="18713" y="102039"/>
                </a:lnTo>
                <a:lnTo>
                  <a:pt x="30888" y="103799"/>
                </a:lnTo>
                <a:lnTo>
                  <a:pt x="41425" y="101820"/>
                </a:lnTo>
                <a:lnTo>
                  <a:pt x="47366" y="98411"/>
                </a:lnTo>
                <a:lnTo>
                  <a:pt x="32325" y="98411"/>
                </a:lnTo>
                <a:lnTo>
                  <a:pt x="24608" y="96915"/>
                </a:lnTo>
                <a:lnTo>
                  <a:pt x="18138" y="92507"/>
                </a:lnTo>
                <a:lnTo>
                  <a:pt x="13687" y="85304"/>
                </a:lnTo>
                <a:lnTo>
                  <a:pt x="12032" y="75424"/>
                </a:lnTo>
                <a:lnTo>
                  <a:pt x="13000" y="68698"/>
                </a:lnTo>
                <a:lnTo>
                  <a:pt x="15736" y="62696"/>
                </a:lnTo>
                <a:lnTo>
                  <a:pt x="19991" y="57668"/>
                </a:lnTo>
                <a:lnTo>
                  <a:pt x="25501" y="53874"/>
                </a:lnTo>
                <a:lnTo>
                  <a:pt x="51256" y="53874"/>
                </a:lnTo>
                <a:lnTo>
                  <a:pt x="48850" y="51818"/>
                </a:lnTo>
                <a:lnTo>
                  <a:pt x="40406" y="47230"/>
                </a:lnTo>
                <a:lnTo>
                  <a:pt x="44447" y="44536"/>
                </a:lnTo>
                <a:lnTo>
                  <a:pt x="36276" y="44536"/>
                </a:lnTo>
                <a:lnTo>
                  <a:pt x="28587" y="40389"/>
                </a:lnTo>
                <a:lnTo>
                  <a:pt x="22178" y="35602"/>
                </a:lnTo>
                <a:lnTo>
                  <a:pt x="17790" y="29535"/>
                </a:lnTo>
                <a:lnTo>
                  <a:pt x="16162" y="21549"/>
                </a:lnTo>
                <a:lnTo>
                  <a:pt x="16162" y="13468"/>
                </a:lnTo>
                <a:lnTo>
                  <a:pt x="20113" y="5387"/>
                </a:lnTo>
                <a:lnTo>
                  <a:pt x="48041" y="5387"/>
                </a:lnTo>
                <a:lnTo>
                  <a:pt x="42550" y="1894"/>
                </a:lnTo>
                <a:lnTo>
                  <a:pt x="32325" y="0"/>
                </a:lnTo>
                <a:close/>
              </a:path>
              <a:path w="62229" h="104139">
                <a:moveTo>
                  <a:pt x="51256" y="53874"/>
                </a:moveTo>
                <a:lnTo>
                  <a:pt x="25501" y="53874"/>
                </a:lnTo>
                <a:lnTo>
                  <a:pt x="34441" y="58243"/>
                </a:lnTo>
                <a:lnTo>
                  <a:pt x="42202" y="63505"/>
                </a:lnTo>
                <a:lnTo>
                  <a:pt x="47674" y="70012"/>
                </a:lnTo>
                <a:lnTo>
                  <a:pt x="49745" y="78118"/>
                </a:lnTo>
                <a:lnTo>
                  <a:pt x="48336" y="86971"/>
                </a:lnTo>
                <a:lnTo>
                  <a:pt x="44537" y="93315"/>
                </a:lnTo>
                <a:lnTo>
                  <a:pt x="38987" y="97134"/>
                </a:lnTo>
                <a:lnTo>
                  <a:pt x="32325" y="98411"/>
                </a:lnTo>
                <a:lnTo>
                  <a:pt x="47366" y="98411"/>
                </a:lnTo>
                <a:lnTo>
                  <a:pt x="51473" y="96054"/>
                </a:lnTo>
                <a:lnTo>
                  <a:pt x="58996" y="86752"/>
                </a:lnTo>
                <a:lnTo>
                  <a:pt x="61957" y="74167"/>
                </a:lnTo>
                <a:lnTo>
                  <a:pt x="60282" y="65034"/>
                </a:lnTo>
                <a:lnTo>
                  <a:pt x="55694" y="57668"/>
                </a:lnTo>
                <a:lnTo>
                  <a:pt x="51256" y="53874"/>
                </a:lnTo>
                <a:close/>
              </a:path>
              <a:path w="62229" h="104139">
                <a:moveTo>
                  <a:pt x="48041" y="5387"/>
                </a:moveTo>
                <a:lnTo>
                  <a:pt x="37713" y="5387"/>
                </a:lnTo>
                <a:lnTo>
                  <a:pt x="45794" y="10774"/>
                </a:lnTo>
                <a:lnTo>
                  <a:pt x="45656" y="33983"/>
                </a:lnTo>
                <a:lnTo>
                  <a:pt x="41664" y="40406"/>
                </a:lnTo>
                <a:lnTo>
                  <a:pt x="36276" y="44536"/>
                </a:lnTo>
                <a:lnTo>
                  <a:pt x="44447" y="44536"/>
                </a:lnTo>
                <a:lnTo>
                  <a:pt x="48488" y="41842"/>
                </a:lnTo>
                <a:lnTo>
                  <a:pt x="52439" y="37712"/>
                </a:lnTo>
                <a:lnTo>
                  <a:pt x="53875" y="36455"/>
                </a:lnTo>
                <a:lnTo>
                  <a:pt x="56569" y="32324"/>
                </a:lnTo>
                <a:lnTo>
                  <a:pt x="58006" y="28374"/>
                </a:lnTo>
                <a:lnTo>
                  <a:pt x="58006" y="24243"/>
                </a:lnTo>
                <a:lnTo>
                  <a:pt x="56064" y="14773"/>
                </a:lnTo>
                <a:lnTo>
                  <a:pt x="50688" y="7071"/>
                </a:lnTo>
                <a:lnTo>
                  <a:pt x="48041" y="5387"/>
                </a:lnTo>
                <a:close/>
              </a:path>
            </a:pathLst>
          </a:custGeom>
          <a:solidFill>
            <a:srgbClr val="000000"/>
          </a:solidFill>
        </p:spPr>
        <p:txBody>
          <a:bodyPr wrap="square" lIns="0" tIns="0" rIns="0" bIns="0" rtlCol="0"/>
          <a:lstStyle/>
          <a:p>
            <a:endParaRPr/>
          </a:p>
        </p:txBody>
      </p:sp>
      <p:sp>
        <p:nvSpPr>
          <p:cNvPr id="105" name="object 105"/>
          <p:cNvSpPr/>
          <p:nvPr/>
        </p:nvSpPr>
        <p:spPr>
          <a:xfrm>
            <a:off x="7477878" y="2777546"/>
            <a:ext cx="122555" cy="71755"/>
          </a:xfrm>
          <a:custGeom>
            <a:avLst/>
            <a:gdLst/>
            <a:ahLst/>
            <a:cxnLst/>
            <a:rect l="l" t="t" r="r" b="b"/>
            <a:pathLst>
              <a:path w="122554" h="71755">
                <a:moveTo>
                  <a:pt x="33582" y="67343"/>
                </a:moveTo>
                <a:lnTo>
                  <a:pt x="0" y="67343"/>
                </a:lnTo>
                <a:lnTo>
                  <a:pt x="0" y="71474"/>
                </a:lnTo>
                <a:lnTo>
                  <a:pt x="33582" y="71474"/>
                </a:lnTo>
                <a:lnTo>
                  <a:pt x="33582" y="67343"/>
                </a:lnTo>
                <a:close/>
              </a:path>
              <a:path w="122554" h="71755">
                <a:moveTo>
                  <a:pt x="78120" y="67343"/>
                </a:moveTo>
                <a:lnTo>
                  <a:pt x="44357" y="67343"/>
                </a:lnTo>
                <a:lnTo>
                  <a:pt x="44357" y="71474"/>
                </a:lnTo>
                <a:lnTo>
                  <a:pt x="78120" y="71474"/>
                </a:lnTo>
                <a:lnTo>
                  <a:pt x="78120" y="67343"/>
                </a:lnTo>
                <a:close/>
              </a:path>
              <a:path w="122554" h="71755">
                <a:moveTo>
                  <a:pt x="122477" y="67343"/>
                </a:moveTo>
                <a:lnTo>
                  <a:pt x="88895" y="67343"/>
                </a:lnTo>
                <a:lnTo>
                  <a:pt x="88895" y="71474"/>
                </a:lnTo>
                <a:lnTo>
                  <a:pt x="122477" y="71474"/>
                </a:lnTo>
                <a:lnTo>
                  <a:pt x="122477" y="67343"/>
                </a:lnTo>
                <a:close/>
              </a:path>
              <a:path w="122554" h="71755">
                <a:moveTo>
                  <a:pt x="24244" y="0"/>
                </a:moveTo>
                <a:lnTo>
                  <a:pt x="16162" y="2693"/>
                </a:lnTo>
                <a:lnTo>
                  <a:pt x="9338" y="5387"/>
                </a:lnTo>
                <a:lnTo>
                  <a:pt x="1257" y="6824"/>
                </a:lnTo>
                <a:lnTo>
                  <a:pt x="1257" y="9517"/>
                </a:lnTo>
                <a:lnTo>
                  <a:pt x="10775" y="10774"/>
                </a:lnTo>
                <a:lnTo>
                  <a:pt x="12032" y="12211"/>
                </a:lnTo>
                <a:lnTo>
                  <a:pt x="12032" y="66086"/>
                </a:lnTo>
                <a:lnTo>
                  <a:pt x="9338" y="67343"/>
                </a:lnTo>
                <a:lnTo>
                  <a:pt x="25501" y="67343"/>
                </a:lnTo>
                <a:lnTo>
                  <a:pt x="24244" y="66086"/>
                </a:lnTo>
                <a:lnTo>
                  <a:pt x="24244" y="17599"/>
                </a:lnTo>
                <a:lnTo>
                  <a:pt x="28195" y="13468"/>
                </a:lnTo>
                <a:lnTo>
                  <a:pt x="30366" y="12211"/>
                </a:lnTo>
                <a:lnTo>
                  <a:pt x="24244" y="12211"/>
                </a:lnTo>
                <a:lnTo>
                  <a:pt x="24244" y="0"/>
                </a:lnTo>
                <a:close/>
              </a:path>
              <a:path w="122554" h="71755">
                <a:moveTo>
                  <a:pt x="64591" y="9517"/>
                </a:moveTo>
                <a:lnTo>
                  <a:pt x="51182" y="9517"/>
                </a:lnTo>
                <a:lnTo>
                  <a:pt x="55132" y="16162"/>
                </a:lnTo>
                <a:lnTo>
                  <a:pt x="55132" y="66086"/>
                </a:lnTo>
                <a:lnTo>
                  <a:pt x="53875" y="67343"/>
                </a:lnTo>
                <a:lnTo>
                  <a:pt x="70038" y="67343"/>
                </a:lnTo>
                <a:lnTo>
                  <a:pt x="68601" y="66086"/>
                </a:lnTo>
                <a:lnTo>
                  <a:pt x="68601" y="20292"/>
                </a:lnTo>
                <a:lnTo>
                  <a:pt x="67344" y="17599"/>
                </a:lnTo>
                <a:lnTo>
                  <a:pt x="73989" y="13468"/>
                </a:lnTo>
                <a:lnTo>
                  <a:pt x="65908" y="13468"/>
                </a:lnTo>
                <a:lnTo>
                  <a:pt x="64591" y="9517"/>
                </a:lnTo>
                <a:close/>
              </a:path>
              <a:path w="122554" h="71755">
                <a:moveTo>
                  <a:pt x="109038" y="9517"/>
                </a:moveTo>
                <a:lnTo>
                  <a:pt x="95539" y="9517"/>
                </a:lnTo>
                <a:lnTo>
                  <a:pt x="99670" y="16162"/>
                </a:lnTo>
                <a:lnTo>
                  <a:pt x="99670" y="66086"/>
                </a:lnTo>
                <a:lnTo>
                  <a:pt x="98233" y="67343"/>
                </a:lnTo>
                <a:lnTo>
                  <a:pt x="113139" y="67343"/>
                </a:lnTo>
                <a:lnTo>
                  <a:pt x="113139" y="24243"/>
                </a:lnTo>
                <a:lnTo>
                  <a:pt x="111666" y="14243"/>
                </a:lnTo>
                <a:lnTo>
                  <a:pt x="109038" y="9517"/>
                </a:lnTo>
                <a:close/>
              </a:path>
              <a:path w="122554" h="71755">
                <a:moveTo>
                  <a:pt x="91588" y="0"/>
                </a:moveTo>
                <a:lnTo>
                  <a:pt x="87458" y="0"/>
                </a:lnTo>
                <a:lnTo>
                  <a:pt x="83507" y="1436"/>
                </a:lnTo>
                <a:lnTo>
                  <a:pt x="79377" y="4130"/>
                </a:lnTo>
                <a:lnTo>
                  <a:pt x="75426" y="6824"/>
                </a:lnTo>
                <a:lnTo>
                  <a:pt x="71295" y="9517"/>
                </a:lnTo>
                <a:lnTo>
                  <a:pt x="65908" y="13468"/>
                </a:lnTo>
                <a:lnTo>
                  <a:pt x="73989" y="13468"/>
                </a:lnTo>
                <a:lnTo>
                  <a:pt x="79377" y="9517"/>
                </a:lnTo>
                <a:lnTo>
                  <a:pt x="109038" y="9517"/>
                </a:lnTo>
                <a:lnTo>
                  <a:pt x="107415" y="6599"/>
                </a:lnTo>
                <a:lnTo>
                  <a:pt x="100638" y="1717"/>
                </a:lnTo>
                <a:lnTo>
                  <a:pt x="91588" y="0"/>
                </a:lnTo>
                <a:close/>
              </a:path>
              <a:path w="122554" h="71755">
                <a:moveTo>
                  <a:pt x="56569" y="0"/>
                </a:moveTo>
                <a:lnTo>
                  <a:pt x="43100" y="0"/>
                </a:lnTo>
                <a:lnTo>
                  <a:pt x="40406" y="1436"/>
                </a:lnTo>
                <a:lnTo>
                  <a:pt x="36276" y="4130"/>
                </a:lnTo>
                <a:lnTo>
                  <a:pt x="30888" y="8081"/>
                </a:lnTo>
                <a:lnTo>
                  <a:pt x="26937" y="10774"/>
                </a:lnTo>
                <a:lnTo>
                  <a:pt x="24244" y="12211"/>
                </a:lnTo>
                <a:lnTo>
                  <a:pt x="30366" y="12211"/>
                </a:lnTo>
                <a:lnTo>
                  <a:pt x="35019" y="9517"/>
                </a:lnTo>
                <a:lnTo>
                  <a:pt x="64591" y="9517"/>
                </a:lnTo>
                <a:lnTo>
                  <a:pt x="63214" y="5387"/>
                </a:lnTo>
                <a:lnTo>
                  <a:pt x="56569" y="0"/>
                </a:lnTo>
                <a:close/>
              </a:path>
            </a:pathLst>
          </a:custGeom>
          <a:solidFill>
            <a:srgbClr val="000000"/>
          </a:solidFill>
        </p:spPr>
        <p:txBody>
          <a:bodyPr wrap="square" lIns="0" tIns="0" rIns="0" bIns="0" rtlCol="0"/>
          <a:lstStyle/>
          <a:p>
            <a:endParaRPr/>
          </a:p>
        </p:txBody>
      </p:sp>
      <p:sp>
        <p:nvSpPr>
          <p:cNvPr id="106" name="object 106"/>
          <p:cNvSpPr/>
          <p:nvPr/>
        </p:nvSpPr>
        <p:spPr>
          <a:xfrm>
            <a:off x="7609872" y="2777546"/>
            <a:ext cx="70485" cy="74295"/>
          </a:xfrm>
          <a:custGeom>
            <a:avLst/>
            <a:gdLst/>
            <a:ahLst/>
            <a:cxnLst/>
            <a:rect l="l" t="t" r="r" b="b"/>
            <a:pathLst>
              <a:path w="70484" h="74294">
                <a:moveTo>
                  <a:pt x="35019" y="0"/>
                </a:moveTo>
                <a:lnTo>
                  <a:pt x="23259" y="2328"/>
                </a:lnTo>
                <a:lnTo>
                  <a:pt x="11920" y="9473"/>
                </a:lnTo>
                <a:lnTo>
                  <a:pt x="3375" y="21667"/>
                </a:lnTo>
                <a:lnTo>
                  <a:pt x="0" y="39149"/>
                </a:lnTo>
                <a:lnTo>
                  <a:pt x="2441" y="51969"/>
                </a:lnTo>
                <a:lnTo>
                  <a:pt x="9428" y="63190"/>
                </a:lnTo>
                <a:lnTo>
                  <a:pt x="20455" y="71145"/>
                </a:lnTo>
                <a:lnTo>
                  <a:pt x="35019" y="74167"/>
                </a:lnTo>
                <a:lnTo>
                  <a:pt x="47309" y="71861"/>
                </a:lnTo>
                <a:lnTo>
                  <a:pt x="52283" y="68780"/>
                </a:lnTo>
                <a:lnTo>
                  <a:pt x="37713" y="68780"/>
                </a:lnTo>
                <a:lnTo>
                  <a:pt x="28439" y="66137"/>
                </a:lnTo>
                <a:lnTo>
                  <a:pt x="21168" y="58813"/>
                </a:lnTo>
                <a:lnTo>
                  <a:pt x="16423" y="47718"/>
                </a:lnTo>
                <a:lnTo>
                  <a:pt x="14726" y="33761"/>
                </a:lnTo>
                <a:lnTo>
                  <a:pt x="16359" y="21373"/>
                </a:lnTo>
                <a:lnTo>
                  <a:pt x="20652" y="12503"/>
                </a:lnTo>
                <a:lnTo>
                  <a:pt x="26696" y="7169"/>
                </a:lnTo>
                <a:lnTo>
                  <a:pt x="33582" y="5387"/>
                </a:lnTo>
                <a:lnTo>
                  <a:pt x="52608" y="5387"/>
                </a:lnTo>
                <a:lnTo>
                  <a:pt x="48976" y="2842"/>
                </a:lnTo>
                <a:lnTo>
                  <a:pt x="35019" y="0"/>
                </a:lnTo>
                <a:close/>
              </a:path>
              <a:path w="70484" h="74294">
                <a:moveTo>
                  <a:pt x="52608" y="5387"/>
                </a:moveTo>
                <a:lnTo>
                  <a:pt x="33582" y="5387"/>
                </a:lnTo>
                <a:lnTo>
                  <a:pt x="42632" y="8011"/>
                </a:lnTo>
                <a:lnTo>
                  <a:pt x="49408" y="15197"/>
                </a:lnTo>
                <a:lnTo>
                  <a:pt x="53659" y="25918"/>
                </a:lnTo>
                <a:lnTo>
                  <a:pt x="55132" y="39149"/>
                </a:lnTo>
                <a:lnTo>
                  <a:pt x="53724" y="52870"/>
                </a:lnTo>
                <a:lnTo>
                  <a:pt x="49924" y="62045"/>
                </a:lnTo>
                <a:lnTo>
                  <a:pt x="44374" y="67180"/>
                </a:lnTo>
                <a:lnTo>
                  <a:pt x="37713" y="68780"/>
                </a:lnTo>
                <a:lnTo>
                  <a:pt x="52283" y="68780"/>
                </a:lnTo>
                <a:lnTo>
                  <a:pt x="58590" y="64874"/>
                </a:lnTo>
                <a:lnTo>
                  <a:pt x="66839" y="53106"/>
                </a:lnTo>
                <a:lnTo>
                  <a:pt x="70038" y="36455"/>
                </a:lnTo>
                <a:lnTo>
                  <a:pt x="67395" y="22198"/>
                </a:lnTo>
                <a:lnTo>
                  <a:pt x="60071" y="10617"/>
                </a:lnTo>
                <a:lnTo>
                  <a:pt x="52608" y="5387"/>
                </a:lnTo>
                <a:close/>
              </a:path>
            </a:pathLst>
          </a:custGeom>
          <a:solidFill>
            <a:srgbClr val="000000"/>
          </a:solidFill>
        </p:spPr>
        <p:txBody>
          <a:bodyPr wrap="square" lIns="0" tIns="0" rIns="0" bIns="0" rtlCol="0"/>
          <a:lstStyle/>
          <a:p>
            <a:endParaRPr/>
          </a:p>
        </p:txBody>
      </p:sp>
      <p:sp>
        <p:nvSpPr>
          <p:cNvPr id="107" name="object 107"/>
          <p:cNvSpPr/>
          <p:nvPr/>
        </p:nvSpPr>
        <p:spPr>
          <a:xfrm>
            <a:off x="8389815" y="2747913"/>
            <a:ext cx="70485" cy="101600"/>
          </a:xfrm>
          <a:custGeom>
            <a:avLst/>
            <a:gdLst/>
            <a:ahLst/>
            <a:cxnLst/>
            <a:rect l="l" t="t" r="r" b="b"/>
            <a:pathLst>
              <a:path w="70484" h="101600">
                <a:moveTo>
                  <a:pt x="68781" y="96974"/>
                </a:moveTo>
                <a:lnTo>
                  <a:pt x="26937" y="96974"/>
                </a:lnTo>
                <a:lnTo>
                  <a:pt x="26937" y="101105"/>
                </a:lnTo>
                <a:lnTo>
                  <a:pt x="68781" y="101105"/>
                </a:lnTo>
                <a:lnTo>
                  <a:pt x="68781" y="96974"/>
                </a:lnTo>
                <a:close/>
              </a:path>
              <a:path w="70484" h="101600">
                <a:moveTo>
                  <a:pt x="55312" y="72731"/>
                </a:moveTo>
                <a:lnTo>
                  <a:pt x="41843" y="72731"/>
                </a:lnTo>
                <a:lnTo>
                  <a:pt x="41843" y="96974"/>
                </a:lnTo>
                <a:lnTo>
                  <a:pt x="55312" y="96974"/>
                </a:lnTo>
                <a:lnTo>
                  <a:pt x="55312" y="72731"/>
                </a:lnTo>
                <a:close/>
              </a:path>
              <a:path w="70484" h="101600">
                <a:moveTo>
                  <a:pt x="55312" y="0"/>
                </a:moveTo>
                <a:lnTo>
                  <a:pt x="48488" y="0"/>
                </a:lnTo>
                <a:lnTo>
                  <a:pt x="36189" y="16605"/>
                </a:lnTo>
                <a:lnTo>
                  <a:pt x="23772" y="33851"/>
                </a:lnTo>
                <a:lnTo>
                  <a:pt x="11591" y="51366"/>
                </a:lnTo>
                <a:lnTo>
                  <a:pt x="0" y="68780"/>
                </a:lnTo>
                <a:lnTo>
                  <a:pt x="0" y="72731"/>
                </a:lnTo>
                <a:lnTo>
                  <a:pt x="70218" y="72731"/>
                </a:lnTo>
                <a:lnTo>
                  <a:pt x="70218" y="66086"/>
                </a:lnTo>
                <a:lnTo>
                  <a:pt x="10775" y="66086"/>
                </a:lnTo>
                <a:lnTo>
                  <a:pt x="18129" y="53176"/>
                </a:lnTo>
                <a:lnTo>
                  <a:pt x="25837" y="40922"/>
                </a:lnTo>
                <a:lnTo>
                  <a:pt x="33781" y="29443"/>
                </a:lnTo>
                <a:lnTo>
                  <a:pt x="41843" y="18856"/>
                </a:lnTo>
                <a:lnTo>
                  <a:pt x="55312" y="18856"/>
                </a:lnTo>
                <a:lnTo>
                  <a:pt x="55312" y="0"/>
                </a:lnTo>
                <a:close/>
              </a:path>
              <a:path w="70484" h="101600">
                <a:moveTo>
                  <a:pt x="55312" y="18856"/>
                </a:moveTo>
                <a:lnTo>
                  <a:pt x="41843" y="18856"/>
                </a:lnTo>
                <a:lnTo>
                  <a:pt x="41843" y="66086"/>
                </a:lnTo>
                <a:lnTo>
                  <a:pt x="55312" y="66086"/>
                </a:lnTo>
                <a:lnTo>
                  <a:pt x="55312" y="18856"/>
                </a:lnTo>
                <a:close/>
              </a:path>
            </a:pathLst>
          </a:custGeom>
          <a:solidFill>
            <a:srgbClr val="000000"/>
          </a:solidFill>
        </p:spPr>
        <p:txBody>
          <a:bodyPr wrap="square" lIns="0" tIns="0" rIns="0" bIns="0" rtlCol="0"/>
          <a:lstStyle/>
          <a:p>
            <a:endParaRPr/>
          </a:p>
        </p:txBody>
      </p:sp>
      <p:sp>
        <p:nvSpPr>
          <p:cNvPr id="108" name="object 108"/>
          <p:cNvSpPr/>
          <p:nvPr/>
        </p:nvSpPr>
        <p:spPr>
          <a:xfrm>
            <a:off x="8474759" y="2747913"/>
            <a:ext cx="64769" cy="104139"/>
          </a:xfrm>
          <a:custGeom>
            <a:avLst/>
            <a:gdLst/>
            <a:ahLst/>
            <a:cxnLst/>
            <a:rect l="l" t="t" r="r" b="b"/>
            <a:pathLst>
              <a:path w="64770" h="104139">
                <a:moveTo>
                  <a:pt x="32325" y="0"/>
                </a:moveTo>
                <a:lnTo>
                  <a:pt x="17046" y="4789"/>
                </a:lnTo>
                <a:lnTo>
                  <a:pt x="7071" y="17037"/>
                </a:lnTo>
                <a:lnTo>
                  <a:pt x="1641" y="33562"/>
                </a:lnTo>
                <a:lnTo>
                  <a:pt x="0" y="51181"/>
                </a:lnTo>
                <a:lnTo>
                  <a:pt x="1641" y="70236"/>
                </a:lnTo>
                <a:lnTo>
                  <a:pt x="7071" y="87120"/>
                </a:lnTo>
                <a:lnTo>
                  <a:pt x="17046" y="99188"/>
                </a:lnTo>
                <a:lnTo>
                  <a:pt x="32325" y="103799"/>
                </a:lnTo>
                <a:lnTo>
                  <a:pt x="47604" y="98986"/>
                </a:lnTo>
                <a:lnTo>
                  <a:pt x="48066" y="98411"/>
                </a:lnTo>
                <a:lnTo>
                  <a:pt x="32325" y="98411"/>
                </a:lnTo>
                <a:lnTo>
                  <a:pt x="23166" y="94264"/>
                </a:lnTo>
                <a:lnTo>
                  <a:pt x="17374" y="83416"/>
                </a:lnTo>
                <a:lnTo>
                  <a:pt x="14344" y="68258"/>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363" y="9512"/>
                </a:lnTo>
                <a:lnTo>
                  <a:pt x="46714" y="20203"/>
                </a:lnTo>
                <a:lnTo>
                  <a:pt x="49271" y="34934"/>
                </a:lnTo>
                <a:lnTo>
                  <a:pt x="49924" y="51181"/>
                </a:lnTo>
                <a:lnTo>
                  <a:pt x="49271" y="68258"/>
                </a:lnTo>
                <a:lnTo>
                  <a:pt x="46714" y="83416"/>
                </a:lnTo>
                <a:lnTo>
                  <a:pt x="41363" y="94264"/>
                </a:lnTo>
                <a:lnTo>
                  <a:pt x="32325" y="98411"/>
                </a:lnTo>
                <a:lnTo>
                  <a:pt x="48066" y="98411"/>
                </a:lnTo>
                <a:lnTo>
                  <a:pt x="57579" y="86581"/>
                </a:lnTo>
                <a:lnTo>
                  <a:pt x="63009" y="69630"/>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109" name="object 109"/>
          <p:cNvSpPr/>
          <p:nvPr/>
        </p:nvSpPr>
        <p:spPr>
          <a:xfrm>
            <a:off x="8578562" y="2777546"/>
            <a:ext cx="122555" cy="71755"/>
          </a:xfrm>
          <a:custGeom>
            <a:avLst/>
            <a:gdLst/>
            <a:ahLst/>
            <a:cxnLst/>
            <a:rect l="l" t="t" r="r" b="b"/>
            <a:pathLst>
              <a:path w="122554" h="71755">
                <a:moveTo>
                  <a:pt x="33582" y="67343"/>
                </a:moveTo>
                <a:lnTo>
                  <a:pt x="0" y="67343"/>
                </a:lnTo>
                <a:lnTo>
                  <a:pt x="0" y="71474"/>
                </a:lnTo>
                <a:lnTo>
                  <a:pt x="33582" y="71474"/>
                </a:lnTo>
                <a:lnTo>
                  <a:pt x="33582" y="67343"/>
                </a:lnTo>
                <a:close/>
              </a:path>
              <a:path w="122554" h="71755">
                <a:moveTo>
                  <a:pt x="78120" y="67343"/>
                </a:moveTo>
                <a:lnTo>
                  <a:pt x="44357" y="67343"/>
                </a:lnTo>
                <a:lnTo>
                  <a:pt x="44357" y="71474"/>
                </a:lnTo>
                <a:lnTo>
                  <a:pt x="78120" y="71474"/>
                </a:lnTo>
                <a:lnTo>
                  <a:pt x="78120" y="67343"/>
                </a:lnTo>
                <a:close/>
              </a:path>
              <a:path w="122554" h="71755">
                <a:moveTo>
                  <a:pt x="122477" y="67343"/>
                </a:moveTo>
                <a:lnTo>
                  <a:pt x="88895" y="67343"/>
                </a:lnTo>
                <a:lnTo>
                  <a:pt x="88895" y="71474"/>
                </a:lnTo>
                <a:lnTo>
                  <a:pt x="122477" y="71474"/>
                </a:lnTo>
                <a:lnTo>
                  <a:pt x="122477" y="67343"/>
                </a:lnTo>
                <a:close/>
              </a:path>
              <a:path w="122554" h="71755">
                <a:moveTo>
                  <a:pt x="24244" y="0"/>
                </a:moveTo>
                <a:lnTo>
                  <a:pt x="16162" y="2693"/>
                </a:lnTo>
                <a:lnTo>
                  <a:pt x="9338" y="5387"/>
                </a:lnTo>
                <a:lnTo>
                  <a:pt x="1257" y="6824"/>
                </a:lnTo>
                <a:lnTo>
                  <a:pt x="1257" y="9517"/>
                </a:lnTo>
                <a:lnTo>
                  <a:pt x="10775" y="10774"/>
                </a:lnTo>
                <a:lnTo>
                  <a:pt x="12032" y="12211"/>
                </a:lnTo>
                <a:lnTo>
                  <a:pt x="12032" y="66086"/>
                </a:lnTo>
                <a:lnTo>
                  <a:pt x="9338" y="67343"/>
                </a:lnTo>
                <a:lnTo>
                  <a:pt x="25501" y="67343"/>
                </a:lnTo>
                <a:lnTo>
                  <a:pt x="24244" y="66086"/>
                </a:lnTo>
                <a:lnTo>
                  <a:pt x="24244" y="17599"/>
                </a:lnTo>
                <a:lnTo>
                  <a:pt x="28195" y="13468"/>
                </a:lnTo>
                <a:lnTo>
                  <a:pt x="30366" y="12211"/>
                </a:lnTo>
                <a:lnTo>
                  <a:pt x="24244" y="12211"/>
                </a:lnTo>
                <a:lnTo>
                  <a:pt x="24244" y="0"/>
                </a:lnTo>
                <a:close/>
              </a:path>
              <a:path w="122554" h="71755">
                <a:moveTo>
                  <a:pt x="64591" y="9517"/>
                </a:moveTo>
                <a:lnTo>
                  <a:pt x="51182" y="9517"/>
                </a:lnTo>
                <a:lnTo>
                  <a:pt x="55132" y="16162"/>
                </a:lnTo>
                <a:lnTo>
                  <a:pt x="55132" y="66086"/>
                </a:lnTo>
                <a:lnTo>
                  <a:pt x="53875" y="67343"/>
                </a:lnTo>
                <a:lnTo>
                  <a:pt x="70038" y="67343"/>
                </a:lnTo>
                <a:lnTo>
                  <a:pt x="68601" y="66086"/>
                </a:lnTo>
                <a:lnTo>
                  <a:pt x="68601" y="20292"/>
                </a:lnTo>
                <a:lnTo>
                  <a:pt x="67344" y="17599"/>
                </a:lnTo>
                <a:lnTo>
                  <a:pt x="73989" y="13468"/>
                </a:lnTo>
                <a:lnTo>
                  <a:pt x="65908" y="13468"/>
                </a:lnTo>
                <a:lnTo>
                  <a:pt x="64591" y="9517"/>
                </a:lnTo>
                <a:close/>
              </a:path>
              <a:path w="122554" h="71755">
                <a:moveTo>
                  <a:pt x="109038" y="9517"/>
                </a:moveTo>
                <a:lnTo>
                  <a:pt x="95539" y="9517"/>
                </a:lnTo>
                <a:lnTo>
                  <a:pt x="99670" y="16162"/>
                </a:lnTo>
                <a:lnTo>
                  <a:pt x="99670" y="66086"/>
                </a:lnTo>
                <a:lnTo>
                  <a:pt x="98233" y="67343"/>
                </a:lnTo>
                <a:lnTo>
                  <a:pt x="113139" y="67343"/>
                </a:lnTo>
                <a:lnTo>
                  <a:pt x="113139" y="24243"/>
                </a:lnTo>
                <a:lnTo>
                  <a:pt x="111666" y="14243"/>
                </a:lnTo>
                <a:lnTo>
                  <a:pt x="109038" y="9517"/>
                </a:lnTo>
                <a:close/>
              </a:path>
              <a:path w="122554" h="71755">
                <a:moveTo>
                  <a:pt x="91588" y="0"/>
                </a:moveTo>
                <a:lnTo>
                  <a:pt x="87458" y="0"/>
                </a:lnTo>
                <a:lnTo>
                  <a:pt x="83507" y="1436"/>
                </a:lnTo>
                <a:lnTo>
                  <a:pt x="79377" y="4130"/>
                </a:lnTo>
                <a:lnTo>
                  <a:pt x="75426" y="6824"/>
                </a:lnTo>
                <a:lnTo>
                  <a:pt x="71295" y="9517"/>
                </a:lnTo>
                <a:lnTo>
                  <a:pt x="65908" y="13468"/>
                </a:lnTo>
                <a:lnTo>
                  <a:pt x="73989" y="13468"/>
                </a:lnTo>
                <a:lnTo>
                  <a:pt x="79377" y="9517"/>
                </a:lnTo>
                <a:lnTo>
                  <a:pt x="109038" y="9517"/>
                </a:lnTo>
                <a:lnTo>
                  <a:pt x="107415" y="6599"/>
                </a:lnTo>
                <a:lnTo>
                  <a:pt x="100638" y="1717"/>
                </a:lnTo>
                <a:lnTo>
                  <a:pt x="91588" y="0"/>
                </a:lnTo>
                <a:close/>
              </a:path>
              <a:path w="122554" h="71755">
                <a:moveTo>
                  <a:pt x="56569" y="0"/>
                </a:moveTo>
                <a:lnTo>
                  <a:pt x="43100" y="0"/>
                </a:lnTo>
                <a:lnTo>
                  <a:pt x="40406" y="1436"/>
                </a:lnTo>
                <a:lnTo>
                  <a:pt x="36276" y="4130"/>
                </a:lnTo>
                <a:lnTo>
                  <a:pt x="30888" y="8081"/>
                </a:lnTo>
                <a:lnTo>
                  <a:pt x="26937" y="10774"/>
                </a:lnTo>
                <a:lnTo>
                  <a:pt x="24244" y="12211"/>
                </a:lnTo>
                <a:lnTo>
                  <a:pt x="30366" y="12211"/>
                </a:lnTo>
                <a:lnTo>
                  <a:pt x="35019" y="9517"/>
                </a:lnTo>
                <a:lnTo>
                  <a:pt x="64591" y="9517"/>
                </a:lnTo>
                <a:lnTo>
                  <a:pt x="63214" y="5387"/>
                </a:lnTo>
                <a:lnTo>
                  <a:pt x="56569" y="0"/>
                </a:lnTo>
                <a:close/>
              </a:path>
            </a:pathLst>
          </a:custGeom>
          <a:solidFill>
            <a:srgbClr val="000000"/>
          </a:solidFill>
        </p:spPr>
        <p:txBody>
          <a:bodyPr wrap="square" lIns="0" tIns="0" rIns="0" bIns="0" rtlCol="0"/>
          <a:lstStyle/>
          <a:p>
            <a:endParaRPr/>
          </a:p>
        </p:txBody>
      </p:sp>
      <p:sp>
        <p:nvSpPr>
          <p:cNvPr id="110" name="object 110"/>
          <p:cNvSpPr/>
          <p:nvPr/>
        </p:nvSpPr>
        <p:spPr>
          <a:xfrm>
            <a:off x="8710556" y="2777546"/>
            <a:ext cx="70485" cy="74295"/>
          </a:xfrm>
          <a:custGeom>
            <a:avLst/>
            <a:gdLst/>
            <a:ahLst/>
            <a:cxnLst/>
            <a:rect l="l" t="t" r="r" b="b"/>
            <a:pathLst>
              <a:path w="70484" h="74294">
                <a:moveTo>
                  <a:pt x="35019" y="0"/>
                </a:moveTo>
                <a:lnTo>
                  <a:pt x="23259" y="2328"/>
                </a:lnTo>
                <a:lnTo>
                  <a:pt x="11920" y="9473"/>
                </a:lnTo>
                <a:lnTo>
                  <a:pt x="3375" y="21667"/>
                </a:lnTo>
                <a:lnTo>
                  <a:pt x="0" y="39149"/>
                </a:lnTo>
                <a:lnTo>
                  <a:pt x="2441" y="51969"/>
                </a:lnTo>
                <a:lnTo>
                  <a:pt x="9428" y="63190"/>
                </a:lnTo>
                <a:lnTo>
                  <a:pt x="20455" y="71145"/>
                </a:lnTo>
                <a:lnTo>
                  <a:pt x="35019" y="74167"/>
                </a:lnTo>
                <a:lnTo>
                  <a:pt x="47309" y="71861"/>
                </a:lnTo>
                <a:lnTo>
                  <a:pt x="52283" y="68780"/>
                </a:lnTo>
                <a:lnTo>
                  <a:pt x="37713" y="68780"/>
                </a:lnTo>
                <a:lnTo>
                  <a:pt x="28439" y="66137"/>
                </a:lnTo>
                <a:lnTo>
                  <a:pt x="21168" y="58813"/>
                </a:lnTo>
                <a:lnTo>
                  <a:pt x="16423" y="47718"/>
                </a:lnTo>
                <a:lnTo>
                  <a:pt x="14726" y="33761"/>
                </a:lnTo>
                <a:lnTo>
                  <a:pt x="16359" y="21373"/>
                </a:lnTo>
                <a:lnTo>
                  <a:pt x="20652" y="12503"/>
                </a:lnTo>
                <a:lnTo>
                  <a:pt x="26696" y="7169"/>
                </a:lnTo>
                <a:lnTo>
                  <a:pt x="33582" y="5387"/>
                </a:lnTo>
                <a:lnTo>
                  <a:pt x="52608" y="5387"/>
                </a:lnTo>
                <a:lnTo>
                  <a:pt x="48976" y="2842"/>
                </a:lnTo>
                <a:lnTo>
                  <a:pt x="35019" y="0"/>
                </a:lnTo>
                <a:close/>
              </a:path>
              <a:path w="70484" h="74294">
                <a:moveTo>
                  <a:pt x="52608" y="5387"/>
                </a:moveTo>
                <a:lnTo>
                  <a:pt x="33582" y="5387"/>
                </a:lnTo>
                <a:lnTo>
                  <a:pt x="42632" y="8011"/>
                </a:lnTo>
                <a:lnTo>
                  <a:pt x="49408" y="15197"/>
                </a:lnTo>
                <a:lnTo>
                  <a:pt x="53659" y="25918"/>
                </a:lnTo>
                <a:lnTo>
                  <a:pt x="55132" y="39149"/>
                </a:lnTo>
                <a:lnTo>
                  <a:pt x="53724" y="52870"/>
                </a:lnTo>
                <a:lnTo>
                  <a:pt x="49924" y="62045"/>
                </a:lnTo>
                <a:lnTo>
                  <a:pt x="44374" y="67180"/>
                </a:lnTo>
                <a:lnTo>
                  <a:pt x="37713" y="68780"/>
                </a:lnTo>
                <a:lnTo>
                  <a:pt x="52283" y="68780"/>
                </a:lnTo>
                <a:lnTo>
                  <a:pt x="58590" y="64874"/>
                </a:lnTo>
                <a:lnTo>
                  <a:pt x="66839" y="53106"/>
                </a:lnTo>
                <a:lnTo>
                  <a:pt x="70038" y="36455"/>
                </a:lnTo>
                <a:lnTo>
                  <a:pt x="67395" y="22198"/>
                </a:lnTo>
                <a:lnTo>
                  <a:pt x="60071" y="10617"/>
                </a:lnTo>
                <a:lnTo>
                  <a:pt x="52608" y="5387"/>
                </a:lnTo>
                <a:close/>
              </a:path>
            </a:pathLst>
          </a:custGeom>
          <a:solidFill>
            <a:srgbClr val="000000"/>
          </a:solidFill>
        </p:spPr>
        <p:txBody>
          <a:bodyPr wrap="square" lIns="0" tIns="0" rIns="0" bIns="0" rtlCol="0"/>
          <a:lstStyle/>
          <a:p>
            <a:endParaRPr/>
          </a:p>
        </p:txBody>
      </p:sp>
      <p:sp>
        <p:nvSpPr>
          <p:cNvPr id="111" name="object 111"/>
          <p:cNvSpPr/>
          <p:nvPr/>
        </p:nvSpPr>
        <p:spPr>
          <a:xfrm>
            <a:off x="121785" y="2909538"/>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112" name="object 112"/>
          <p:cNvSpPr/>
          <p:nvPr/>
        </p:nvSpPr>
        <p:spPr>
          <a:xfrm>
            <a:off x="163548" y="3087507"/>
            <a:ext cx="1208487" cy="141331"/>
          </a:xfrm>
          <a:prstGeom prst="rect">
            <a:avLst/>
          </a:prstGeom>
          <a:blipFill>
            <a:blip r:embed="rId6" cstate="print"/>
            <a:stretch>
              <a:fillRect/>
            </a:stretch>
          </a:blipFill>
        </p:spPr>
        <p:txBody>
          <a:bodyPr wrap="square" lIns="0" tIns="0" rIns="0" bIns="0" rtlCol="0"/>
          <a:lstStyle/>
          <a:p>
            <a:endParaRPr/>
          </a:p>
        </p:txBody>
      </p:sp>
      <p:sp>
        <p:nvSpPr>
          <p:cNvPr id="113" name="object 113"/>
          <p:cNvSpPr/>
          <p:nvPr/>
        </p:nvSpPr>
        <p:spPr>
          <a:xfrm>
            <a:off x="1439398" y="3088764"/>
            <a:ext cx="27305" cy="139065"/>
          </a:xfrm>
          <a:custGeom>
            <a:avLst/>
            <a:gdLst/>
            <a:ahLst/>
            <a:cxnLst/>
            <a:rect l="l" t="t" r="r" b="b"/>
            <a:pathLst>
              <a:path w="27305" h="139064">
                <a:moveTo>
                  <a:pt x="26937" y="0"/>
                </a:moveTo>
                <a:lnTo>
                  <a:pt x="0" y="0"/>
                </a:lnTo>
                <a:lnTo>
                  <a:pt x="0" y="138817"/>
                </a:lnTo>
                <a:lnTo>
                  <a:pt x="26937" y="138817"/>
                </a:lnTo>
                <a:lnTo>
                  <a:pt x="26937" y="134687"/>
                </a:lnTo>
                <a:lnTo>
                  <a:pt x="10775" y="131993"/>
                </a:lnTo>
                <a:lnTo>
                  <a:pt x="9428" y="131993"/>
                </a:lnTo>
                <a:lnTo>
                  <a:pt x="9428" y="6824"/>
                </a:lnTo>
                <a:lnTo>
                  <a:pt x="10775" y="5387"/>
                </a:lnTo>
                <a:lnTo>
                  <a:pt x="26937" y="4130"/>
                </a:lnTo>
                <a:lnTo>
                  <a:pt x="26937" y="0"/>
                </a:lnTo>
                <a:close/>
              </a:path>
            </a:pathLst>
          </a:custGeom>
          <a:solidFill>
            <a:srgbClr val="000000"/>
          </a:solidFill>
        </p:spPr>
        <p:txBody>
          <a:bodyPr wrap="square" lIns="0" tIns="0" rIns="0" bIns="0" rtlCol="0"/>
          <a:lstStyle/>
          <a:p>
            <a:endParaRPr/>
          </a:p>
        </p:txBody>
      </p:sp>
      <p:sp>
        <p:nvSpPr>
          <p:cNvPr id="114" name="object 114"/>
          <p:cNvSpPr/>
          <p:nvPr/>
        </p:nvSpPr>
        <p:spPr>
          <a:xfrm>
            <a:off x="1481169" y="3099537"/>
            <a:ext cx="64769" cy="101600"/>
          </a:xfrm>
          <a:custGeom>
            <a:avLst/>
            <a:gdLst/>
            <a:ahLst/>
            <a:cxnLst/>
            <a:rect l="l" t="t" r="r" b="b"/>
            <a:pathLst>
              <a:path w="64769" h="101600">
                <a:moveTo>
                  <a:pt x="53631" y="10774"/>
                </a:moveTo>
                <a:lnTo>
                  <a:pt x="26937" y="10774"/>
                </a:lnTo>
                <a:lnTo>
                  <a:pt x="34998" y="12248"/>
                </a:lnTo>
                <a:lnTo>
                  <a:pt x="40911" y="16499"/>
                </a:lnTo>
                <a:lnTo>
                  <a:pt x="44552" y="23275"/>
                </a:lnTo>
                <a:lnTo>
                  <a:pt x="45794" y="32324"/>
                </a:lnTo>
                <a:lnTo>
                  <a:pt x="43963" y="42406"/>
                </a:lnTo>
                <a:lnTo>
                  <a:pt x="19319" y="78284"/>
                </a:lnTo>
                <a:lnTo>
                  <a:pt x="6271" y="91500"/>
                </a:lnTo>
                <a:lnTo>
                  <a:pt x="0" y="98411"/>
                </a:lnTo>
                <a:lnTo>
                  <a:pt x="0" y="101105"/>
                </a:lnTo>
                <a:lnTo>
                  <a:pt x="59281" y="101105"/>
                </a:lnTo>
                <a:lnTo>
                  <a:pt x="61975" y="94281"/>
                </a:lnTo>
                <a:lnTo>
                  <a:pt x="62765" y="90330"/>
                </a:lnTo>
                <a:lnTo>
                  <a:pt x="16162" y="90330"/>
                </a:lnTo>
                <a:lnTo>
                  <a:pt x="37713" y="66086"/>
                </a:lnTo>
                <a:lnTo>
                  <a:pt x="46765" y="55575"/>
                </a:lnTo>
                <a:lnTo>
                  <a:pt x="53548" y="45973"/>
                </a:lnTo>
                <a:lnTo>
                  <a:pt x="57805" y="36640"/>
                </a:lnTo>
                <a:lnTo>
                  <a:pt x="59281" y="26937"/>
                </a:lnTo>
                <a:lnTo>
                  <a:pt x="56963" y="15379"/>
                </a:lnTo>
                <a:lnTo>
                  <a:pt x="53631" y="10774"/>
                </a:lnTo>
                <a:close/>
              </a:path>
              <a:path w="64769" h="101600">
                <a:moveTo>
                  <a:pt x="60628" y="79555"/>
                </a:moveTo>
                <a:lnTo>
                  <a:pt x="56569" y="88893"/>
                </a:lnTo>
                <a:lnTo>
                  <a:pt x="53875" y="90330"/>
                </a:lnTo>
                <a:lnTo>
                  <a:pt x="62765" y="90330"/>
                </a:lnTo>
                <a:lnTo>
                  <a:pt x="64668" y="80812"/>
                </a:lnTo>
                <a:lnTo>
                  <a:pt x="60628" y="79555"/>
                </a:lnTo>
                <a:close/>
              </a:path>
              <a:path w="64769" h="101600">
                <a:moveTo>
                  <a:pt x="32325" y="0"/>
                </a:moveTo>
                <a:lnTo>
                  <a:pt x="22897" y="0"/>
                </a:lnTo>
                <a:lnTo>
                  <a:pt x="14815" y="4130"/>
                </a:lnTo>
                <a:lnTo>
                  <a:pt x="10775" y="9517"/>
                </a:lnTo>
                <a:lnTo>
                  <a:pt x="1346" y="22986"/>
                </a:lnTo>
                <a:lnTo>
                  <a:pt x="5387" y="25680"/>
                </a:lnTo>
                <a:lnTo>
                  <a:pt x="8944" y="20472"/>
                </a:lnTo>
                <a:lnTo>
                  <a:pt x="13637" y="15668"/>
                </a:lnTo>
                <a:lnTo>
                  <a:pt x="19593" y="12144"/>
                </a:lnTo>
                <a:lnTo>
                  <a:pt x="26937" y="10774"/>
                </a:lnTo>
                <a:lnTo>
                  <a:pt x="53631" y="10774"/>
                </a:lnTo>
                <a:lnTo>
                  <a:pt x="50854" y="6936"/>
                </a:lnTo>
                <a:lnTo>
                  <a:pt x="42219" y="1759"/>
                </a:lnTo>
                <a:lnTo>
                  <a:pt x="32325" y="0"/>
                </a:lnTo>
                <a:close/>
              </a:path>
            </a:pathLst>
          </a:custGeom>
          <a:solidFill>
            <a:srgbClr val="000000"/>
          </a:solidFill>
        </p:spPr>
        <p:txBody>
          <a:bodyPr wrap="square" lIns="0" tIns="0" rIns="0" bIns="0" rtlCol="0"/>
          <a:lstStyle/>
          <a:p>
            <a:endParaRPr/>
          </a:p>
        </p:txBody>
      </p:sp>
      <p:sp>
        <p:nvSpPr>
          <p:cNvPr id="115" name="object 115"/>
          <p:cNvSpPr/>
          <p:nvPr/>
        </p:nvSpPr>
        <p:spPr>
          <a:xfrm>
            <a:off x="1552575" y="3099537"/>
            <a:ext cx="70485" cy="101600"/>
          </a:xfrm>
          <a:custGeom>
            <a:avLst/>
            <a:gdLst/>
            <a:ahLst/>
            <a:cxnLst/>
            <a:rect l="l" t="t" r="r" b="b"/>
            <a:pathLst>
              <a:path w="70484" h="101600">
                <a:moveTo>
                  <a:pt x="68709" y="96974"/>
                </a:moveTo>
                <a:lnTo>
                  <a:pt x="28284" y="96974"/>
                </a:lnTo>
                <a:lnTo>
                  <a:pt x="28284" y="101105"/>
                </a:lnTo>
                <a:lnTo>
                  <a:pt x="68709" y="101105"/>
                </a:lnTo>
                <a:lnTo>
                  <a:pt x="68709" y="96974"/>
                </a:lnTo>
                <a:close/>
              </a:path>
              <a:path w="70484" h="101600">
                <a:moveTo>
                  <a:pt x="55240" y="72731"/>
                </a:moveTo>
                <a:lnTo>
                  <a:pt x="41753" y="72731"/>
                </a:lnTo>
                <a:lnTo>
                  <a:pt x="41753" y="96974"/>
                </a:lnTo>
                <a:lnTo>
                  <a:pt x="56587" y="96974"/>
                </a:lnTo>
                <a:lnTo>
                  <a:pt x="55240" y="95717"/>
                </a:lnTo>
                <a:lnTo>
                  <a:pt x="55240" y="72731"/>
                </a:lnTo>
                <a:close/>
              </a:path>
              <a:path w="70484" h="101600">
                <a:moveTo>
                  <a:pt x="55240" y="0"/>
                </a:moveTo>
                <a:lnTo>
                  <a:pt x="48488" y="0"/>
                </a:lnTo>
                <a:lnTo>
                  <a:pt x="36366" y="16605"/>
                </a:lnTo>
                <a:lnTo>
                  <a:pt x="24244" y="33851"/>
                </a:lnTo>
                <a:lnTo>
                  <a:pt x="0" y="68780"/>
                </a:lnTo>
                <a:lnTo>
                  <a:pt x="0" y="72731"/>
                </a:lnTo>
                <a:lnTo>
                  <a:pt x="70056" y="72731"/>
                </a:lnTo>
                <a:lnTo>
                  <a:pt x="70056" y="66086"/>
                </a:lnTo>
                <a:lnTo>
                  <a:pt x="10775" y="66086"/>
                </a:lnTo>
                <a:lnTo>
                  <a:pt x="18646" y="53176"/>
                </a:lnTo>
                <a:lnTo>
                  <a:pt x="26264" y="40922"/>
                </a:lnTo>
                <a:lnTo>
                  <a:pt x="33882" y="29443"/>
                </a:lnTo>
                <a:lnTo>
                  <a:pt x="41753" y="18856"/>
                </a:lnTo>
                <a:lnTo>
                  <a:pt x="55240" y="18856"/>
                </a:lnTo>
                <a:lnTo>
                  <a:pt x="55240" y="0"/>
                </a:lnTo>
                <a:close/>
              </a:path>
              <a:path w="70484" h="101600">
                <a:moveTo>
                  <a:pt x="55240" y="18856"/>
                </a:moveTo>
                <a:lnTo>
                  <a:pt x="41753" y="18856"/>
                </a:lnTo>
                <a:lnTo>
                  <a:pt x="41753" y="66086"/>
                </a:lnTo>
                <a:lnTo>
                  <a:pt x="55240" y="66086"/>
                </a:lnTo>
                <a:lnTo>
                  <a:pt x="55240" y="18856"/>
                </a:lnTo>
                <a:close/>
              </a:path>
            </a:pathLst>
          </a:custGeom>
          <a:solidFill>
            <a:srgbClr val="000000"/>
          </a:solidFill>
        </p:spPr>
        <p:txBody>
          <a:bodyPr wrap="square" lIns="0" tIns="0" rIns="0" bIns="0" rtlCol="0"/>
          <a:lstStyle/>
          <a:p>
            <a:endParaRPr/>
          </a:p>
        </p:txBody>
      </p:sp>
      <p:sp>
        <p:nvSpPr>
          <p:cNvPr id="116" name="object 116"/>
          <p:cNvSpPr/>
          <p:nvPr/>
        </p:nvSpPr>
        <p:spPr>
          <a:xfrm>
            <a:off x="1637445" y="3088764"/>
            <a:ext cx="27305" cy="139065"/>
          </a:xfrm>
          <a:custGeom>
            <a:avLst/>
            <a:gdLst/>
            <a:ahLst/>
            <a:cxnLst/>
            <a:rect l="l" t="t" r="r" b="b"/>
            <a:pathLst>
              <a:path w="27305" h="139064">
                <a:moveTo>
                  <a:pt x="26937" y="0"/>
                </a:moveTo>
                <a:lnTo>
                  <a:pt x="0" y="0"/>
                </a:lnTo>
                <a:lnTo>
                  <a:pt x="0" y="4130"/>
                </a:lnTo>
                <a:lnTo>
                  <a:pt x="17509" y="5387"/>
                </a:lnTo>
                <a:lnTo>
                  <a:pt x="17509" y="131993"/>
                </a:lnTo>
                <a:lnTo>
                  <a:pt x="0" y="134687"/>
                </a:lnTo>
                <a:lnTo>
                  <a:pt x="0" y="138817"/>
                </a:lnTo>
                <a:lnTo>
                  <a:pt x="26937" y="138817"/>
                </a:lnTo>
                <a:lnTo>
                  <a:pt x="26937" y="0"/>
                </a:lnTo>
                <a:close/>
              </a:path>
            </a:pathLst>
          </a:custGeom>
          <a:solidFill>
            <a:srgbClr val="000000"/>
          </a:solidFill>
        </p:spPr>
        <p:txBody>
          <a:bodyPr wrap="square" lIns="0" tIns="0" rIns="0" bIns="0" rtlCol="0"/>
          <a:lstStyle/>
          <a:p>
            <a:endParaRPr/>
          </a:p>
        </p:txBody>
      </p:sp>
      <p:sp>
        <p:nvSpPr>
          <p:cNvPr id="117" name="object 117"/>
          <p:cNvSpPr/>
          <p:nvPr/>
        </p:nvSpPr>
        <p:spPr>
          <a:xfrm>
            <a:off x="2220851" y="2994481"/>
            <a:ext cx="60960" cy="102870"/>
          </a:xfrm>
          <a:custGeom>
            <a:avLst/>
            <a:gdLst/>
            <a:ahLst/>
            <a:cxnLst/>
            <a:rect l="l" t="t" r="r" b="b"/>
            <a:pathLst>
              <a:path w="60960" h="102869">
                <a:moveTo>
                  <a:pt x="5387" y="84942"/>
                </a:moveTo>
                <a:lnTo>
                  <a:pt x="3950" y="84942"/>
                </a:lnTo>
                <a:lnTo>
                  <a:pt x="1257" y="87636"/>
                </a:lnTo>
                <a:lnTo>
                  <a:pt x="0" y="90330"/>
                </a:lnTo>
                <a:lnTo>
                  <a:pt x="0" y="94281"/>
                </a:lnTo>
                <a:lnTo>
                  <a:pt x="2693" y="96974"/>
                </a:lnTo>
                <a:lnTo>
                  <a:pt x="3950" y="98411"/>
                </a:lnTo>
                <a:lnTo>
                  <a:pt x="12032" y="102362"/>
                </a:lnTo>
                <a:lnTo>
                  <a:pt x="18856" y="102362"/>
                </a:lnTo>
                <a:lnTo>
                  <a:pt x="25358" y="101618"/>
                </a:lnTo>
                <a:lnTo>
                  <a:pt x="32482" y="99376"/>
                </a:lnTo>
                <a:lnTo>
                  <a:pt x="39842" y="95619"/>
                </a:lnTo>
                <a:lnTo>
                  <a:pt x="41667" y="94281"/>
                </a:lnTo>
                <a:lnTo>
                  <a:pt x="17419" y="94281"/>
                </a:lnTo>
                <a:lnTo>
                  <a:pt x="10775" y="88893"/>
                </a:lnTo>
                <a:lnTo>
                  <a:pt x="8081" y="86199"/>
                </a:lnTo>
                <a:lnTo>
                  <a:pt x="5387" y="84942"/>
                </a:lnTo>
                <a:close/>
              </a:path>
              <a:path w="60960" h="102869">
                <a:moveTo>
                  <a:pt x="53336" y="45793"/>
                </a:moveTo>
                <a:lnTo>
                  <a:pt x="21550" y="45793"/>
                </a:lnTo>
                <a:lnTo>
                  <a:pt x="32883" y="47687"/>
                </a:lnTo>
                <a:lnTo>
                  <a:pt x="40833" y="52864"/>
                </a:lnTo>
                <a:lnTo>
                  <a:pt x="45516" y="60567"/>
                </a:lnTo>
                <a:lnTo>
                  <a:pt x="47051" y="70037"/>
                </a:lnTo>
                <a:lnTo>
                  <a:pt x="45802" y="79507"/>
                </a:lnTo>
                <a:lnTo>
                  <a:pt x="42045" y="87210"/>
                </a:lnTo>
                <a:lnTo>
                  <a:pt x="35762" y="92387"/>
                </a:lnTo>
                <a:lnTo>
                  <a:pt x="26937" y="94281"/>
                </a:lnTo>
                <a:lnTo>
                  <a:pt x="41667" y="94281"/>
                </a:lnTo>
                <a:lnTo>
                  <a:pt x="60520" y="64649"/>
                </a:lnTo>
                <a:lnTo>
                  <a:pt x="58724" y="54562"/>
                </a:lnTo>
                <a:lnTo>
                  <a:pt x="53336" y="45793"/>
                </a:lnTo>
                <a:close/>
              </a:path>
              <a:path w="60960" h="102869">
                <a:moveTo>
                  <a:pt x="56569" y="0"/>
                </a:moveTo>
                <a:lnTo>
                  <a:pt x="10775" y="0"/>
                </a:lnTo>
                <a:lnTo>
                  <a:pt x="5387" y="48487"/>
                </a:lnTo>
                <a:lnTo>
                  <a:pt x="8081" y="47230"/>
                </a:lnTo>
                <a:lnTo>
                  <a:pt x="14726" y="45793"/>
                </a:lnTo>
                <a:lnTo>
                  <a:pt x="53336" y="45793"/>
                </a:lnTo>
                <a:lnTo>
                  <a:pt x="53157" y="45501"/>
                </a:lnTo>
                <a:lnTo>
                  <a:pt x="47778" y="41842"/>
                </a:lnTo>
                <a:lnTo>
                  <a:pt x="12032" y="41842"/>
                </a:lnTo>
                <a:lnTo>
                  <a:pt x="16162" y="12211"/>
                </a:lnTo>
                <a:lnTo>
                  <a:pt x="53875" y="12211"/>
                </a:lnTo>
                <a:lnTo>
                  <a:pt x="57826" y="1436"/>
                </a:lnTo>
                <a:lnTo>
                  <a:pt x="56569" y="0"/>
                </a:lnTo>
                <a:close/>
              </a:path>
              <a:path w="60960" h="102869">
                <a:moveTo>
                  <a:pt x="29631" y="36455"/>
                </a:moveTo>
                <a:lnTo>
                  <a:pt x="25501" y="36455"/>
                </a:lnTo>
                <a:lnTo>
                  <a:pt x="18856" y="39149"/>
                </a:lnTo>
                <a:lnTo>
                  <a:pt x="12032" y="41842"/>
                </a:lnTo>
                <a:lnTo>
                  <a:pt x="47778" y="41842"/>
                </a:lnTo>
                <a:lnTo>
                  <a:pt x="43549" y="38966"/>
                </a:lnTo>
                <a:lnTo>
                  <a:pt x="29631" y="36455"/>
                </a:lnTo>
                <a:close/>
              </a:path>
            </a:pathLst>
          </a:custGeom>
          <a:solidFill>
            <a:srgbClr val="000000"/>
          </a:solidFill>
        </p:spPr>
        <p:txBody>
          <a:bodyPr wrap="square" lIns="0" tIns="0" rIns="0" bIns="0" rtlCol="0"/>
          <a:lstStyle/>
          <a:p>
            <a:endParaRPr/>
          </a:p>
        </p:txBody>
      </p:sp>
      <p:sp>
        <p:nvSpPr>
          <p:cNvPr id="118" name="object 118"/>
          <p:cNvSpPr/>
          <p:nvPr/>
        </p:nvSpPr>
        <p:spPr>
          <a:xfrm>
            <a:off x="2292145" y="2994481"/>
            <a:ext cx="62230" cy="102870"/>
          </a:xfrm>
          <a:custGeom>
            <a:avLst/>
            <a:gdLst/>
            <a:ahLst/>
            <a:cxnLst/>
            <a:rect l="l" t="t" r="r" b="b"/>
            <a:pathLst>
              <a:path w="62230" h="102869">
                <a:moveTo>
                  <a:pt x="6824" y="84942"/>
                </a:moveTo>
                <a:lnTo>
                  <a:pt x="5387" y="84942"/>
                </a:lnTo>
                <a:lnTo>
                  <a:pt x="4130" y="86199"/>
                </a:lnTo>
                <a:lnTo>
                  <a:pt x="1436" y="87636"/>
                </a:lnTo>
                <a:lnTo>
                  <a:pt x="0" y="90330"/>
                </a:lnTo>
                <a:lnTo>
                  <a:pt x="0" y="93024"/>
                </a:lnTo>
                <a:lnTo>
                  <a:pt x="1436" y="94281"/>
                </a:lnTo>
                <a:lnTo>
                  <a:pt x="2693" y="96974"/>
                </a:lnTo>
                <a:lnTo>
                  <a:pt x="5387" y="98411"/>
                </a:lnTo>
                <a:lnTo>
                  <a:pt x="12211" y="102362"/>
                </a:lnTo>
                <a:lnTo>
                  <a:pt x="20293" y="102362"/>
                </a:lnTo>
                <a:lnTo>
                  <a:pt x="26775" y="101618"/>
                </a:lnTo>
                <a:lnTo>
                  <a:pt x="33762" y="99376"/>
                </a:lnTo>
                <a:lnTo>
                  <a:pt x="40749" y="95619"/>
                </a:lnTo>
                <a:lnTo>
                  <a:pt x="42394" y="94281"/>
                </a:lnTo>
                <a:lnTo>
                  <a:pt x="18856" y="94281"/>
                </a:lnTo>
                <a:lnTo>
                  <a:pt x="12211" y="88893"/>
                </a:lnTo>
                <a:lnTo>
                  <a:pt x="8081" y="86199"/>
                </a:lnTo>
                <a:lnTo>
                  <a:pt x="6824" y="84942"/>
                </a:lnTo>
                <a:close/>
              </a:path>
              <a:path w="62230" h="102869">
                <a:moveTo>
                  <a:pt x="54245" y="45793"/>
                </a:moveTo>
                <a:lnTo>
                  <a:pt x="21550" y="45793"/>
                </a:lnTo>
                <a:lnTo>
                  <a:pt x="33714" y="47687"/>
                </a:lnTo>
                <a:lnTo>
                  <a:pt x="42090" y="52864"/>
                </a:lnTo>
                <a:lnTo>
                  <a:pt x="46930" y="60567"/>
                </a:lnTo>
                <a:lnTo>
                  <a:pt x="48488" y="70037"/>
                </a:lnTo>
                <a:lnTo>
                  <a:pt x="47037" y="79507"/>
                </a:lnTo>
                <a:lnTo>
                  <a:pt x="42943" y="87210"/>
                </a:lnTo>
                <a:lnTo>
                  <a:pt x="36593" y="92387"/>
                </a:lnTo>
                <a:lnTo>
                  <a:pt x="28374" y="94281"/>
                </a:lnTo>
                <a:lnTo>
                  <a:pt x="42394" y="94281"/>
                </a:lnTo>
                <a:lnTo>
                  <a:pt x="54077" y="84777"/>
                </a:lnTo>
                <a:lnTo>
                  <a:pt x="58634" y="78500"/>
                </a:lnTo>
                <a:lnTo>
                  <a:pt x="61171" y="71718"/>
                </a:lnTo>
                <a:lnTo>
                  <a:pt x="61957" y="64649"/>
                </a:lnTo>
                <a:lnTo>
                  <a:pt x="59959" y="54562"/>
                </a:lnTo>
                <a:lnTo>
                  <a:pt x="54245" y="45793"/>
                </a:lnTo>
                <a:close/>
              </a:path>
              <a:path w="62230" h="102869">
                <a:moveTo>
                  <a:pt x="58006" y="0"/>
                </a:moveTo>
                <a:lnTo>
                  <a:pt x="12211" y="0"/>
                </a:lnTo>
                <a:lnTo>
                  <a:pt x="5387" y="48487"/>
                </a:lnTo>
                <a:lnTo>
                  <a:pt x="9518" y="47230"/>
                </a:lnTo>
                <a:lnTo>
                  <a:pt x="14905" y="45793"/>
                </a:lnTo>
                <a:lnTo>
                  <a:pt x="54245" y="45793"/>
                </a:lnTo>
                <a:lnTo>
                  <a:pt x="54055" y="45501"/>
                </a:lnTo>
                <a:lnTo>
                  <a:pt x="48638" y="41842"/>
                </a:lnTo>
                <a:lnTo>
                  <a:pt x="12211" y="41842"/>
                </a:lnTo>
                <a:lnTo>
                  <a:pt x="16162" y="12211"/>
                </a:lnTo>
                <a:lnTo>
                  <a:pt x="53875" y="12211"/>
                </a:lnTo>
                <a:lnTo>
                  <a:pt x="59263" y="1436"/>
                </a:lnTo>
                <a:lnTo>
                  <a:pt x="58006" y="0"/>
                </a:lnTo>
                <a:close/>
              </a:path>
              <a:path w="62230" h="102869">
                <a:moveTo>
                  <a:pt x="31068" y="36455"/>
                </a:moveTo>
                <a:lnTo>
                  <a:pt x="26937" y="36455"/>
                </a:lnTo>
                <a:lnTo>
                  <a:pt x="18856" y="39149"/>
                </a:lnTo>
                <a:lnTo>
                  <a:pt x="12211" y="41842"/>
                </a:lnTo>
                <a:lnTo>
                  <a:pt x="48638" y="41842"/>
                </a:lnTo>
                <a:lnTo>
                  <a:pt x="44380" y="38966"/>
                </a:lnTo>
                <a:lnTo>
                  <a:pt x="31068" y="36455"/>
                </a:lnTo>
                <a:close/>
              </a:path>
            </a:pathLst>
          </a:custGeom>
          <a:solidFill>
            <a:srgbClr val="000000"/>
          </a:solidFill>
        </p:spPr>
        <p:txBody>
          <a:bodyPr wrap="square" lIns="0" tIns="0" rIns="0" bIns="0" rtlCol="0"/>
          <a:lstStyle/>
          <a:p>
            <a:endParaRPr/>
          </a:p>
        </p:txBody>
      </p:sp>
      <p:sp>
        <p:nvSpPr>
          <p:cNvPr id="119" name="object 119"/>
          <p:cNvSpPr/>
          <p:nvPr/>
        </p:nvSpPr>
        <p:spPr>
          <a:xfrm>
            <a:off x="2409416" y="2981012"/>
            <a:ext cx="36830" cy="141605"/>
          </a:xfrm>
          <a:custGeom>
            <a:avLst/>
            <a:gdLst/>
            <a:ahLst/>
            <a:cxnLst/>
            <a:rect l="l" t="t" r="r" b="b"/>
            <a:pathLst>
              <a:path w="36830" h="141605">
                <a:moveTo>
                  <a:pt x="33762" y="0"/>
                </a:moveTo>
                <a:lnTo>
                  <a:pt x="18258" y="13797"/>
                </a:lnTo>
                <a:lnTo>
                  <a:pt x="7789" y="30506"/>
                </a:lnTo>
                <a:lnTo>
                  <a:pt x="1866" y="49472"/>
                </a:lnTo>
                <a:lnTo>
                  <a:pt x="0" y="70037"/>
                </a:lnTo>
                <a:lnTo>
                  <a:pt x="1866" y="91433"/>
                </a:lnTo>
                <a:lnTo>
                  <a:pt x="7789" y="110825"/>
                </a:lnTo>
                <a:lnTo>
                  <a:pt x="18258" y="127691"/>
                </a:lnTo>
                <a:lnTo>
                  <a:pt x="33762" y="141511"/>
                </a:lnTo>
                <a:lnTo>
                  <a:pt x="36456" y="137381"/>
                </a:lnTo>
                <a:lnTo>
                  <a:pt x="25624" y="125166"/>
                </a:lnTo>
                <a:lnTo>
                  <a:pt x="17554" y="109298"/>
                </a:lnTo>
                <a:lnTo>
                  <a:pt x="12514" y="90636"/>
                </a:lnTo>
                <a:lnTo>
                  <a:pt x="10775" y="70037"/>
                </a:lnTo>
                <a:lnTo>
                  <a:pt x="12514" y="50269"/>
                </a:lnTo>
                <a:lnTo>
                  <a:pt x="17554" y="32033"/>
                </a:lnTo>
                <a:lnTo>
                  <a:pt x="25624" y="16322"/>
                </a:lnTo>
                <a:lnTo>
                  <a:pt x="36456" y="4130"/>
                </a:lnTo>
                <a:lnTo>
                  <a:pt x="33762" y="0"/>
                </a:lnTo>
                <a:close/>
              </a:path>
            </a:pathLst>
          </a:custGeom>
          <a:solidFill>
            <a:srgbClr val="000000"/>
          </a:solidFill>
        </p:spPr>
        <p:txBody>
          <a:bodyPr wrap="square" lIns="0" tIns="0" rIns="0" bIns="0" rtlCol="0"/>
          <a:lstStyle/>
          <a:p>
            <a:endParaRPr/>
          </a:p>
        </p:txBody>
      </p:sp>
      <p:sp>
        <p:nvSpPr>
          <p:cNvPr id="120" name="object 120"/>
          <p:cNvSpPr/>
          <p:nvPr/>
        </p:nvSpPr>
        <p:spPr>
          <a:xfrm>
            <a:off x="2457904" y="2993226"/>
            <a:ext cx="62230" cy="104139"/>
          </a:xfrm>
          <a:custGeom>
            <a:avLst/>
            <a:gdLst/>
            <a:ahLst/>
            <a:cxnLst/>
            <a:rect l="l" t="t" r="r" b="b"/>
            <a:pathLst>
              <a:path w="62230" h="104139">
                <a:moveTo>
                  <a:pt x="6824" y="86199"/>
                </a:moveTo>
                <a:lnTo>
                  <a:pt x="5387" y="86199"/>
                </a:lnTo>
                <a:lnTo>
                  <a:pt x="4130" y="87456"/>
                </a:lnTo>
                <a:lnTo>
                  <a:pt x="2693" y="87456"/>
                </a:lnTo>
                <a:lnTo>
                  <a:pt x="1499" y="90016"/>
                </a:lnTo>
                <a:lnTo>
                  <a:pt x="1436" y="92844"/>
                </a:lnTo>
                <a:lnTo>
                  <a:pt x="0" y="94281"/>
                </a:lnTo>
                <a:lnTo>
                  <a:pt x="1436" y="95538"/>
                </a:lnTo>
                <a:lnTo>
                  <a:pt x="2693" y="98231"/>
                </a:lnTo>
                <a:lnTo>
                  <a:pt x="5387" y="99668"/>
                </a:lnTo>
                <a:lnTo>
                  <a:pt x="12211" y="103619"/>
                </a:lnTo>
                <a:lnTo>
                  <a:pt x="18856" y="103619"/>
                </a:lnTo>
                <a:lnTo>
                  <a:pt x="30136" y="101514"/>
                </a:lnTo>
                <a:lnTo>
                  <a:pt x="42998" y="95538"/>
                </a:lnTo>
                <a:lnTo>
                  <a:pt x="18856" y="95538"/>
                </a:lnTo>
                <a:lnTo>
                  <a:pt x="12211" y="90150"/>
                </a:lnTo>
                <a:lnTo>
                  <a:pt x="8081" y="87456"/>
                </a:lnTo>
                <a:lnTo>
                  <a:pt x="6824" y="86199"/>
                </a:lnTo>
                <a:close/>
              </a:path>
              <a:path w="62230" h="104139">
                <a:moveTo>
                  <a:pt x="55659" y="49744"/>
                </a:moveTo>
                <a:lnTo>
                  <a:pt x="26937" y="49744"/>
                </a:lnTo>
                <a:lnTo>
                  <a:pt x="34124" y="51040"/>
                </a:lnTo>
                <a:lnTo>
                  <a:pt x="40653" y="54997"/>
                </a:lnTo>
                <a:lnTo>
                  <a:pt x="45398" y="61714"/>
                </a:lnTo>
                <a:lnTo>
                  <a:pt x="47231" y="71294"/>
                </a:lnTo>
                <a:lnTo>
                  <a:pt x="45598" y="82507"/>
                </a:lnTo>
                <a:lnTo>
                  <a:pt x="41304" y="90016"/>
                </a:lnTo>
                <a:lnTo>
                  <a:pt x="35260" y="94224"/>
                </a:lnTo>
                <a:lnTo>
                  <a:pt x="28374" y="95538"/>
                </a:lnTo>
                <a:lnTo>
                  <a:pt x="42998" y="95538"/>
                </a:lnTo>
                <a:lnTo>
                  <a:pt x="44447" y="94864"/>
                </a:lnTo>
                <a:lnTo>
                  <a:pt x="56738" y="83163"/>
                </a:lnTo>
                <a:lnTo>
                  <a:pt x="61957" y="65906"/>
                </a:lnTo>
                <a:lnTo>
                  <a:pt x="60287" y="57225"/>
                </a:lnTo>
                <a:lnTo>
                  <a:pt x="55659" y="49744"/>
                </a:lnTo>
                <a:close/>
              </a:path>
              <a:path w="62230" h="104139">
                <a:moveTo>
                  <a:pt x="50957" y="9338"/>
                </a:moveTo>
                <a:lnTo>
                  <a:pt x="35019" y="9338"/>
                </a:lnTo>
                <a:lnTo>
                  <a:pt x="41843" y="14725"/>
                </a:lnTo>
                <a:lnTo>
                  <a:pt x="41843" y="24243"/>
                </a:lnTo>
                <a:lnTo>
                  <a:pt x="39927" y="32327"/>
                </a:lnTo>
                <a:lnTo>
                  <a:pt x="34592" y="38677"/>
                </a:lnTo>
                <a:lnTo>
                  <a:pt x="26463" y="43512"/>
                </a:lnTo>
                <a:lnTo>
                  <a:pt x="16162" y="47050"/>
                </a:lnTo>
                <a:lnTo>
                  <a:pt x="17599" y="51181"/>
                </a:lnTo>
                <a:lnTo>
                  <a:pt x="18856" y="51181"/>
                </a:lnTo>
                <a:lnTo>
                  <a:pt x="22987" y="49744"/>
                </a:lnTo>
                <a:lnTo>
                  <a:pt x="55659" y="49744"/>
                </a:lnTo>
                <a:lnTo>
                  <a:pt x="48395" y="43835"/>
                </a:lnTo>
                <a:lnTo>
                  <a:pt x="39149" y="40406"/>
                </a:lnTo>
                <a:lnTo>
                  <a:pt x="43100" y="37712"/>
                </a:lnTo>
                <a:lnTo>
                  <a:pt x="47231" y="33582"/>
                </a:lnTo>
                <a:lnTo>
                  <a:pt x="49924" y="32324"/>
                </a:lnTo>
                <a:lnTo>
                  <a:pt x="53875" y="28194"/>
                </a:lnTo>
                <a:lnTo>
                  <a:pt x="55312" y="25500"/>
                </a:lnTo>
                <a:lnTo>
                  <a:pt x="55312" y="21549"/>
                </a:lnTo>
                <a:lnTo>
                  <a:pt x="53595" y="13030"/>
                </a:lnTo>
                <a:lnTo>
                  <a:pt x="50957" y="9338"/>
                </a:lnTo>
                <a:close/>
              </a:path>
              <a:path w="62230" h="104139">
                <a:moveTo>
                  <a:pt x="31068" y="0"/>
                </a:moveTo>
                <a:lnTo>
                  <a:pt x="22987" y="0"/>
                </a:lnTo>
                <a:lnTo>
                  <a:pt x="14905" y="3950"/>
                </a:lnTo>
                <a:lnTo>
                  <a:pt x="10775" y="9338"/>
                </a:lnTo>
                <a:lnTo>
                  <a:pt x="4130" y="18856"/>
                </a:lnTo>
                <a:lnTo>
                  <a:pt x="6824" y="21549"/>
                </a:lnTo>
                <a:lnTo>
                  <a:pt x="10775" y="16162"/>
                </a:lnTo>
                <a:lnTo>
                  <a:pt x="17599" y="9338"/>
                </a:lnTo>
                <a:lnTo>
                  <a:pt x="50957" y="9338"/>
                </a:lnTo>
                <a:lnTo>
                  <a:pt x="48712" y="6195"/>
                </a:lnTo>
                <a:lnTo>
                  <a:pt x="41069" y="1649"/>
                </a:lnTo>
                <a:lnTo>
                  <a:pt x="31068" y="0"/>
                </a:lnTo>
                <a:close/>
              </a:path>
            </a:pathLst>
          </a:custGeom>
          <a:solidFill>
            <a:srgbClr val="000000"/>
          </a:solidFill>
        </p:spPr>
        <p:txBody>
          <a:bodyPr wrap="square" lIns="0" tIns="0" rIns="0" bIns="0" rtlCol="0"/>
          <a:lstStyle/>
          <a:p>
            <a:endParaRPr/>
          </a:p>
        </p:txBody>
      </p:sp>
      <p:sp>
        <p:nvSpPr>
          <p:cNvPr id="121" name="object 121"/>
          <p:cNvSpPr/>
          <p:nvPr/>
        </p:nvSpPr>
        <p:spPr>
          <a:xfrm>
            <a:off x="2530636" y="2993224"/>
            <a:ext cx="43180" cy="100965"/>
          </a:xfrm>
          <a:custGeom>
            <a:avLst/>
            <a:gdLst/>
            <a:ahLst/>
            <a:cxnLst/>
            <a:rect l="l" t="t" r="r" b="b"/>
            <a:pathLst>
              <a:path w="43180" h="100964">
                <a:moveTo>
                  <a:pt x="28374" y="0"/>
                </a:moveTo>
                <a:lnTo>
                  <a:pt x="21264" y="2727"/>
                </a:lnTo>
                <a:lnTo>
                  <a:pt x="14187" y="4983"/>
                </a:lnTo>
                <a:lnTo>
                  <a:pt x="7110" y="6768"/>
                </a:lnTo>
                <a:lnTo>
                  <a:pt x="0" y="8081"/>
                </a:lnTo>
                <a:lnTo>
                  <a:pt x="0" y="12032"/>
                </a:lnTo>
                <a:lnTo>
                  <a:pt x="8081" y="12032"/>
                </a:lnTo>
                <a:lnTo>
                  <a:pt x="14905" y="13468"/>
                </a:lnTo>
                <a:lnTo>
                  <a:pt x="14905" y="96974"/>
                </a:lnTo>
                <a:lnTo>
                  <a:pt x="0" y="98231"/>
                </a:lnTo>
                <a:lnTo>
                  <a:pt x="0" y="100925"/>
                </a:lnTo>
                <a:lnTo>
                  <a:pt x="43100" y="100925"/>
                </a:lnTo>
                <a:lnTo>
                  <a:pt x="43100" y="98231"/>
                </a:lnTo>
                <a:lnTo>
                  <a:pt x="28374" y="96974"/>
                </a:lnTo>
                <a:lnTo>
                  <a:pt x="28374" y="0"/>
                </a:lnTo>
                <a:close/>
              </a:path>
            </a:pathLst>
          </a:custGeom>
          <a:solidFill>
            <a:srgbClr val="000000"/>
          </a:solidFill>
        </p:spPr>
        <p:txBody>
          <a:bodyPr wrap="square" lIns="0" tIns="0" rIns="0" bIns="0" rtlCol="0"/>
          <a:lstStyle/>
          <a:p>
            <a:endParaRPr/>
          </a:p>
        </p:txBody>
      </p:sp>
      <p:sp>
        <p:nvSpPr>
          <p:cNvPr id="122" name="object 122"/>
          <p:cNvSpPr/>
          <p:nvPr/>
        </p:nvSpPr>
        <p:spPr>
          <a:xfrm>
            <a:off x="2577869" y="3059221"/>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123" name="object 123"/>
          <p:cNvSpPr/>
          <p:nvPr/>
        </p:nvSpPr>
        <p:spPr>
          <a:xfrm>
            <a:off x="2661376" y="2991787"/>
            <a:ext cx="66675" cy="105410"/>
          </a:xfrm>
          <a:custGeom>
            <a:avLst/>
            <a:gdLst/>
            <a:ahLst/>
            <a:cxnLst/>
            <a:rect l="l" t="t" r="r" b="b"/>
            <a:pathLst>
              <a:path w="66675" h="105410">
                <a:moveTo>
                  <a:pt x="61957" y="0"/>
                </a:moveTo>
                <a:lnTo>
                  <a:pt x="55132" y="1436"/>
                </a:lnTo>
                <a:lnTo>
                  <a:pt x="47051" y="2693"/>
                </a:lnTo>
                <a:lnTo>
                  <a:pt x="40406" y="5387"/>
                </a:lnTo>
                <a:lnTo>
                  <a:pt x="27274" y="12601"/>
                </a:lnTo>
                <a:lnTo>
                  <a:pt x="14142" y="24445"/>
                </a:lnTo>
                <a:lnTo>
                  <a:pt x="4040" y="41576"/>
                </a:lnTo>
                <a:lnTo>
                  <a:pt x="0" y="64649"/>
                </a:lnTo>
                <a:lnTo>
                  <a:pt x="2575" y="81797"/>
                </a:lnTo>
                <a:lnTo>
                  <a:pt x="9562" y="94483"/>
                </a:lnTo>
                <a:lnTo>
                  <a:pt x="19849" y="102353"/>
                </a:lnTo>
                <a:lnTo>
                  <a:pt x="32325" y="105056"/>
                </a:lnTo>
                <a:lnTo>
                  <a:pt x="45555" y="102236"/>
                </a:lnTo>
                <a:lnTo>
                  <a:pt x="49169" y="99668"/>
                </a:lnTo>
                <a:lnTo>
                  <a:pt x="35019" y="99668"/>
                </a:lnTo>
                <a:lnTo>
                  <a:pt x="25969" y="97050"/>
                </a:lnTo>
                <a:lnTo>
                  <a:pt x="19193" y="89769"/>
                </a:lnTo>
                <a:lnTo>
                  <a:pt x="14942" y="78682"/>
                </a:lnTo>
                <a:lnTo>
                  <a:pt x="13561" y="65533"/>
                </a:lnTo>
                <a:lnTo>
                  <a:pt x="13468" y="56568"/>
                </a:lnTo>
                <a:lnTo>
                  <a:pt x="14726" y="52617"/>
                </a:lnTo>
                <a:lnTo>
                  <a:pt x="18856" y="51181"/>
                </a:lnTo>
                <a:lnTo>
                  <a:pt x="24244" y="48487"/>
                </a:lnTo>
                <a:lnTo>
                  <a:pt x="16162" y="48487"/>
                </a:lnTo>
                <a:lnTo>
                  <a:pt x="20921" y="33553"/>
                </a:lnTo>
                <a:lnTo>
                  <a:pt x="28239" y="22627"/>
                </a:lnTo>
                <a:lnTo>
                  <a:pt x="36568" y="15202"/>
                </a:lnTo>
                <a:lnTo>
                  <a:pt x="44357" y="10774"/>
                </a:lnTo>
                <a:lnTo>
                  <a:pt x="51182" y="8081"/>
                </a:lnTo>
                <a:lnTo>
                  <a:pt x="56569" y="5387"/>
                </a:lnTo>
                <a:lnTo>
                  <a:pt x="61957" y="5387"/>
                </a:lnTo>
                <a:lnTo>
                  <a:pt x="61957" y="0"/>
                </a:lnTo>
                <a:close/>
              </a:path>
              <a:path w="66675" h="105410">
                <a:moveTo>
                  <a:pt x="36276" y="40406"/>
                </a:moveTo>
                <a:lnTo>
                  <a:pt x="33582" y="40406"/>
                </a:lnTo>
                <a:lnTo>
                  <a:pt x="29631" y="41842"/>
                </a:lnTo>
                <a:lnTo>
                  <a:pt x="26937" y="43099"/>
                </a:lnTo>
                <a:lnTo>
                  <a:pt x="16162" y="48487"/>
                </a:lnTo>
                <a:lnTo>
                  <a:pt x="29631" y="48487"/>
                </a:lnTo>
                <a:lnTo>
                  <a:pt x="39211" y="50802"/>
                </a:lnTo>
                <a:lnTo>
                  <a:pt x="45929" y="56905"/>
                </a:lnTo>
                <a:lnTo>
                  <a:pt x="49885" y="65533"/>
                </a:lnTo>
                <a:lnTo>
                  <a:pt x="51182" y="75424"/>
                </a:lnTo>
                <a:lnTo>
                  <a:pt x="50550" y="83758"/>
                </a:lnTo>
                <a:lnTo>
                  <a:pt x="48151" y="91587"/>
                </a:lnTo>
                <a:lnTo>
                  <a:pt x="43226" y="97395"/>
                </a:lnTo>
                <a:lnTo>
                  <a:pt x="35019" y="99668"/>
                </a:lnTo>
                <a:lnTo>
                  <a:pt x="49169" y="99668"/>
                </a:lnTo>
                <a:lnTo>
                  <a:pt x="56277" y="94617"/>
                </a:lnTo>
                <a:lnTo>
                  <a:pt x="63464" y="83464"/>
                </a:lnTo>
                <a:lnTo>
                  <a:pt x="66087" y="70037"/>
                </a:lnTo>
                <a:lnTo>
                  <a:pt x="63904" y="58588"/>
                </a:lnTo>
                <a:lnTo>
                  <a:pt x="57781" y="49160"/>
                </a:lnTo>
                <a:lnTo>
                  <a:pt x="48359" y="42763"/>
                </a:lnTo>
                <a:lnTo>
                  <a:pt x="36276" y="40406"/>
                </a:lnTo>
                <a:close/>
              </a:path>
            </a:pathLst>
          </a:custGeom>
          <a:solidFill>
            <a:srgbClr val="000000"/>
          </a:solidFill>
        </p:spPr>
        <p:txBody>
          <a:bodyPr wrap="square" lIns="0" tIns="0" rIns="0" bIns="0" rtlCol="0"/>
          <a:lstStyle/>
          <a:p>
            <a:endParaRPr/>
          </a:p>
        </p:txBody>
      </p:sp>
      <p:sp>
        <p:nvSpPr>
          <p:cNvPr id="124" name="object 124"/>
          <p:cNvSpPr/>
          <p:nvPr/>
        </p:nvSpPr>
        <p:spPr>
          <a:xfrm>
            <a:off x="2740931" y="2993224"/>
            <a:ext cx="70485" cy="100965"/>
          </a:xfrm>
          <a:custGeom>
            <a:avLst/>
            <a:gdLst/>
            <a:ahLst/>
            <a:cxnLst/>
            <a:rect l="l" t="t" r="r" b="b"/>
            <a:pathLst>
              <a:path w="70485" h="100964">
                <a:moveTo>
                  <a:pt x="67344" y="96974"/>
                </a:moveTo>
                <a:lnTo>
                  <a:pt x="26937" y="96974"/>
                </a:lnTo>
                <a:lnTo>
                  <a:pt x="26937" y="100925"/>
                </a:lnTo>
                <a:lnTo>
                  <a:pt x="67344" y="100925"/>
                </a:lnTo>
                <a:lnTo>
                  <a:pt x="67344" y="96974"/>
                </a:lnTo>
                <a:close/>
              </a:path>
              <a:path w="70485" h="100964">
                <a:moveTo>
                  <a:pt x="53875" y="72731"/>
                </a:moveTo>
                <a:lnTo>
                  <a:pt x="41664" y="72731"/>
                </a:lnTo>
                <a:lnTo>
                  <a:pt x="41664" y="95538"/>
                </a:lnTo>
                <a:lnTo>
                  <a:pt x="40406" y="96974"/>
                </a:lnTo>
                <a:lnTo>
                  <a:pt x="55132" y="96974"/>
                </a:lnTo>
                <a:lnTo>
                  <a:pt x="53875" y="95538"/>
                </a:lnTo>
                <a:lnTo>
                  <a:pt x="53875" y="72731"/>
                </a:lnTo>
                <a:close/>
              </a:path>
              <a:path w="70485" h="100964">
                <a:moveTo>
                  <a:pt x="53875" y="0"/>
                </a:moveTo>
                <a:lnTo>
                  <a:pt x="48488" y="0"/>
                </a:lnTo>
                <a:lnTo>
                  <a:pt x="35558" y="16603"/>
                </a:lnTo>
                <a:lnTo>
                  <a:pt x="23166" y="33828"/>
                </a:lnTo>
                <a:lnTo>
                  <a:pt x="11313" y="51290"/>
                </a:lnTo>
                <a:lnTo>
                  <a:pt x="0" y="68600"/>
                </a:lnTo>
                <a:lnTo>
                  <a:pt x="0" y="72731"/>
                </a:lnTo>
                <a:lnTo>
                  <a:pt x="70038" y="72731"/>
                </a:lnTo>
                <a:lnTo>
                  <a:pt x="70038" y="65906"/>
                </a:lnTo>
                <a:lnTo>
                  <a:pt x="9338" y="65906"/>
                </a:lnTo>
                <a:lnTo>
                  <a:pt x="17400" y="53100"/>
                </a:lnTo>
                <a:lnTo>
                  <a:pt x="25344" y="40900"/>
                </a:lnTo>
                <a:lnTo>
                  <a:pt x="33052" y="29440"/>
                </a:lnTo>
                <a:lnTo>
                  <a:pt x="40406" y="18856"/>
                </a:lnTo>
                <a:lnTo>
                  <a:pt x="53875" y="18856"/>
                </a:lnTo>
                <a:lnTo>
                  <a:pt x="53875" y="0"/>
                </a:lnTo>
                <a:close/>
              </a:path>
              <a:path w="70485" h="100964">
                <a:moveTo>
                  <a:pt x="53875" y="18856"/>
                </a:moveTo>
                <a:lnTo>
                  <a:pt x="41664" y="18856"/>
                </a:lnTo>
                <a:lnTo>
                  <a:pt x="41664" y="65906"/>
                </a:lnTo>
                <a:lnTo>
                  <a:pt x="53875" y="65906"/>
                </a:lnTo>
                <a:lnTo>
                  <a:pt x="53875" y="18856"/>
                </a:lnTo>
                <a:close/>
              </a:path>
            </a:pathLst>
          </a:custGeom>
          <a:solidFill>
            <a:srgbClr val="000000"/>
          </a:solidFill>
        </p:spPr>
        <p:txBody>
          <a:bodyPr wrap="square" lIns="0" tIns="0" rIns="0" bIns="0" rtlCol="0"/>
          <a:lstStyle/>
          <a:p>
            <a:endParaRPr/>
          </a:p>
        </p:txBody>
      </p:sp>
      <p:sp>
        <p:nvSpPr>
          <p:cNvPr id="125" name="object 125"/>
          <p:cNvSpPr/>
          <p:nvPr/>
        </p:nvSpPr>
        <p:spPr>
          <a:xfrm>
            <a:off x="2823003" y="2981012"/>
            <a:ext cx="36830" cy="141605"/>
          </a:xfrm>
          <a:custGeom>
            <a:avLst/>
            <a:gdLst/>
            <a:ahLst/>
            <a:cxnLst/>
            <a:rect l="l" t="t" r="r" b="b"/>
            <a:pathLst>
              <a:path w="36830" h="141605">
                <a:moveTo>
                  <a:pt x="2693" y="0"/>
                </a:moveTo>
                <a:lnTo>
                  <a:pt x="0" y="4130"/>
                </a:lnTo>
                <a:lnTo>
                  <a:pt x="10831" y="16322"/>
                </a:lnTo>
                <a:lnTo>
                  <a:pt x="18901" y="32033"/>
                </a:lnTo>
                <a:lnTo>
                  <a:pt x="23941" y="50269"/>
                </a:lnTo>
                <a:lnTo>
                  <a:pt x="25680" y="70037"/>
                </a:lnTo>
                <a:lnTo>
                  <a:pt x="23941" y="90636"/>
                </a:lnTo>
                <a:lnTo>
                  <a:pt x="18901" y="109298"/>
                </a:lnTo>
                <a:lnTo>
                  <a:pt x="10831" y="125166"/>
                </a:lnTo>
                <a:lnTo>
                  <a:pt x="0" y="137381"/>
                </a:lnTo>
                <a:lnTo>
                  <a:pt x="2693" y="141511"/>
                </a:lnTo>
                <a:lnTo>
                  <a:pt x="18197" y="127691"/>
                </a:lnTo>
                <a:lnTo>
                  <a:pt x="28666" y="110825"/>
                </a:lnTo>
                <a:lnTo>
                  <a:pt x="34589" y="91433"/>
                </a:lnTo>
                <a:lnTo>
                  <a:pt x="36456" y="70037"/>
                </a:lnTo>
                <a:lnTo>
                  <a:pt x="34589" y="49472"/>
                </a:lnTo>
                <a:lnTo>
                  <a:pt x="28666" y="30506"/>
                </a:lnTo>
                <a:lnTo>
                  <a:pt x="18197" y="13797"/>
                </a:lnTo>
                <a:lnTo>
                  <a:pt x="2693" y="0"/>
                </a:lnTo>
                <a:close/>
              </a:path>
            </a:pathLst>
          </a:custGeom>
          <a:solidFill>
            <a:srgbClr val="000000"/>
          </a:solidFill>
        </p:spPr>
        <p:txBody>
          <a:bodyPr wrap="square" lIns="0" tIns="0" rIns="0" bIns="0" rtlCol="0"/>
          <a:lstStyle/>
          <a:p>
            <a:endParaRPr/>
          </a:p>
        </p:txBody>
      </p:sp>
      <p:sp>
        <p:nvSpPr>
          <p:cNvPr id="126" name="object 126"/>
          <p:cNvSpPr/>
          <p:nvPr/>
        </p:nvSpPr>
        <p:spPr>
          <a:xfrm>
            <a:off x="3526261" y="2993224"/>
            <a:ext cx="43180" cy="100965"/>
          </a:xfrm>
          <a:custGeom>
            <a:avLst/>
            <a:gdLst/>
            <a:ahLst/>
            <a:cxnLst/>
            <a:rect l="l" t="t" r="r" b="b"/>
            <a:pathLst>
              <a:path w="43179" h="100964">
                <a:moveTo>
                  <a:pt x="28374" y="0"/>
                </a:moveTo>
                <a:lnTo>
                  <a:pt x="22047" y="2727"/>
                </a:lnTo>
                <a:lnTo>
                  <a:pt x="15197" y="4983"/>
                </a:lnTo>
                <a:lnTo>
                  <a:pt x="7842" y="6768"/>
                </a:lnTo>
                <a:lnTo>
                  <a:pt x="0" y="8081"/>
                </a:lnTo>
                <a:lnTo>
                  <a:pt x="0" y="12032"/>
                </a:lnTo>
                <a:lnTo>
                  <a:pt x="8081" y="12032"/>
                </a:lnTo>
                <a:lnTo>
                  <a:pt x="14905" y="13468"/>
                </a:lnTo>
                <a:lnTo>
                  <a:pt x="16162" y="14725"/>
                </a:lnTo>
                <a:lnTo>
                  <a:pt x="16162" y="95538"/>
                </a:lnTo>
                <a:lnTo>
                  <a:pt x="14905" y="96974"/>
                </a:lnTo>
                <a:lnTo>
                  <a:pt x="0" y="98231"/>
                </a:lnTo>
                <a:lnTo>
                  <a:pt x="0" y="100925"/>
                </a:lnTo>
                <a:lnTo>
                  <a:pt x="43100" y="100925"/>
                </a:lnTo>
                <a:lnTo>
                  <a:pt x="43100" y="98231"/>
                </a:lnTo>
                <a:lnTo>
                  <a:pt x="29631" y="96974"/>
                </a:lnTo>
                <a:lnTo>
                  <a:pt x="28374" y="95538"/>
                </a:lnTo>
                <a:lnTo>
                  <a:pt x="28374" y="0"/>
                </a:lnTo>
                <a:close/>
              </a:path>
            </a:pathLst>
          </a:custGeom>
          <a:solidFill>
            <a:srgbClr val="000000"/>
          </a:solidFill>
        </p:spPr>
        <p:txBody>
          <a:bodyPr wrap="square" lIns="0" tIns="0" rIns="0" bIns="0" rtlCol="0"/>
          <a:lstStyle/>
          <a:p>
            <a:endParaRPr/>
          </a:p>
        </p:txBody>
      </p:sp>
      <p:sp>
        <p:nvSpPr>
          <p:cNvPr id="127" name="object 127"/>
          <p:cNvSpPr/>
          <p:nvPr/>
        </p:nvSpPr>
        <p:spPr>
          <a:xfrm>
            <a:off x="3578882" y="2994481"/>
            <a:ext cx="64769" cy="102870"/>
          </a:xfrm>
          <a:custGeom>
            <a:avLst/>
            <a:gdLst/>
            <a:ahLst/>
            <a:cxnLst/>
            <a:rect l="l" t="t" r="r" b="b"/>
            <a:pathLst>
              <a:path w="64770" h="102869">
                <a:moveTo>
                  <a:pt x="60313" y="12211"/>
                </a:moveTo>
                <a:lnTo>
                  <a:pt x="53875" y="12211"/>
                </a:lnTo>
                <a:lnTo>
                  <a:pt x="43288" y="34435"/>
                </a:lnTo>
                <a:lnTo>
                  <a:pt x="31809" y="56658"/>
                </a:lnTo>
                <a:lnTo>
                  <a:pt x="19555" y="78881"/>
                </a:lnTo>
                <a:lnTo>
                  <a:pt x="6644" y="101105"/>
                </a:lnTo>
                <a:lnTo>
                  <a:pt x="8081" y="102362"/>
                </a:lnTo>
                <a:lnTo>
                  <a:pt x="20113" y="101105"/>
                </a:lnTo>
                <a:lnTo>
                  <a:pt x="31264" y="76637"/>
                </a:lnTo>
                <a:lnTo>
                  <a:pt x="53499" y="27161"/>
                </a:lnTo>
                <a:lnTo>
                  <a:pt x="60313" y="12211"/>
                </a:lnTo>
                <a:close/>
              </a:path>
              <a:path w="64770" h="102869">
                <a:moveTo>
                  <a:pt x="63214" y="0"/>
                </a:moveTo>
                <a:lnTo>
                  <a:pt x="2693" y="0"/>
                </a:lnTo>
                <a:lnTo>
                  <a:pt x="1257" y="6824"/>
                </a:lnTo>
                <a:lnTo>
                  <a:pt x="1257" y="14905"/>
                </a:lnTo>
                <a:lnTo>
                  <a:pt x="0" y="24243"/>
                </a:lnTo>
                <a:lnTo>
                  <a:pt x="3950" y="24243"/>
                </a:lnTo>
                <a:lnTo>
                  <a:pt x="8081" y="13468"/>
                </a:lnTo>
                <a:lnTo>
                  <a:pt x="8081" y="12211"/>
                </a:lnTo>
                <a:lnTo>
                  <a:pt x="60313" y="12211"/>
                </a:lnTo>
                <a:lnTo>
                  <a:pt x="64651" y="2693"/>
                </a:lnTo>
                <a:lnTo>
                  <a:pt x="63214" y="0"/>
                </a:lnTo>
                <a:close/>
              </a:path>
            </a:pathLst>
          </a:custGeom>
          <a:solidFill>
            <a:srgbClr val="000000"/>
          </a:solidFill>
        </p:spPr>
        <p:txBody>
          <a:bodyPr wrap="square" lIns="0" tIns="0" rIns="0" bIns="0" rtlCol="0"/>
          <a:lstStyle/>
          <a:p>
            <a:endParaRPr/>
          </a:p>
        </p:txBody>
      </p:sp>
      <p:sp>
        <p:nvSpPr>
          <p:cNvPr id="128" name="object 128"/>
          <p:cNvSpPr/>
          <p:nvPr/>
        </p:nvSpPr>
        <p:spPr>
          <a:xfrm>
            <a:off x="4575763" y="3084811"/>
            <a:ext cx="133985" cy="104139"/>
          </a:xfrm>
          <a:custGeom>
            <a:avLst/>
            <a:gdLst/>
            <a:ahLst/>
            <a:cxnLst/>
            <a:rect l="l" t="t" r="r" b="b"/>
            <a:pathLst>
              <a:path w="133985" h="104139">
                <a:moveTo>
                  <a:pt x="31068" y="0"/>
                </a:moveTo>
                <a:lnTo>
                  <a:pt x="4130" y="0"/>
                </a:lnTo>
                <a:lnTo>
                  <a:pt x="4130" y="3950"/>
                </a:lnTo>
                <a:lnTo>
                  <a:pt x="12846" y="5294"/>
                </a:lnTo>
                <a:lnTo>
                  <a:pt x="17554" y="8373"/>
                </a:lnTo>
                <a:lnTo>
                  <a:pt x="19166" y="14725"/>
                </a:lnTo>
                <a:lnTo>
                  <a:pt x="19156" y="17419"/>
                </a:lnTo>
                <a:lnTo>
                  <a:pt x="18856" y="26937"/>
                </a:lnTo>
                <a:lnTo>
                  <a:pt x="16162" y="60519"/>
                </a:lnTo>
                <a:lnTo>
                  <a:pt x="15111" y="72169"/>
                </a:lnTo>
                <a:lnTo>
                  <a:pt x="13713" y="85520"/>
                </a:lnTo>
                <a:lnTo>
                  <a:pt x="13468" y="90150"/>
                </a:lnTo>
                <a:lnTo>
                  <a:pt x="12211" y="96974"/>
                </a:lnTo>
                <a:lnTo>
                  <a:pt x="9518" y="98231"/>
                </a:lnTo>
                <a:lnTo>
                  <a:pt x="0" y="99668"/>
                </a:lnTo>
                <a:lnTo>
                  <a:pt x="0" y="103619"/>
                </a:lnTo>
                <a:lnTo>
                  <a:pt x="36456" y="103619"/>
                </a:lnTo>
                <a:lnTo>
                  <a:pt x="36456" y="99668"/>
                </a:lnTo>
                <a:lnTo>
                  <a:pt x="25680" y="98231"/>
                </a:lnTo>
                <a:lnTo>
                  <a:pt x="22987" y="96974"/>
                </a:lnTo>
                <a:lnTo>
                  <a:pt x="21550" y="90150"/>
                </a:lnTo>
                <a:lnTo>
                  <a:pt x="21729" y="79241"/>
                </a:lnTo>
                <a:lnTo>
                  <a:pt x="22156" y="72169"/>
                </a:lnTo>
                <a:lnTo>
                  <a:pt x="22987" y="63213"/>
                </a:lnTo>
                <a:lnTo>
                  <a:pt x="24244" y="17419"/>
                </a:lnTo>
                <a:lnTo>
                  <a:pt x="39029" y="17419"/>
                </a:lnTo>
                <a:lnTo>
                  <a:pt x="31068" y="0"/>
                </a:lnTo>
                <a:close/>
              </a:path>
              <a:path w="133985" h="104139">
                <a:moveTo>
                  <a:pt x="116968" y="14725"/>
                </a:moveTo>
                <a:lnTo>
                  <a:pt x="103800" y="14725"/>
                </a:lnTo>
                <a:lnTo>
                  <a:pt x="104893" y="72169"/>
                </a:lnTo>
                <a:lnTo>
                  <a:pt x="105057" y="96974"/>
                </a:lnTo>
                <a:lnTo>
                  <a:pt x="103800" y="98231"/>
                </a:lnTo>
                <a:lnTo>
                  <a:pt x="91588" y="99668"/>
                </a:lnTo>
                <a:lnTo>
                  <a:pt x="91588" y="103619"/>
                </a:lnTo>
                <a:lnTo>
                  <a:pt x="133432" y="103619"/>
                </a:lnTo>
                <a:lnTo>
                  <a:pt x="133432" y="99668"/>
                </a:lnTo>
                <a:lnTo>
                  <a:pt x="119963" y="98231"/>
                </a:lnTo>
                <a:lnTo>
                  <a:pt x="118526" y="96974"/>
                </a:lnTo>
                <a:lnTo>
                  <a:pt x="118492" y="79241"/>
                </a:lnTo>
                <a:lnTo>
                  <a:pt x="117269" y="22807"/>
                </a:lnTo>
                <a:lnTo>
                  <a:pt x="116968" y="14725"/>
                </a:lnTo>
                <a:close/>
              </a:path>
              <a:path w="133985" h="104139">
                <a:moveTo>
                  <a:pt x="39029" y="17419"/>
                </a:moveTo>
                <a:lnTo>
                  <a:pt x="25680" y="17419"/>
                </a:lnTo>
                <a:lnTo>
                  <a:pt x="60700" y="102362"/>
                </a:lnTo>
                <a:lnTo>
                  <a:pt x="64651" y="102362"/>
                </a:lnTo>
                <a:lnTo>
                  <a:pt x="74919" y="79375"/>
                </a:lnTo>
                <a:lnTo>
                  <a:pt x="67344" y="79375"/>
                </a:lnTo>
                <a:lnTo>
                  <a:pt x="39029" y="17419"/>
                </a:lnTo>
                <a:close/>
              </a:path>
              <a:path w="133985" h="104139">
                <a:moveTo>
                  <a:pt x="131995" y="0"/>
                </a:moveTo>
                <a:lnTo>
                  <a:pt x="103800" y="0"/>
                </a:lnTo>
                <a:lnTo>
                  <a:pt x="67344" y="79375"/>
                </a:lnTo>
                <a:lnTo>
                  <a:pt x="74919" y="79375"/>
                </a:lnTo>
                <a:lnTo>
                  <a:pt x="103800" y="14725"/>
                </a:lnTo>
                <a:lnTo>
                  <a:pt x="116968" y="14725"/>
                </a:lnTo>
                <a:lnTo>
                  <a:pt x="116893" y="12713"/>
                </a:lnTo>
                <a:lnTo>
                  <a:pt x="118571" y="7385"/>
                </a:lnTo>
                <a:lnTo>
                  <a:pt x="123280" y="5053"/>
                </a:lnTo>
                <a:lnTo>
                  <a:pt x="131995" y="3950"/>
                </a:lnTo>
                <a:lnTo>
                  <a:pt x="131995" y="0"/>
                </a:lnTo>
                <a:close/>
              </a:path>
            </a:pathLst>
          </a:custGeom>
          <a:solidFill>
            <a:srgbClr val="000000"/>
          </a:solidFill>
        </p:spPr>
        <p:txBody>
          <a:bodyPr wrap="square" lIns="0" tIns="0" rIns="0" bIns="0" rtlCol="0"/>
          <a:lstStyle/>
          <a:p>
            <a:endParaRPr/>
          </a:p>
        </p:txBody>
      </p:sp>
      <p:sp>
        <p:nvSpPr>
          <p:cNvPr id="129" name="object 129"/>
          <p:cNvSpPr/>
          <p:nvPr/>
        </p:nvSpPr>
        <p:spPr>
          <a:xfrm>
            <a:off x="4718534" y="3084811"/>
            <a:ext cx="83820" cy="104139"/>
          </a:xfrm>
          <a:custGeom>
            <a:avLst/>
            <a:gdLst/>
            <a:ahLst/>
            <a:cxnLst/>
            <a:rect l="l" t="t" r="r" b="b"/>
            <a:pathLst>
              <a:path w="83820" h="104139">
                <a:moveTo>
                  <a:pt x="29811" y="5387"/>
                </a:moveTo>
                <a:lnTo>
                  <a:pt x="16162" y="5387"/>
                </a:lnTo>
                <a:lnTo>
                  <a:pt x="16162" y="96974"/>
                </a:lnTo>
                <a:lnTo>
                  <a:pt x="14905" y="98231"/>
                </a:lnTo>
                <a:lnTo>
                  <a:pt x="0" y="99668"/>
                </a:lnTo>
                <a:lnTo>
                  <a:pt x="0" y="103619"/>
                </a:lnTo>
                <a:lnTo>
                  <a:pt x="78299" y="103619"/>
                </a:lnTo>
                <a:lnTo>
                  <a:pt x="79469" y="98725"/>
                </a:lnTo>
                <a:lnTo>
                  <a:pt x="79567" y="98231"/>
                </a:lnTo>
                <a:lnTo>
                  <a:pt x="36456" y="98231"/>
                </a:lnTo>
                <a:lnTo>
                  <a:pt x="33762" y="96974"/>
                </a:lnTo>
                <a:lnTo>
                  <a:pt x="31068" y="94281"/>
                </a:lnTo>
                <a:lnTo>
                  <a:pt x="29811" y="91587"/>
                </a:lnTo>
                <a:lnTo>
                  <a:pt x="29811" y="53874"/>
                </a:lnTo>
                <a:lnTo>
                  <a:pt x="67524" y="53874"/>
                </a:lnTo>
                <a:lnTo>
                  <a:pt x="67524" y="47050"/>
                </a:lnTo>
                <a:lnTo>
                  <a:pt x="29811" y="47050"/>
                </a:lnTo>
                <a:lnTo>
                  <a:pt x="29811" y="5387"/>
                </a:lnTo>
                <a:close/>
              </a:path>
              <a:path w="83820" h="104139">
                <a:moveTo>
                  <a:pt x="83687" y="78118"/>
                </a:moveTo>
                <a:lnTo>
                  <a:pt x="78299" y="78118"/>
                </a:lnTo>
                <a:lnTo>
                  <a:pt x="76862" y="84763"/>
                </a:lnTo>
                <a:lnTo>
                  <a:pt x="74169" y="90150"/>
                </a:lnTo>
                <a:lnTo>
                  <a:pt x="71475" y="92844"/>
                </a:lnTo>
                <a:lnTo>
                  <a:pt x="67524" y="96974"/>
                </a:lnTo>
                <a:lnTo>
                  <a:pt x="63393" y="98231"/>
                </a:lnTo>
                <a:lnTo>
                  <a:pt x="79567" y="98231"/>
                </a:lnTo>
                <a:lnTo>
                  <a:pt x="82416" y="83820"/>
                </a:lnTo>
                <a:lnTo>
                  <a:pt x="83687" y="78118"/>
                </a:lnTo>
                <a:close/>
              </a:path>
              <a:path w="83820" h="104139">
                <a:moveTo>
                  <a:pt x="67524" y="53874"/>
                </a:moveTo>
                <a:lnTo>
                  <a:pt x="60700" y="53874"/>
                </a:lnTo>
                <a:lnTo>
                  <a:pt x="62136" y="65906"/>
                </a:lnTo>
                <a:lnTo>
                  <a:pt x="67524" y="65906"/>
                </a:lnTo>
                <a:lnTo>
                  <a:pt x="67524" y="53874"/>
                </a:lnTo>
                <a:close/>
              </a:path>
              <a:path w="83820" h="104139">
                <a:moveTo>
                  <a:pt x="67524" y="35018"/>
                </a:moveTo>
                <a:lnTo>
                  <a:pt x="62136" y="35018"/>
                </a:lnTo>
                <a:lnTo>
                  <a:pt x="60700" y="45793"/>
                </a:lnTo>
                <a:lnTo>
                  <a:pt x="59443" y="47050"/>
                </a:lnTo>
                <a:lnTo>
                  <a:pt x="67524" y="47050"/>
                </a:lnTo>
                <a:lnTo>
                  <a:pt x="67524" y="35018"/>
                </a:lnTo>
                <a:close/>
              </a:path>
              <a:path w="83820" h="104139">
                <a:moveTo>
                  <a:pt x="74169" y="0"/>
                </a:moveTo>
                <a:lnTo>
                  <a:pt x="2693" y="0"/>
                </a:lnTo>
                <a:lnTo>
                  <a:pt x="2693" y="3950"/>
                </a:lnTo>
                <a:lnTo>
                  <a:pt x="14905" y="5387"/>
                </a:lnTo>
                <a:lnTo>
                  <a:pt x="59443" y="5387"/>
                </a:lnTo>
                <a:lnTo>
                  <a:pt x="63393" y="6644"/>
                </a:lnTo>
                <a:lnTo>
                  <a:pt x="66087" y="9338"/>
                </a:lnTo>
                <a:lnTo>
                  <a:pt x="67524" y="13468"/>
                </a:lnTo>
                <a:lnTo>
                  <a:pt x="68781" y="16162"/>
                </a:lnTo>
                <a:lnTo>
                  <a:pt x="71475" y="22807"/>
                </a:lnTo>
                <a:lnTo>
                  <a:pt x="75605" y="22807"/>
                </a:lnTo>
                <a:lnTo>
                  <a:pt x="75438" y="13468"/>
                </a:lnTo>
                <a:lnTo>
                  <a:pt x="74169" y="3950"/>
                </a:lnTo>
                <a:lnTo>
                  <a:pt x="74169" y="0"/>
                </a:lnTo>
                <a:close/>
              </a:path>
            </a:pathLst>
          </a:custGeom>
          <a:solidFill>
            <a:srgbClr val="000000"/>
          </a:solidFill>
        </p:spPr>
        <p:txBody>
          <a:bodyPr wrap="square" lIns="0" tIns="0" rIns="0" bIns="0" rtlCol="0"/>
          <a:lstStyle/>
          <a:p>
            <a:endParaRPr/>
          </a:p>
        </p:txBody>
      </p:sp>
      <p:sp>
        <p:nvSpPr>
          <p:cNvPr id="130" name="object 130"/>
          <p:cNvSpPr/>
          <p:nvPr/>
        </p:nvSpPr>
        <p:spPr>
          <a:xfrm>
            <a:off x="4811560" y="3084811"/>
            <a:ext cx="78740" cy="104139"/>
          </a:xfrm>
          <a:custGeom>
            <a:avLst/>
            <a:gdLst/>
            <a:ahLst/>
            <a:cxnLst/>
            <a:rect l="l" t="t" r="r" b="b"/>
            <a:pathLst>
              <a:path w="78739" h="104139">
                <a:moveTo>
                  <a:pt x="43100" y="0"/>
                </a:moveTo>
                <a:lnTo>
                  <a:pt x="1436" y="0"/>
                </a:lnTo>
                <a:lnTo>
                  <a:pt x="1436" y="3950"/>
                </a:lnTo>
                <a:lnTo>
                  <a:pt x="13468" y="5387"/>
                </a:lnTo>
                <a:lnTo>
                  <a:pt x="14905" y="6644"/>
                </a:lnTo>
                <a:lnTo>
                  <a:pt x="14905" y="96974"/>
                </a:lnTo>
                <a:lnTo>
                  <a:pt x="13468" y="98231"/>
                </a:lnTo>
                <a:lnTo>
                  <a:pt x="0" y="99668"/>
                </a:lnTo>
                <a:lnTo>
                  <a:pt x="0" y="103619"/>
                </a:lnTo>
                <a:lnTo>
                  <a:pt x="72732" y="103619"/>
                </a:lnTo>
                <a:lnTo>
                  <a:pt x="74169" y="99668"/>
                </a:lnTo>
                <a:lnTo>
                  <a:pt x="74520" y="98231"/>
                </a:lnTo>
                <a:lnTo>
                  <a:pt x="35019" y="98231"/>
                </a:lnTo>
                <a:lnTo>
                  <a:pt x="32325" y="96974"/>
                </a:lnTo>
                <a:lnTo>
                  <a:pt x="29631" y="94281"/>
                </a:lnTo>
                <a:lnTo>
                  <a:pt x="28374" y="91587"/>
                </a:lnTo>
                <a:lnTo>
                  <a:pt x="28374" y="5387"/>
                </a:lnTo>
                <a:lnTo>
                  <a:pt x="29631" y="5387"/>
                </a:lnTo>
                <a:lnTo>
                  <a:pt x="43100" y="3950"/>
                </a:lnTo>
                <a:lnTo>
                  <a:pt x="43100" y="0"/>
                </a:lnTo>
                <a:close/>
              </a:path>
              <a:path w="78739" h="104139">
                <a:moveTo>
                  <a:pt x="74169" y="78118"/>
                </a:moveTo>
                <a:lnTo>
                  <a:pt x="71475" y="84763"/>
                </a:lnTo>
                <a:lnTo>
                  <a:pt x="68781" y="90150"/>
                </a:lnTo>
                <a:lnTo>
                  <a:pt x="66087" y="92844"/>
                </a:lnTo>
                <a:lnTo>
                  <a:pt x="61957" y="98231"/>
                </a:lnTo>
                <a:lnTo>
                  <a:pt x="74520" y="98231"/>
                </a:lnTo>
                <a:lnTo>
                  <a:pt x="78120" y="83506"/>
                </a:lnTo>
                <a:lnTo>
                  <a:pt x="78120" y="79375"/>
                </a:lnTo>
                <a:lnTo>
                  <a:pt x="74169" y="78118"/>
                </a:lnTo>
                <a:close/>
              </a:path>
            </a:pathLst>
          </a:custGeom>
          <a:solidFill>
            <a:srgbClr val="000000"/>
          </a:solidFill>
        </p:spPr>
        <p:txBody>
          <a:bodyPr wrap="square" lIns="0" tIns="0" rIns="0" bIns="0" rtlCol="0"/>
          <a:lstStyle/>
          <a:p>
            <a:endParaRPr/>
          </a:p>
        </p:txBody>
      </p:sp>
      <p:sp>
        <p:nvSpPr>
          <p:cNvPr id="131" name="object 131"/>
          <p:cNvSpPr/>
          <p:nvPr/>
        </p:nvSpPr>
        <p:spPr>
          <a:xfrm>
            <a:off x="4934217" y="3087507"/>
            <a:ext cx="66040" cy="100965"/>
          </a:xfrm>
          <a:custGeom>
            <a:avLst/>
            <a:gdLst/>
            <a:ahLst/>
            <a:cxnLst/>
            <a:rect l="l" t="t" r="r" b="b"/>
            <a:pathLst>
              <a:path w="66039" h="100964">
                <a:moveTo>
                  <a:pt x="54280" y="10774"/>
                </a:moveTo>
                <a:lnTo>
                  <a:pt x="26937" y="10774"/>
                </a:lnTo>
                <a:lnTo>
                  <a:pt x="34960" y="12023"/>
                </a:lnTo>
                <a:lnTo>
                  <a:pt x="40878" y="15780"/>
                </a:lnTo>
                <a:lnTo>
                  <a:pt x="44540" y="22063"/>
                </a:lnTo>
                <a:lnTo>
                  <a:pt x="45794" y="30888"/>
                </a:lnTo>
                <a:lnTo>
                  <a:pt x="43962" y="41778"/>
                </a:lnTo>
                <a:lnTo>
                  <a:pt x="19243" y="77069"/>
                </a:lnTo>
                <a:lnTo>
                  <a:pt x="6257" y="91200"/>
                </a:lnTo>
                <a:lnTo>
                  <a:pt x="0" y="98231"/>
                </a:lnTo>
                <a:lnTo>
                  <a:pt x="0" y="100925"/>
                </a:lnTo>
                <a:lnTo>
                  <a:pt x="59263" y="100925"/>
                </a:lnTo>
                <a:lnTo>
                  <a:pt x="61957" y="94281"/>
                </a:lnTo>
                <a:lnTo>
                  <a:pt x="62718" y="90150"/>
                </a:lnTo>
                <a:lnTo>
                  <a:pt x="16162" y="90150"/>
                </a:lnTo>
                <a:lnTo>
                  <a:pt x="37713" y="65906"/>
                </a:lnTo>
                <a:lnTo>
                  <a:pt x="46762" y="55477"/>
                </a:lnTo>
                <a:lnTo>
                  <a:pt x="53539" y="45771"/>
                </a:lnTo>
                <a:lnTo>
                  <a:pt x="57790" y="36031"/>
                </a:lnTo>
                <a:lnTo>
                  <a:pt x="59263" y="25500"/>
                </a:lnTo>
                <a:lnTo>
                  <a:pt x="57125" y="14697"/>
                </a:lnTo>
                <a:lnTo>
                  <a:pt x="54280" y="10774"/>
                </a:lnTo>
                <a:close/>
              </a:path>
              <a:path w="66039" h="100964">
                <a:moveTo>
                  <a:pt x="60520" y="79375"/>
                </a:moveTo>
                <a:lnTo>
                  <a:pt x="56569" y="88893"/>
                </a:lnTo>
                <a:lnTo>
                  <a:pt x="53875" y="90150"/>
                </a:lnTo>
                <a:lnTo>
                  <a:pt x="62718" y="90150"/>
                </a:lnTo>
                <a:lnTo>
                  <a:pt x="63214" y="87456"/>
                </a:lnTo>
                <a:lnTo>
                  <a:pt x="65908" y="80812"/>
                </a:lnTo>
                <a:lnTo>
                  <a:pt x="60520" y="79375"/>
                </a:lnTo>
                <a:close/>
              </a:path>
              <a:path w="66039" h="100964">
                <a:moveTo>
                  <a:pt x="32325" y="0"/>
                </a:moveTo>
                <a:lnTo>
                  <a:pt x="22807" y="0"/>
                </a:lnTo>
                <a:lnTo>
                  <a:pt x="16162" y="3950"/>
                </a:lnTo>
                <a:lnTo>
                  <a:pt x="10775" y="9338"/>
                </a:lnTo>
                <a:lnTo>
                  <a:pt x="1257" y="21549"/>
                </a:lnTo>
                <a:lnTo>
                  <a:pt x="5387" y="25500"/>
                </a:lnTo>
                <a:lnTo>
                  <a:pt x="8906" y="20396"/>
                </a:lnTo>
                <a:lnTo>
                  <a:pt x="13603" y="15646"/>
                </a:lnTo>
                <a:lnTo>
                  <a:pt x="19580" y="12141"/>
                </a:lnTo>
                <a:lnTo>
                  <a:pt x="26937" y="10774"/>
                </a:lnTo>
                <a:lnTo>
                  <a:pt x="54280" y="10774"/>
                </a:lnTo>
                <a:lnTo>
                  <a:pt x="51316" y="6689"/>
                </a:lnTo>
                <a:lnTo>
                  <a:pt x="42747" y="1711"/>
                </a:lnTo>
                <a:lnTo>
                  <a:pt x="32325" y="0"/>
                </a:lnTo>
                <a:close/>
              </a:path>
            </a:pathLst>
          </a:custGeom>
          <a:solidFill>
            <a:srgbClr val="000000"/>
          </a:solidFill>
        </p:spPr>
        <p:txBody>
          <a:bodyPr wrap="square" lIns="0" tIns="0" rIns="0" bIns="0" rtlCol="0"/>
          <a:lstStyle/>
          <a:p>
            <a:endParaRPr/>
          </a:p>
        </p:txBody>
      </p:sp>
      <p:sp>
        <p:nvSpPr>
          <p:cNvPr id="132" name="object 132"/>
          <p:cNvSpPr/>
          <p:nvPr/>
        </p:nvSpPr>
        <p:spPr>
          <a:xfrm>
            <a:off x="5012337" y="3087507"/>
            <a:ext cx="64769" cy="104139"/>
          </a:xfrm>
          <a:custGeom>
            <a:avLst/>
            <a:gdLst/>
            <a:ahLst/>
            <a:cxnLst/>
            <a:rect l="l" t="t" r="r" b="b"/>
            <a:pathLst>
              <a:path w="64770" h="104139">
                <a:moveTo>
                  <a:pt x="32325" y="0"/>
                </a:moveTo>
                <a:lnTo>
                  <a:pt x="17046" y="4764"/>
                </a:lnTo>
                <a:lnTo>
                  <a:pt x="7071" y="16970"/>
                </a:lnTo>
                <a:lnTo>
                  <a:pt x="1641" y="33486"/>
                </a:lnTo>
                <a:lnTo>
                  <a:pt x="0" y="51181"/>
                </a:lnTo>
                <a:lnTo>
                  <a:pt x="1641" y="70132"/>
                </a:lnTo>
                <a:lnTo>
                  <a:pt x="7071" y="86963"/>
                </a:lnTo>
                <a:lnTo>
                  <a:pt x="17046" y="99011"/>
                </a:lnTo>
                <a:lnTo>
                  <a:pt x="32325" y="103619"/>
                </a:lnTo>
                <a:lnTo>
                  <a:pt x="47604" y="98633"/>
                </a:lnTo>
                <a:lnTo>
                  <a:pt x="47920" y="98231"/>
                </a:lnTo>
                <a:lnTo>
                  <a:pt x="32325" y="98231"/>
                </a:lnTo>
                <a:lnTo>
                  <a:pt x="23696" y="94087"/>
                </a:lnTo>
                <a:lnTo>
                  <a:pt x="17846" y="83259"/>
                </a:lnTo>
                <a:lnTo>
                  <a:pt x="14521" y="68154"/>
                </a:lnTo>
                <a:lnTo>
                  <a:pt x="13468" y="51181"/>
                </a:lnTo>
                <a:lnTo>
                  <a:pt x="14319" y="34103"/>
                </a:lnTo>
                <a:lnTo>
                  <a:pt x="17307" y="18946"/>
                </a:lnTo>
                <a:lnTo>
                  <a:pt x="23090" y="8098"/>
                </a:lnTo>
                <a:lnTo>
                  <a:pt x="32325" y="3950"/>
                </a:lnTo>
                <a:lnTo>
                  <a:pt x="45483" y="3950"/>
                </a:lnTo>
                <a:lnTo>
                  <a:pt x="32325" y="0"/>
                </a:lnTo>
                <a:close/>
              </a:path>
              <a:path w="64770" h="104139">
                <a:moveTo>
                  <a:pt x="45483" y="3950"/>
                </a:moveTo>
                <a:lnTo>
                  <a:pt x="32325" y="3950"/>
                </a:lnTo>
                <a:lnTo>
                  <a:pt x="41484" y="8098"/>
                </a:lnTo>
                <a:lnTo>
                  <a:pt x="47276" y="18946"/>
                </a:lnTo>
                <a:lnTo>
                  <a:pt x="50306" y="34103"/>
                </a:lnTo>
                <a:lnTo>
                  <a:pt x="51182" y="51181"/>
                </a:lnTo>
                <a:lnTo>
                  <a:pt x="50306" y="68154"/>
                </a:lnTo>
                <a:lnTo>
                  <a:pt x="47276" y="83259"/>
                </a:lnTo>
                <a:lnTo>
                  <a:pt x="41484" y="94087"/>
                </a:lnTo>
                <a:lnTo>
                  <a:pt x="32325" y="98231"/>
                </a:lnTo>
                <a:lnTo>
                  <a:pt x="47920" y="98231"/>
                </a:lnTo>
                <a:lnTo>
                  <a:pt x="57579" y="85952"/>
                </a:lnTo>
                <a:lnTo>
                  <a:pt x="63009" y="68996"/>
                </a:lnTo>
                <a:lnTo>
                  <a:pt x="64651" y="51181"/>
                </a:lnTo>
                <a:lnTo>
                  <a:pt x="63009" y="32956"/>
                </a:lnTo>
                <a:lnTo>
                  <a:pt x="57579" y="16499"/>
                </a:lnTo>
                <a:lnTo>
                  <a:pt x="47604" y="4587"/>
                </a:lnTo>
                <a:lnTo>
                  <a:pt x="45483" y="3950"/>
                </a:lnTo>
                <a:close/>
              </a:path>
            </a:pathLst>
          </a:custGeom>
          <a:solidFill>
            <a:srgbClr val="000000"/>
          </a:solidFill>
        </p:spPr>
        <p:txBody>
          <a:bodyPr wrap="square" lIns="0" tIns="0" rIns="0" bIns="0" rtlCol="0"/>
          <a:lstStyle/>
          <a:p>
            <a:endParaRPr/>
          </a:p>
        </p:txBody>
      </p:sp>
      <p:sp>
        <p:nvSpPr>
          <p:cNvPr id="133" name="object 133"/>
          <p:cNvSpPr/>
          <p:nvPr/>
        </p:nvSpPr>
        <p:spPr>
          <a:xfrm>
            <a:off x="5093153" y="3087507"/>
            <a:ext cx="64769" cy="104139"/>
          </a:xfrm>
          <a:custGeom>
            <a:avLst/>
            <a:gdLst/>
            <a:ahLst/>
            <a:cxnLst/>
            <a:rect l="l" t="t" r="r" b="b"/>
            <a:pathLst>
              <a:path w="64770" h="104139">
                <a:moveTo>
                  <a:pt x="32325" y="0"/>
                </a:moveTo>
                <a:lnTo>
                  <a:pt x="17046" y="4764"/>
                </a:lnTo>
                <a:lnTo>
                  <a:pt x="7071" y="16970"/>
                </a:lnTo>
                <a:lnTo>
                  <a:pt x="1641" y="33486"/>
                </a:lnTo>
                <a:lnTo>
                  <a:pt x="0" y="51181"/>
                </a:lnTo>
                <a:lnTo>
                  <a:pt x="1641" y="70132"/>
                </a:lnTo>
                <a:lnTo>
                  <a:pt x="7071" y="86963"/>
                </a:lnTo>
                <a:lnTo>
                  <a:pt x="17046" y="99011"/>
                </a:lnTo>
                <a:lnTo>
                  <a:pt x="32325" y="103619"/>
                </a:lnTo>
                <a:lnTo>
                  <a:pt x="47604" y="98633"/>
                </a:lnTo>
                <a:lnTo>
                  <a:pt x="47920" y="98231"/>
                </a:lnTo>
                <a:lnTo>
                  <a:pt x="32325" y="98231"/>
                </a:lnTo>
                <a:lnTo>
                  <a:pt x="23696" y="94087"/>
                </a:lnTo>
                <a:lnTo>
                  <a:pt x="17846" y="83259"/>
                </a:lnTo>
                <a:lnTo>
                  <a:pt x="14521" y="68154"/>
                </a:lnTo>
                <a:lnTo>
                  <a:pt x="13468" y="51181"/>
                </a:lnTo>
                <a:lnTo>
                  <a:pt x="14344" y="34103"/>
                </a:lnTo>
                <a:lnTo>
                  <a:pt x="17374" y="18946"/>
                </a:lnTo>
                <a:lnTo>
                  <a:pt x="23166" y="8098"/>
                </a:lnTo>
                <a:lnTo>
                  <a:pt x="32325" y="3950"/>
                </a:lnTo>
                <a:lnTo>
                  <a:pt x="45483" y="3950"/>
                </a:lnTo>
                <a:lnTo>
                  <a:pt x="32325" y="0"/>
                </a:lnTo>
                <a:close/>
              </a:path>
              <a:path w="64770" h="104139">
                <a:moveTo>
                  <a:pt x="45483" y="3950"/>
                </a:moveTo>
                <a:lnTo>
                  <a:pt x="32325" y="3950"/>
                </a:lnTo>
                <a:lnTo>
                  <a:pt x="41560" y="8098"/>
                </a:lnTo>
                <a:lnTo>
                  <a:pt x="47343" y="18946"/>
                </a:lnTo>
                <a:lnTo>
                  <a:pt x="50331" y="34103"/>
                </a:lnTo>
                <a:lnTo>
                  <a:pt x="51182" y="51181"/>
                </a:lnTo>
                <a:lnTo>
                  <a:pt x="50331" y="68154"/>
                </a:lnTo>
                <a:lnTo>
                  <a:pt x="47343" y="83259"/>
                </a:lnTo>
                <a:lnTo>
                  <a:pt x="41560" y="94087"/>
                </a:lnTo>
                <a:lnTo>
                  <a:pt x="32325" y="98231"/>
                </a:lnTo>
                <a:lnTo>
                  <a:pt x="47920" y="98231"/>
                </a:lnTo>
                <a:lnTo>
                  <a:pt x="57579" y="85952"/>
                </a:lnTo>
                <a:lnTo>
                  <a:pt x="63009" y="68996"/>
                </a:lnTo>
                <a:lnTo>
                  <a:pt x="64651" y="51181"/>
                </a:lnTo>
                <a:lnTo>
                  <a:pt x="63009" y="32956"/>
                </a:lnTo>
                <a:lnTo>
                  <a:pt x="57579" y="16499"/>
                </a:lnTo>
                <a:lnTo>
                  <a:pt x="47604" y="4587"/>
                </a:lnTo>
                <a:lnTo>
                  <a:pt x="45483" y="3950"/>
                </a:lnTo>
                <a:close/>
              </a:path>
            </a:pathLst>
          </a:custGeom>
          <a:solidFill>
            <a:srgbClr val="000000"/>
          </a:solidFill>
        </p:spPr>
        <p:txBody>
          <a:bodyPr wrap="square" lIns="0" tIns="0" rIns="0" bIns="0" rtlCol="0"/>
          <a:lstStyle/>
          <a:p>
            <a:endParaRPr/>
          </a:p>
        </p:txBody>
      </p:sp>
      <p:sp>
        <p:nvSpPr>
          <p:cNvPr id="134" name="object 134"/>
          <p:cNvSpPr/>
          <p:nvPr/>
        </p:nvSpPr>
        <p:spPr>
          <a:xfrm>
            <a:off x="6030771" y="2978318"/>
            <a:ext cx="43180" cy="102870"/>
          </a:xfrm>
          <a:custGeom>
            <a:avLst/>
            <a:gdLst/>
            <a:ahLst/>
            <a:cxnLst/>
            <a:rect l="l" t="t" r="r" b="b"/>
            <a:pathLst>
              <a:path w="43179" h="102869">
                <a:moveTo>
                  <a:pt x="28374" y="0"/>
                </a:moveTo>
                <a:lnTo>
                  <a:pt x="21264" y="2828"/>
                </a:lnTo>
                <a:lnTo>
                  <a:pt x="14187" y="5118"/>
                </a:lnTo>
                <a:lnTo>
                  <a:pt x="7110" y="6869"/>
                </a:lnTo>
                <a:lnTo>
                  <a:pt x="0" y="8081"/>
                </a:lnTo>
                <a:lnTo>
                  <a:pt x="0" y="12211"/>
                </a:lnTo>
                <a:lnTo>
                  <a:pt x="6824" y="13468"/>
                </a:lnTo>
                <a:lnTo>
                  <a:pt x="14905" y="13468"/>
                </a:lnTo>
                <a:lnTo>
                  <a:pt x="14905" y="96974"/>
                </a:lnTo>
                <a:lnTo>
                  <a:pt x="0" y="98411"/>
                </a:lnTo>
                <a:lnTo>
                  <a:pt x="0" y="102362"/>
                </a:lnTo>
                <a:lnTo>
                  <a:pt x="43100" y="102362"/>
                </a:lnTo>
                <a:lnTo>
                  <a:pt x="43100" y="98411"/>
                </a:lnTo>
                <a:lnTo>
                  <a:pt x="28374" y="96974"/>
                </a:lnTo>
                <a:lnTo>
                  <a:pt x="28374" y="0"/>
                </a:lnTo>
                <a:close/>
              </a:path>
            </a:pathLst>
          </a:custGeom>
          <a:solidFill>
            <a:srgbClr val="000000"/>
          </a:solidFill>
        </p:spPr>
        <p:txBody>
          <a:bodyPr wrap="square" lIns="0" tIns="0" rIns="0" bIns="0" rtlCol="0"/>
          <a:lstStyle/>
          <a:p>
            <a:endParaRPr/>
          </a:p>
        </p:txBody>
      </p:sp>
      <p:sp>
        <p:nvSpPr>
          <p:cNvPr id="135" name="object 135"/>
          <p:cNvSpPr/>
          <p:nvPr/>
        </p:nvSpPr>
        <p:spPr>
          <a:xfrm>
            <a:off x="6083391" y="2978318"/>
            <a:ext cx="66675" cy="102870"/>
          </a:xfrm>
          <a:custGeom>
            <a:avLst/>
            <a:gdLst/>
            <a:ahLst/>
            <a:cxnLst/>
            <a:rect l="l" t="t" r="r" b="b"/>
            <a:pathLst>
              <a:path w="66675" h="102869">
                <a:moveTo>
                  <a:pt x="53667" y="10774"/>
                </a:moveTo>
                <a:lnTo>
                  <a:pt x="26937" y="10774"/>
                </a:lnTo>
                <a:lnTo>
                  <a:pt x="35036" y="12248"/>
                </a:lnTo>
                <a:lnTo>
                  <a:pt x="40945" y="16499"/>
                </a:lnTo>
                <a:lnTo>
                  <a:pt x="44565" y="23275"/>
                </a:lnTo>
                <a:lnTo>
                  <a:pt x="45794" y="32324"/>
                </a:lnTo>
                <a:lnTo>
                  <a:pt x="43964" y="43012"/>
                </a:lnTo>
                <a:lnTo>
                  <a:pt x="19597" y="78486"/>
                </a:lnTo>
                <a:lnTo>
                  <a:pt x="0" y="98411"/>
                </a:lnTo>
                <a:lnTo>
                  <a:pt x="0" y="102362"/>
                </a:lnTo>
                <a:lnTo>
                  <a:pt x="59263" y="102362"/>
                </a:lnTo>
                <a:lnTo>
                  <a:pt x="61957" y="94281"/>
                </a:lnTo>
                <a:lnTo>
                  <a:pt x="62811" y="90330"/>
                </a:lnTo>
                <a:lnTo>
                  <a:pt x="16162" y="90330"/>
                </a:lnTo>
                <a:lnTo>
                  <a:pt x="37713" y="66086"/>
                </a:lnTo>
                <a:lnTo>
                  <a:pt x="46762" y="55777"/>
                </a:lnTo>
                <a:lnTo>
                  <a:pt x="53539" y="46512"/>
                </a:lnTo>
                <a:lnTo>
                  <a:pt x="57790" y="37246"/>
                </a:lnTo>
                <a:lnTo>
                  <a:pt x="59263" y="26937"/>
                </a:lnTo>
                <a:lnTo>
                  <a:pt x="57150" y="15909"/>
                </a:lnTo>
                <a:lnTo>
                  <a:pt x="53667" y="10774"/>
                </a:lnTo>
                <a:close/>
              </a:path>
              <a:path w="66675" h="102869">
                <a:moveTo>
                  <a:pt x="60700" y="79555"/>
                </a:moveTo>
                <a:lnTo>
                  <a:pt x="56569" y="90330"/>
                </a:lnTo>
                <a:lnTo>
                  <a:pt x="62811" y="90330"/>
                </a:lnTo>
                <a:lnTo>
                  <a:pt x="63393" y="87636"/>
                </a:lnTo>
                <a:lnTo>
                  <a:pt x="66087" y="80812"/>
                </a:lnTo>
                <a:lnTo>
                  <a:pt x="60700" y="79555"/>
                </a:lnTo>
                <a:close/>
              </a:path>
              <a:path w="66675" h="102869">
                <a:moveTo>
                  <a:pt x="32325" y="0"/>
                </a:moveTo>
                <a:lnTo>
                  <a:pt x="22987" y="0"/>
                </a:lnTo>
                <a:lnTo>
                  <a:pt x="16162" y="4130"/>
                </a:lnTo>
                <a:lnTo>
                  <a:pt x="10775" y="9517"/>
                </a:lnTo>
                <a:lnTo>
                  <a:pt x="1257" y="22986"/>
                </a:lnTo>
                <a:lnTo>
                  <a:pt x="5387" y="25680"/>
                </a:lnTo>
                <a:lnTo>
                  <a:pt x="8982" y="21078"/>
                </a:lnTo>
                <a:lnTo>
                  <a:pt x="13671" y="16207"/>
                </a:lnTo>
                <a:lnTo>
                  <a:pt x="19605" y="12346"/>
                </a:lnTo>
                <a:lnTo>
                  <a:pt x="26937" y="10774"/>
                </a:lnTo>
                <a:lnTo>
                  <a:pt x="53667" y="10774"/>
                </a:lnTo>
                <a:lnTo>
                  <a:pt x="51384" y="7407"/>
                </a:lnTo>
                <a:lnTo>
                  <a:pt x="42822" y="1936"/>
                </a:lnTo>
                <a:lnTo>
                  <a:pt x="32325" y="0"/>
                </a:lnTo>
                <a:close/>
              </a:path>
            </a:pathLst>
          </a:custGeom>
          <a:solidFill>
            <a:srgbClr val="000000"/>
          </a:solidFill>
        </p:spPr>
        <p:txBody>
          <a:bodyPr wrap="square" lIns="0" tIns="0" rIns="0" bIns="0" rtlCol="0"/>
          <a:lstStyle/>
          <a:p>
            <a:endParaRPr/>
          </a:p>
        </p:txBody>
      </p:sp>
      <p:sp>
        <p:nvSpPr>
          <p:cNvPr id="136" name="object 136"/>
          <p:cNvSpPr/>
          <p:nvPr/>
        </p:nvSpPr>
        <p:spPr>
          <a:xfrm>
            <a:off x="6161509" y="2975627"/>
            <a:ext cx="106680" cy="110489"/>
          </a:xfrm>
          <a:custGeom>
            <a:avLst/>
            <a:gdLst/>
            <a:ahLst/>
            <a:cxnLst/>
            <a:rect l="l" t="t" r="r" b="b"/>
            <a:pathLst>
              <a:path w="106679" h="110489">
                <a:moveTo>
                  <a:pt x="82250" y="0"/>
                </a:moveTo>
                <a:lnTo>
                  <a:pt x="17599" y="106492"/>
                </a:lnTo>
                <a:lnTo>
                  <a:pt x="22987" y="110443"/>
                </a:lnTo>
                <a:lnTo>
                  <a:pt x="87638" y="4130"/>
                </a:lnTo>
                <a:lnTo>
                  <a:pt x="82250" y="0"/>
                </a:lnTo>
                <a:close/>
              </a:path>
              <a:path w="106679" h="110489">
                <a:moveTo>
                  <a:pt x="83507" y="48487"/>
                </a:moveTo>
                <a:lnTo>
                  <a:pt x="72370" y="51223"/>
                </a:lnTo>
                <a:lnTo>
                  <a:pt x="64853" y="58252"/>
                </a:lnTo>
                <a:lnTo>
                  <a:pt x="60601" y="67806"/>
                </a:lnTo>
                <a:lnTo>
                  <a:pt x="59263" y="78118"/>
                </a:lnTo>
                <a:lnTo>
                  <a:pt x="60601" y="87703"/>
                </a:lnTo>
                <a:lnTo>
                  <a:pt x="64853" y="96885"/>
                </a:lnTo>
                <a:lnTo>
                  <a:pt x="72370" y="103776"/>
                </a:lnTo>
                <a:lnTo>
                  <a:pt x="83507" y="106492"/>
                </a:lnTo>
                <a:lnTo>
                  <a:pt x="93917" y="103776"/>
                </a:lnTo>
                <a:lnTo>
                  <a:pt x="95384" y="102362"/>
                </a:lnTo>
                <a:lnTo>
                  <a:pt x="83507" y="102362"/>
                </a:lnTo>
                <a:lnTo>
                  <a:pt x="77081" y="99710"/>
                </a:lnTo>
                <a:lnTo>
                  <a:pt x="73450" y="93270"/>
                </a:lnTo>
                <a:lnTo>
                  <a:pt x="71840" y="85315"/>
                </a:lnTo>
                <a:lnTo>
                  <a:pt x="71475" y="78118"/>
                </a:lnTo>
                <a:lnTo>
                  <a:pt x="71840" y="70390"/>
                </a:lnTo>
                <a:lnTo>
                  <a:pt x="73450" y="62494"/>
                </a:lnTo>
                <a:lnTo>
                  <a:pt x="77081" y="56349"/>
                </a:lnTo>
                <a:lnTo>
                  <a:pt x="83507" y="53874"/>
                </a:lnTo>
                <a:lnTo>
                  <a:pt x="96613" y="53874"/>
                </a:lnTo>
                <a:lnTo>
                  <a:pt x="93917" y="51223"/>
                </a:lnTo>
                <a:lnTo>
                  <a:pt x="83507" y="48487"/>
                </a:lnTo>
                <a:close/>
              </a:path>
              <a:path w="106679" h="110489">
                <a:moveTo>
                  <a:pt x="96613" y="53874"/>
                </a:moveTo>
                <a:lnTo>
                  <a:pt x="83507" y="53874"/>
                </a:lnTo>
                <a:lnTo>
                  <a:pt x="89206" y="56526"/>
                </a:lnTo>
                <a:lnTo>
                  <a:pt x="92464" y="62966"/>
                </a:lnTo>
                <a:lnTo>
                  <a:pt x="93937" y="70921"/>
                </a:lnTo>
                <a:lnTo>
                  <a:pt x="94282" y="78118"/>
                </a:lnTo>
                <a:lnTo>
                  <a:pt x="93937" y="84785"/>
                </a:lnTo>
                <a:lnTo>
                  <a:pt x="92464" y="92799"/>
                </a:lnTo>
                <a:lnTo>
                  <a:pt x="89206" y="99533"/>
                </a:lnTo>
                <a:lnTo>
                  <a:pt x="83507" y="102362"/>
                </a:lnTo>
                <a:lnTo>
                  <a:pt x="95384" y="102362"/>
                </a:lnTo>
                <a:lnTo>
                  <a:pt x="101062" y="96885"/>
                </a:lnTo>
                <a:lnTo>
                  <a:pt x="105175" y="87703"/>
                </a:lnTo>
                <a:lnTo>
                  <a:pt x="106494" y="78118"/>
                </a:lnTo>
                <a:lnTo>
                  <a:pt x="105175" y="67806"/>
                </a:lnTo>
                <a:lnTo>
                  <a:pt x="101062" y="58252"/>
                </a:lnTo>
                <a:lnTo>
                  <a:pt x="96613" y="53874"/>
                </a:lnTo>
                <a:close/>
              </a:path>
              <a:path w="106679" h="110489">
                <a:moveTo>
                  <a:pt x="22987" y="2693"/>
                </a:moveTo>
                <a:lnTo>
                  <a:pt x="12576" y="5429"/>
                </a:lnTo>
                <a:lnTo>
                  <a:pt x="5432" y="12458"/>
                </a:lnTo>
                <a:lnTo>
                  <a:pt x="1318" y="22012"/>
                </a:lnTo>
                <a:lnTo>
                  <a:pt x="0" y="32324"/>
                </a:lnTo>
                <a:lnTo>
                  <a:pt x="1318" y="41910"/>
                </a:lnTo>
                <a:lnTo>
                  <a:pt x="5432" y="51091"/>
                </a:lnTo>
                <a:lnTo>
                  <a:pt x="12576" y="57982"/>
                </a:lnTo>
                <a:lnTo>
                  <a:pt x="22987" y="60699"/>
                </a:lnTo>
                <a:lnTo>
                  <a:pt x="33369" y="57982"/>
                </a:lnTo>
                <a:lnTo>
                  <a:pt x="34822" y="56568"/>
                </a:lnTo>
                <a:lnTo>
                  <a:pt x="22987" y="56568"/>
                </a:lnTo>
                <a:lnTo>
                  <a:pt x="17287" y="53917"/>
                </a:lnTo>
                <a:lnTo>
                  <a:pt x="14030" y="47477"/>
                </a:lnTo>
                <a:lnTo>
                  <a:pt x="12557" y="39522"/>
                </a:lnTo>
                <a:lnTo>
                  <a:pt x="12211" y="32324"/>
                </a:lnTo>
                <a:lnTo>
                  <a:pt x="12557" y="25127"/>
                </a:lnTo>
                <a:lnTo>
                  <a:pt x="14030" y="17172"/>
                </a:lnTo>
                <a:lnTo>
                  <a:pt x="17287" y="10732"/>
                </a:lnTo>
                <a:lnTo>
                  <a:pt x="22987" y="8081"/>
                </a:lnTo>
                <a:lnTo>
                  <a:pt x="36041" y="8081"/>
                </a:lnTo>
                <a:lnTo>
                  <a:pt x="33369" y="5429"/>
                </a:lnTo>
                <a:lnTo>
                  <a:pt x="22987" y="2693"/>
                </a:lnTo>
                <a:close/>
              </a:path>
              <a:path w="106679" h="110489">
                <a:moveTo>
                  <a:pt x="36041" y="8081"/>
                </a:moveTo>
                <a:lnTo>
                  <a:pt x="22987" y="8081"/>
                </a:lnTo>
                <a:lnTo>
                  <a:pt x="29412" y="10732"/>
                </a:lnTo>
                <a:lnTo>
                  <a:pt x="33043" y="17172"/>
                </a:lnTo>
                <a:lnTo>
                  <a:pt x="34654" y="25127"/>
                </a:lnTo>
                <a:lnTo>
                  <a:pt x="35019" y="32324"/>
                </a:lnTo>
                <a:lnTo>
                  <a:pt x="34654" y="39522"/>
                </a:lnTo>
                <a:lnTo>
                  <a:pt x="33043" y="47477"/>
                </a:lnTo>
                <a:lnTo>
                  <a:pt x="29412" y="53917"/>
                </a:lnTo>
                <a:lnTo>
                  <a:pt x="22987" y="56568"/>
                </a:lnTo>
                <a:lnTo>
                  <a:pt x="34822" y="56568"/>
                </a:lnTo>
                <a:lnTo>
                  <a:pt x="40451" y="51091"/>
                </a:lnTo>
                <a:lnTo>
                  <a:pt x="44503" y="41910"/>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137" name="object 137"/>
          <p:cNvSpPr/>
          <p:nvPr/>
        </p:nvSpPr>
        <p:spPr>
          <a:xfrm>
            <a:off x="6553548" y="2979755"/>
            <a:ext cx="70485" cy="100965"/>
          </a:xfrm>
          <a:custGeom>
            <a:avLst/>
            <a:gdLst/>
            <a:ahLst/>
            <a:cxnLst/>
            <a:rect l="l" t="t" r="r" b="b"/>
            <a:pathLst>
              <a:path w="70484" h="100964">
                <a:moveTo>
                  <a:pt x="55312" y="72731"/>
                </a:moveTo>
                <a:lnTo>
                  <a:pt x="41843" y="72731"/>
                </a:lnTo>
                <a:lnTo>
                  <a:pt x="41843" y="95538"/>
                </a:lnTo>
                <a:lnTo>
                  <a:pt x="28374" y="96974"/>
                </a:lnTo>
                <a:lnTo>
                  <a:pt x="28374" y="100925"/>
                </a:lnTo>
                <a:lnTo>
                  <a:pt x="68781" y="100925"/>
                </a:lnTo>
                <a:lnTo>
                  <a:pt x="68781" y="96974"/>
                </a:lnTo>
                <a:lnTo>
                  <a:pt x="55312" y="95538"/>
                </a:lnTo>
                <a:lnTo>
                  <a:pt x="55312" y="72731"/>
                </a:lnTo>
                <a:close/>
              </a:path>
              <a:path w="70484" h="100964">
                <a:moveTo>
                  <a:pt x="55312" y="0"/>
                </a:moveTo>
                <a:lnTo>
                  <a:pt x="48488" y="0"/>
                </a:lnTo>
                <a:lnTo>
                  <a:pt x="36366" y="16583"/>
                </a:lnTo>
                <a:lnTo>
                  <a:pt x="12122" y="50760"/>
                </a:lnTo>
                <a:lnTo>
                  <a:pt x="0" y="67343"/>
                </a:lnTo>
                <a:lnTo>
                  <a:pt x="0" y="72731"/>
                </a:lnTo>
                <a:lnTo>
                  <a:pt x="70038" y="72731"/>
                </a:lnTo>
                <a:lnTo>
                  <a:pt x="70038" y="64649"/>
                </a:lnTo>
                <a:lnTo>
                  <a:pt x="10775" y="64649"/>
                </a:lnTo>
                <a:lnTo>
                  <a:pt x="18660" y="51941"/>
                </a:lnTo>
                <a:lnTo>
                  <a:pt x="26309" y="40024"/>
                </a:lnTo>
                <a:lnTo>
                  <a:pt x="33958" y="28612"/>
                </a:lnTo>
                <a:lnTo>
                  <a:pt x="41843" y="17419"/>
                </a:lnTo>
                <a:lnTo>
                  <a:pt x="55312" y="17419"/>
                </a:lnTo>
                <a:lnTo>
                  <a:pt x="55312" y="0"/>
                </a:lnTo>
                <a:close/>
              </a:path>
              <a:path w="70484" h="100964">
                <a:moveTo>
                  <a:pt x="55312" y="17419"/>
                </a:moveTo>
                <a:lnTo>
                  <a:pt x="41843" y="17419"/>
                </a:lnTo>
                <a:lnTo>
                  <a:pt x="41843" y="64649"/>
                </a:lnTo>
                <a:lnTo>
                  <a:pt x="55312" y="64649"/>
                </a:lnTo>
                <a:lnTo>
                  <a:pt x="55312" y="17419"/>
                </a:lnTo>
                <a:close/>
              </a:path>
            </a:pathLst>
          </a:custGeom>
          <a:solidFill>
            <a:srgbClr val="000000"/>
          </a:solidFill>
        </p:spPr>
        <p:txBody>
          <a:bodyPr wrap="square" lIns="0" tIns="0" rIns="0" bIns="0" rtlCol="0"/>
          <a:lstStyle/>
          <a:p>
            <a:endParaRPr/>
          </a:p>
        </p:txBody>
      </p:sp>
      <p:sp>
        <p:nvSpPr>
          <p:cNvPr id="138" name="object 138"/>
          <p:cNvSpPr/>
          <p:nvPr/>
        </p:nvSpPr>
        <p:spPr>
          <a:xfrm>
            <a:off x="6633102" y="2981012"/>
            <a:ext cx="66040" cy="101600"/>
          </a:xfrm>
          <a:custGeom>
            <a:avLst/>
            <a:gdLst/>
            <a:ahLst/>
            <a:cxnLst/>
            <a:rect l="l" t="t" r="r" b="b"/>
            <a:pathLst>
              <a:path w="66040" h="101600">
                <a:moveTo>
                  <a:pt x="61601" y="10774"/>
                </a:moveTo>
                <a:lnTo>
                  <a:pt x="55132" y="10774"/>
                </a:lnTo>
                <a:lnTo>
                  <a:pt x="44548" y="33200"/>
                </a:lnTo>
                <a:lnTo>
                  <a:pt x="33088" y="55760"/>
                </a:lnTo>
                <a:lnTo>
                  <a:pt x="20888" y="78051"/>
                </a:lnTo>
                <a:lnTo>
                  <a:pt x="8081" y="99668"/>
                </a:lnTo>
                <a:lnTo>
                  <a:pt x="8081" y="101105"/>
                </a:lnTo>
                <a:lnTo>
                  <a:pt x="20113" y="99668"/>
                </a:lnTo>
                <a:lnTo>
                  <a:pt x="31486" y="75228"/>
                </a:lnTo>
                <a:lnTo>
                  <a:pt x="54636" y="25876"/>
                </a:lnTo>
                <a:lnTo>
                  <a:pt x="61601" y="10774"/>
                </a:lnTo>
                <a:close/>
              </a:path>
              <a:path w="66040" h="101600">
                <a:moveTo>
                  <a:pt x="64651" y="0"/>
                </a:moveTo>
                <a:lnTo>
                  <a:pt x="2693" y="0"/>
                </a:lnTo>
                <a:lnTo>
                  <a:pt x="2693" y="6824"/>
                </a:lnTo>
                <a:lnTo>
                  <a:pt x="1257" y="13468"/>
                </a:lnTo>
                <a:lnTo>
                  <a:pt x="0" y="22986"/>
                </a:lnTo>
                <a:lnTo>
                  <a:pt x="5387" y="22986"/>
                </a:lnTo>
                <a:lnTo>
                  <a:pt x="8081" y="12211"/>
                </a:lnTo>
                <a:lnTo>
                  <a:pt x="9338" y="10774"/>
                </a:lnTo>
                <a:lnTo>
                  <a:pt x="61601" y="10774"/>
                </a:lnTo>
                <a:lnTo>
                  <a:pt x="65908" y="1436"/>
                </a:lnTo>
                <a:lnTo>
                  <a:pt x="64651" y="0"/>
                </a:lnTo>
                <a:close/>
              </a:path>
            </a:pathLst>
          </a:custGeom>
          <a:solidFill>
            <a:srgbClr val="000000"/>
          </a:solidFill>
        </p:spPr>
        <p:txBody>
          <a:bodyPr wrap="square" lIns="0" tIns="0" rIns="0" bIns="0" rtlCol="0"/>
          <a:lstStyle/>
          <a:p>
            <a:endParaRPr/>
          </a:p>
        </p:txBody>
      </p:sp>
      <p:sp>
        <p:nvSpPr>
          <p:cNvPr id="139" name="object 139"/>
          <p:cNvSpPr/>
          <p:nvPr/>
        </p:nvSpPr>
        <p:spPr>
          <a:xfrm>
            <a:off x="6711222" y="2975627"/>
            <a:ext cx="106680" cy="110489"/>
          </a:xfrm>
          <a:custGeom>
            <a:avLst/>
            <a:gdLst/>
            <a:ahLst/>
            <a:cxnLst/>
            <a:rect l="l" t="t" r="r" b="b"/>
            <a:pathLst>
              <a:path w="106679" h="110489">
                <a:moveTo>
                  <a:pt x="82250" y="0"/>
                </a:moveTo>
                <a:lnTo>
                  <a:pt x="17419" y="106492"/>
                </a:lnTo>
                <a:lnTo>
                  <a:pt x="22807" y="110443"/>
                </a:lnTo>
                <a:lnTo>
                  <a:pt x="87638" y="4130"/>
                </a:lnTo>
                <a:lnTo>
                  <a:pt x="82250" y="0"/>
                </a:lnTo>
                <a:close/>
              </a:path>
              <a:path w="106679" h="110489">
                <a:moveTo>
                  <a:pt x="83507" y="48487"/>
                </a:moveTo>
                <a:lnTo>
                  <a:pt x="72900" y="51223"/>
                </a:lnTo>
                <a:lnTo>
                  <a:pt x="65324" y="58252"/>
                </a:lnTo>
                <a:lnTo>
                  <a:pt x="60778" y="67806"/>
                </a:lnTo>
                <a:lnTo>
                  <a:pt x="59263" y="78118"/>
                </a:lnTo>
                <a:lnTo>
                  <a:pt x="60778" y="87703"/>
                </a:lnTo>
                <a:lnTo>
                  <a:pt x="65324" y="96885"/>
                </a:lnTo>
                <a:lnTo>
                  <a:pt x="72900" y="103776"/>
                </a:lnTo>
                <a:lnTo>
                  <a:pt x="83507" y="106492"/>
                </a:lnTo>
                <a:lnTo>
                  <a:pt x="93917" y="103776"/>
                </a:lnTo>
                <a:lnTo>
                  <a:pt x="95384" y="102362"/>
                </a:lnTo>
                <a:lnTo>
                  <a:pt x="83507" y="102362"/>
                </a:lnTo>
                <a:lnTo>
                  <a:pt x="77081" y="99710"/>
                </a:lnTo>
                <a:lnTo>
                  <a:pt x="73450" y="93270"/>
                </a:lnTo>
                <a:lnTo>
                  <a:pt x="71840" y="85315"/>
                </a:lnTo>
                <a:lnTo>
                  <a:pt x="71475" y="78118"/>
                </a:lnTo>
                <a:lnTo>
                  <a:pt x="71840" y="70390"/>
                </a:lnTo>
                <a:lnTo>
                  <a:pt x="73450" y="62494"/>
                </a:lnTo>
                <a:lnTo>
                  <a:pt x="77081" y="56349"/>
                </a:lnTo>
                <a:lnTo>
                  <a:pt x="83507" y="53874"/>
                </a:lnTo>
                <a:lnTo>
                  <a:pt x="96613" y="53874"/>
                </a:lnTo>
                <a:lnTo>
                  <a:pt x="93917" y="51223"/>
                </a:lnTo>
                <a:lnTo>
                  <a:pt x="83507" y="48487"/>
                </a:lnTo>
                <a:close/>
              </a:path>
              <a:path w="106679" h="110489">
                <a:moveTo>
                  <a:pt x="96613" y="53874"/>
                </a:moveTo>
                <a:lnTo>
                  <a:pt x="83507" y="53874"/>
                </a:lnTo>
                <a:lnTo>
                  <a:pt x="89206" y="56526"/>
                </a:lnTo>
                <a:lnTo>
                  <a:pt x="92464" y="62966"/>
                </a:lnTo>
                <a:lnTo>
                  <a:pt x="93937" y="70921"/>
                </a:lnTo>
                <a:lnTo>
                  <a:pt x="94282" y="78118"/>
                </a:lnTo>
                <a:lnTo>
                  <a:pt x="93937" y="84785"/>
                </a:lnTo>
                <a:lnTo>
                  <a:pt x="92464" y="92799"/>
                </a:lnTo>
                <a:lnTo>
                  <a:pt x="89206" y="99533"/>
                </a:lnTo>
                <a:lnTo>
                  <a:pt x="83507" y="102362"/>
                </a:lnTo>
                <a:lnTo>
                  <a:pt x="95384" y="102362"/>
                </a:lnTo>
                <a:lnTo>
                  <a:pt x="101062" y="96885"/>
                </a:lnTo>
                <a:lnTo>
                  <a:pt x="105175" y="87703"/>
                </a:lnTo>
                <a:lnTo>
                  <a:pt x="106494" y="78118"/>
                </a:lnTo>
                <a:lnTo>
                  <a:pt x="105175" y="67806"/>
                </a:lnTo>
                <a:lnTo>
                  <a:pt x="101062" y="58252"/>
                </a:lnTo>
                <a:lnTo>
                  <a:pt x="96613" y="53874"/>
                </a:lnTo>
                <a:close/>
              </a:path>
              <a:path w="106679" h="110489">
                <a:moveTo>
                  <a:pt x="22807" y="2693"/>
                </a:moveTo>
                <a:lnTo>
                  <a:pt x="12425" y="5429"/>
                </a:lnTo>
                <a:lnTo>
                  <a:pt x="5342" y="12458"/>
                </a:lnTo>
                <a:lnTo>
                  <a:pt x="1290" y="22012"/>
                </a:lnTo>
                <a:lnTo>
                  <a:pt x="0" y="32324"/>
                </a:lnTo>
                <a:lnTo>
                  <a:pt x="1290" y="41910"/>
                </a:lnTo>
                <a:lnTo>
                  <a:pt x="5342" y="51091"/>
                </a:lnTo>
                <a:lnTo>
                  <a:pt x="12425" y="57982"/>
                </a:lnTo>
                <a:lnTo>
                  <a:pt x="22807" y="60699"/>
                </a:lnTo>
                <a:lnTo>
                  <a:pt x="33217" y="57982"/>
                </a:lnTo>
                <a:lnTo>
                  <a:pt x="34683" y="56568"/>
                </a:lnTo>
                <a:lnTo>
                  <a:pt x="22807" y="56568"/>
                </a:lnTo>
                <a:lnTo>
                  <a:pt x="17184" y="53917"/>
                </a:lnTo>
                <a:lnTo>
                  <a:pt x="13917" y="47477"/>
                </a:lnTo>
                <a:lnTo>
                  <a:pt x="12402" y="39522"/>
                </a:lnTo>
                <a:lnTo>
                  <a:pt x="12032" y="32324"/>
                </a:lnTo>
                <a:lnTo>
                  <a:pt x="12402" y="25127"/>
                </a:lnTo>
                <a:lnTo>
                  <a:pt x="13917" y="17172"/>
                </a:lnTo>
                <a:lnTo>
                  <a:pt x="17184" y="10732"/>
                </a:lnTo>
                <a:lnTo>
                  <a:pt x="22807" y="8081"/>
                </a:lnTo>
                <a:lnTo>
                  <a:pt x="35912" y="8081"/>
                </a:lnTo>
                <a:lnTo>
                  <a:pt x="33217" y="5429"/>
                </a:lnTo>
                <a:lnTo>
                  <a:pt x="22807" y="2693"/>
                </a:lnTo>
                <a:close/>
              </a:path>
              <a:path w="106679" h="110489">
                <a:moveTo>
                  <a:pt x="35912" y="8081"/>
                </a:moveTo>
                <a:lnTo>
                  <a:pt x="22807" y="8081"/>
                </a:lnTo>
                <a:lnTo>
                  <a:pt x="29261" y="10732"/>
                </a:lnTo>
                <a:lnTo>
                  <a:pt x="32954" y="17172"/>
                </a:lnTo>
                <a:lnTo>
                  <a:pt x="34626" y="25127"/>
                </a:lnTo>
                <a:lnTo>
                  <a:pt x="35019" y="32324"/>
                </a:lnTo>
                <a:lnTo>
                  <a:pt x="34626" y="39522"/>
                </a:lnTo>
                <a:lnTo>
                  <a:pt x="32954" y="47477"/>
                </a:lnTo>
                <a:lnTo>
                  <a:pt x="29261" y="53917"/>
                </a:lnTo>
                <a:lnTo>
                  <a:pt x="22807" y="56568"/>
                </a:lnTo>
                <a:lnTo>
                  <a:pt x="34683" y="56568"/>
                </a:lnTo>
                <a:lnTo>
                  <a:pt x="40362" y="51091"/>
                </a:lnTo>
                <a:lnTo>
                  <a:pt x="44475" y="41910"/>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140" name="object 140"/>
          <p:cNvSpPr/>
          <p:nvPr/>
        </p:nvSpPr>
        <p:spPr>
          <a:xfrm>
            <a:off x="7310683" y="2993224"/>
            <a:ext cx="66675" cy="100965"/>
          </a:xfrm>
          <a:custGeom>
            <a:avLst/>
            <a:gdLst/>
            <a:ahLst/>
            <a:cxnLst/>
            <a:rect l="l" t="t" r="r" b="b"/>
            <a:pathLst>
              <a:path w="66675" h="100964">
                <a:moveTo>
                  <a:pt x="54161" y="10774"/>
                </a:moveTo>
                <a:lnTo>
                  <a:pt x="26937" y="10774"/>
                </a:lnTo>
                <a:lnTo>
                  <a:pt x="35036" y="12248"/>
                </a:lnTo>
                <a:lnTo>
                  <a:pt x="40945" y="16499"/>
                </a:lnTo>
                <a:lnTo>
                  <a:pt x="44565" y="23275"/>
                </a:lnTo>
                <a:lnTo>
                  <a:pt x="45794" y="32324"/>
                </a:lnTo>
                <a:lnTo>
                  <a:pt x="44186" y="42404"/>
                </a:lnTo>
                <a:lnTo>
                  <a:pt x="20658" y="78205"/>
                </a:lnTo>
                <a:lnTo>
                  <a:pt x="0" y="98231"/>
                </a:lnTo>
                <a:lnTo>
                  <a:pt x="0" y="100925"/>
                </a:lnTo>
                <a:lnTo>
                  <a:pt x="60700" y="100925"/>
                </a:lnTo>
                <a:lnTo>
                  <a:pt x="61957" y="94281"/>
                </a:lnTo>
                <a:lnTo>
                  <a:pt x="62826" y="90150"/>
                </a:lnTo>
                <a:lnTo>
                  <a:pt x="16162" y="90150"/>
                </a:lnTo>
                <a:lnTo>
                  <a:pt x="39149" y="65906"/>
                </a:lnTo>
                <a:lnTo>
                  <a:pt x="47974" y="55499"/>
                </a:lnTo>
                <a:lnTo>
                  <a:pt x="54257" y="45950"/>
                </a:lnTo>
                <a:lnTo>
                  <a:pt x="58014" y="36637"/>
                </a:lnTo>
                <a:lnTo>
                  <a:pt x="59263" y="26937"/>
                </a:lnTo>
                <a:lnTo>
                  <a:pt x="57172" y="15303"/>
                </a:lnTo>
                <a:lnTo>
                  <a:pt x="54161" y="10774"/>
                </a:lnTo>
                <a:close/>
              </a:path>
              <a:path w="66675" h="100964">
                <a:moveTo>
                  <a:pt x="61957" y="79375"/>
                </a:moveTo>
                <a:lnTo>
                  <a:pt x="56569" y="88893"/>
                </a:lnTo>
                <a:lnTo>
                  <a:pt x="55312" y="90150"/>
                </a:lnTo>
                <a:lnTo>
                  <a:pt x="62826" y="90150"/>
                </a:lnTo>
                <a:lnTo>
                  <a:pt x="63393" y="87456"/>
                </a:lnTo>
                <a:lnTo>
                  <a:pt x="66087" y="80812"/>
                </a:lnTo>
                <a:lnTo>
                  <a:pt x="61957" y="79375"/>
                </a:lnTo>
                <a:close/>
              </a:path>
              <a:path w="66675" h="100964">
                <a:moveTo>
                  <a:pt x="33762" y="0"/>
                </a:moveTo>
                <a:lnTo>
                  <a:pt x="24244" y="0"/>
                </a:lnTo>
                <a:lnTo>
                  <a:pt x="16162" y="3950"/>
                </a:lnTo>
                <a:lnTo>
                  <a:pt x="10775" y="9338"/>
                </a:lnTo>
                <a:lnTo>
                  <a:pt x="2693" y="22807"/>
                </a:lnTo>
                <a:lnTo>
                  <a:pt x="5387" y="25500"/>
                </a:lnTo>
                <a:lnTo>
                  <a:pt x="8982" y="20396"/>
                </a:lnTo>
                <a:lnTo>
                  <a:pt x="13671" y="15646"/>
                </a:lnTo>
                <a:lnTo>
                  <a:pt x="19605" y="12141"/>
                </a:lnTo>
                <a:lnTo>
                  <a:pt x="26937" y="10774"/>
                </a:lnTo>
                <a:lnTo>
                  <a:pt x="54161" y="10774"/>
                </a:lnTo>
                <a:lnTo>
                  <a:pt x="51563" y="6869"/>
                </a:lnTo>
                <a:lnTo>
                  <a:pt x="43428" y="1734"/>
                </a:lnTo>
                <a:lnTo>
                  <a:pt x="33762" y="0"/>
                </a:lnTo>
                <a:close/>
              </a:path>
            </a:pathLst>
          </a:custGeom>
          <a:solidFill>
            <a:srgbClr val="000000"/>
          </a:solidFill>
        </p:spPr>
        <p:txBody>
          <a:bodyPr wrap="square" lIns="0" tIns="0" rIns="0" bIns="0" rtlCol="0"/>
          <a:lstStyle/>
          <a:p>
            <a:endParaRPr/>
          </a:p>
        </p:txBody>
      </p:sp>
      <p:sp>
        <p:nvSpPr>
          <p:cNvPr id="141" name="object 141"/>
          <p:cNvSpPr/>
          <p:nvPr/>
        </p:nvSpPr>
        <p:spPr>
          <a:xfrm>
            <a:off x="7387547" y="2993226"/>
            <a:ext cx="60960" cy="104139"/>
          </a:xfrm>
          <a:custGeom>
            <a:avLst/>
            <a:gdLst/>
            <a:ahLst/>
            <a:cxnLst/>
            <a:rect l="l" t="t" r="r" b="b"/>
            <a:pathLst>
              <a:path w="60959" h="104139">
                <a:moveTo>
                  <a:pt x="6644" y="86199"/>
                </a:moveTo>
                <a:lnTo>
                  <a:pt x="5387" y="86199"/>
                </a:lnTo>
                <a:lnTo>
                  <a:pt x="3950" y="87456"/>
                </a:lnTo>
                <a:lnTo>
                  <a:pt x="2693" y="87456"/>
                </a:lnTo>
                <a:lnTo>
                  <a:pt x="134" y="90016"/>
                </a:lnTo>
                <a:lnTo>
                  <a:pt x="0" y="95538"/>
                </a:lnTo>
                <a:lnTo>
                  <a:pt x="2693" y="98231"/>
                </a:lnTo>
                <a:lnTo>
                  <a:pt x="5387" y="99668"/>
                </a:lnTo>
                <a:lnTo>
                  <a:pt x="12032" y="103619"/>
                </a:lnTo>
                <a:lnTo>
                  <a:pt x="18856" y="103619"/>
                </a:lnTo>
                <a:lnTo>
                  <a:pt x="29940" y="101514"/>
                </a:lnTo>
                <a:lnTo>
                  <a:pt x="42413" y="95538"/>
                </a:lnTo>
                <a:lnTo>
                  <a:pt x="17419" y="95538"/>
                </a:lnTo>
                <a:lnTo>
                  <a:pt x="12032" y="90150"/>
                </a:lnTo>
                <a:lnTo>
                  <a:pt x="8081" y="87456"/>
                </a:lnTo>
                <a:lnTo>
                  <a:pt x="6644" y="86199"/>
                </a:lnTo>
                <a:close/>
              </a:path>
              <a:path w="60959" h="104139">
                <a:moveTo>
                  <a:pt x="54848" y="49744"/>
                </a:moveTo>
                <a:lnTo>
                  <a:pt x="26937" y="49744"/>
                </a:lnTo>
                <a:lnTo>
                  <a:pt x="34048" y="51040"/>
                </a:lnTo>
                <a:lnTo>
                  <a:pt x="40586" y="54997"/>
                </a:lnTo>
                <a:lnTo>
                  <a:pt x="45373" y="61714"/>
                </a:lnTo>
                <a:lnTo>
                  <a:pt x="47231" y="71294"/>
                </a:lnTo>
                <a:lnTo>
                  <a:pt x="45575" y="82507"/>
                </a:lnTo>
                <a:lnTo>
                  <a:pt x="41125" y="90016"/>
                </a:lnTo>
                <a:lnTo>
                  <a:pt x="34654" y="94224"/>
                </a:lnTo>
                <a:lnTo>
                  <a:pt x="26937" y="95538"/>
                </a:lnTo>
                <a:lnTo>
                  <a:pt x="42413" y="95538"/>
                </a:lnTo>
                <a:lnTo>
                  <a:pt x="43819" y="94864"/>
                </a:lnTo>
                <a:lnTo>
                  <a:pt x="55677" y="83163"/>
                </a:lnTo>
                <a:lnTo>
                  <a:pt x="60700" y="65906"/>
                </a:lnTo>
                <a:lnTo>
                  <a:pt x="59204" y="57225"/>
                </a:lnTo>
                <a:lnTo>
                  <a:pt x="54848" y="49744"/>
                </a:lnTo>
                <a:close/>
              </a:path>
              <a:path w="60959" h="104139">
                <a:moveTo>
                  <a:pt x="49998" y="9338"/>
                </a:moveTo>
                <a:lnTo>
                  <a:pt x="35019" y="9338"/>
                </a:lnTo>
                <a:lnTo>
                  <a:pt x="40406" y="14725"/>
                </a:lnTo>
                <a:lnTo>
                  <a:pt x="40406" y="24243"/>
                </a:lnTo>
                <a:lnTo>
                  <a:pt x="38490" y="32327"/>
                </a:lnTo>
                <a:lnTo>
                  <a:pt x="33156" y="38677"/>
                </a:lnTo>
                <a:lnTo>
                  <a:pt x="25027" y="43512"/>
                </a:lnTo>
                <a:lnTo>
                  <a:pt x="14726" y="47050"/>
                </a:lnTo>
                <a:lnTo>
                  <a:pt x="16162" y="51181"/>
                </a:lnTo>
                <a:lnTo>
                  <a:pt x="18856" y="51181"/>
                </a:lnTo>
                <a:lnTo>
                  <a:pt x="22807" y="49744"/>
                </a:lnTo>
                <a:lnTo>
                  <a:pt x="54848" y="49744"/>
                </a:lnTo>
                <a:lnTo>
                  <a:pt x="47593" y="43835"/>
                </a:lnTo>
                <a:lnTo>
                  <a:pt x="37713" y="40406"/>
                </a:lnTo>
                <a:lnTo>
                  <a:pt x="43100" y="37712"/>
                </a:lnTo>
                <a:lnTo>
                  <a:pt x="47231" y="33582"/>
                </a:lnTo>
                <a:lnTo>
                  <a:pt x="49924" y="32324"/>
                </a:lnTo>
                <a:lnTo>
                  <a:pt x="52618" y="28194"/>
                </a:lnTo>
                <a:lnTo>
                  <a:pt x="53875" y="25500"/>
                </a:lnTo>
                <a:lnTo>
                  <a:pt x="53875" y="21549"/>
                </a:lnTo>
                <a:lnTo>
                  <a:pt x="52380" y="13030"/>
                </a:lnTo>
                <a:lnTo>
                  <a:pt x="49998" y="9338"/>
                </a:lnTo>
                <a:close/>
              </a:path>
              <a:path w="60959" h="104139">
                <a:moveTo>
                  <a:pt x="30888" y="0"/>
                </a:moveTo>
                <a:lnTo>
                  <a:pt x="22807" y="0"/>
                </a:lnTo>
                <a:lnTo>
                  <a:pt x="14726" y="3950"/>
                </a:lnTo>
                <a:lnTo>
                  <a:pt x="10775" y="9338"/>
                </a:lnTo>
                <a:lnTo>
                  <a:pt x="3950" y="18856"/>
                </a:lnTo>
                <a:lnTo>
                  <a:pt x="6644" y="21549"/>
                </a:lnTo>
                <a:lnTo>
                  <a:pt x="10775" y="16162"/>
                </a:lnTo>
                <a:lnTo>
                  <a:pt x="17419" y="9338"/>
                </a:lnTo>
                <a:lnTo>
                  <a:pt x="49998" y="9338"/>
                </a:lnTo>
                <a:lnTo>
                  <a:pt x="47971" y="6195"/>
                </a:lnTo>
                <a:lnTo>
                  <a:pt x="40768" y="1649"/>
                </a:lnTo>
                <a:lnTo>
                  <a:pt x="30888" y="0"/>
                </a:lnTo>
                <a:close/>
              </a:path>
            </a:pathLst>
          </a:custGeom>
          <a:solidFill>
            <a:srgbClr val="000000"/>
          </a:solidFill>
        </p:spPr>
        <p:txBody>
          <a:bodyPr wrap="square" lIns="0" tIns="0" rIns="0" bIns="0" rtlCol="0"/>
          <a:lstStyle/>
          <a:p>
            <a:endParaRPr/>
          </a:p>
        </p:txBody>
      </p:sp>
      <p:sp>
        <p:nvSpPr>
          <p:cNvPr id="142" name="object 142"/>
          <p:cNvSpPr/>
          <p:nvPr/>
        </p:nvSpPr>
        <p:spPr>
          <a:xfrm>
            <a:off x="7487217" y="3022857"/>
            <a:ext cx="123189" cy="71755"/>
          </a:xfrm>
          <a:custGeom>
            <a:avLst/>
            <a:gdLst/>
            <a:ahLst/>
            <a:cxnLst/>
            <a:rect l="l" t="t" r="r" b="b"/>
            <a:pathLst>
              <a:path w="123190" h="71755">
                <a:moveTo>
                  <a:pt x="33762" y="67343"/>
                </a:moveTo>
                <a:lnTo>
                  <a:pt x="0" y="67343"/>
                </a:lnTo>
                <a:lnTo>
                  <a:pt x="0" y="71294"/>
                </a:lnTo>
                <a:lnTo>
                  <a:pt x="33762" y="71294"/>
                </a:lnTo>
                <a:lnTo>
                  <a:pt x="33762" y="67343"/>
                </a:lnTo>
                <a:close/>
              </a:path>
              <a:path w="123190" h="71755">
                <a:moveTo>
                  <a:pt x="78120" y="67343"/>
                </a:moveTo>
                <a:lnTo>
                  <a:pt x="44537" y="67343"/>
                </a:lnTo>
                <a:lnTo>
                  <a:pt x="44537" y="71294"/>
                </a:lnTo>
                <a:lnTo>
                  <a:pt x="78120" y="71294"/>
                </a:lnTo>
                <a:lnTo>
                  <a:pt x="78120" y="67343"/>
                </a:lnTo>
                <a:close/>
              </a:path>
              <a:path w="123190" h="71755">
                <a:moveTo>
                  <a:pt x="122657" y="67343"/>
                </a:moveTo>
                <a:lnTo>
                  <a:pt x="88895" y="67343"/>
                </a:lnTo>
                <a:lnTo>
                  <a:pt x="88895" y="71294"/>
                </a:lnTo>
                <a:lnTo>
                  <a:pt x="122657" y="71294"/>
                </a:lnTo>
                <a:lnTo>
                  <a:pt x="122657" y="67343"/>
                </a:lnTo>
                <a:close/>
              </a:path>
              <a:path w="123190" h="71755">
                <a:moveTo>
                  <a:pt x="24244" y="0"/>
                </a:moveTo>
                <a:lnTo>
                  <a:pt x="8081" y="5387"/>
                </a:lnTo>
                <a:lnTo>
                  <a:pt x="1436" y="6644"/>
                </a:lnTo>
                <a:lnTo>
                  <a:pt x="1436" y="9338"/>
                </a:lnTo>
                <a:lnTo>
                  <a:pt x="10775" y="10774"/>
                </a:lnTo>
                <a:lnTo>
                  <a:pt x="10775" y="65906"/>
                </a:lnTo>
                <a:lnTo>
                  <a:pt x="9518" y="67343"/>
                </a:lnTo>
                <a:lnTo>
                  <a:pt x="25680" y="67343"/>
                </a:lnTo>
                <a:lnTo>
                  <a:pt x="24244" y="65906"/>
                </a:lnTo>
                <a:lnTo>
                  <a:pt x="24244" y="17419"/>
                </a:lnTo>
                <a:lnTo>
                  <a:pt x="28374" y="13468"/>
                </a:lnTo>
                <a:lnTo>
                  <a:pt x="30685" y="12032"/>
                </a:lnTo>
                <a:lnTo>
                  <a:pt x="24244" y="12032"/>
                </a:lnTo>
                <a:lnTo>
                  <a:pt x="24244" y="0"/>
                </a:lnTo>
                <a:close/>
              </a:path>
              <a:path w="123190" h="71755">
                <a:moveTo>
                  <a:pt x="64710" y="9338"/>
                </a:moveTo>
                <a:lnTo>
                  <a:pt x="51182" y="9338"/>
                </a:lnTo>
                <a:lnTo>
                  <a:pt x="55312" y="16162"/>
                </a:lnTo>
                <a:lnTo>
                  <a:pt x="55312" y="65906"/>
                </a:lnTo>
                <a:lnTo>
                  <a:pt x="53875" y="67343"/>
                </a:lnTo>
                <a:lnTo>
                  <a:pt x="70038" y="67343"/>
                </a:lnTo>
                <a:lnTo>
                  <a:pt x="68781" y="65906"/>
                </a:lnTo>
                <a:lnTo>
                  <a:pt x="68781" y="21549"/>
                </a:lnTo>
                <a:lnTo>
                  <a:pt x="67344" y="20113"/>
                </a:lnTo>
                <a:lnTo>
                  <a:pt x="67344" y="17419"/>
                </a:lnTo>
                <a:lnTo>
                  <a:pt x="74169" y="13468"/>
                </a:lnTo>
                <a:lnTo>
                  <a:pt x="66087" y="13468"/>
                </a:lnTo>
                <a:lnTo>
                  <a:pt x="64710" y="9338"/>
                </a:lnTo>
                <a:close/>
              </a:path>
              <a:path w="123190" h="71755">
                <a:moveTo>
                  <a:pt x="107826" y="9338"/>
                </a:moveTo>
                <a:lnTo>
                  <a:pt x="95719" y="9338"/>
                </a:lnTo>
                <a:lnTo>
                  <a:pt x="99670" y="16162"/>
                </a:lnTo>
                <a:lnTo>
                  <a:pt x="99670" y="65906"/>
                </a:lnTo>
                <a:lnTo>
                  <a:pt x="98413" y="67343"/>
                </a:lnTo>
                <a:lnTo>
                  <a:pt x="113139" y="67343"/>
                </a:lnTo>
                <a:lnTo>
                  <a:pt x="111882" y="65906"/>
                </a:lnTo>
                <a:lnTo>
                  <a:pt x="111882" y="24243"/>
                </a:lnTo>
                <a:lnTo>
                  <a:pt x="110428" y="14167"/>
                </a:lnTo>
                <a:lnTo>
                  <a:pt x="107826" y="9338"/>
                </a:lnTo>
                <a:close/>
              </a:path>
              <a:path w="123190" h="71755">
                <a:moveTo>
                  <a:pt x="91588" y="0"/>
                </a:moveTo>
                <a:lnTo>
                  <a:pt x="87638" y="0"/>
                </a:lnTo>
                <a:lnTo>
                  <a:pt x="83507" y="1257"/>
                </a:lnTo>
                <a:lnTo>
                  <a:pt x="79556" y="3950"/>
                </a:lnTo>
                <a:lnTo>
                  <a:pt x="75426" y="6644"/>
                </a:lnTo>
                <a:lnTo>
                  <a:pt x="71475" y="9338"/>
                </a:lnTo>
                <a:lnTo>
                  <a:pt x="66087" y="13468"/>
                </a:lnTo>
                <a:lnTo>
                  <a:pt x="74169" y="13468"/>
                </a:lnTo>
                <a:lnTo>
                  <a:pt x="79556" y="9338"/>
                </a:lnTo>
                <a:lnTo>
                  <a:pt x="107826" y="9338"/>
                </a:lnTo>
                <a:lnTo>
                  <a:pt x="106315" y="6532"/>
                </a:lnTo>
                <a:lnTo>
                  <a:pt x="99911" y="1692"/>
                </a:lnTo>
                <a:lnTo>
                  <a:pt x="91588" y="0"/>
                </a:lnTo>
                <a:close/>
              </a:path>
              <a:path w="123190" h="71755">
                <a:moveTo>
                  <a:pt x="56569" y="0"/>
                </a:moveTo>
                <a:lnTo>
                  <a:pt x="43100" y="0"/>
                </a:lnTo>
                <a:lnTo>
                  <a:pt x="40406" y="1257"/>
                </a:lnTo>
                <a:lnTo>
                  <a:pt x="35019" y="3950"/>
                </a:lnTo>
                <a:lnTo>
                  <a:pt x="31068" y="8081"/>
                </a:lnTo>
                <a:lnTo>
                  <a:pt x="26937" y="10774"/>
                </a:lnTo>
                <a:lnTo>
                  <a:pt x="24244" y="12032"/>
                </a:lnTo>
                <a:lnTo>
                  <a:pt x="30685" y="12032"/>
                </a:lnTo>
                <a:lnTo>
                  <a:pt x="35019" y="9338"/>
                </a:lnTo>
                <a:lnTo>
                  <a:pt x="64710" y="9338"/>
                </a:lnTo>
                <a:lnTo>
                  <a:pt x="63393" y="5387"/>
                </a:lnTo>
                <a:lnTo>
                  <a:pt x="56569" y="0"/>
                </a:lnTo>
                <a:close/>
              </a:path>
            </a:pathLst>
          </a:custGeom>
          <a:solidFill>
            <a:srgbClr val="000000"/>
          </a:solidFill>
        </p:spPr>
        <p:txBody>
          <a:bodyPr wrap="square" lIns="0" tIns="0" rIns="0" bIns="0" rtlCol="0"/>
          <a:lstStyle/>
          <a:p>
            <a:endParaRPr/>
          </a:p>
        </p:txBody>
      </p:sp>
      <p:sp>
        <p:nvSpPr>
          <p:cNvPr id="143" name="object 143"/>
          <p:cNvSpPr/>
          <p:nvPr/>
        </p:nvSpPr>
        <p:spPr>
          <a:xfrm>
            <a:off x="7619212" y="3022856"/>
            <a:ext cx="70485" cy="74295"/>
          </a:xfrm>
          <a:custGeom>
            <a:avLst/>
            <a:gdLst/>
            <a:ahLst/>
            <a:cxnLst/>
            <a:rect l="l" t="t" r="r" b="b"/>
            <a:pathLst>
              <a:path w="70484" h="74294">
                <a:moveTo>
                  <a:pt x="35019" y="0"/>
                </a:moveTo>
                <a:lnTo>
                  <a:pt x="23334" y="2300"/>
                </a:lnTo>
                <a:lnTo>
                  <a:pt x="11987" y="9383"/>
                </a:lnTo>
                <a:lnTo>
                  <a:pt x="3400" y="21516"/>
                </a:lnTo>
                <a:lnTo>
                  <a:pt x="0" y="38969"/>
                </a:lnTo>
                <a:lnTo>
                  <a:pt x="2441" y="51865"/>
                </a:lnTo>
                <a:lnTo>
                  <a:pt x="9428" y="63078"/>
                </a:lnTo>
                <a:lnTo>
                  <a:pt x="20455" y="70991"/>
                </a:lnTo>
                <a:lnTo>
                  <a:pt x="35019" y="73988"/>
                </a:lnTo>
                <a:lnTo>
                  <a:pt x="47309" y="71706"/>
                </a:lnTo>
                <a:lnTo>
                  <a:pt x="52355" y="68600"/>
                </a:lnTo>
                <a:lnTo>
                  <a:pt x="37713" y="68600"/>
                </a:lnTo>
                <a:lnTo>
                  <a:pt x="28467" y="65982"/>
                </a:lnTo>
                <a:lnTo>
                  <a:pt x="21258" y="58701"/>
                </a:lnTo>
                <a:lnTo>
                  <a:pt x="16575" y="47614"/>
                </a:lnTo>
                <a:lnTo>
                  <a:pt x="14905" y="33582"/>
                </a:lnTo>
                <a:lnTo>
                  <a:pt x="16513" y="21221"/>
                </a:lnTo>
                <a:lnTo>
                  <a:pt x="20764" y="12413"/>
                </a:lnTo>
                <a:lnTo>
                  <a:pt x="26800" y="7141"/>
                </a:lnTo>
                <a:lnTo>
                  <a:pt x="33762" y="5387"/>
                </a:lnTo>
                <a:lnTo>
                  <a:pt x="52694" y="5387"/>
                </a:lnTo>
                <a:lnTo>
                  <a:pt x="49052" y="2839"/>
                </a:lnTo>
                <a:lnTo>
                  <a:pt x="35019" y="0"/>
                </a:lnTo>
                <a:close/>
              </a:path>
              <a:path w="70484" h="74294">
                <a:moveTo>
                  <a:pt x="52694" y="5387"/>
                </a:moveTo>
                <a:lnTo>
                  <a:pt x="33762" y="5387"/>
                </a:lnTo>
                <a:lnTo>
                  <a:pt x="42811" y="7983"/>
                </a:lnTo>
                <a:lnTo>
                  <a:pt x="49588" y="15107"/>
                </a:lnTo>
                <a:lnTo>
                  <a:pt x="53839" y="25767"/>
                </a:lnTo>
                <a:lnTo>
                  <a:pt x="55312" y="38969"/>
                </a:lnTo>
                <a:lnTo>
                  <a:pt x="53901" y="53296"/>
                </a:lnTo>
                <a:lnTo>
                  <a:pt x="50082" y="62405"/>
                </a:lnTo>
                <a:lnTo>
                  <a:pt x="44478" y="67203"/>
                </a:lnTo>
                <a:lnTo>
                  <a:pt x="37713" y="68600"/>
                </a:lnTo>
                <a:lnTo>
                  <a:pt x="52355" y="68600"/>
                </a:lnTo>
                <a:lnTo>
                  <a:pt x="58590" y="64762"/>
                </a:lnTo>
                <a:lnTo>
                  <a:pt x="66839" y="53002"/>
                </a:lnTo>
                <a:lnTo>
                  <a:pt x="70038" y="36275"/>
                </a:lnTo>
                <a:lnTo>
                  <a:pt x="67420" y="22122"/>
                </a:lnTo>
                <a:lnTo>
                  <a:pt x="60138" y="10595"/>
                </a:lnTo>
                <a:lnTo>
                  <a:pt x="52694" y="5387"/>
                </a:lnTo>
                <a:close/>
              </a:path>
            </a:pathLst>
          </a:custGeom>
          <a:solidFill>
            <a:srgbClr val="000000"/>
          </a:solidFill>
        </p:spPr>
        <p:txBody>
          <a:bodyPr wrap="square" lIns="0" tIns="0" rIns="0" bIns="0" rtlCol="0"/>
          <a:lstStyle/>
          <a:p>
            <a:endParaRPr/>
          </a:p>
        </p:txBody>
      </p:sp>
      <p:sp>
        <p:nvSpPr>
          <p:cNvPr id="144" name="object 144"/>
          <p:cNvSpPr/>
          <p:nvPr/>
        </p:nvSpPr>
        <p:spPr>
          <a:xfrm>
            <a:off x="8393947" y="2993226"/>
            <a:ext cx="60960" cy="104139"/>
          </a:xfrm>
          <a:custGeom>
            <a:avLst/>
            <a:gdLst/>
            <a:ahLst/>
            <a:cxnLst/>
            <a:rect l="l" t="t" r="r" b="b"/>
            <a:pathLst>
              <a:path w="60959" h="104139">
                <a:moveTo>
                  <a:pt x="6644" y="86199"/>
                </a:moveTo>
                <a:lnTo>
                  <a:pt x="5387" y="86199"/>
                </a:lnTo>
                <a:lnTo>
                  <a:pt x="3950" y="87456"/>
                </a:lnTo>
                <a:lnTo>
                  <a:pt x="2693" y="87456"/>
                </a:lnTo>
                <a:lnTo>
                  <a:pt x="134" y="90016"/>
                </a:lnTo>
                <a:lnTo>
                  <a:pt x="0" y="95538"/>
                </a:lnTo>
                <a:lnTo>
                  <a:pt x="2693" y="98231"/>
                </a:lnTo>
                <a:lnTo>
                  <a:pt x="5387" y="99668"/>
                </a:lnTo>
                <a:lnTo>
                  <a:pt x="12032" y="103619"/>
                </a:lnTo>
                <a:lnTo>
                  <a:pt x="18856" y="103619"/>
                </a:lnTo>
                <a:lnTo>
                  <a:pt x="29940" y="101514"/>
                </a:lnTo>
                <a:lnTo>
                  <a:pt x="42413" y="95538"/>
                </a:lnTo>
                <a:lnTo>
                  <a:pt x="17419" y="95538"/>
                </a:lnTo>
                <a:lnTo>
                  <a:pt x="12032" y="90150"/>
                </a:lnTo>
                <a:lnTo>
                  <a:pt x="8081" y="87456"/>
                </a:lnTo>
                <a:lnTo>
                  <a:pt x="6644" y="86199"/>
                </a:lnTo>
                <a:close/>
              </a:path>
              <a:path w="60959" h="104139">
                <a:moveTo>
                  <a:pt x="54848" y="49744"/>
                </a:moveTo>
                <a:lnTo>
                  <a:pt x="26937" y="49744"/>
                </a:lnTo>
                <a:lnTo>
                  <a:pt x="34020" y="51040"/>
                </a:lnTo>
                <a:lnTo>
                  <a:pt x="40496" y="54997"/>
                </a:lnTo>
                <a:lnTo>
                  <a:pt x="45222" y="61714"/>
                </a:lnTo>
                <a:lnTo>
                  <a:pt x="47051" y="71294"/>
                </a:lnTo>
                <a:lnTo>
                  <a:pt x="45424" y="82507"/>
                </a:lnTo>
                <a:lnTo>
                  <a:pt x="41035" y="90016"/>
                </a:lnTo>
                <a:lnTo>
                  <a:pt x="34626" y="94224"/>
                </a:lnTo>
                <a:lnTo>
                  <a:pt x="26937" y="95538"/>
                </a:lnTo>
                <a:lnTo>
                  <a:pt x="42413" y="95538"/>
                </a:lnTo>
                <a:lnTo>
                  <a:pt x="43819" y="94864"/>
                </a:lnTo>
                <a:lnTo>
                  <a:pt x="55677" y="83163"/>
                </a:lnTo>
                <a:lnTo>
                  <a:pt x="60700" y="65906"/>
                </a:lnTo>
                <a:lnTo>
                  <a:pt x="59204" y="57225"/>
                </a:lnTo>
                <a:lnTo>
                  <a:pt x="54848" y="49744"/>
                </a:lnTo>
                <a:close/>
              </a:path>
              <a:path w="60959" h="104139">
                <a:moveTo>
                  <a:pt x="49998" y="9338"/>
                </a:moveTo>
                <a:lnTo>
                  <a:pt x="35019" y="9338"/>
                </a:lnTo>
                <a:lnTo>
                  <a:pt x="40406" y="14725"/>
                </a:lnTo>
                <a:lnTo>
                  <a:pt x="40406" y="24243"/>
                </a:lnTo>
                <a:lnTo>
                  <a:pt x="38490" y="32327"/>
                </a:lnTo>
                <a:lnTo>
                  <a:pt x="33156" y="38677"/>
                </a:lnTo>
                <a:lnTo>
                  <a:pt x="25027" y="43512"/>
                </a:lnTo>
                <a:lnTo>
                  <a:pt x="14726" y="47050"/>
                </a:lnTo>
                <a:lnTo>
                  <a:pt x="16162" y="51181"/>
                </a:lnTo>
                <a:lnTo>
                  <a:pt x="18856" y="51181"/>
                </a:lnTo>
                <a:lnTo>
                  <a:pt x="22807" y="49744"/>
                </a:lnTo>
                <a:lnTo>
                  <a:pt x="54848" y="49744"/>
                </a:lnTo>
                <a:lnTo>
                  <a:pt x="47593" y="43835"/>
                </a:lnTo>
                <a:lnTo>
                  <a:pt x="37713" y="40406"/>
                </a:lnTo>
                <a:lnTo>
                  <a:pt x="43100" y="37712"/>
                </a:lnTo>
                <a:lnTo>
                  <a:pt x="47051" y="33582"/>
                </a:lnTo>
                <a:lnTo>
                  <a:pt x="49924" y="32324"/>
                </a:lnTo>
                <a:lnTo>
                  <a:pt x="52618" y="28194"/>
                </a:lnTo>
                <a:lnTo>
                  <a:pt x="53875" y="25500"/>
                </a:lnTo>
                <a:lnTo>
                  <a:pt x="53875" y="21549"/>
                </a:lnTo>
                <a:lnTo>
                  <a:pt x="52380" y="13030"/>
                </a:lnTo>
                <a:lnTo>
                  <a:pt x="49998" y="9338"/>
                </a:lnTo>
                <a:close/>
              </a:path>
              <a:path w="60959" h="104139">
                <a:moveTo>
                  <a:pt x="30888" y="0"/>
                </a:moveTo>
                <a:lnTo>
                  <a:pt x="22807" y="0"/>
                </a:lnTo>
                <a:lnTo>
                  <a:pt x="14726" y="3950"/>
                </a:lnTo>
                <a:lnTo>
                  <a:pt x="10775" y="9338"/>
                </a:lnTo>
                <a:lnTo>
                  <a:pt x="3950" y="18856"/>
                </a:lnTo>
                <a:lnTo>
                  <a:pt x="6644" y="21549"/>
                </a:lnTo>
                <a:lnTo>
                  <a:pt x="10775" y="16162"/>
                </a:lnTo>
                <a:lnTo>
                  <a:pt x="17419" y="9338"/>
                </a:lnTo>
                <a:lnTo>
                  <a:pt x="49998" y="9338"/>
                </a:lnTo>
                <a:lnTo>
                  <a:pt x="47971" y="6195"/>
                </a:lnTo>
                <a:lnTo>
                  <a:pt x="40768" y="1649"/>
                </a:lnTo>
                <a:lnTo>
                  <a:pt x="30888" y="0"/>
                </a:lnTo>
                <a:close/>
              </a:path>
            </a:pathLst>
          </a:custGeom>
          <a:solidFill>
            <a:srgbClr val="000000"/>
          </a:solidFill>
        </p:spPr>
        <p:txBody>
          <a:bodyPr wrap="square" lIns="0" tIns="0" rIns="0" bIns="0" rtlCol="0"/>
          <a:lstStyle/>
          <a:p>
            <a:endParaRPr/>
          </a:p>
        </p:txBody>
      </p:sp>
      <p:sp>
        <p:nvSpPr>
          <p:cNvPr id="145" name="object 145"/>
          <p:cNvSpPr/>
          <p:nvPr/>
        </p:nvSpPr>
        <p:spPr>
          <a:xfrm>
            <a:off x="8470810" y="2991787"/>
            <a:ext cx="64769" cy="105410"/>
          </a:xfrm>
          <a:custGeom>
            <a:avLst/>
            <a:gdLst/>
            <a:ahLst/>
            <a:cxnLst/>
            <a:rect l="l" t="t" r="r" b="b"/>
            <a:pathLst>
              <a:path w="64770" h="105410">
                <a:moveTo>
                  <a:pt x="61957" y="0"/>
                </a:moveTo>
                <a:lnTo>
                  <a:pt x="55132" y="1436"/>
                </a:lnTo>
                <a:lnTo>
                  <a:pt x="47051" y="2693"/>
                </a:lnTo>
                <a:lnTo>
                  <a:pt x="40406" y="5387"/>
                </a:lnTo>
                <a:lnTo>
                  <a:pt x="27274" y="12601"/>
                </a:lnTo>
                <a:lnTo>
                  <a:pt x="14142" y="24445"/>
                </a:lnTo>
                <a:lnTo>
                  <a:pt x="4040" y="41576"/>
                </a:lnTo>
                <a:lnTo>
                  <a:pt x="0" y="64649"/>
                </a:lnTo>
                <a:lnTo>
                  <a:pt x="2575" y="81797"/>
                </a:lnTo>
                <a:lnTo>
                  <a:pt x="9562" y="94483"/>
                </a:lnTo>
                <a:lnTo>
                  <a:pt x="19849" y="102353"/>
                </a:lnTo>
                <a:lnTo>
                  <a:pt x="32325" y="105056"/>
                </a:lnTo>
                <a:lnTo>
                  <a:pt x="45331" y="102236"/>
                </a:lnTo>
                <a:lnTo>
                  <a:pt x="48778" y="99668"/>
                </a:lnTo>
                <a:lnTo>
                  <a:pt x="35019" y="99668"/>
                </a:lnTo>
                <a:lnTo>
                  <a:pt x="25969" y="97050"/>
                </a:lnTo>
                <a:lnTo>
                  <a:pt x="19193" y="89769"/>
                </a:lnTo>
                <a:lnTo>
                  <a:pt x="14942" y="78682"/>
                </a:lnTo>
                <a:lnTo>
                  <a:pt x="13561" y="65533"/>
                </a:lnTo>
                <a:lnTo>
                  <a:pt x="13468" y="56568"/>
                </a:lnTo>
                <a:lnTo>
                  <a:pt x="14726" y="52617"/>
                </a:lnTo>
                <a:lnTo>
                  <a:pt x="18856" y="51181"/>
                </a:lnTo>
                <a:lnTo>
                  <a:pt x="24244" y="48487"/>
                </a:lnTo>
                <a:lnTo>
                  <a:pt x="16162" y="48487"/>
                </a:lnTo>
                <a:lnTo>
                  <a:pt x="20921" y="33553"/>
                </a:lnTo>
                <a:lnTo>
                  <a:pt x="28239" y="22627"/>
                </a:lnTo>
                <a:lnTo>
                  <a:pt x="36568" y="15202"/>
                </a:lnTo>
                <a:lnTo>
                  <a:pt x="44357" y="10774"/>
                </a:lnTo>
                <a:lnTo>
                  <a:pt x="51182" y="8081"/>
                </a:lnTo>
                <a:lnTo>
                  <a:pt x="56569" y="5387"/>
                </a:lnTo>
                <a:lnTo>
                  <a:pt x="61957" y="5387"/>
                </a:lnTo>
                <a:lnTo>
                  <a:pt x="61957" y="0"/>
                </a:lnTo>
                <a:close/>
              </a:path>
              <a:path w="64770" h="105410">
                <a:moveTo>
                  <a:pt x="36276" y="40406"/>
                </a:moveTo>
                <a:lnTo>
                  <a:pt x="33582" y="40406"/>
                </a:lnTo>
                <a:lnTo>
                  <a:pt x="29631" y="41842"/>
                </a:lnTo>
                <a:lnTo>
                  <a:pt x="26937" y="43099"/>
                </a:lnTo>
                <a:lnTo>
                  <a:pt x="16162" y="48487"/>
                </a:lnTo>
                <a:lnTo>
                  <a:pt x="29631" y="48487"/>
                </a:lnTo>
                <a:lnTo>
                  <a:pt x="39211" y="50802"/>
                </a:lnTo>
                <a:lnTo>
                  <a:pt x="45929" y="56905"/>
                </a:lnTo>
                <a:lnTo>
                  <a:pt x="49885" y="65533"/>
                </a:lnTo>
                <a:lnTo>
                  <a:pt x="51182" y="75424"/>
                </a:lnTo>
                <a:lnTo>
                  <a:pt x="50550" y="83758"/>
                </a:lnTo>
                <a:lnTo>
                  <a:pt x="48151" y="91587"/>
                </a:lnTo>
                <a:lnTo>
                  <a:pt x="43226" y="97395"/>
                </a:lnTo>
                <a:lnTo>
                  <a:pt x="35019" y="99668"/>
                </a:lnTo>
                <a:lnTo>
                  <a:pt x="48778" y="99668"/>
                </a:lnTo>
                <a:lnTo>
                  <a:pt x="55559" y="94617"/>
                </a:lnTo>
                <a:lnTo>
                  <a:pt x="62251" y="83464"/>
                </a:lnTo>
                <a:lnTo>
                  <a:pt x="64651" y="70037"/>
                </a:lnTo>
                <a:lnTo>
                  <a:pt x="62692" y="58588"/>
                </a:lnTo>
                <a:lnTo>
                  <a:pt x="57063" y="49160"/>
                </a:lnTo>
                <a:lnTo>
                  <a:pt x="48134" y="42763"/>
                </a:lnTo>
                <a:lnTo>
                  <a:pt x="36276" y="40406"/>
                </a:lnTo>
                <a:close/>
              </a:path>
            </a:pathLst>
          </a:custGeom>
          <a:solidFill>
            <a:srgbClr val="000000"/>
          </a:solidFill>
        </p:spPr>
        <p:txBody>
          <a:bodyPr wrap="square" lIns="0" tIns="0" rIns="0" bIns="0" rtlCol="0"/>
          <a:lstStyle/>
          <a:p>
            <a:endParaRPr/>
          </a:p>
        </p:txBody>
      </p:sp>
      <p:sp>
        <p:nvSpPr>
          <p:cNvPr id="146" name="object 146"/>
          <p:cNvSpPr/>
          <p:nvPr/>
        </p:nvSpPr>
        <p:spPr>
          <a:xfrm>
            <a:off x="8574432" y="3022857"/>
            <a:ext cx="124460" cy="71755"/>
          </a:xfrm>
          <a:custGeom>
            <a:avLst/>
            <a:gdLst/>
            <a:ahLst/>
            <a:cxnLst/>
            <a:rect l="l" t="t" r="r" b="b"/>
            <a:pathLst>
              <a:path w="124459" h="71755">
                <a:moveTo>
                  <a:pt x="33762" y="67343"/>
                </a:moveTo>
                <a:lnTo>
                  <a:pt x="0" y="67343"/>
                </a:lnTo>
                <a:lnTo>
                  <a:pt x="0" y="71294"/>
                </a:lnTo>
                <a:lnTo>
                  <a:pt x="33762" y="71294"/>
                </a:lnTo>
                <a:lnTo>
                  <a:pt x="33762" y="67343"/>
                </a:lnTo>
                <a:close/>
              </a:path>
              <a:path w="124459" h="71755">
                <a:moveTo>
                  <a:pt x="79556" y="67343"/>
                </a:moveTo>
                <a:lnTo>
                  <a:pt x="44537" y="67343"/>
                </a:lnTo>
                <a:lnTo>
                  <a:pt x="44537" y="71294"/>
                </a:lnTo>
                <a:lnTo>
                  <a:pt x="79556" y="71294"/>
                </a:lnTo>
                <a:lnTo>
                  <a:pt x="79556" y="67343"/>
                </a:lnTo>
                <a:close/>
              </a:path>
              <a:path w="124459" h="71755">
                <a:moveTo>
                  <a:pt x="123914" y="67343"/>
                </a:moveTo>
                <a:lnTo>
                  <a:pt x="88895" y="67343"/>
                </a:lnTo>
                <a:lnTo>
                  <a:pt x="88895" y="71294"/>
                </a:lnTo>
                <a:lnTo>
                  <a:pt x="123914" y="71294"/>
                </a:lnTo>
                <a:lnTo>
                  <a:pt x="123914" y="67343"/>
                </a:lnTo>
                <a:close/>
              </a:path>
              <a:path w="124459" h="71755">
                <a:moveTo>
                  <a:pt x="24244" y="0"/>
                </a:moveTo>
                <a:lnTo>
                  <a:pt x="17599" y="2693"/>
                </a:lnTo>
                <a:lnTo>
                  <a:pt x="9518" y="5387"/>
                </a:lnTo>
                <a:lnTo>
                  <a:pt x="2693" y="6644"/>
                </a:lnTo>
                <a:lnTo>
                  <a:pt x="2693" y="9338"/>
                </a:lnTo>
                <a:lnTo>
                  <a:pt x="12211" y="10774"/>
                </a:lnTo>
                <a:lnTo>
                  <a:pt x="12211" y="65906"/>
                </a:lnTo>
                <a:lnTo>
                  <a:pt x="10775" y="67343"/>
                </a:lnTo>
                <a:lnTo>
                  <a:pt x="25680" y="67343"/>
                </a:lnTo>
                <a:lnTo>
                  <a:pt x="24244" y="65906"/>
                </a:lnTo>
                <a:lnTo>
                  <a:pt x="24244" y="17419"/>
                </a:lnTo>
                <a:lnTo>
                  <a:pt x="29631" y="13468"/>
                </a:lnTo>
                <a:lnTo>
                  <a:pt x="32005" y="12032"/>
                </a:lnTo>
                <a:lnTo>
                  <a:pt x="24244" y="12032"/>
                </a:lnTo>
                <a:lnTo>
                  <a:pt x="24244" y="0"/>
                </a:lnTo>
                <a:close/>
              </a:path>
              <a:path w="124459" h="71755">
                <a:moveTo>
                  <a:pt x="65325" y="9338"/>
                </a:moveTo>
                <a:lnTo>
                  <a:pt x="52618" y="9338"/>
                </a:lnTo>
                <a:lnTo>
                  <a:pt x="56569" y="16162"/>
                </a:lnTo>
                <a:lnTo>
                  <a:pt x="56569" y="65906"/>
                </a:lnTo>
                <a:lnTo>
                  <a:pt x="55312" y="67343"/>
                </a:lnTo>
                <a:lnTo>
                  <a:pt x="70038" y="67343"/>
                </a:lnTo>
                <a:lnTo>
                  <a:pt x="68781" y="65906"/>
                </a:lnTo>
                <a:lnTo>
                  <a:pt x="68781" y="17419"/>
                </a:lnTo>
                <a:lnTo>
                  <a:pt x="74169" y="13468"/>
                </a:lnTo>
                <a:lnTo>
                  <a:pt x="67344" y="13468"/>
                </a:lnTo>
                <a:lnTo>
                  <a:pt x="65325" y="9338"/>
                </a:lnTo>
                <a:close/>
              </a:path>
              <a:path w="124459" h="71755">
                <a:moveTo>
                  <a:pt x="109099" y="9338"/>
                </a:moveTo>
                <a:lnTo>
                  <a:pt x="96976" y="9338"/>
                </a:lnTo>
                <a:lnTo>
                  <a:pt x="101107" y="16162"/>
                </a:lnTo>
                <a:lnTo>
                  <a:pt x="101107" y="65906"/>
                </a:lnTo>
                <a:lnTo>
                  <a:pt x="98413" y="67343"/>
                </a:lnTo>
                <a:lnTo>
                  <a:pt x="114576" y="67343"/>
                </a:lnTo>
                <a:lnTo>
                  <a:pt x="113139" y="65906"/>
                </a:lnTo>
                <a:lnTo>
                  <a:pt x="113139" y="24243"/>
                </a:lnTo>
                <a:lnTo>
                  <a:pt x="111688" y="14167"/>
                </a:lnTo>
                <a:lnTo>
                  <a:pt x="109099" y="9338"/>
                </a:lnTo>
                <a:close/>
              </a:path>
              <a:path w="124459" h="71755">
                <a:moveTo>
                  <a:pt x="93025" y="0"/>
                </a:moveTo>
                <a:lnTo>
                  <a:pt x="87638" y="0"/>
                </a:lnTo>
                <a:lnTo>
                  <a:pt x="83507" y="1257"/>
                </a:lnTo>
                <a:lnTo>
                  <a:pt x="80813" y="3950"/>
                </a:lnTo>
                <a:lnTo>
                  <a:pt x="76862" y="6644"/>
                </a:lnTo>
                <a:lnTo>
                  <a:pt x="71475" y="9338"/>
                </a:lnTo>
                <a:lnTo>
                  <a:pt x="67344" y="13468"/>
                </a:lnTo>
                <a:lnTo>
                  <a:pt x="74169" y="13468"/>
                </a:lnTo>
                <a:lnTo>
                  <a:pt x="80813" y="9338"/>
                </a:lnTo>
                <a:lnTo>
                  <a:pt x="109099" y="9338"/>
                </a:lnTo>
                <a:lnTo>
                  <a:pt x="107594" y="6532"/>
                </a:lnTo>
                <a:lnTo>
                  <a:pt x="101244" y="1692"/>
                </a:lnTo>
                <a:lnTo>
                  <a:pt x="93025" y="0"/>
                </a:lnTo>
                <a:close/>
              </a:path>
              <a:path w="124459" h="71755">
                <a:moveTo>
                  <a:pt x="56569" y="0"/>
                </a:moveTo>
                <a:lnTo>
                  <a:pt x="44537" y="0"/>
                </a:lnTo>
                <a:lnTo>
                  <a:pt x="40406" y="1257"/>
                </a:lnTo>
                <a:lnTo>
                  <a:pt x="36456" y="3950"/>
                </a:lnTo>
                <a:lnTo>
                  <a:pt x="31068" y="8081"/>
                </a:lnTo>
                <a:lnTo>
                  <a:pt x="28374" y="10774"/>
                </a:lnTo>
                <a:lnTo>
                  <a:pt x="24244" y="12032"/>
                </a:lnTo>
                <a:lnTo>
                  <a:pt x="32005" y="12032"/>
                </a:lnTo>
                <a:lnTo>
                  <a:pt x="36456" y="9338"/>
                </a:lnTo>
                <a:lnTo>
                  <a:pt x="65325" y="9338"/>
                </a:lnTo>
                <a:lnTo>
                  <a:pt x="63393" y="5387"/>
                </a:lnTo>
                <a:lnTo>
                  <a:pt x="56569" y="0"/>
                </a:lnTo>
                <a:close/>
              </a:path>
            </a:pathLst>
          </a:custGeom>
          <a:solidFill>
            <a:srgbClr val="000000"/>
          </a:solidFill>
        </p:spPr>
        <p:txBody>
          <a:bodyPr wrap="square" lIns="0" tIns="0" rIns="0" bIns="0" rtlCol="0"/>
          <a:lstStyle/>
          <a:p>
            <a:endParaRPr/>
          </a:p>
        </p:txBody>
      </p:sp>
      <p:sp>
        <p:nvSpPr>
          <p:cNvPr id="147" name="object 147"/>
          <p:cNvSpPr/>
          <p:nvPr/>
        </p:nvSpPr>
        <p:spPr>
          <a:xfrm>
            <a:off x="8707865" y="3022856"/>
            <a:ext cx="70485" cy="74295"/>
          </a:xfrm>
          <a:custGeom>
            <a:avLst/>
            <a:gdLst/>
            <a:ahLst/>
            <a:cxnLst/>
            <a:rect l="l" t="t" r="r" b="b"/>
            <a:pathLst>
              <a:path w="70484" h="74294">
                <a:moveTo>
                  <a:pt x="35019" y="0"/>
                </a:moveTo>
                <a:lnTo>
                  <a:pt x="23259" y="2300"/>
                </a:lnTo>
                <a:lnTo>
                  <a:pt x="11920" y="9383"/>
                </a:lnTo>
                <a:lnTo>
                  <a:pt x="3375" y="21516"/>
                </a:lnTo>
                <a:lnTo>
                  <a:pt x="0" y="38969"/>
                </a:lnTo>
                <a:lnTo>
                  <a:pt x="2239" y="51865"/>
                </a:lnTo>
                <a:lnTo>
                  <a:pt x="8889" y="63078"/>
                </a:lnTo>
                <a:lnTo>
                  <a:pt x="19849" y="70991"/>
                </a:lnTo>
                <a:lnTo>
                  <a:pt x="35019" y="73988"/>
                </a:lnTo>
                <a:lnTo>
                  <a:pt x="46703" y="71706"/>
                </a:lnTo>
                <a:lnTo>
                  <a:pt x="51779" y="68600"/>
                </a:lnTo>
                <a:lnTo>
                  <a:pt x="36276" y="68600"/>
                </a:lnTo>
                <a:lnTo>
                  <a:pt x="27226" y="65982"/>
                </a:lnTo>
                <a:lnTo>
                  <a:pt x="20450" y="58701"/>
                </a:lnTo>
                <a:lnTo>
                  <a:pt x="16199" y="47614"/>
                </a:lnTo>
                <a:lnTo>
                  <a:pt x="14726" y="33582"/>
                </a:lnTo>
                <a:lnTo>
                  <a:pt x="16137" y="21221"/>
                </a:lnTo>
                <a:lnTo>
                  <a:pt x="19956" y="12413"/>
                </a:lnTo>
                <a:lnTo>
                  <a:pt x="25560" y="7141"/>
                </a:lnTo>
                <a:lnTo>
                  <a:pt x="32325" y="5387"/>
                </a:lnTo>
                <a:lnTo>
                  <a:pt x="52621" y="5387"/>
                </a:lnTo>
                <a:lnTo>
                  <a:pt x="48976" y="2839"/>
                </a:lnTo>
                <a:lnTo>
                  <a:pt x="35019" y="0"/>
                </a:lnTo>
                <a:close/>
              </a:path>
              <a:path w="70484" h="74294">
                <a:moveTo>
                  <a:pt x="52621" y="5387"/>
                </a:moveTo>
                <a:lnTo>
                  <a:pt x="32325" y="5387"/>
                </a:lnTo>
                <a:lnTo>
                  <a:pt x="41905" y="7983"/>
                </a:lnTo>
                <a:lnTo>
                  <a:pt x="48622" y="15107"/>
                </a:lnTo>
                <a:lnTo>
                  <a:pt x="52579" y="25767"/>
                </a:lnTo>
                <a:lnTo>
                  <a:pt x="53875" y="38969"/>
                </a:lnTo>
                <a:lnTo>
                  <a:pt x="52464" y="53296"/>
                </a:lnTo>
                <a:lnTo>
                  <a:pt x="48645" y="62405"/>
                </a:lnTo>
                <a:lnTo>
                  <a:pt x="43041" y="67203"/>
                </a:lnTo>
                <a:lnTo>
                  <a:pt x="36276" y="68600"/>
                </a:lnTo>
                <a:lnTo>
                  <a:pt x="51779" y="68600"/>
                </a:lnTo>
                <a:lnTo>
                  <a:pt x="58051" y="64762"/>
                </a:lnTo>
                <a:lnTo>
                  <a:pt x="66637" y="53002"/>
                </a:lnTo>
                <a:lnTo>
                  <a:pt x="70038" y="36275"/>
                </a:lnTo>
                <a:lnTo>
                  <a:pt x="67395" y="22122"/>
                </a:lnTo>
                <a:lnTo>
                  <a:pt x="60071" y="10595"/>
                </a:lnTo>
                <a:lnTo>
                  <a:pt x="52621" y="5387"/>
                </a:lnTo>
                <a:close/>
              </a:path>
            </a:pathLst>
          </a:custGeom>
          <a:solidFill>
            <a:srgbClr val="000000"/>
          </a:solidFill>
        </p:spPr>
        <p:txBody>
          <a:bodyPr wrap="square" lIns="0" tIns="0" rIns="0" bIns="0" rtlCol="0"/>
          <a:lstStyle/>
          <a:p>
            <a:endParaRPr/>
          </a:p>
        </p:txBody>
      </p:sp>
      <p:sp>
        <p:nvSpPr>
          <p:cNvPr id="148" name="object 148"/>
          <p:cNvSpPr/>
          <p:nvPr/>
        </p:nvSpPr>
        <p:spPr>
          <a:xfrm>
            <a:off x="2208639" y="3230273"/>
            <a:ext cx="66675" cy="105410"/>
          </a:xfrm>
          <a:custGeom>
            <a:avLst/>
            <a:gdLst/>
            <a:ahLst/>
            <a:cxnLst/>
            <a:rect l="l" t="t" r="r" b="b"/>
            <a:pathLst>
              <a:path w="66675" h="105410">
                <a:moveTo>
                  <a:pt x="61957" y="0"/>
                </a:moveTo>
                <a:lnTo>
                  <a:pt x="14322" y="23906"/>
                </a:lnTo>
                <a:lnTo>
                  <a:pt x="0" y="64649"/>
                </a:lnTo>
                <a:lnTo>
                  <a:pt x="2601" y="81721"/>
                </a:lnTo>
                <a:lnTo>
                  <a:pt x="9630" y="94415"/>
                </a:lnTo>
                <a:lnTo>
                  <a:pt x="19925" y="102328"/>
                </a:lnTo>
                <a:lnTo>
                  <a:pt x="32325" y="105056"/>
                </a:lnTo>
                <a:lnTo>
                  <a:pt x="46162" y="102236"/>
                </a:lnTo>
                <a:lnTo>
                  <a:pt x="49752" y="99668"/>
                </a:lnTo>
                <a:lnTo>
                  <a:pt x="35019" y="99668"/>
                </a:lnTo>
                <a:lnTo>
                  <a:pt x="26575" y="97025"/>
                </a:lnTo>
                <a:lnTo>
                  <a:pt x="19732" y="89701"/>
                </a:lnTo>
                <a:lnTo>
                  <a:pt x="15144" y="78606"/>
                </a:lnTo>
                <a:lnTo>
                  <a:pt x="13575" y="65533"/>
                </a:lnTo>
                <a:lnTo>
                  <a:pt x="13468" y="59262"/>
                </a:lnTo>
                <a:lnTo>
                  <a:pt x="14905" y="56568"/>
                </a:lnTo>
                <a:lnTo>
                  <a:pt x="14905" y="52438"/>
                </a:lnTo>
                <a:lnTo>
                  <a:pt x="18856" y="49744"/>
                </a:lnTo>
                <a:lnTo>
                  <a:pt x="24244" y="48487"/>
                </a:lnTo>
                <a:lnTo>
                  <a:pt x="58165" y="48487"/>
                </a:lnTo>
                <a:lnTo>
                  <a:pt x="57804" y="47903"/>
                </a:lnTo>
                <a:lnTo>
                  <a:pt x="56585" y="47050"/>
                </a:lnTo>
                <a:lnTo>
                  <a:pt x="16162" y="47050"/>
                </a:lnTo>
                <a:lnTo>
                  <a:pt x="21020" y="32846"/>
                </a:lnTo>
                <a:lnTo>
                  <a:pt x="28486" y="22313"/>
                </a:lnTo>
                <a:lnTo>
                  <a:pt x="37199" y="15079"/>
                </a:lnTo>
                <a:lnTo>
                  <a:pt x="51182" y="8081"/>
                </a:lnTo>
                <a:lnTo>
                  <a:pt x="58006" y="5387"/>
                </a:lnTo>
                <a:lnTo>
                  <a:pt x="61957" y="5387"/>
                </a:lnTo>
                <a:lnTo>
                  <a:pt x="61957" y="0"/>
                </a:lnTo>
                <a:close/>
              </a:path>
              <a:path w="66675" h="105410">
                <a:moveTo>
                  <a:pt x="58165" y="48487"/>
                </a:moveTo>
                <a:lnTo>
                  <a:pt x="31068" y="48487"/>
                </a:lnTo>
                <a:lnTo>
                  <a:pt x="39893" y="50802"/>
                </a:lnTo>
                <a:lnTo>
                  <a:pt x="46176" y="56905"/>
                </a:lnTo>
                <a:lnTo>
                  <a:pt x="49933" y="65533"/>
                </a:lnTo>
                <a:lnTo>
                  <a:pt x="51182" y="75424"/>
                </a:lnTo>
                <a:lnTo>
                  <a:pt x="50550" y="83758"/>
                </a:lnTo>
                <a:lnTo>
                  <a:pt x="48151" y="91587"/>
                </a:lnTo>
                <a:lnTo>
                  <a:pt x="43226" y="97395"/>
                </a:lnTo>
                <a:lnTo>
                  <a:pt x="35019" y="99668"/>
                </a:lnTo>
                <a:lnTo>
                  <a:pt x="49752" y="99668"/>
                </a:lnTo>
                <a:lnTo>
                  <a:pt x="56816" y="94617"/>
                </a:lnTo>
                <a:lnTo>
                  <a:pt x="63666" y="83464"/>
                </a:lnTo>
                <a:lnTo>
                  <a:pt x="66087" y="70037"/>
                </a:lnTo>
                <a:lnTo>
                  <a:pt x="63907" y="57758"/>
                </a:lnTo>
                <a:lnTo>
                  <a:pt x="58165" y="48487"/>
                </a:lnTo>
                <a:close/>
              </a:path>
              <a:path w="66675" h="105410">
                <a:moveTo>
                  <a:pt x="36456" y="38969"/>
                </a:moveTo>
                <a:lnTo>
                  <a:pt x="33762" y="38969"/>
                </a:lnTo>
                <a:lnTo>
                  <a:pt x="29631" y="40406"/>
                </a:lnTo>
                <a:lnTo>
                  <a:pt x="26937" y="43099"/>
                </a:lnTo>
                <a:lnTo>
                  <a:pt x="16162" y="47050"/>
                </a:lnTo>
                <a:lnTo>
                  <a:pt x="56585" y="47050"/>
                </a:lnTo>
                <a:lnTo>
                  <a:pt x="48434" y="41348"/>
                </a:lnTo>
                <a:lnTo>
                  <a:pt x="36456" y="38969"/>
                </a:lnTo>
                <a:close/>
              </a:path>
            </a:pathLst>
          </a:custGeom>
          <a:solidFill>
            <a:srgbClr val="000000"/>
          </a:solidFill>
        </p:spPr>
        <p:txBody>
          <a:bodyPr wrap="square" lIns="0" tIns="0" rIns="0" bIns="0" rtlCol="0"/>
          <a:lstStyle/>
          <a:p>
            <a:endParaRPr/>
          </a:p>
        </p:txBody>
      </p:sp>
      <p:sp>
        <p:nvSpPr>
          <p:cNvPr id="149" name="object 149"/>
          <p:cNvSpPr/>
          <p:nvPr/>
        </p:nvSpPr>
        <p:spPr>
          <a:xfrm>
            <a:off x="2285500" y="3232967"/>
            <a:ext cx="66040" cy="102870"/>
          </a:xfrm>
          <a:custGeom>
            <a:avLst/>
            <a:gdLst/>
            <a:ahLst/>
            <a:cxnLst/>
            <a:rect l="l" t="t" r="r" b="b"/>
            <a:pathLst>
              <a:path w="66039" h="102870">
                <a:moveTo>
                  <a:pt x="61634" y="12032"/>
                </a:moveTo>
                <a:lnTo>
                  <a:pt x="55132" y="12032"/>
                </a:lnTo>
                <a:lnTo>
                  <a:pt x="44548" y="34235"/>
                </a:lnTo>
                <a:lnTo>
                  <a:pt x="33088" y="56321"/>
                </a:lnTo>
                <a:lnTo>
                  <a:pt x="20888" y="78171"/>
                </a:lnTo>
                <a:lnTo>
                  <a:pt x="8081" y="99668"/>
                </a:lnTo>
                <a:lnTo>
                  <a:pt x="9338" y="102362"/>
                </a:lnTo>
                <a:lnTo>
                  <a:pt x="20113" y="99668"/>
                </a:lnTo>
                <a:lnTo>
                  <a:pt x="32016" y="75424"/>
                </a:lnTo>
                <a:lnTo>
                  <a:pt x="43549" y="51181"/>
                </a:lnTo>
                <a:lnTo>
                  <a:pt x="54813" y="26937"/>
                </a:lnTo>
                <a:lnTo>
                  <a:pt x="61634" y="12032"/>
                </a:lnTo>
                <a:close/>
              </a:path>
              <a:path w="66039" h="102870">
                <a:moveTo>
                  <a:pt x="64651" y="0"/>
                </a:moveTo>
                <a:lnTo>
                  <a:pt x="3950" y="0"/>
                </a:lnTo>
                <a:lnTo>
                  <a:pt x="2693" y="6644"/>
                </a:lnTo>
                <a:lnTo>
                  <a:pt x="2693" y="14725"/>
                </a:lnTo>
                <a:lnTo>
                  <a:pt x="0" y="22807"/>
                </a:lnTo>
                <a:lnTo>
                  <a:pt x="5387" y="22807"/>
                </a:lnTo>
                <a:lnTo>
                  <a:pt x="8081" y="13468"/>
                </a:lnTo>
                <a:lnTo>
                  <a:pt x="9338" y="12032"/>
                </a:lnTo>
                <a:lnTo>
                  <a:pt x="61634" y="12032"/>
                </a:lnTo>
                <a:lnTo>
                  <a:pt x="65908" y="2693"/>
                </a:lnTo>
                <a:lnTo>
                  <a:pt x="64651" y="0"/>
                </a:lnTo>
                <a:close/>
              </a:path>
            </a:pathLst>
          </a:custGeom>
          <a:solidFill>
            <a:srgbClr val="000000"/>
          </a:solidFill>
        </p:spPr>
        <p:txBody>
          <a:bodyPr wrap="square" lIns="0" tIns="0" rIns="0" bIns="0" rtlCol="0"/>
          <a:lstStyle/>
          <a:p>
            <a:endParaRPr/>
          </a:p>
        </p:txBody>
      </p:sp>
      <p:sp>
        <p:nvSpPr>
          <p:cNvPr id="150" name="object 150"/>
          <p:cNvSpPr/>
          <p:nvPr/>
        </p:nvSpPr>
        <p:spPr>
          <a:xfrm>
            <a:off x="2404028" y="3219500"/>
            <a:ext cx="36830" cy="140335"/>
          </a:xfrm>
          <a:custGeom>
            <a:avLst/>
            <a:gdLst/>
            <a:ahLst/>
            <a:cxnLst/>
            <a:rect l="l" t="t" r="r" b="b"/>
            <a:pathLst>
              <a:path w="36830" h="140335">
                <a:moveTo>
                  <a:pt x="33762" y="0"/>
                </a:moveTo>
                <a:lnTo>
                  <a:pt x="18789" y="13771"/>
                </a:lnTo>
                <a:lnTo>
                  <a:pt x="8260" y="30439"/>
                </a:lnTo>
                <a:lnTo>
                  <a:pt x="2042" y="49396"/>
                </a:lnTo>
                <a:lnTo>
                  <a:pt x="0" y="70037"/>
                </a:lnTo>
                <a:lnTo>
                  <a:pt x="2042" y="91385"/>
                </a:lnTo>
                <a:lnTo>
                  <a:pt x="8260" y="110578"/>
                </a:lnTo>
                <a:lnTo>
                  <a:pt x="18789" y="127010"/>
                </a:lnTo>
                <a:lnTo>
                  <a:pt x="33762" y="140074"/>
                </a:lnTo>
                <a:lnTo>
                  <a:pt x="36456" y="137381"/>
                </a:lnTo>
                <a:lnTo>
                  <a:pt x="25624" y="125141"/>
                </a:lnTo>
                <a:lnTo>
                  <a:pt x="17554" y="109231"/>
                </a:lnTo>
                <a:lnTo>
                  <a:pt x="12514" y="90560"/>
                </a:lnTo>
                <a:lnTo>
                  <a:pt x="10775" y="70037"/>
                </a:lnTo>
                <a:lnTo>
                  <a:pt x="12514" y="50241"/>
                </a:lnTo>
                <a:lnTo>
                  <a:pt x="17554" y="31943"/>
                </a:lnTo>
                <a:lnTo>
                  <a:pt x="25624" y="16170"/>
                </a:lnTo>
                <a:lnTo>
                  <a:pt x="36456" y="3950"/>
                </a:lnTo>
                <a:lnTo>
                  <a:pt x="33762" y="0"/>
                </a:lnTo>
                <a:close/>
              </a:path>
            </a:pathLst>
          </a:custGeom>
          <a:solidFill>
            <a:srgbClr val="000000"/>
          </a:solidFill>
        </p:spPr>
        <p:txBody>
          <a:bodyPr wrap="square" lIns="0" tIns="0" rIns="0" bIns="0" rtlCol="0"/>
          <a:lstStyle/>
          <a:p>
            <a:endParaRPr/>
          </a:p>
        </p:txBody>
      </p:sp>
      <p:sp>
        <p:nvSpPr>
          <p:cNvPr id="151" name="object 151"/>
          <p:cNvSpPr/>
          <p:nvPr/>
        </p:nvSpPr>
        <p:spPr>
          <a:xfrm>
            <a:off x="2455211" y="3230273"/>
            <a:ext cx="66675" cy="105410"/>
          </a:xfrm>
          <a:custGeom>
            <a:avLst/>
            <a:gdLst/>
            <a:ahLst/>
            <a:cxnLst/>
            <a:rect l="l" t="t" r="r" b="b"/>
            <a:pathLst>
              <a:path w="66675" h="105410">
                <a:moveTo>
                  <a:pt x="61957" y="0"/>
                </a:moveTo>
                <a:lnTo>
                  <a:pt x="14322" y="23906"/>
                </a:lnTo>
                <a:lnTo>
                  <a:pt x="0" y="64649"/>
                </a:lnTo>
                <a:lnTo>
                  <a:pt x="2601" y="81721"/>
                </a:lnTo>
                <a:lnTo>
                  <a:pt x="9630" y="94415"/>
                </a:lnTo>
                <a:lnTo>
                  <a:pt x="19925" y="102328"/>
                </a:lnTo>
                <a:lnTo>
                  <a:pt x="32325" y="105056"/>
                </a:lnTo>
                <a:lnTo>
                  <a:pt x="46162" y="102236"/>
                </a:lnTo>
                <a:lnTo>
                  <a:pt x="49752" y="99668"/>
                </a:lnTo>
                <a:lnTo>
                  <a:pt x="35019" y="99668"/>
                </a:lnTo>
                <a:lnTo>
                  <a:pt x="26800" y="97025"/>
                </a:lnTo>
                <a:lnTo>
                  <a:pt x="20450" y="89701"/>
                </a:lnTo>
                <a:lnTo>
                  <a:pt x="16356" y="78606"/>
                </a:lnTo>
                <a:lnTo>
                  <a:pt x="14997" y="65533"/>
                </a:lnTo>
                <a:lnTo>
                  <a:pt x="14905" y="52438"/>
                </a:lnTo>
                <a:lnTo>
                  <a:pt x="18856" y="49744"/>
                </a:lnTo>
                <a:lnTo>
                  <a:pt x="24244" y="48487"/>
                </a:lnTo>
                <a:lnTo>
                  <a:pt x="58165" y="48487"/>
                </a:lnTo>
                <a:lnTo>
                  <a:pt x="57804" y="47903"/>
                </a:lnTo>
                <a:lnTo>
                  <a:pt x="56585" y="47050"/>
                </a:lnTo>
                <a:lnTo>
                  <a:pt x="16162" y="47050"/>
                </a:lnTo>
                <a:lnTo>
                  <a:pt x="21020" y="32846"/>
                </a:lnTo>
                <a:lnTo>
                  <a:pt x="28486" y="22313"/>
                </a:lnTo>
                <a:lnTo>
                  <a:pt x="37199" y="15079"/>
                </a:lnTo>
                <a:lnTo>
                  <a:pt x="51182" y="8081"/>
                </a:lnTo>
                <a:lnTo>
                  <a:pt x="58006" y="5387"/>
                </a:lnTo>
                <a:lnTo>
                  <a:pt x="61957" y="5387"/>
                </a:lnTo>
                <a:lnTo>
                  <a:pt x="61957" y="0"/>
                </a:lnTo>
                <a:close/>
              </a:path>
              <a:path w="66675" h="105410">
                <a:moveTo>
                  <a:pt x="58165" y="48487"/>
                </a:moveTo>
                <a:lnTo>
                  <a:pt x="31068" y="48487"/>
                </a:lnTo>
                <a:lnTo>
                  <a:pt x="39893" y="50802"/>
                </a:lnTo>
                <a:lnTo>
                  <a:pt x="46176" y="56905"/>
                </a:lnTo>
                <a:lnTo>
                  <a:pt x="49933" y="65533"/>
                </a:lnTo>
                <a:lnTo>
                  <a:pt x="51182" y="75424"/>
                </a:lnTo>
                <a:lnTo>
                  <a:pt x="50550" y="83758"/>
                </a:lnTo>
                <a:lnTo>
                  <a:pt x="48151" y="91587"/>
                </a:lnTo>
                <a:lnTo>
                  <a:pt x="43226" y="97395"/>
                </a:lnTo>
                <a:lnTo>
                  <a:pt x="35019" y="99668"/>
                </a:lnTo>
                <a:lnTo>
                  <a:pt x="49752" y="99668"/>
                </a:lnTo>
                <a:lnTo>
                  <a:pt x="56816" y="94617"/>
                </a:lnTo>
                <a:lnTo>
                  <a:pt x="63666" y="83464"/>
                </a:lnTo>
                <a:lnTo>
                  <a:pt x="66087" y="70037"/>
                </a:lnTo>
                <a:lnTo>
                  <a:pt x="63907" y="57758"/>
                </a:lnTo>
                <a:lnTo>
                  <a:pt x="58165" y="48487"/>
                </a:lnTo>
                <a:close/>
              </a:path>
              <a:path w="66675" h="105410">
                <a:moveTo>
                  <a:pt x="36456" y="38969"/>
                </a:moveTo>
                <a:lnTo>
                  <a:pt x="33762" y="38969"/>
                </a:lnTo>
                <a:lnTo>
                  <a:pt x="29631" y="40406"/>
                </a:lnTo>
                <a:lnTo>
                  <a:pt x="26937" y="43099"/>
                </a:lnTo>
                <a:lnTo>
                  <a:pt x="16162" y="47050"/>
                </a:lnTo>
                <a:lnTo>
                  <a:pt x="56585" y="47050"/>
                </a:lnTo>
                <a:lnTo>
                  <a:pt x="48434" y="41348"/>
                </a:lnTo>
                <a:lnTo>
                  <a:pt x="36456" y="38969"/>
                </a:lnTo>
                <a:close/>
              </a:path>
            </a:pathLst>
          </a:custGeom>
          <a:solidFill>
            <a:srgbClr val="000000"/>
          </a:solidFill>
        </p:spPr>
        <p:txBody>
          <a:bodyPr wrap="square" lIns="0" tIns="0" rIns="0" bIns="0" rtlCol="0"/>
          <a:lstStyle/>
          <a:p>
            <a:endParaRPr/>
          </a:p>
        </p:txBody>
      </p:sp>
      <p:sp>
        <p:nvSpPr>
          <p:cNvPr id="152" name="object 152"/>
          <p:cNvSpPr/>
          <p:nvPr/>
        </p:nvSpPr>
        <p:spPr>
          <a:xfrm>
            <a:off x="2530636" y="3232967"/>
            <a:ext cx="62230" cy="102870"/>
          </a:xfrm>
          <a:custGeom>
            <a:avLst/>
            <a:gdLst/>
            <a:ahLst/>
            <a:cxnLst/>
            <a:rect l="l" t="t" r="r" b="b"/>
            <a:pathLst>
              <a:path w="62230" h="102870">
                <a:moveTo>
                  <a:pt x="6824" y="83506"/>
                </a:moveTo>
                <a:lnTo>
                  <a:pt x="5387" y="84763"/>
                </a:lnTo>
                <a:lnTo>
                  <a:pt x="4130" y="84763"/>
                </a:lnTo>
                <a:lnTo>
                  <a:pt x="2693" y="87456"/>
                </a:lnTo>
                <a:lnTo>
                  <a:pt x="1436" y="88893"/>
                </a:lnTo>
                <a:lnTo>
                  <a:pt x="0" y="90150"/>
                </a:lnTo>
                <a:lnTo>
                  <a:pt x="0" y="92844"/>
                </a:lnTo>
                <a:lnTo>
                  <a:pt x="5387" y="98231"/>
                </a:lnTo>
                <a:lnTo>
                  <a:pt x="12211" y="102362"/>
                </a:lnTo>
                <a:lnTo>
                  <a:pt x="20293" y="102362"/>
                </a:lnTo>
                <a:lnTo>
                  <a:pt x="26775" y="101590"/>
                </a:lnTo>
                <a:lnTo>
                  <a:pt x="33762" y="99286"/>
                </a:lnTo>
                <a:lnTo>
                  <a:pt x="40749" y="95468"/>
                </a:lnTo>
                <a:lnTo>
                  <a:pt x="43947" y="92844"/>
                </a:lnTo>
                <a:lnTo>
                  <a:pt x="18856" y="92844"/>
                </a:lnTo>
                <a:lnTo>
                  <a:pt x="12211" y="88893"/>
                </a:lnTo>
                <a:lnTo>
                  <a:pt x="6824" y="83506"/>
                </a:lnTo>
                <a:close/>
              </a:path>
              <a:path w="62230" h="102870">
                <a:moveTo>
                  <a:pt x="54436" y="45793"/>
                </a:moveTo>
                <a:lnTo>
                  <a:pt x="22987" y="45793"/>
                </a:lnTo>
                <a:lnTo>
                  <a:pt x="34320" y="47485"/>
                </a:lnTo>
                <a:lnTo>
                  <a:pt x="42270" y="52326"/>
                </a:lnTo>
                <a:lnTo>
                  <a:pt x="46953" y="59961"/>
                </a:lnTo>
                <a:lnTo>
                  <a:pt x="48488" y="70037"/>
                </a:lnTo>
                <a:lnTo>
                  <a:pt x="47239" y="79283"/>
                </a:lnTo>
                <a:lnTo>
                  <a:pt x="43482" y="86491"/>
                </a:lnTo>
                <a:lnTo>
                  <a:pt x="37199" y="91174"/>
                </a:lnTo>
                <a:lnTo>
                  <a:pt x="28374" y="92844"/>
                </a:lnTo>
                <a:lnTo>
                  <a:pt x="43947" y="92844"/>
                </a:lnTo>
                <a:lnTo>
                  <a:pt x="61957" y="63213"/>
                </a:lnTo>
                <a:lnTo>
                  <a:pt x="59959" y="53928"/>
                </a:lnTo>
                <a:lnTo>
                  <a:pt x="54436" y="45793"/>
                </a:lnTo>
                <a:close/>
              </a:path>
              <a:path w="62230" h="102870">
                <a:moveTo>
                  <a:pt x="58006" y="0"/>
                </a:moveTo>
                <a:lnTo>
                  <a:pt x="12211" y="0"/>
                </a:lnTo>
                <a:lnTo>
                  <a:pt x="6824" y="48487"/>
                </a:lnTo>
                <a:lnTo>
                  <a:pt x="9518" y="47050"/>
                </a:lnTo>
                <a:lnTo>
                  <a:pt x="16162" y="45793"/>
                </a:lnTo>
                <a:lnTo>
                  <a:pt x="54436" y="45793"/>
                </a:lnTo>
                <a:lnTo>
                  <a:pt x="54055" y="45232"/>
                </a:lnTo>
                <a:lnTo>
                  <a:pt x="48692" y="41663"/>
                </a:lnTo>
                <a:lnTo>
                  <a:pt x="12211" y="41663"/>
                </a:lnTo>
                <a:lnTo>
                  <a:pt x="16162" y="12032"/>
                </a:lnTo>
                <a:lnTo>
                  <a:pt x="55312" y="12032"/>
                </a:lnTo>
                <a:lnTo>
                  <a:pt x="59263" y="1257"/>
                </a:lnTo>
                <a:lnTo>
                  <a:pt x="58006" y="0"/>
                </a:lnTo>
                <a:close/>
              </a:path>
              <a:path w="62230" h="102870">
                <a:moveTo>
                  <a:pt x="31068" y="36275"/>
                </a:moveTo>
                <a:lnTo>
                  <a:pt x="26937" y="36275"/>
                </a:lnTo>
                <a:lnTo>
                  <a:pt x="18856" y="38969"/>
                </a:lnTo>
                <a:lnTo>
                  <a:pt x="12211" y="41663"/>
                </a:lnTo>
                <a:lnTo>
                  <a:pt x="48692" y="41663"/>
                </a:lnTo>
                <a:lnTo>
                  <a:pt x="44380" y="38792"/>
                </a:lnTo>
                <a:lnTo>
                  <a:pt x="31068" y="36275"/>
                </a:lnTo>
                <a:close/>
              </a:path>
            </a:pathLst>
          </a:custGeom>
          <a:solidFill>
            <a:srgbClr val="000000"/>
          </a:solidFill>
        </p:spPr>
        <p:txBody>
          <a:bodyPr wrap="square" lIns="0" tIns="0" rIns="0" bIns="0" rtlCol="0"/>
          <a:lstStyle/>
          <a:p>
            <a:endParaRPr/>
          </a:p>
        </p:txBody>
      </p:sp>
      <p:sp>
        <p:nvSpPr>
          <p:cNvPr id="153" name="object 153"/>
          <p:cNvSpPr/>
          <p:nvPr/>
        </p:nvSpPr>
        <p:spPr>
          <a:xfrm>
            <a:off x="2607500" y="3296270"/>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154" name="object 154"/>
          <p:cNvSpPr/>
          <p:nvPr/>
        </p:nvSpPr>
        <p:spPr>
          <a:xfrm>
            <a:off x="2688314" y="3232967"/>
            <a:ext cx="66675" cy="102870"/>
          </a:xfrm>
          <a:custGeom>
            <a:avLst/>
            <a:gdLst/>
            <a:ahLst/>
            <a:cxnLst/>
            <a:rect l="l" t="t" r="r" b="b"/>
            <a:pathLst>
              <a:path w="66675" h="102870">
                <a:moveTo>
                  <a:pt x="61501" y="12032"/>
                </a:moveTo>
                <a:lnTo>
                  <a:pt x="53875" y="12032"/>
                </a:lnTo>
                <a:lnTo>
                  <a:pt x="43465" y="34235"/>
                </a:lnTo>
                <a:lnTo>
                  <a:pt x="32280" y="56321"/>
                </a:lnTo>
                <a:lnTo>
                  <a:pt x="20085" y="78171"/>
                </a:lnTo>
                <a:lnTo>
                  <a:pt x="6644" y="99668"/>
                </a:lnTo>
                <a:lnTo>
                  <a:pt x="8081" y="102362"/>
                </a:lnTo>
                <a:lnTo>
                  <a:pt x="20113" y="99668"/>
                </a:lnTo>
                <a:lnTo>
                  <a:pt x="31312" y="75424"/>
                </a:lnTo>
                <a:lnTo>
                  <a:pt x="42629" y="51181"/>
                </a:lnTo>
                <a:lnTo>
                  <a:pt x="54181" y="26937"/>
                </a:lnTo>
                <a:lnTo>
                  <a:pt x="61501" y="12032"/>
                </a:lnTo>
                <a:close/>
              </a:path>
              <a:path w="66675" h="102870">
                <a:moveTo>
                  <a:pt x="64651" y="0"/>
                </a:moveTo>
                <a:lnTo>
                  <a:pt x="2693" y="0"/>
                </a:lnTo>
                <a:lnTo>
                  <a:pt x="2693" y="6644"/>
                </a:lnTo>
                <a:lnTo>
                  <a:pt x="1257" y="14725"/>
                </a:lnTo>
                <a:lnTo>
                  <a:pt x="0" y="22807"/>
                </a:lnTo>
                <a:lnTo>
                  <a:pt x="3950" y="22807"/>
                </a:lnTo>
                <a:lnTo>
                  <a:pt x="8081" y="13468"/>
                </a:lnTo>
                <a:lnTo>
                  <a:pt x="8081" y="12032"/>
                </a:lnTo>
                <a:lnTo>
                  <a:pt x="61501" y="12032"/>
                </a:lnTo>
                <a:lnTo>
                  <a:pt x="66087" y="2693"/>
                </a:lnTo>
                <a:lnTo>
                  <a:pt x="64651" y="0"/>
                </a:lnTo>
                <a:close/>
              </a:path>
            </a:pathLst>
          </a:custGeom>
          <a:solidFill>
            <a:srgbClr val="000000"/>
          </a:solidFill>
        </p:spPr>
        <p:txBody>
          <a:bodyPr wrap="square" lIns="0" tIns="0" rIns="0" bIns="0" rtlCol="0"/>
          <a:lstStyle/>
          <a:p>
            <a:endParaRPr/>
          </a:p>
        </p:txBody>
      </p:sp>
      <p:sp>
        <p:nvSpPr>
          <p:cNvPr id="155" name="object 155"/>
          <p:cNvSpPr/>
          <p:nvPr/>
        </p:nvSpPr>
        <p:spPr>
          <a:xfrm>
            <a:off x="2754402" y="3231531"/>
            <a:ext cx="70485" cy="101600"/>
          </a:xfrm>
          <a:custGeom>
            <a:avLst/>
            <a:gdLst/>
            <a:ahLst/>
            <a:cxnLst/>
            <a:rect l="l" t="t" r="r" b="b"/>
            <a:pathLst>
              <a:path w="70485" h="101600">
                <a:moveTo>
                  <a:pt x="55132" y="72731"/>
                </a:moveTo>
                <a:lnTo>
                  <a:pt x="41664" y="72731"/>
                </a:lnTo>
                <a:lnTo>
                  <a:pt x="41664" y="95717"/>
                </a:lnTo>
                <a:lnTo>
                  <a:pt x="26937" y="96974"/>
                </a:lnTo>
                <a:lnTo>
                  <a:pt x="26937" y="101105"/>
                </a:lnTo>
                <a:lnTo>
                  <a:pt x="68601" y="101105"/>
                </a:lnTo>
                <a:lnTo>
                  <a:pt x="68601" y="96974"/>
                </a:lnTo>
                <a:lnTo>
                  <a:pt x="55132" y="95717"/>
                </a:lnTo>
                <a:lnTo>
                  <a:pt x="55132" y="72731"/>
                </a:lnTo>
                <a:close/>
              </a:path>
              <a:path w="70485" h="101600">
                <a:moveTo>
                  <a:pt x="55132" y="0"/>
                </a:moveTo>
                <a:lnTo>
                  <a:pt x="48488" y="0"/>
                </a:lnTo>
                <a:lnTo>
                  <a:pt x="36366" y="16605"/>
                </a:lnTo>
                <a:lnTo>
                  <a:pt x="24244" y="33851"/>
                </a:lnTo>
                <a:lnTo>
                  <a:pt x="0" y="68780"/>
                </a:lnTo>
                <a:lnTo>
                  <a:pt x="0" y="72731"/>
                </a:lnTo>
                <a:lnTo>
                  <a:pt x="70038" y="72731"/>
                </a:lnTo>
                <a:lnTo>
                  <a:pt x="70038" y="64649"/>
                </a:lnTo>
                <a:lnTo>
                  <a:pt x="10775" y="64649"/>
                </a:lnTo>
                <a:lnTo>
                  <a:pt x="18025" y="52020"/>
                </a:lnTo>
                <a:lnTo>
                  <a:pt x="25680" y="40114"/>
                </a:lnTo>
                <a:lnTo>
                  <a:pt x="33605" y="28713"/>
                </a:lnTo>
                <a:lnTo>
                  <a:pt x="41664" y="17599"/>
                </a:lnTo>
                <a:lnTo>
                  <a:pt x="55132" y="17599"/>
                </a:lnTo>
                <a:lnTo>
                  <a:pt x="55132" y="0"/>
                </a:lnTo>
                <a:close/>
              </a:path>
              <a:path w="70485" h="101600">
                <a:moveTo>
                  <a:pt x="55132" y="17599"/>
                </a:moveTo>
                <a:lnTo>
                  <a:pt x="41664" y="17599"/>
                </a:lnTo>
                <a:lnTo>
                  <a:pt x="41664" y="64649"/>
                </a:lnTo>
                <a:lnTo>
                  <a:pt x="55132" y="64649"/>
                </a:lnTo>
                <a:lnTo>
                  <a:pt x="55132" y="17599"/>
                </a:lnTo>
                <a:close/>
              </a:path>
            </a:pathLst>
          </a:custGeom>
          <a:solidFill>
            <a:srgbClr val="000000"/>
          </a:solidFill>
        </p:spPr>
        <p:txBody>
          <a:bodyPr wrap="square" lIns="0" tIns="0" rIns="0" bIns="0" rtlCol="0"/>
          <a:lstStyle/>
          <a:p>
            <a:endParaRPr/>
          </a:p>
        </p:txBody>
      </p:sp>
      <p:sp>
        <p:nvSpPr>
          <p:cNvPr id="156" name="object 156"/>
          <p:cNvSpPr/>
          <p:nvPr/>
        </p:nvSpPr>
        <p:spPr>
          <a:xfrm>
            <a:off x="2837907" y="3219500"/>
            <a:ext cx="36830" cy="140335"/>
          </a:xfrm>
          <a:custGeom>
            <a:avLst/>
            <a:gdLst/>
            <a:ahLst/>
            <a:cxnLst/>
            <a:rect l="l" t="t" r="r" b="b"/>
            <a:pathLst>
              <a:path w="36830" h="140335">
                <a:moveTo>
                  <a:pt x="2693" y="0"/>
                </a:moveTo>
                <a:lnTo>
                  <a:pt x="0" y="3950"/>
                </a:lnTo>
                <a:lnTo>
                  <a:pt x="10000" y="15640"/>
                </a:lnTo>
                <a:lnTo>
                  <a:pt x="17644" y="31471"/>
                </a:lnTo>
                <a:lnTo>
                  <a:pt x="22526" y="50064"/>
                </a:lnTo>
                <a:lnTo>
                  <a:pt x="24244" y="70037"/>
                </a:lnTo>
                <a:lnTo>
                  <a:pt x="22728" y="90560"/>
                </a:lnTo>
                <a:lnTo>
                  <a:pt x="18183" y="109231"/>
                </a:lnTo>
                <a:lnTo>
                  <a:pt x="10606" y="125141"/>
                </a:lnTo>
                <a:lnTo>
                  <a:pt x="0" y="137381"/>
                </a:lnTo>
                <a:lnTo>
                  <a:pt x="2693" y="140074"/>
                </a:lnTo>
                <a:lnTo>
                  <a:pt x="18169" y="126479"/>
                </a:lnTo>
                <a:lnTo>
                  <a:pt x="28576" y="110106"/>
                </a:lnTo>
                <a:lnTo>
                  <a:pt x="34438" y="91208"/>
                </a:lnTo>
                <a:lnTo>
                  <a:pt x="36276" y="70037"/>
                </a:lnTo>
                <a:lnTo>
                  <a:pt x="34236" y="49396"/>
                </a:lnTo>
                <a:lnTo>
                  <a:pt x="28037" y="30439"/>
                </a:lnTo>
                <a:lnTo>
                  <a:pt x="17562" y="13771"/>
                </a:lnTo>
                <a:lnTo>
                  <a:pt x="2693" y="0"/>
                </a:lnTo>
                <a:close/>
              </a:path>
            </a:pathLst>
          </a:custGeom>
          <a:solidFill>
            <a:srgbClr val="000000"/>
          </a:solidFill>
        </p:spPr>
        <p:txBody>
          <a:bodyPr wrap="square" lIns="0" tIns="0" rIns="0" bIns="0" rtlCol="0"/>
          <a:lstStyle/>
          <a:p>
            <a:endParaRPr/>
          </a:p>
        </p:txBody>
      </p:sp>
      <p:sp>
        <p:nvSpPr>
          <p:cNvPr id="157" name="object 157"/>
          <p:cNvSpPr/>
          <p:nvPr/>
        </p:nvSpPr>
        <p:spPr>
          <a:xfrm>
            <a:off x="3526261" y="3231531"/>
            <a:ext cx="43180" cy="101600"/>
          </a:xfrm>
          <a:custGeom>
            <a:avLst/>
            <a:gdLst/>
            <a:ahLst/>
            <a:cxnLst/>
            <a:rect l="l" t="t" r="r" b="b"/>
            <a:pathLst>
              <a:path w="43179" h="101600">
                <a:moveTo>
                  <a:pt x="28374" y="0"/>
                </a:moveTo>
                <a:lnTo>
                  <a:pt x="15197" y="4579"/>
                </a:lnTo>
                <a:lnTo>
                  <a:pt x="7842" y="6667"/>
                </a:lnTo>
                <a:lnTo>
                  <a:pt x="0" y="8081"/>
                </a:lnTo>
                <a:lnTo>
                  <a:pt x="0" y="12211"/>
                </a:lnTo>
                <a:lnTo>
                  <a:pt x="8081" y="12211"/>
                </a:lnTo>
                <a:lnTo>
                  <a:pt x="14905" y="13468"/>
                </a:lnTo>
                <a:lnTo>
                  <a:pt x="16162" y="13468"/>
                </a:lnTo>
                <a:lnTo>
                  <a:pt x="16162" y="94281"/>
                </a:lnTo>
                <a:lnTo>
                  <a:pt x="14905" y="95717"/>
                </a:lnTo>
                <a:lnTo>
                  <a:pt x="0" y="96974"/>
                </a:lnTo>
                <a:lnTo>
                  <a:pt x="0" y="101105"/>
                </a:lnTo>
                <a:lnTo>
                  <a:pt x="43100" y="101105"/>
                </a:lnTo>
                <a:lnTo>
                  <a:pt x="43100" y="96974"/>
                </a:lnTo>
                <a:lnTo>
                  <a:pt x="29631" y="95717"/>
                </a:lnTo>
                <a:lnTo>
                  <a:pt x="28374" y="94281"/>
                </a:lnTo>
                <a:lnTo>
                  <a:pt x="28374" y="0"/>
                </a:lnTo>
                <a:close/>
              </a:path>
            </a:pathLst>
          </a:custGeom>
          <a:solidFill>
            <a:srgbClr val="000000"/>
          </a:solidFill>
        </p:spPr>
        <p:txBody>
          <a:bodyPr wrap="square" lIns="0" tIns="0" rIns="0" bIns="0" rtlCol="0"/>
          <a:lstStyle/>
          <a:p>
            <a:endParaRPr/>
          </a:p>
        </p:txBody>
      </p:sp>
      <p:sp>
        <p:nvSpPr>
          <p:cNvPr id="158" name="object 158"/>
          <p:cNvSpPr/>
          <p:nvPr/>
        </p:nvSpPr>
        <p:spPr>
          <a:xfrm>
            <a:off x="3578882" y="3232967"/>
            <a:ext cx="64769" cy="102870"/>
          </a:xfrm>
          <a:custGeom>
            <a:avLst/>
            <a:gdLst/>
            <a:ahLst/>
            <a:cxnLst/>
            <a:rect l="l" t="t" r="r" b="b"/>
            <a:pathLst>
              <a:path w="64770" h="102870">
                <a:moveTo>
                  <a:pt x="60362" y="12032"/>
                </a:moveTo>
                <a:lnTo>
                  <a:pt x="53875" y="12032"/>
                </a:lnTo>
                <a:lnTo>
                  <a:pt x="43288" y="34235"/>
                </a:lnTo>
                <a:lnTo>
                  <a:pt x="31809" y="56321"/>
                </a:lnTo>
                <a:lnTo>
                  <a:pt x="19555" y="78171"/>
                </a:lnTo>
                <a:lnTo>
                  <a:pt x="6644" y="99668"/>
                </a:lnTo>
                <a:lnTo>
                  <a:pt x="8081" y="102362"/>
                </a:lnTo>
                <a:lnTo>
                  <a:pt x="20113" y="99668"/>
                </a:lnTo>
                <a:lnTo>
                  <a:pt x="60362" y="12032"/>
                </a:lnTo>
                <a:close/>
              </a:path>
              <a:path w="64770" h="102870">
                <a:moveTo>
                  <a:pt x="63214" y="0"/>
                </a:moveTo>
                <a:lnTo>
                  <a:pt x="2693" y="0"/>
                </a:lnTo>
                <a:lnTo>
                  <a:pt x="1257" y="6644"/>
                </a:lnTo>
                <a:lnTo>
                  <a:pt x="1257" y="14725"/>
                </a:lnTo>
                <a:lnTo>
                  <a:pt x="0" y="22807"/>
                </a:lnTo>
                <a:lnTo>
                  <a:pt x="3950" y="22807"/>
                </a:lnTo>
                <a:lnTo>
                  <a:pt x="8081" y="13468"/>
                </a:lnTo>
                <a:lnTo>
                  <a:pt x="8081" y="12032"/>
                </a:lnTo>
                <a:lnTo>
                  <a:pt x="60362" y="12032"/>
                </a:lnTo>
                <a:lnTo>
                  <a:pt x="64651" y="2693"/>
                </a:lnTo>
                <a:lnTo>
                  <a:pt x="63214" y="0"/>
                </a:lnTo>
                <a:close/>
              </a:path>
            </a:pathLst>
          </a:custGeom>
          <a:solidFill>
            <a:srgbClr val="000000"/>
          </a:solidFill>
        </p:spPr>
        <p:txBody>
          <a:bodyPr wrap="square" lIns="0" tIns="0" rIns="0" bIns="0" rtlCol="0"/>
          <a:lstStyle/>
          <a:p>
            <a:endParaRPr/>
          </a:p>
        </p:txBody>
      </p:sp>
      <p:sp>
        <p:nvSpPr>
          <p:cNvPr id="159" name="object 159"/>
          <p:cNvSpPr/>
          <p:nvPr/>
        </p:nvSpPr>
        <p:spPr>
          <a:xfrm>
            <a:off x="6030771" y="3216805"/>
            <a:ext cx="43180" cy="102870"/>
          </a:xfrm>
          <a:custGeom>
            <a:avLst/>
            <a:gdLst/>
            <a:ahLst/>
            <a:cxnLst/>
            <a:rect l="l" t="t" r="r" b="b"/>
            <a:pathLst>
              <a:path w="43179" h="102870">
                <a:moveTo>
                  <a:pt x="28374" y="0"/>
                </a:moveTo>
                <a:lnTo>
                  <a:pt x="21264" y="2727"/>
                </a:lnTo>
                <a:lnTo>
                  <a:pt x="14187" y="4983"/>
                </a:lnTo>
                <a:lnTo>
                  <a:pt x="7110" y="6768"/>
                </a:lnTo>
                <a:lnTo>
                  <a:pt x="0" y="8081"/>
                </a:lnTo>
                <a:lnTo>
                  <a:pt x="0" y="12032"/>
                </a:lnTo>
                <a:lnTo>
                  <a:pt x="6824" y="12032"/>
                </a:lnTo>
                <a:lnTo>
                  <a:pt x="13468" y="13468"/>
                </a:lnTo>
                <a:lnTo>
                  <a:pt x="14905" y="14725"/>
                </a:lnTo>
                <a:lnTo>
                  <a:pt x="14905" y="95538"/>
                </a:lnTo>
                <a:lnTo>
                  <a:pt x="13468" y="96974"/>
                </a:lnTo>
                <a:lnTo>
                  <a:pt x="0" y="98231"/>
                </a:lnTo>
                <a:lnTo>
                  <a:pt x="0" y="102362"/>
                </a:lnTo>
                <a:lnTo>
                  <a:pt x="43100" y="102362"/>
                </a:lnTo>
                <a:lnTo>
                  <a:pt x="43100" y="98231"/>
                </a:lnTo>
                <a:lnTo>
                  <a:pt x="28374" y="96974"/>
                </a:lnTo>
                <a:lnTo>
                  <a:pt x="28374" y="0"/>
                </a:lnTo>
                <a:close/>
              </a:path>
            </a:pathLst>
          </a:custGeom>
          <a:solidFill>
            <a:srgbClr val="000000"/>
          </a:solidFill>
        </p:spPr>
        <p:txBody>
          <a:bodyPr wrap="square" lIns="0" tIns="0" rIns="0" bIns="0" rtlCol="0"/>
          <a:lstStyle/>
          <a:p>
            <a:endParaRPr/>
          </a:p>
        </p:txBody>
      </p:sp>
      <p:sp>
        <p:nvSpPr>
          <p:cNvPr id="160" name="object 160"/>
          <p:cNvSpPr/>
          <p:nvPr/>
        </p:nvSpPr>
        <p:spPr>
          <a:xfrm>
            <a:off x="6084646" y="3216806"/>
            <a:ext cx="63500" cy="104139"/>
          </a:xfrm>
          <a:custGeom>
            <a:avLst/>
            <a:gdLst/>
            <a:ahLst/>
            <a:cxnLst/>
            <a:rect l="l" t="t" r="r" b="b"/>
            <a:pathLst>
              <a:path w="63500" h="104139">
                <a:moveTo>
                  <a:pt x="32505" y="0"/>
                </a:moveTo>
                <a:lnTo>
                  <a:pt x="21252" y="2314"/>
                </a:lnTo>
                <a:lnTo>
                  <a:pt x="12256" y="8417"/>
                </a:lnTo>
                <a:lnTo>
                  <a:pt x="6291" y="17046"/>
                </a:lnTo>
                <a:lnTo>
                  <a:pt x="4130" y="26937"/>
                </a:lnTo>
                <a:lnTo>
                  <a:pt x="5541" y="34513"/>
                </a:lnTo>
                <a:lnTo>
                  <a:pt x="9360" y="41079"/>
                </a:lnTo>
                <a:lnTo>
                  <a:pt x="14964" y="46635"/>
                </a:lnTo>
                <a:lnTo>
                  <a:pt x="21729" y="51181"/>
                </a:lnTo>
                <a:lnTo>
                  <a:pt x="16342" y="53874"/>
                </a:lnTo>
                <a:lnTo>
                  <a:pt x="9518" y="59262"/>
                </a:lnTo>
                <a:lnTo>
                  <a:pt x="4130" y="64649"/>
                </a:lnTo>
                <a:lnTo>
                  <a:pt x="0" y="68600"/>
                </a:lnTo>
                <a:lnTo>
                  <a:pt x="0" y="76681"/>
                </a:lnTo>
                <a:lnTo>
                  <a:pt x="2404" y="88315"/>
                </a:lnTo>
                <a:lnTo>
                  <a:pt x="9001" y="96750"/>
                </a:lnTo>
                <a:lnTo>
                  <a:pt x="18864" y="101885"/>
                </a:lnTo>
                <a:lnTo>
                  <a:pt x="31068" y="103619"/>
                </a:lnTo>
                <a:lnTo>
                  <a:pt x="41801" y="101641"/>
                </a:lnTo>
                <a:lnTo>
                  <a:pt x="47998" y="98231"/>
                </a:lnTo>
                <a:lnTo>
                  <a:pt x="32505" y="98231"/>
                </a:lnTo>
                <a:lnTo>
                  <a:pt x="25012" y="96739"/>
                </a:lnTo>
                <a:lnTo>
                  <a:pt x="19036" y="92350"/>
                </a:lnTo>
                <a:lnTo>
                  <a:pt x="15079" y="85200"/>
                </a:lnTo>
                <a:lnTo>
                  <a:pt x="13648" y="75424"/>
                </a:lnTo>
                <a:lnTo>
                  <a:pt x="13648" y="67343"/>
                </a:lnTo>
                <a:lnTo>
                  <a:pt x="19036" y="57825"/>
                </a:lnTo>
                <a:lnTo>
                  <a:pt x="25680" y="53874"/>
                </a:lnTo>
                <a:lnTo>
                  <a:pt x="51702" y="53874"/>
                </a:lnTo>
                <a:lnTo>
                  <a:pt x="49756" y="52244"/>
                </a:lnTo>
                <a:lnTo>
                  <a:pt x="41843" y="47050"/>
                </a:lnTo>
                <a:lnTo>
                  <a:pt x="45255" y="44357"/>
                </a:lnTo>
                <a:lnTo>
                  <a:pt x="37892" y="44357"/>
                </a:lnTo>
                <a:lnTo>
                  <a:pt x="29373" y="40212"/>
                </a:lnTo>
                <a:lnTo>
                  <a:pt x="22538" y="35445"/>
                </a:lnTo>
                <a:lnTo>
                  <a:pt x="17992" y="29431"/>
                </a:lnTo>
                <a:lnTo>
                  <a:pt x="16342" y="21549"/>
                </a:lnTo>
                <a:lnTo>
                  <a:pt x="16342" y="13468"/>
                </a:lnTo>
                <a:lnTo>
                  <a:pt x="21729" y="5387"/>
                </a:lnTo>
                <a:lnTo>
                  <a:pt x="49270" y="5387"/>
                </a:lnTo>
                <a:lnTo>
                  <a:pt x="43532" y="1894"/>
                </a:lnTo>
                <a:lnTo>
                  <a:pt x="32505" y="0"/>
                </a:lnTo>
                <a:close/>
              </a:path>
              <a:path w="63500" h="104139">
                <a:moveTo>
                  <a:pt x="51702" y="53874"/>
                </a:moveTo>
                <a:lnTo>
                  <a:pt x="25680" y="53874"/>
                </a:lnTo>
                <a:lnTo>
                  <a:pt x="34620" y="58420"/>
                </a:lnTo>
                <a:lnTo>
                  <a:pt x="42382" y="63976"/>
                </a:lnTo>
                <a:lnTo>
                  <a:pt x="47854" y="70542"/>
                </a:lnTo>
                <a:lnTo>
                  <a:pt x="49924" y="78118"/>
                </a:lnTo>
                <a:lnTo>
                  <a:pt x="48718" y="86943"/>
                </a:lnTo>
                <a:lnTo>
                  <a:pt x="45255" y="93226"/>
                </a:lnTo>
                <a:lnTo>
                  <a:pt x="39772" y="96983"/>
                </a:lnTo>
                <a:lnTo>
                  <a:pt x="32505" y="98231"/>
                </a:lnTo>
                <a:lnTo>
                  <a:pt x="47998" y="98231"/>
                </a:lnTo>
                <a:lnTo>
                  <a:pt x="52282" y="95874"/>
                </a:lnTo>
                <a:lnTo>
                  <a:pt x="60237" y="86573"/>
                </a:lnTo>
                <a:lnTo>
                  <a:pt x="63393" y="73988"/>
                </a:lnTo>
                <a:lnTo>
                  <a:pt x="61541" y="65056"/>
                </a:lnTo>
                <a:lnTo>
                  <a:pt x="56659" y="58027"/>
                </a:lnTo>
                <a:lnTo>
                  <a:pt x="51702" y="53874"/>
                </a:lnTo>
                <a:close/>
              </a:path>
              <a:path w="63500" h="104139">
                <a:moveTo>
                  <a:pt x="49270" y="5387"/>
                </a:moveTo>
                <a:lnTo>
                  <a:pt x="39149" y="5387"/>
                </a:lnTo>
                <a:lnTo>
                  <a:pt x="47231" y="10774"/>
                </a:lnTo>
                <a:lnTo>
                  <a:pt x="47231" y="35018"/>
                </a:lnTo>
                <a:lnTo>
                  <a:pt x="43280" y="40406"/>
                </a:lnTo>
                <a:lnTo>
                  <a:pt x="37892" y="44357"/>
                </a:lnTo>
                <a:lnTo>
                  <a:pt x="45255" y="44357"/>
                </a:lnTo>
                <a:lnTo>
                  <a:pt x="48667" y="41663"/>
                </a:lnTo>
                <a:lnTo>
                  <a:pt x="54055" y="37712"/>
                </a:lnTo>
                <a:lnTo>
                  <a:pt x="54055" y="36275"/>
                </a:lnTo>
                <a:lnTo>
                  <a:pt x="58006" y="32324"/>
                </a:lnTo>
                <a:lnTo>
                  <a:pt x="59443" y="28194"/>
                </a:lnTo>
                <a:lnTo>
                  <a:pt x="59443" y="24243"/>
                </a:lnTo>
                <a:lnTo>
                  <a:pt x="57506" y="14773"/>
                </a:lnTo>
                <a:lnTo>
                  <a:pt x="52035" y="7071"/>
                </a:lnTo>
                <a:lnTo>
                  <a:pt x="49270" y="5387"/>
                </a:lnTo>
                <a:close/>
              </a:path>
            </a:pathLst>
          </a:custGeom>
          <a:solidFill>
            <a:srgbClr val="000000"/>
          </a:solidFill>
        </p:spPr>
        <p:txBody>
          <a:bodyPr wrap="square" lIns="0" tIns="0" rIns="0" bIns="0" rtlCol="0"/>
          <a:lstStyle/>
          <a:p>
            <a:endParaRPr/>
          </a:p>
        </p:txBody>
      </p:sp>
      <p:sp>
        <p:nvSpPr>
          <p:cNvPr id="161" name="object 161"/>
          <p:cNvSpPr/>
          <p:nvPr/>
        </p:nvSpPr>
        <p:spPr>
          <a:xfrm>
            <a:off x="6162946" y="3214111"/>
            <a:ext cx="105410" cy="109220"/>
          </a:xfrm>
          <a:custGeom>
            <a:avLst/>
            <a:gdLst/>
            <a:ahLst/>
            <a:cxnLst/>
            <a:rect l="l" t="t" r="r" b="b"/>
            <a:pathLst>
              <a:path w="105410" h="109220">
                <a:moveTo>
                  <a:pt x="82070" y="0"/>
                </a:moveTo>
                <a:lnTo>
                  <a:pt x="17419" y="106313"/>
                </a:lnTo>
                <a:lnTo>
                  <a:pt x="21550" y="109006"/>
                </a:lnTo>
                <a:lnTo>
                  <a:pt x="86201" y="3950"/>
                </a:lnTo>
                <a:lnTo>
                  <a:pt x="82070" y="0"/>
                </a:lnTo>
                <a:close/>
              </a:path>
              <a:path w="105410" h="109220">
                <a:moveTo>
                  <a:pt x="82070" y="48487"/>
                </a:moveTo>
                <a:lnTo>
                  <a:pt x="71688" y="51200"/>
                </a:lnTo>
                <a:lnTo>
                  <a:pt x="64606" y="58072"/>
                </a:lnTo>
                <a:lnTo>
                  <a:pt x="60554" y="67200"/>
                </a:lnTo>
                <a:lnTo>
                  <a:pt x="59263" y="76681"/>
                </a:lnTo>
                <a:lnTo>
                  <a:pt x="60554" y="86993"/>
                </a:lnTo>
                <a:lnTo>
                  <a:pt x="64606" y="96548"/>
                </a:lnTo>
                <a:lnTo>
                  <a:pt x="71688" y="103577"/>
                </a:lnTo>
                <a:lnTo>
                  <a:pt x="82070" y="106313"/>
                </a:lnTo>
                <a:lnTo>
                  <a:pt x="92481" y="103577"/>
                </a:lnTo>
                <a:lnTo>
                  <a:pt x="95176" y="100925"/>
                </a:lnTo>
                <a:lnTo>
                  <a:pt x="82070" y="100925"/>
                </a:lnTo>
                <a:lnTo>
                  <a:pt x="76447" y="98274"/>
                </a:lnTo>
                <a:lnTo>
                  <a:pt x="73181" y="91834"/>
                </a:lnTo>
                <a:lnTo>
                  <a:pt x="71666" y="83879"/>
                </a:lnTo>
                <a:lnTo>
                  <a:pt x="71295" y="76681"/>
                </a:lnTo>
                <a:lnTo>
                  <a:pt x="71666" y="69484"/>
                </a:lnTo>
                <a:lnTo>
                  <a:pt x="73181" y="61529"/>
                </a:lnTo>
                <a:lnTo>
                  <a:pt x="76447" y="55089"/>
                </a:lnTo>
                <a:lnTo>
                  <a:pt x="82070" y="52438"/>
                </a:lnTo>
                <a:lnTo>
                  <a:pt x="93767" y="52438"/>
                </a:lnTo>
                <a:lnTo>
                  <a:pt x="92481" y="51200"/>
                </a:lnTo>
                <a:lnTo>
                  <a:pt x="82070" y="48487"/>
                </a:lnTo>
                <a:close/>
              </a:path>
              <a:path w="105410" h="109220">
                <a:moveTo>
                  <a:pt x="93767" y="52438"/>
                </a:moveTo>
                <a:lnTo>
                  <a:pt x="82070" y="52438"/>
                </a:lnTo>
                <a:lnTo>
                  <a:pt x="87994" y="55089"/>
                </a:lnTo>
                <a:lnTo>
                  <a:pt x="91746" y="61529"/>
                </a:lnTo>
                <a:lnTo>
                  <a:pt x="93713" y="69484"/>
                </a:lnTo>
                <a:lnTo>
                  <a:pt x="94282" y="76681"/>
                </a:lnTo>
                <a:lnTo>
                  <a:pt x="93713" y="83879"/>
                </a:lnTo>
                <a:lnTo>
                  <a:pt x="91746" y="91834"/>
                </a:lnTo>
                <a:lnTo>
                  <a:pt x="87994" y="98274"/>
                </a:lnTo>
                <a:lnTo>
                  <a:pt x="82070" y="100925"/>
                </a:lnTo>
                <a:lnTo>
                  <a:pt x="95176" y="100925"/>
                </a:lnTo>
                <a:lnTo>
                  <a:pt x="99625" y="96548"/>
                </a:lnTo>
                <a:lnTo>
                  <a:pt x="103739" y="86993"/>
                </a:lnTo>
                <a:lnTo>
                  <a:pt x="105057" y="76681"/>
                </a:lnTo>
                <a:lnTo>
                  <a:pt x="103739" y="67200"/>
                </a:lnTo>
                <a:lnTo>
                  <a:pt x="99625" y="58072"/>
                </a:lnTo>
                <a:lnTo>
                  <a:pt x="93767" y="52438"/>
                </a:lnTo>
                <a:close/>
              </a:path>
              <a:path w="105410" h="109220">
                <a:moveTo>
                  <a:pt x="22807" y="2693"/>
                </a:moveTo>
                <a:lnTo>
                  <a:pt x="12425" y="5429"/>
                </a:lnTo>
                <a:lnTo>
                  <a:pt x="5342" y="12458"/>
                </a:lnTo>
                <a:lnTo>
                  <a:pt x="1290" y="22012"/>
                </a:lnTo>
                <a:lnTo>
                  <a:pt x="0" y="32324"/>
                </a:lnTo>
                <a:lnTo>
                  <a:pt x="1290" y="41806"/>
                </a:lnTo>
                <a:lnTo>
                  <a:pt x="5342" y="50934"/>
                </a:lnTo>
                <a:lnTo>
                  <a:pt x="12425" y="57806"/>
                </a:lnTo>
                <a:lnTo>
                  <a:pt x="22807" y="60519"/>
                </a:lnTo>
                <a:lnTo>
                  <a:pt x="33217" y="57806"/>
                </a:lnTo>
                <a:lnTo>
                  <a:pt x="34504" y="56568"/>
                </a:lnTo>
                <a:lnTo>
                  <a:pt x="22807" y="56568"/>
                </a:lnTo>
                <a:lnTo>
                  <a:pt x="16987" y="53917"/>
                </a:lnTo>
                <a:lnTo>
                  <a:pt x="13289" y="47477"/>
                </a:lnTo>
                <a:lnTo>
                  <a:pt x="11341" y="39522"/>
                </a:lnTo>
                <a:lnTo>
                  <a:pt x="10775" y="32324"/>
                </a:lnTo>
                <a:lnTo>
                  <a:pt x="11341" y="24521"/>
                </a:lnTo>
                <a:lnTo>
                  <a:pt x="13289" y="16633"/>
                </a:lnTo>
                <a:lnTo>
                  <a:pt x="16987" y="10530"/>
                </a:lnTo>
                <a:lnTo>
                  <a:pt x="22807" y="8081"/>
                </a:lnTo>
                <a:lnTo>
                  <a:pt x="35912" y="8081"/>
                </a:lnTo>
                <a:lnTo>
                  <a:pt x="33217" y="5429"/>
                </a:lnTo>
                <a:lnTo>
                  <a:pt x="22807" y="2693"/>
                </a:lnTo>
                <a:close/>
              </a:path>
              <a:path w="105410" h="109220">
                <a:moveTo>
                  <a:pt x="35912" y="8081"/>
                </a:moveTo>
                <a:lnTo>
                  <a:pt x="22807" y="8081"/>
                </a:lnTo>
                <a:lnTo>
                  <a:pt x="28506" y="10732"/>
                </a:lnTo>
                <a:lnTo>
                  <a:pt x="31764" y="17172"/>
                </a:lnTo>
                <a:lnTo>
                  <a:pt x="33237" y="25127"/>
                </a:lnTo>
                <a:lnTo>
                  <a:pt x="33582" y="32324"/>
                </a:lnTo>
                <a:lnTo>
                  <a:pt x="33237" y="38916"/>
                </a:lnTo>
                <a:lnTo>
                  <a:pt x="31764" y="46938"/>
                </a:lnTo>
                <a:lnTo>
                  <a:pt x="28506" y="53714"/>
                </a:lnTo>
                <a:lnTo>
                  <a:pt x="22807" y="56568"/>
                </a:lnTo>
                <a:lnTo>
                  <a:pt x="34504" y="56568"/>
                </a:lnTo>
                <a:lnTo>
                  <a:pt x="40362" y="50934"/>
                </a:lnTo>
                <a:lnTo>
                  <a:pt x="44475" y="41806"/>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162" name="object 162"/>
          <p:cNvSpPr/>
          <p:nvPr/>
        </p:nvSpPr>
        <p:spPr>
          <a:xfrm>
            <a:off x="6558933" y="3216806"/>
            <a:ext cx="60960" cy="104139"/>
          </a:xfrm>
          <a:custGeom>
            <a:avLst/>
            <a:gdLst/>
            <a:ahLst/>
            <a:cxnLst/>
            <a:rect l="l" t="t" r="r" b="b"/>
            <a:pathLst>
              <a:path w="60959" h="104139">
                <a:moveTo>
                  <a:pt x="6824" y="86199"/>
                </a:moveTo>
                <a:lnTo>
                  <a:pt x="5387" y="86199"/>
                </a:lnTo>
                <a:lnTo>
                  <a:pt x="1436" y="90150"/>
                </a:lnTo>
                <a:lnTo>
                  <a:pt x="0" y="92844"/>
                </a:lnTo>
                <a:lnTo>
                  <a:pt x="0" y="94281"/>
                </a:lnTo>
                <a:lnTo>
                  <a:pt x="1436" y="95538"/>
                </a:lnTo>
                <a:lnTo>
                  <a:pt x="2693" y="98231"/>
                </a:lnTo>
                <a:lnTo>
                  <a:pt x="5387" y="99668"/>
                </a:lnTo>
                <a:lnTo>
                  <a:pt x="12211" y="103619"/>
                </a:lnTo>
                <a:lnTo>
                  <a:pt x="18856" y="103619"/>
                </a:lnTo>
                <a:lnTo>
                  <a:pt x="29940" y="101514"/>
                </a:lnTo>
                <a:lnTo>
                  <a:pt x="42413" y="95538"/>
                </a:lnTo>
                <a:lnTo>
                  <a:pt x="18856" y="95538"/>
                </a:lnTo>
                <a:lnTo>
                  <a:pt x="12211" y="90150"/>
                </a:lnTo>
                <a:lnTo>
                  <a:pt x="8081" y="87456"/>
                </a:lnTo>
                <a:lnTo>
                  <a:pt x="6824" y="86199"/>
                </a:lnTo>
                <a:close/>
              </a:path>
              <a:path w="60959" h="104139">
                <a:moveTo>
                  <a:pt x="54526" y="49744"/>
                </a:moveTo>
                <a:lnTo>
                  <a:pt x="26937" y="49744"/>
                </a:lnTo>
                <a:lnTo>
                  <a:pt x="34124" y="51040"/>
                </a:lnTo>
                <a:lnTo>
                  <a:pt x="40653" y="54997"/>
                </a:lnTo>
                <a:lnTo>
                  <a:pt x="45398" y="61714"/>
                </a:lnTo>
                <a:lnTo>
                  <a:pt x="47231" y="71294"/>
                </a:lnTo>
                <a:lnTo>
                  <a:pt x="45598" y="82507"/>
                </a:lnTo>
                <a:lnTo>
                  <a:pt x="41304" y="90016"/>
                </a:lnTo>
                <a:lnTo>
                  <a:pt x="35260" y="94224"/>
                </a:lnTo>
                <a:lnTo>
                  <a:pt x="28374" y="95538"/>
                </a:lnTo>
                <a:lnTo>
                  <a:pt x="42413" y="95538"/>
                </a:lnTo>
                <a:lnTo>
                  <a:pt x="43819" y="94864"/>
                </a:lnTo>
                <a:lnTo>
                  <a:pt x="55677" y="83163"/>
                </a:lnTo>
                <a:lnTo>
                  <a:pt x="60700" y="65906"/>
                </a:lnTo>
                <a:lnTo>
                  <a:pt x="59226" y="57402"/>
                </a:lnTo>
                <a:lnTo>
                  <a:pt x="54975" y="50126"/>
                </a:lnTo>
                <a:lnTo>
                  <a:pt x="54526" y="49744"/>
                </a:lnTo>
                <a:close/>
              </a:path>
              <a:path w="60959" h="104139">
                <a:moveTo>
                  <a:pt x="50957" y="9338"/>
                </a:moveTo>
                <a:lnTo>
                  <a:pt x="35019" y="9338"/>
                </a:lnTo>
                <a:lnTo>
                  <a:pt x="41843" y="14725"/>
                </a:lnTo>
                <a:lnTo>
                  <a:pt x="41843" y="24243"/>
                </a:lnTo>
                <a:lnTo>
                  <a:pt x="39927" y="32327"/>
                </a:lnTo>
                <a:lnTo>
                  <a:pt x="34592" y="38677"/>
                </a:lnTo>
                <a:lnTo>
                  <a:pt x="26463" y="43512"/>
                </a:lnTo>
                <a:lnTo>
                  <a:pt x="16162" y="47050"/>
                </a:lnTo>
                <a:lnTo>
                  <a:pt x="16162" y="51181"/>
                </a:lnTo>
                <a:lnTo>
                  <a:pt x="18856" y="51181"/>
                </a:lnTo>
                <a:lnTo>
                  <a:pt x="22987" y="49744"/>
                </a:lnTo>
                <a:lnTo>
                  <a:pt x="54526" y="49744"/>
                </a:lnTo>
                <a:lnTo>
                  <a:pt x="48199" y="44365"/>
                </a:lnTo>
                <a:lnTo>
                  <a:pt x="39149" y="40406"/>
                </a:lnTo>
                <a:lnTo>
                  <a:pt x="43100" y="37712"/>
                </a:lnTo>
                <a:lnTo>
                  <a:pt x="47231" y="33582"/>
                </a:lnTo>
                <a:lnTo>
                  <a:pt x="49924" y="32324"/>
                </a:lnTo>
                <a:lnTo>
                  <a:pt x="53875" y="28194"/>
                </a:lnTo>
                <a:lnTo>
                  <a:pt x="55312" y="25500"/>
                </a:lnTo>
                <a:lnTo>
                  <a:pt x="55312" y="21549"/>
                </a:lnTo>
                <a:lnTo>
                  <a:pt x="53595" y="13030"/>
                </a:lnTo>
                <a:lnTo>
                  <a:pt x="50957" y="9338"/>
                </a:lnTo>
                <a:close/>
              </a:path>
              <a:path w="60959" h="104139">
                <a:moveTo>
                  <a:pt x="31068" y="0"/>
                </a:moveTo>
                <a:lnTo>
                  <a:pt x="22987" y="0"/>
                </a:lnTo>
                <a:lnTo>
                  <a:pt x="14905" y="3950"/>
                </a:lnTo>
                <a:lnTo>
                  <a:pt x="10775" y="9338"/>
                </a:lnTo>
                <a:lnTo>
                  <a:pt x="4130" y="18856"/>
                </a:lnTo>
                <a:lnTo>
                  <a:pt x="6824" y="21549"/>
                </a:lnTo>
                <a:lnTo>
                  <a:pt x="10775" y="16162"/>
                </a:lnTo>
                <a:lnTo>
                  <a:pt x="17599" y="9338"/>
                </a:lnTo>
                <a:lnTo>
                  <a:pt x="50957" y="9338"/>
                </a:lnTo>
                <a:lnTo>
                  <a:pt x="48712" y="6195"/>
                </a:lnTo>
                <a:lnTo>
                  <a:pt x="41069" y="1649"/>
                </a:lnTo>
                <a:lnTo>
                  <a:pt x="31068" y="0"/>
                </a:lnTo>
                <a:close/>
              </a:path>
            </a:pathLst>
          </a:custGeom>
          <a:solidFill>
            <a:srgbClr val="000000"/>
          </a:solidFill>
        </p:spPr>
        <p:txBody>
          <a:bodyPr wrap="square" lIns="0" tIns="0" rIns="0" bIns="0" rtlCol="0"/>
          <a:lstStyle/>
          <a:p>
            <a:endParaRPr/>
          </a:p>
        </p:txBody>
      </p:sp>
      <p:sp>
        <p:nvSpPr>
          <p:cNvPr id="163" name="object 163"/>
          <p:cNvSpPr/>
          <p:nvPr/>
        </p:nvSpPr>
        <p:spPr>
          <a:xfrm>
            <a:off x="6630411" y="3218062"/>
            <a:ext cx="62230" cy="102870"/>
          </a:xfrm>
          <a:custGeom>
            <a:avLst/>
            <a:gdLst/>
            <a:ahLst/>
            <a:cxnLst/>
            <a:rect l="l" t="t" r="r" b="b"/>
            <a:pathLst>
              <a:path w="62229" h="102870">
                <a:moveTo>
                  <a:pt x="6644" y="84942"/>
                </a:moveTo>
                <a:lnTo>
                  <a:pt x="5387" y="84942"/>
                </a:lnTo>
                <a:lnTo>
                  <a:pt x="3950" y="86199"/>
                </a:lnTo>
                <a:lnTo>
                  <a:pt x="2693" y="87636"/>
                </a:lnTo>
                <a:lnTo>
                  <a:pt x="1257" y="90330"/>
                </a:lnTo>
                <a:lnTo>
                  <a:pt x="1257" y="91587"/>
                </a:lnTo>
                <a:lnTo>
                  <a:pt x="0" y="93024"/>
                </a:lnTo>
                <a:lnTo>
                  <a:pt x="5387" y="98411"/>
                </a:lnTo>
                <a:lnTo>
                  <a:pt x="12032" y="102362"/>
                </a:lnTo>
                <a:lnTo>
                  <a:pt x="20113" y="102362"/>
                </a:lnTo>
                <a:lnTo>
                  <a:pt x="26595" y="101638"/>
                </a:lnTo>
                <a:lnTo>
                  <a:pt x="33582" y="99533"/>
                </a:lnTo>
                <a:lnTo>
                  <a:pt x="40569" y="96149"/>
                </a:lnTo>
                <a:lnTo>
                  <a:pt x="43224" y="94281"/>
                </a:lnTo>
                <a:lnTo>
                  <a:pt x="18856" y="94281"/>
                </a:lnTo>
                <a:lnTo>
                  <a:pt x="12032" y="88893"/>
                </a:lnTo>
                <a:lnTo>
                  <a:pt x="8081" y="86199"/>
                </a:lnTo>
                <a:lnTo>
                  <a:pt x="6644" y="84942"/>
                </a:lnTo>
                <a:close/>
              </a:path>
              <a:path w="62229" h="102870">
                <a:moveTo>
                  <a:pt x="54223" y="45793"/>
                </a:moveTo>
                <a:lnTo>
                  <a:pt x="22807" y="45793"/>
                </a:lnTo>
                <a:lnTo>
                  <a:pt x="34244" y="47687"/>
                </a:lnTo>
                <a:lnTo>
                  <a:pt x="42247" y="52864"/>
                </a:lnTo>
                <a:lnTo>
                  <a:pt x="46950" y="60567"/>
                </a:lnTo>
                <a:lnTo>
                  <a:pt x="48488" y="70037"/>
                </a:lnTo>
                <a:lnTo>
                  <a:pt x="47211" y="79507"/>
                </a:lnTo>
                <a:lnTo>
                  <a:pt x="43392" y="87210"/>
                </a:lnTo>
                <a:lnTo>
                  <a:pt x="37048" y="92387"/>
                </a:lnTo>
                <a:lnTo>
                  <a:pt x="28195" y="94281"/>
                </a:lnTo>
                <a:lnTo>
                  <a:pt x="43224" y="94281"/>
                </a:lnTo>
                <a:lnTo>
                  <a:pt x="61957" y="64649"/>
                </a:lnTo>
                <a:lnTo>
                  <a:pt x="59956" y="54562"/>
                </a:lnTo>
                <a:lnTo>
                  <a:pt x="54223" y="45793"/>
                </a:lnTo>
                <a:close/>
              </a:path>
              <a:path w="62229" h="102870">
                <a:moveTo>
                  <a:pt x="57826" y="0"/>
                </a:moveTo>
                <a:lnTo>
                  <a:pt x="12032" y="0"/>
                </a:lnTo>
                <a:lnTo>
                  <a:pt x="6644" y="48487"/>
                </a:lnTo>
                <a:lnTo>
                  <a:pt x="9338" y="47230"/>
                </a:lnTo>
                <a:lnTo>
                  <a:pt x="16162" y="45793"/>
                </a:lnTo>
                <a:lnTo>
                  <a:pt x="54223" y="45793"/>
                </a:lnTo>
                <a:lnTo>
                  <a:pt x="54033" y="45501"/>
                </a:lnTo>
                <a:lnTo>
                  <a:pt x="48586" y="41842"/>
                </a:lnTo>
                <a:lnTo>
                  <a:pt x="12032" y="41842"/>
                </a:lnTo>
                <a:lnTo>
                  <a:pt x="17419" y="12211"/>
                </a:lnTo>
                <a:lnTo>
                  <a:pt x="55132" y="12211"/>
                </a:lnTo>
                <a:lnTo>
                  <a:pt x="59263" y="1436"/>
                </a:lnTo>
                <a:lnTo>
                  <a:pt x="57826" y="0"/>
                </a:lnTo>
                <a:close/>
              </a:path>
              <a:path w="62229" h="102870">
                <a:moveTo>
                  <a:pt x="30888" y="36455"/>
                </a:moveTo>
                <a:lnTo>
                  <a:pt x="26937" y="36455"/>
                </a:lnTo>
                <a:lnTo>
                  <a:pt x="18856" y="39149"/>
                </a:lnTo>
                <a:lnTo>
                  <a:pt x="12032" y="41842"/>
                </a:lnTo>
                <a:lnTo>
                  <a:pt x="48586" y="41842"/>
                </a:lnTo>
                <a:lnTo>
                  <a:pt x="44304" y="38966"/>
                </a:lnTo>
                <a:lnTo>
                  <a:pt x="30888" y="36455"/>
                </a:lnTo>
                <a:close/>
              </a:path>
            </a:pathLst>
          </a:custGeom>
          <a:solidFill>
            <a:srgbClr val="000000"/>
          </a:solidFill>
        </p:spPr>
        <p:txBody>
          <a:bodyPr wrap="square" lIns="0" tIns="0" rIns="0" bIns="0" rtlCol="0"/>
          <a:lstStyle/>
          <a:p>
            <a:endParaRPr/>
          </a:p>
        </p:txBody>
      </p:sp>
      <p:sp>
        <p:nvSpPr>
          <p:cNvPr id="164" name="object 164"/>
          <p:cNvSpPr/>
          <p:nvPr/>
        </p:nvSpPr>
        <p:spPr>
          <a:xfrm>
            <a:off x="6707092" y="3214111"/>
            <a:ext cx="106680" cy="109220"/>
          </a:xfrm>
          <a:custGeom>
            <a:avLst/>
            <a:gdLst/>
            <a:ahLst/>
            <a:cxnLst/>
            <a:rect l="l" t="t" r="r" b="b"/>
            <a:pathLst>
              <a:path w="106679" h="109220">
                <a:moveTo>
                  <a:pt x="82250" y="0"/>
                </a:moveTo>
                <a:lnTo>
                  <a:pt x="17599" y="106313"/>
                </a:lnTo>
                <a:lnTo>
                  <a:pt x="22987" y="109006"/>
                </a:lnTo>
                <a:lnTo>
                  <a:pt x="87638" y="3950"/>
                </a:lnTo>
                <a:lnTo>
                  <a:pt x="82250" y="0"/>
                </a:lnTo>
                <a:close/>
              </a:path>
              <a:path w="106679" h="109220">
                <a:moveTo>
                  <a:pt x="83687" y="48487"/>
                </a:moveTo>
                <a:lnTo>
                  <a:pt x="72474" y="51200"/>
                </a:lnTo>
                <a:lnTo>
                  <a:pt x="64965" y="58072"/>
                </a:lnTo>
                <a:lnTo>
                  <a:pt x="60756" y="67200"/>
                </a:lnTo>
                <a:lnTo>
                  <a:pt x="59443" y="76681"/>
                </a:lnTo>
                <a:lnTo>
                  <a:pt x="60756" y="86993"/>
                </a:lnTo>
                <a:lnTo>
                  <a:pt x="64965" y="96548"/>
                </a:lnTo>
                <a:lnTo>
                  <a:pt x="72474" y="103577"/>
                </a:lnTo>
                <a:lnTo>
                  <a:pt x="83687" y="106313"/>
                </a:lnTo>
                <a:lnTo>
                  <a:pt x="94069" y="103577"/>
                </a:lnTo>
                <a:lnTo>
                  <a:pt x="96741" y="100925"/>
                </a:lnTo>
                <a:lnTo>
                  <a:pt x="83687" y="100925"/>
                </a:lnTo>
                <a:lnTo>
                  <a:pt x="77233" y="98274"/>
                </a:lnTo>
                <a:lnTo>
                  <a:pt x="73540" y="91834"/>
                </a:lnTo>
                <a:lnTo>
                  <a:pt x="71868" y="83879"/>
                </a:lnTo>
                <a:lnTo>
                  <a:pt x="71475" y="76681"/>
                </a:lnTo>
                <a:lnTo>
                  <a:pt x="71868" y="69484"/>
                </a:lnTo>
                <a:lnTo>
                  <a:pt x="73540" y="61529"/>
                </a:lnTo>
                <a:lnTo>
                  <a:pt x="77233" y="55089"/>
                </a:lnTo>
                <a:lnTo>
                  <a:pt x="83687" y="52438"/>
                </a:lnTo>
                <a:lnTo>
                  <a:pt x="95344" y="52438"/>
                </a:lnTo>
                <a:lnTo>
                  <a:pt x="94069" y="51200"/>
                </a:lnTo>
                <a:lnTo>
                  <a:pt x="83687" y="48487"/>
                </a:lnTo>
                <a:close/>
              </a:path>
              <a:path w="106679" h="109220">
                <a:moveTo>
                  <a:pt x="95344" y="52438"/>
                </a:moveTo>
                <a:lnTo>
                  <a:pt x="83687" y="52438"/>
                </a:lnTo>
                <a:lnTo>
                  <a:pt x="89310" y="55089"/>
                </a:lnTo>
                <a:lnTo>
                  <a:pt x="92576" y="61529"/>
                </a:lnTo>
                <a:lnTo>
                  <a:pt x="94091" y="69484"/>
                </a:lnTo>
                <a:lnTo>
                  <a:pt x="94462" y="76681"/>
                </a:lnTo>
                <a:lnTo>
                  <a:pt x="94091" y="83879"/>
                </a:lnTo>
                <a:lnTo>
                  <a:pt x="92576" y="91834"/>
                </a:lnTo>
                <a:lnTo>
                  <a:pt x="89310" y="98274"/>
                </a:lnTo>
                <a:lnTo>
                  <a:pt x="83687" y="100925"/>
                </a:lnTo>
                <a:lnTo>
                  <a:pt x="96741" y="100925"/>
                </a:lnTo>
                <a:lnTo>
                  <a:pt x="101151" y="96548"/>
                </a:lnTo>
                <a:lnTo>
                  <a:pt x="105203" y="86993"/>
                </a:lnTo>
                <a:lnTo>
                  <a:pt x="106494" y="76681"/>
                </a:lnTo>
                <a:lnTo>
                  <a:pt x="105203" y="67200"/>
                </a:lnTo>
                <a:lnTo>
                  <a:pt x="101151" y="58072"/>
                </a:lnTo>
                <a:lnTo>
                  <a:pt x="95344" y="52438"/>
                </a:lnTo>
                <a:close/>
              </a:path>
              <a:path w="106679" h="109220">
                <a:moveTo>
                  <a:pt x="22987" y="2693"/>
                </a:moveTo>
                <a:lnTo>
                  <a:pt x="12576" y="5429"/>
                </a:lnTo>
                <a:lnTo>
                  <a:pt x="5432" y="12458"/>
                </a:lnTo>
                <a:lnTo>
                  <a:pt x="1318" y="22012"/>
                </a:lnTo>
                <a:lnTo>
                  <a:pt x="0" y="32324"/>
                </a:lnTo>
                <a:lnTo>
                  <a:pt x="1318" y="41806"/>
                </a:lnTo>
                <a:lnTo>
                  <a:pt x="5432" y="50934"/>
                </a:lnTo>
                <a:lnTo>
                  <a:pt x="12576" y="57806"/>
                </a:lnTo>
                <a:lnTo>
                  <a:pt x="22987" y="60519"/>
                </a:lnTo>
                <a:lnTo>
                  <a:pt x="33369" y="57806"/>
                </a:lnTo>
                <a:lnTo>
                  <a:pt x="34644" y="56568"/>
                </a:lnTo>
                <a:lnTo>
                  <a:pt x="22987" y="56568"/>
                </a:lnTo>
                <a:lnTo>
                  <a:pt x="17287" y="53917"/>
                </a:lnTo>
                <a:lnTo>
                  <a:pt x="14030" y="47477"/>
                </a:lnTo>
                <a:lnTo>
                  <a:pt x="12557" y="39522"/>
                </a:lnTo>
                <a:lnTo>
                  <a:pt x="12211" y="32324"/>
                </a:lnTo>
                <a:lnTo>
                  <a:pt x="12557" y="24521"/>
                </a:lnTo>
                <a:lnTo>
                  <a:pt x="14030" y="16633"/>
                </a:lnTo>
                <a:lnTo>
                  <a:pt x="17287" y="10530"/>
                </a:lnTo>
                <a:lnTo>
                  <a:pt x="22987" y="8081"/>
                </a:lnTo>
                <a:lnTo>
                  <a:pt x="36041" y="8081"/>
                </a:lnTo>
                <a:lnTo>
                  <a:pt x="33369" y="5429"/>
                </a:lnTo>
                <a:lnTo>
                  <a:pt x="22987" y="2693"/>
                </a:lnTo>
                <a:close/>
              </a:path>
              <a:path w="106679" h="109220">
                <a:moveTo>
                  <a:pt x="36041" y="8081"/>
                </a:moveTo>
                <a:lnTo>
                  <a:pt x="22987" y="8081"/>
                </a:lnTo>
                <a:lnTo>
                  <a:pt x="29412" y="10732"/>
                </a:lnTo>
                <a:lnTo>
                  <a:pt x="33043" y="17172"/>
                </a:lnTo>
                <a:lnTo>
                  <a:pt x="34654" y="25127"/>
                </a:lnTo>
                <a:lnTo>
                  <a:pt x="35019" y="32324"/>
                </a:lnTo>
                <a:lnTo>
                  <a:pt x="34654" y="38916"/>
                </a:lnTo>
                <a:lnTo>
                  <a:pt x="33043" y="46938"/>
                </a:lnTo>
                <a:lnTo>
                  <a:pt x="29412" y="53714"/>
                </a:lnTo>
                <a:lnTo>
                  <a:pt x="22987" y="56568"/>
                </a:lnTo>
                <a:lnTo>
                  <a:pt x="34644" y="56568"/>
                </a:lnTo>
                <a:lnTo>
                  <a:pt x="40451" y="50934"/>
                </a:lnTo>
                <a:lnTo>
                  <a:pt x="44503" y="41806"/>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165" name="object 165"/>
          <p:cNvSpPr/>
          <p:nvPr/>
        </p:nvSpPr>
        <p:spPr>
          <a:xfrm>
            <a:off x="7309425" y="3231531"/>
            <a:ext cx="66040" cy="101600"/>
          </a:xfrm>
          <a:custGeom>
            <a:avLst/>
            <a:gdLst/>
            <a:ahLst/>
            <a:cxnLst/>
            <a:rect l="l" t="t" r="r" b="b"/>
            <a:pathLst>
              <a:path w="66040" h="101600">
                <a:moveTo>
                  <a:pt x="54192" y="10774"/>
                </a:moveTo>
                <a:lnTo>
                  <a:pt x="26937" y="10774"/>
                </a:lnTo>
                <a:lnTo>
                  <a:pt x="34960" y="12051"/>
                </a:lnTo>
                <a:lnTo>
                  <a:pt x="40878" y="15870"/>
                </a:lnTo>
                <a:lnTo>
                  <a:pt x="44540" y="22214"/>
                </a:lnTo>
                <a:lnTo>
                  <a:pt x="45794" y="31067"/>
                </a:lnTo>
                <a:lnTo>
                  <a:pt x="43962" y="41854"/>
                </a:lnTo>
                <a:lnTo>
                  <a:pt x="19420" y="77147"/>
                </a:lnTo>
                <a:lnTo>
                  <a:pt x="0" y="98411"/>
                </a:lnTo>
                <a:lnTo>
                  <a:pt x="0" y="101105"/>
                </a:lnTo>
                <a:lnTo>
                  <a:pt x="59263" y="101105"/>
                </a:lnTo>
                <a:lnTo>
                  <a:pt x="61957" y="94281"/>
                </a:lnTo>
                <a:lnTo>
                  <a:pt x="62704" y="90330"/>
                </a:lnTo>
                <a:lnTo>
                  <a:pt x="16162" y="90330"/>
                </a:lnTo>
                <a:lnTo>
                  <a:pt x="37713" y="66086"/>
                </a:lnTo>
                <a:lnTo>
                  <a:pt x="46762" y="55555"/>
                </a:lnTo>
                <a:lnTo>
                  <a:pt x="53539" y="45816"/>
                </a:lnTo>
                <a:lnTo>
                  <a:pt x="57790" y="36110"/>
                </a:lnTo>
                <a:lnTo>
                  <a:pt x="59263" y="25680"/>
                </a:lnTo>
                <a:lnTo>
                  <a:pt x="57125" y="14849"/>
                </a:lnTo>
                <a:lnTo>
                  <a:pt x="54192" y="10774"/>
                </a:lnTo>
                <a:close/>
              </a:path>
              <a:path w="66040" h="101600">
                <a:moveTo>
                  <a:pt x="60520" y="79555"/>
                </a:moveTo>
                <a:lnTo>
                  <a:pt x="56569" y="88893"/>
                </a:lnTo>
                <a:lnTo>
                  <a:pt x="53875" y="90330"/>
                </a:lnTo>
                <a:lnTo>
                  <a:pt x="62704" y="90330"/>
                </a:lnTo>
                <a:lnTo>
                  <a:pt x="63214" y="87636"/>
                </a:lnTo>
                <a:lnTo>
                  <a:pt x="65908" y="80812"/>
                </a:lnTo>
                <a:lnTo>
                  <a:pt x="60520" y="79555"/>
                </a:lnTo>
                <a:close/>
              </a:path>
              <a:path w="66040" h="101600">
                <a:moveTo>
                  <a:pt x="32325" y="0"/>
                </a:moveTo>
                <a:lnTo>
                  <a:pt x="22807" y="0"/>
                </a:lnTo>
                <a:lnTo>
                  <a:pt x="16162" y="4130"/>
                </a:lnTo>
                <a:lnTo>
                  <a:pt x="10775" y="9517"/>
                </a:lnTo>
                <a:lnTo>
                  <a:pt x="1257" y="21549"/>
                </a:lnTo>
                <a:lnTo>
                  <a:pt x="5387" y="25680"/>
                </a:lnTo>
                <a:lnTo>
                  <a:pt x="8906" y="20472"/>
                </a:lnTo>
                <a:lnTo>
                  <a:pt x="13603" y="15668"/>
                </a:lnTo>
                <a:lnTo>
                  <a:pt x="19580" y="12144"/>
                </a:lnTo>
                <a:lnTo>
                  <a:pt x="26937" y="10774"/>
                </a:lnTo>
                <a:lnTo>
                  <a:pt x="54192" y="10774"/>
                </a:lnTo>
                <a:lnTo>
                  <a:pt x="51316" y="6779"/>
                </a:lnTo>
                <a:lnTo>
                  <a:pt x="42747" y="1739"/>
                </a:lnTo>
                <a:lnTo>
                  <a:pt x="32325" y="0"/>
                </a:lnTo>
                <a:close/>
              </a:path>
            </a:pathLst>
          </a:custGeom>
          <a:solidFill>
            <a:srgbClr val="000000"/>
          </a:solidFill>
        </p:spPr>
        <p:txBody>
          <a:bodyPr wrap="square" lIns="0" tIns="0" rIns="0" bIns="0" rtlCol="0"/>
          <a:lstStyle/>
          <a:p>
            <a:endParaRPr/>
          </a:p>
        </p:txBody>
      </p:sp>
      <p:sp>
        <p:nvSpPr>
          <p:cNvPr id="166" name="object 166"/>
          <p:cNvSpPr/>
          <p:nvPr/>
        </p:nvSpPr>
        <p:spPr>
          <a:xfrm>
            <a:off x="7382157" y="3231531"/>
            <a:ext cx="70485" cy="101600"/>
          </a:xfrm>
          <a:custGeom>
            <a:avLst/>
            <a:gdLst/>
            <a:ahLst/>
            <a:cxnLst/>
            <a:rect l="l" t="t" r="r" b="b"/>
            <a:pathLst>
              <a:path w="70484" h="101600">
                <a:moveTo>
                  <a:pt x="55312" y="95717"/>
                </a:moveTo>
                <a:lnTo>
                  <a:pt x="40406" y="95717"/>
                </a:lnTo>
                <a:lnTo>
                  <a:pt x="26937" y="96974"/>
                </a:lnTo>
                <a:lnTo>
                  <a:pt x="26937" y="101105"/>
                </a:lnTo>
                <a:lnTo>
                  <a:pt x="67344" y="101105"/>
                </a:lnTo>
                <a:lnTo>
                  <a:pt x="67344" y="96974"/>
                </a:lnTo>
                <a:lnTo>
                  <a:pt x="55312" y="95717"/>
                </a:lnTo>
                <a:close/>
              </a:path>
              <a:path w="70484" h="101600">
                <a:moveTo>
                  <a:pt x="53875" y="72731"/>
                </a:moveTo>
                <a:lnTo>
                  <a:pt x="41664" y="72731"/>
                </a:lnTo>
                <a:lnTo>
                  <a:pt x="41664" y="95717"/>
                </a:lnTo>
                <a:lnTo>
                  <a:pt x="53875" y="95717"/>
                </a:lnTo>
                <a:lnTo>
                  <a:pt x="53875" y="72731"/>
                </a:lnTo>
                <a:close/>
              </a:path>
              <a:path w="70484" h="101600">
                <a:moveTo>
                  <a:pt x="53875" y="0"/>
                </a:moveTo>
                <a:lnTo>
                  <a:pt x="48488" y="0"/>
                </a:lnTo>
                <a:lnTo>
                  <a:pt x="35558" y="16605"/>
                </a:lnTo>
                <a:lnTo>
                  <a:pt x="23166" y="33851"/>
                </a:lnTo>
                <a:lnTo>
                  <a:pt x="11313" y="51366"/>
                </a:lnTo>
                <a:lnTo>
                  <a:pt x="0" y="68780"/>
                </a:lnTo>
                <a:lnTo>
                  <a:pt x="0" y="72731"/>
                </a:lnTo>
                <a:lnTo>
                  <a:pt x="70038" y="72731"/>
                </a:lnTo>
                <a:lnTo>
                  <a:pt x="70038" y="64649"/>
                </a:lnTo>
                <a:lnTo>
                  <a:pt x="9338" y="64649"/>
                </a:lnTo>
                <a:lnTo>
                  <a:pt x="17400" y="52020"/>
                </a:lnTo>
                <a:lnTo>
                  <a:pt x="25344" y="40114"/>
                </a:lnTo>
                <a:lnTo>
                  <a:pt x="33052" y="28713"/>
                </a:lnTo>
                <a:lnTo>
                  <a:pt x="40406" y="17599"/>
                </a:lnTo>
                <a:lnTo>
                  <a:pt x="53875" y="17599"/>
                </a:lnTo>
                <a:lnTo>
                  <a:pt x="53875" y="0"/>
                </a:lnTo>
                <a:close/>
              </a:path>
              <a:path w="70484" h="101600">
                <a:moveTo>
                  <a:pt x="53875" y="17599"/>
                </a:moveTo>
                <a:lnTo>
                  <a:pt x="41664" y="17599"/>
                </a:lnTo>
                <a:lnTo>
                  <a:pt x="41664" y="64649"/>
                </a:lnTo>
                <a:lnTo>
                  <a:pt x="53875" y="64649"/>
                </a:lnTo>
                <a:lnTo>
                  <a:pt x="53875" y="17599"/>
                </a:lnTo>
                <a:close/>
              </a:path>
            </a:pathLst>
          </a:custGeom>
          <a:solidFill>
            <a:srgbClr val="000000"/>
          </a:solidFill>
        </p:spPr>
        <p:txBody>
          <a:bodyPr wrap="square" lIns="0" tIns="0" rIns="0" bIns="0" rtlCol="0"/>
          <a:lstStyle/>
          <a:p>
            <a:endParaRPr/>
          </a:p>
        </p:txBody>
      </p:sp>
      <p:sp>
        <p:nvSpPr>
          <p:cNvPr id="167" name="object 167"/>
          <p:cNvSpPr/>
          <p:nvPr/>
        </p:nvSpPr>
        <p:spPr>
          <a:xfrm>
            <a:off x="7488654" y="3259907"/>
            <a:ext cx="124460" cy="73025"/>
          </a:xfrm>
          <a:custGeom>
            <a:avLst/>
            <a:gdLst/>
            <a:ahLst/>
            <a:cxnLst/>
            <a:rect l="l" t="t" r="r" b="b"/>
            <a:pathLst>
              <a:path w="124459" h="73025">
                <a:moveTo>
                  <a:pt x="25501" y="67343"/>
                </a:moveTo>
                <a:lnTo>
                  <a:pt x="10775" y="67343"/>
                </a:lnTo>
                <a:lnTo>
                  <a:pt x="0" y="68600"/>
                </a:lnTo>
                <a:lnTo>
                  <a:pt x="0" y="72731"/>
                </a:lnTo>
                <a:lnTo>
                  <a:pt x="33582" y="72731"/>
                </a:lnTo>
                <a:lnTo>
                  <a:pt x="33582" y="68600"/>
                </a:lnTo>
                <a:lnTo>
                  <a:pt x="25501" y="67343"/>
                </a:lnTo>
                <a:close/>
              </a:path>
              <a:path w="124459" h="73025">
                <a:moveTo>
                  <a:pt x="70038" y="67343"/>
                </a:moveTo>
                <a:lnTo>
                  <a:pt x="55132" y="67343"/>
                </a:lnTo>
                <a:lnTo>
                  <a:pt x="44357" y="68600"/>
                </a:lnTo>
                <a:lnTo>
                  <a:pt x="44357" y="72731"/>
                </a:lnTo>
                <a:lnTo>
                  <a:pt x="79377" y="72731"/>
                </a:lnTo>
                <a:lnTo>
                  <a:pt x="79377" y="68600"/>
                </a:lnTo>
                <a:lnTo>
                  <a:pt x="70038" y="67343"/>
                </a:lnTo>
                <a:close/>
              </a:path>
              <a:path w="124459" h="73025">
                <a:moveTo>
                  <a:pt x="114396" y="67343"/>
                </a:moveTo>
                <a:lnTo>
                  <a:pt x="98233" y="67343"/>
                </a:lnTo>
                <a:lnTo>
                  <a:pt x="88895" y="68600"/>
                </a:lnTo>
                <a:lnTo>
                  <a:pt x="88895" y="72731"/>
                </a:lnTo>
                <a:lnTo>
                  <a:pt x="123914" y="72731"/>
                </a:lnTo>
                <a:lnTo>
                  <a:pt x="123914" y="68600"/>
                </a:lnTo>
                <a:lnTo>
                  <a:pt x="114396" y="67343"/>
                </a:lnTo>
                <a:close/>
              </a:path>
              <a:path w="124459" h="73025">
                <a:moveTo>
                  <a:pt x="24244" y="0"/>
                </a:moveTo>
                <a:lnTo>
                  <a:pt x="17419" y="3950"/>
                </a:lnTo>
                <a:lnTo>
                  <a:pt x="9338" y="5387"/>
                </a:lnTo>
                <a:lnTo>
                  <a:pt x="2693" y="6644"/>
                </a:lnTo>
                <a:lnTo>
                  <a:pt x="2693" y="10774"/>
                </a:lnTo>
                <a:lnTo>
                  <a:pt x="12032" y="12032"/>
                </a:lnTo>
                <a:lnTo>
                  <a:pt x="12032" y="67343"/>
                </a:lnTo>
                <a:lnTo>
                  <a:pt x="24244" y="67343"/>
                </a:lnTo>
                <a:lnTo>
                  <a:pt x="24244" y="18856"/>
                </a:lnTo>
                <a:lnTo>
                  <a:pt x="29631" y="14725"/>
                </a:lnTo>
                <a:lnTo>
                  <a:pt x="31345" y="13468"/>
                </a:lnTo>
                <a:lnTo>
                  <a:pt x="24244" y="13468"/>
                </a:lnTo>
                <a:lnTo>
                  <a:pt x="24244" y="0"/>
                </a:lnTo>
                <a:close/>
              </a:path>
              <a:path w="124459" h="73025">
                <a:moveTo>
                  <a:pt x="65325" y="10774"/>
                </a:moveTo>
                <a:lnTo>
                  <a:pt x="52439" y="10774"/>
                </a:lnTo>
                <a:lnTo>
                  <a:pt x="56569" y="17419"/>
                </a:lnTo>
                <a:lnTo>
                  <a:pt x="56569" y="67343"/>
                </a:lnTo>
                <a:lnTo>
                  <a:pt x="68601" y="67343"/>
                </a:lnTo>
                <a:lnTo>
                  <a:pt x="68601" y="18856"/>
                </a:lnTo>
                <a:lnTo>
                  <a:pt x="72732" y="14725"/>
                </a:lnTo>
                <a:lnTo>
                  <a:pt x="67344" y="14725"/>
                </a:lnTo>
                <a:lnTo>
                  <a:pt x="65325" y="10774"/>
                </a:lnTo>
                <a:close/>
              </a:path>
              <a:path w="124459" h="73025">
                <a:moveTo>
                  <a:pt x="109449" y="10774"/>
                </a:moveTo>
                <a:lnTo>
                  <a:pt x="95539" y="10774"/>
                </a:lnTo>
                <a:lnTo>
                  <a:pt x="99670" y="17419"/>
                </a:lnTo>
                <a:lnTo>
                  <a:pt x="99670" y="67343"/>
                </a:lnTo>
                <a:lnTo>
                  <a:pt x="113139" y="67343"/>
                </a:lnTo>
                <a:lnTo>
                  <a:pt x="113139" y="25500"/>
                </a:lnTo>
                <a:lnTo>
                  <a:pt x="111685" y="14894"/>
                </a:lnTo>
                <a:lnTo>
                  <a:pt x="109449" y="10774"/>
                </a:lnTo>
                <a:close/>
              </a:path>
              <a:path w="124459" h="73025">
                <a:moveTo>
                  <a:pt x="92846" y="1257"/>
                </a:moveTo>
                <a:lnTo>
                  <a:pt x="87458" y="1257"/>
                </a:lnTo>
                <a:lnTo>
                  <a:pt x="83507" y="2693"/>
                </a:lnTo>
                <a:lnTo>
                  <a:pt x="80813" y="5387"/>
                </a:lnTo>
                <a:lnTo>
                  <a:pt x="76683" y="8081"/>
                </a:lnTo>
                <a:lnTo>
                  <a:pt x="71295" y="10774"/>
                </a:lnTo>
                <a:lnTo>
                  <a:pt x="67344" y="14725"/>
                </a:lnTo>
                <a:lnTo>
                  <a:pt x="72732" y="14725"/>
                </a:lnTo>
                <a:lnTo>
                  <a:pt x="73989" y="13468"/>
                </a:lnTo>
                <a:lnTo>
                  <a:pt x="80813" y="10774"/>
                </a:lnTo>
                <a:lnTo>
                  <a:pt x="109449" y="10774"/>
                </a:lnTo>
                <a:lnTo>
                  <a:pt x="107572" y="7318"/>
                </a:lnTo>
                <a:lnTo>
                  <a:pt x="101168" y="2772"/>
                </a:lnTo>
                <a:lnTo>
                  <a:pt x="92846" y="1257"/>
                </a:lnTo>
                <a:close/>
              </a:path>
              <a:path w="124459" h="73025">
                <a:moveTo>
                  <a:pt x="56569" y="1257"/>
                </a:moveTo>
                <a:lnTo>
                  <a:pt x="44357" y="1257"/>
                </a:lnTo>
                <a:lnTo>
                  <a:pt x="40406" y="2693"/>
                </a:lnTo>
                <a:lnTo>
                  <a:pt x="36276" y="5387"/>
                </a:lnTo>
                <a:lnTo>
                  <a:pt x="30888" y="8081"/>
                </a:lnTo>
                <a:lnTo>
                  <a:pt x="28195" y="10774"/>
                </a:lnTo>
                <a:lnTo>
                  <a:pt x="24244" y="13468"/>
                </a:lnTo>
                <a:lnTo>
                  <a:pt x="31345" y="13468"/>
                </a:lnTo>
                <a:lnTo>
                  <a:pt x="35019" y="10774"/>
                </a:lnTo>
                <a:lnTo>
                  <a:pt x="65325" y="10774"/>
                </a:lnTo>
                <a:lnTo>
                  <a:pt x="63214" y="6644"/>
                </a:lnTo>
                <a:lnTo>
                  <a:pt x="56569" y="1257"/>
                </a:lnTo>
                <a:close/>
              </a:path>
            </a:pathLst>
          </a:custGeom>
          <a:solidFill>
            <a:srgbClr val="000000"/>
          </a:solidFill>
        </p:spPr>
        <p:txBody>
          <a:bodyPr wrap="square" lIns="0" tIns="0" rIns="0" bIns="0" rtlCol="0"/>
          <a:lstStyle/>
          <a:p>
            <a:endParaRPr/>
          </a:p>
        </p:txBody>
      </p:sp>
      <p:sp>
        <p:nvSpPr>
          <p:cNvPr id="168" name="object 168"/>
          <p:cNvSpPr/>
          <p:nvPr/>
        </p:nvSpPr>
        <p:spPr>
          <a:xfrm>
            <a:off x="7620648" y="3261163"/>
            <a:ext cx="70485" cy="74295"/>
          </a:xfrm>
          <a:custGeom>
            <a:avLst/>
            <a:gdLst/>
            <a:ahLst/>
            <a:cxnLst/>
            <a:rect l="l" t="t" r="r" b="b"/>
            <a:pathLst>
              <a:path w="70484" h="74295">
                <a:moveTo>
                  <a:pt x="36276" y="0"/>
                </a:moveTo>
                <a:lnTo>
                  <a:pt x="24395" y="2306"/>
                </a:lnTo>
                <a:lnTo>
                  <a:pt x="12615" y="9293"/>
                </a:lnTo>
                <a:lnTo>
                  <a:pt x="3597" y="21061"/>
                </a:lnTo>
                <a:lnTo>
                  <a:pt x="0" y="37712"/>
                </a:lnTo>
                <a:lnTo>
                  <a:pt x="2441" y="51363"/>
                </a:lnTo>
                <a:lnTo>
                  <a:pt x="9428" y="63011"/>
                </a:lnTo>
                <a:lnTo>
                  <a:pt x="20455" y="71123"/>
                </a:lnTo>
                <a:lnTo>
                  <a:pt x="35019" y="74167"/>
                </a:lnTo>
                <a:lnTo>
                  <a:pt x="47309" y="71838"/>
                </a:lnTo>
                <a:lnTo>
                  <a:pt x="52139" y="68780"/>
                </a:lnTo>
                <a:lnTo>
                  <a:pt x="37713" y="68780"/>
                </a:lnTo>
                <a:lnTo>
                  <a:pt x="28439" y="66137"/>
                </a:lnTo>
                <a:lnTo>
                  <a:pt x="21168" y="58813"/>
                </a:lnTo>
                <a:lnTo>
                  <a:pt x="16423" y="47718"/>
                </a:lnTo>
                <a:lnTo>
                  <a:pt x="14726" y="33761"/>
                </a:lnTo>
                <a:lnTo>
                  <a:pt x="16359" y="21373"/>
                </a:lnTo>
                <a:lnTo>
                  <a:pt x="20652" y="12503"/>
                </a:lnTo>
                <a:lnTo>
                  <a:pt x="26696" y="7169"/>
                </a:lnTo>
                <a:lnTo>
                  <a:pt x="33582" y="5387"/>
                </a:lnTo>
                <a:lnTo>
                  <a:pt x="53120" y="5387"/>
                </a:lnTo>
                <a:lnTo>
                  <a:pt x="49506" y="2820"/>
                </a:lnTo>
                <a:lnTo>
                  <a:pt x="36276" y="0"/>
                </a:lnTo>
                <a:close/>
              </a:path>
              <a:path w="70484" h="74295">
                <a:moveTo>
                  <a:pt x="53120" y="5387"/>
                </a:moveTo>
                <a:lnTo>
                  <a:pt x="33582" y="5387"/>
                </a:lnTo>
                <a:lnTo>
                  <a:pt x="43238" y="8011"/>
                </a:lnTo>
                <a:lnTo>
                  <a:pt x="49947" y="15197"/>
                </a:lnTo>
                <a:lnTo>
                  <a:pt x="53861" y="25918"/>
                </a:lnTo>
                <a:lnTo>
                  <a:pt x="55132" y="39149"/>
                </a:lnTo>
                <a:lnTo>
                  <a:pt x="53724" y="52870"/>
                </a:lnTo>
                <a:lnTo>
                  <a:pt x="49924" y="62045"/>
                </a:lnTo>
                <a:lnTo>
                  <a:pt x="44374" y="67180"/>
                </a:lnTo>
                <a:lnTo>
                  <a:pt x="37713" y="68780"/>
                </a:lnTo>
                <a:lnTo>
                  <a:pt x="52139" y="68780"/>
                </a:lnTo>
                <a:lnTo>
                  <a:pt x="58590" y="64694"/>
                </a:lnTo>
                <a:lnTo>
                  <a:pt x="66839" y="52499"/>
                </a:lnTo>
                <a:lnTo>
                  <a:pt x="70038" y="35018"/>
                </a:lnTo>
                <a:lnTo>
                  <a:pt x="67414" y="21592"/>
                </a:lnTo>
                <a:lnTo>
                  <a:pt x="60228" y="10438"/>
                </a:lnTo>
                <a:lnTo>
                  <a:pt x="53120" y="5387"/>
                </a:lnTo>
                <a:close/>
              </a:path>
            </a:pathLst>
          </a:custGeom>
          <a:solidFill>
            <a:srgbClr val="000000"/>
          </a:solidFill>
        </p:spPr>
        <p:txBody>
          <a:bodyPr wrap="square" lIns="0" tIns="0" rIns="0" bIns="0" rtlCol="0"/>
          <a:lstStyle/>
          <a:p>
            <a:endParaRPr/>
          </a:p>
        </p:txBody>
      </p:sp>
      <p:sp>
        <p:nvSpPr>
          <p:cNvPr id="169" name="object 169"/>
          <p:cNvSpPr/>
          <p:nvPr/>
        </p:nvSpPr>
        <p:spPr>
          <a:xfrm>
            <a:off x="8395205" y="3231531"/>
            <a:ext cx="69215" cy="101600"/>
          </a:xfrm>
          <a:custGeom>
            <a:avLst/>
            <a:gdLst/>
            <a:ahLst/>
            <a:cxnLst/>
            <a:rect l="l" t="t" r="r" b="b"/>
            <a:pathLst>
              <a:path w="69215" h="101600">
                <a:moveTo>
                  <a:pt x="55312" y="95717"/>
                </a:moveTo>
                <a:lnTo>
                  <a:pt x="40406" y="95717"/>
                </a:lnTo>
                <a:lnTo>
                  <a:pt x="26937" y="96974"/>
                </a:lnTo>
                <a:lnTo>
                  <a:pt x="26937" y="101105"/>
                </a:lnTo>
                <a:lnTo>
                  <a:pt x="67524" y="101105"/>
                </a:lnTo>
                <a:lnTo>
                  <a:pt x="67524" y="96974"/>
                </a:lnTo>
                <a:lnTo>
                  <a:pt x="55312" y="95717"/>
                </a:lnTo>
                <a:close/>
              </a:path>
              <a:path w="69215" h="101600">
                <a:moveTo>
                  <a:pt x="54055" y="72731"/>
                </a:moveTo>
                <a:lnTo>
                  <a:pt x="41843" y="72731"/>
                </a:lnTo>
                <a:lnTo>
                  <a:pt x="41843" y="95717"/>
                </a:lnTo>
                <a:lnTo>
                  <a:pt x="54055" y="95717"/>
                </a:lnTo>
                <a:lnTo>
                  <a:pt x="54055" y="72731"/>
                </a:lnTo>
                <a:close/>
              </a:path>
              <a:path w="69215" h="101600">
                <a:moveTo>
                  <a:pt x="54055" y="0"/>
                </a:moveTo>
                <a:lnTo>
                  <a:pt x="47231" y="0"/>
                </a:lnTo>
                <a:lnTo>
                  <a:pt x="35128" y="16605"/>
                </a:lnTo>
                <a:lnTo>
                  <a:pt x="23144" y="33851"/>
                </a:lnTo>
                <a:lnTo>
                  <a:pt x="11395" y="51366"/>
                </a:lnTo>
                <a:lnTo>
                  <a:pt x="0" y="68780"/>
                </a:lnTo>
                <a:lnTo>
                  <a:pt x="0" y="72731"/>
                </a:lnTo>
                <a:lnTo>
                  <a:pt x="68781" y="72731"/>
                </a:lnTo>
                <a:lnTo>
                  <a:pt x="68781" y="64649"/>
                </a:lnTo>
                <a:lnTo>
                  <a:pt x="9518" y="64649"/>
                </a:lnTo>
                <a:lnTo>
                  <a:pt x="17577" y="52020"/>
                </a:lnTo>
                <a:lnTo>
                  <a:pt x="25501" y="40114"/>
                </a:lnTo>
                <a:lnTo>
                  <a:pt x="33156" y="28713"/>
                </a:lnTo>
                <a:lnTo>
                  <a:pt x="40406" y="17599"/>
                </a:lnTo>
                <a:lnTo>
                  <a:pt x="54055" y="17599"/>
                </a:lnTo>
                <a:lnTo>
                  <a:pt x="54055" y="0"/>
                </a:lnTo>
                <a:close/>
              </a:path>
              <a:path w="69215" h="101600">
                <a:moveTo>
                  <a:pt x="54055" y="17599"/>
                </a:moveTo>
                <a:lnTo>
                  <a:pt x="41843" y="17599"/>
                </a:lnTo>
                <a:lnTo>
                  <a:pt x="41843" y="64649"/>
                </a:lnTo>
                <a:lnTo>
                  <a:pt x="54055" y="64649"/>
                </a:lnTo>
                <a:lnTo>
                  <a:pt x="54055" y="17599"/>
                </a:lnTo>
                <a:close/>
              </a:path>
            </a:pathLst>
          </a:custGeom>
          <a:solidFill>
            <a:srgbClr val="000000"/>
          </a:solidFill>
        </p:spPr>
        <p:txBody>
          <a:bodyPr wrap="square" lIns="0" tIns="0" rIns="0" bIns="0" rtlCol="0"/>
          <a:lstStyle/>
          <a:p>
            <a:endParaRPr/>
          </a:p>
        </p:txBody>
      </p:sp>
      <p:sp>
        <p:nvSpPr>
          <p:cNvPr id="170" name="object 170"/>
          <p:cNvSpPr/>
          <p:nvPr/>
        </p:nvSpPr>
        <p:spPr>
          <a:xfrm>
            <a:off x="8474759" y="3231533"/>
            <a:ext cx="60960" cy="104139"/>
          </a:xfrm>
          <a:custGeom>
            <a:avLst/>
            <a:gdLst/>
            <a:ahLst/>
            <a:cxnLst/>
            <a:rect l="l" t="t" r="r" b="b"/>
            <a:pathLst>
              <a:path w="60959" h="104139">
                <a:moveTo>
                  <a:pt x="6824" y="86199"/>
                </a:moveTo>
                <a:lnTo>
                  <a:pt x="2693" y="86199"/>
                </a:lnTo>
                <a:lnTo>
                  <a:pt x="1436" y="87636"/>
                </a:lnTo>
                <a:lnTo>
                  <a:pt x="0" y="90330"/>
                </a:lnTo>
                <a:lnTo>
                  <a:pt x="0" y="95717"/>
                </a:lnTo>
                <a:lnTo>
                  <a:pt x="2693" y="98411"/>
                </a:lnTo>
                <a:lnTo>
                  <a:pt x="4130" y="99668"/>
                </a:lnTo>
                <a:lnTo>
                  <a:pt x="10775" y="103799"/>
                </a:lnTo>
                <a:lnTo>
                  <a:pt x="18856" y="103799"/>
                </a:lnTo>
                <a:lnTo>
                  <a:pt x="29940" y="101470"/>
                </a:lnTo>
                <a:lnTo>
                  <a:pt x="41115" y="95717"/>
                </a:lnTo>
                <a:lnTo>
                  <a:pt x="17599" y="95717"/>
                </a:lnTo>
                <a:lnTo>
                  <a:pt x="10775" y="90330"/>
                </a:lnTo>
                <a:lnTo>
                  <a:pt x="6824" y="86199"/>
                </a:lnTo>
                <a:close/>
              </a:path>
              <a:path w="60959" h="104139">
                <a:moveTo>
                  <a:pt x="54538" y="49924"/>
                </a:moveTo>
                <a:lnTo>
                  <a:pt x="25680" y="49924"/>
                </a:lnTo>
                <a:lnTo>
                  <a:pt x="32987" y="50995"/>
                </a:lnTo>
                <a:lnTo>
                  <a:pt x="39957" y="54458"/>
                </a:lnTo>
                <a:lnTo>
                  <a:pt x="45177" y="60682"/>
                </a:lnTo>
                <a:lnTo>
                  <a:pt x="47231" y="70037"/>
                </a:lnTo>
                <a:lnTo>
                  <a:pt x="45575" y="81474"/>
                </a:lnTo>
                <a:lnTo>
                  <a:pt x="41125" y="89477"/>
                </a:lnTo>
                <a:lnTo>
                  <a:pt x="34654" y="94180"/>
                </a:lnTo>
                <a:lnTo>
                  <a:pt x="26937" y="95717"/>
                </a:lnTo>
                <a:lnTo>
                  <a:pt x="41115" y="95717"/>
                </a:lnTo>
                <a:lnTo>
                  <a:pt x="43819" y="94326"/>
                </a:lnTo>
                <a:lnTo>
                  <a:pt x="55677" y="82131"/>
                </a:lnTo>
                <a:lnTo>
                  <a:pt x="60700" y="64649"/>
                </a:lnTo>
                <a:lnTo>
                  <a:pt x="59002" y="56694"/>
                </a:lnTo>
                <a:lnTo>
                  <a:pt x="54538" y="49924"/>
                </a:lnTo>
                <a:close/>
              </a:path>
              <a:path w="60959" h="104139">
                <a:moveTo>
                  <a:pt x="50329" y="9517"/>
                </a:moveTo>
                <a:lnTo>
                  <a:pt x="33762" y="9517"/>
                </a:lnTo>
                <a:lnTo>
                  <a:pt x="40406" y="13468"/>
                </a:lnTo>
                <a:lnTo>
                  <a:pt x="40406" y="24243"/>
                </a:lnTo>
                <a:lnTo>
                  <a:pt x="38493" y="32229"/>
                </a:lnTo>
                <a:lnTo>
                  <a:pt x="33178" y="38296"/>
                </a:lnTo>
                <a:lnTo>
                  <a:pt x="25102" y="43083"/>
                </a:lnTo>
                <a:lnTo>
                  <a:pt x="14905" y="47230"/>
                </a:lnTo>
                <a:lnTo>
                  <a:pt x="16162" y="51181"/>
                </a:lnTo>
                <a:lnTo>
                  <a:pt x="18856" y="49924"/>
                </a:lnTo>
                <a:lnTo>
                  <a:pt x="54538" y="49924"/>
                </a:lnTo>
                <a:lnTo>
                  <a:pt x="54257" y="49497"/>
                </a:lnTo>
                <a:lnTo>
                  <a:pt x="46987" y="43815"/>
                </a:lnTo>
                <a:lnTo>
                  <a:pt x="37713" y="40406"/>
                </a:lnTo>
                <a:lnTo>
                  <a:pt x="41843" y="37712"/>
                </a:lnTo>
                <a:lnTo>
                  <a:pt x="47231" y="33761"/>
                </a:lnTo>
                <a:lnTo>
                  <a:pt x="48488" y="31067"/>
                </a:lnTo>
                <a:lnTo>
                  <a:pt x="52618" y="28374"/>
                </a:lnTo>
                <a:lnTo>
                  <a:pt x="53875" y="25680"/>
                </a:lnTo>
                <a:lnTo>
                  <a:pt x="53875" y="20292"/>
                </a:lnTo>
                <a:lnTo>
                  <a:pt x="52183" y="11970"/>
                </a:lnTo>
                <a:lnTo>
                  <a:pt x="50329" y="9517"/>
                </a:lnTo>
                <a:close/>
              </a:path>
              <a:path w="60959" h="104139">
                <a:moveTo>
                  <a:pt x="29631" y="0"/>
                </a:moveTo>
                <a:lnTo>
                  <a:pt x="21550" y="0"/>
                </a:lnTo>
                <a:lnTo>
                  <a:pt x="14905" y="4130"/>
                </a:lnTo>
                <a:lnTo>
                  <a:pt x="9518" y="8081"/>
                </a:lnTo>
                <a:lnTo>
                  <a:pt x="2693" y="18856"/>
                </a:lnTo>
                <a:lnTo>
                  <a:pt x="6824" y="21549"/>
                </a:lnTo>
                <a:lnTo>
                  <a:pt x="9518" y="16162"/>
                </a:lnTo>
                <a:lnTo>
                  <a:pt x="16162" y="9517"/>
                </a:lnTo>
                <a:lnTo>
                  <a:pt x="50329" y="9517"/>
                </a:lnTo>
                <a:lnTo>
                  <a:pt x="47343" y="5567"/>
                </a:lnTo>
                <a:lnTo>
                  <a:pt x="39708" y="1453"/>
                </a:lnTo>
                <a:lnTo>
                  <a:pt x="29631" y="0"/>
                </a:lnTo>
                <a:close/>
              </a:path>
            </a:pathLst>
          </a:custGeom>
          <a:solidFill>
            <a:srgbClr val="000000"/>
          </a:solidFill>
        </p:spPr>
        <p:txBody>
          <a:bodyPr wrap="square" lIns="0" tIns="0" rIns="0" bIns="0" rtlCol="0"/>
          <a:lstStyle/>
          <a:p>
            <a:endParaRPr/>
          </a:p>
        </p:txBody>
      </p:sp>
      <p:sp>
        <p:nvSpPr>
          <p:cNvPr id="171" name="object 171"/>
          <p:cNvSpPr/>
          <p:nvPr/>
        </p:nvSpPr>
        <p:spPr>
          <a:xfrm>
            <a:off x="8573172" y="3259907"/>
            <a:ext cx="124460" cy="73025"/>
          </a:xfrm>
          <a:custGeom>
            <a:avLst/>
            <a:gdLst/>
            <a:ahLst/>
            <a:cxnLst/>
            <a:rect l="l" t="t" r="r" b="b"/>
            <a:pathLst>
              <a:path w="124459" h="73025">
                <a:moveTo>
                  <a:pt x="26937" y="67343"/>
                </a:moveTo>
                <a:lnTo>
                  <a:pt x="10775" y="67343"/>
                </a:lnTo>
                <a:lnTo>
                  <a:pt x="0" y="68600"/>
                </a:lnTo>
                <a:lnTo>
                  <a:pt x="0" y="72731"/>
                </a:lnTo>
                <a:lnTo>
                  <a:pt x="33582" y="72731"/>
                </a:lnTo>
                <a:lnTo>
                  <a:pt x="33582" y="68600"/>
                </a:lnTo>
                <a:lnTo>
                  <a:pt x="26937" y="67343"/>
                </a:lnTo>
                <a:close/>
              </a:path>
              <a:path w="124459" h="73025">
                <a:moveTo>
                  <a:pt x="70038" y="67343"/>
                </a:moveTo>
                <a:lnTo>
                  <a:pt x="55132" y="67343"/>
                </a:lnTo>
                <a:lnTo>
                  <a:pt x="44357" y="68600"/>
                </a:lnTo>
                <a:lnTo>
                  <a:pt x="44357" y="72731"/>
                </a:lnTo>
                <a:lnTo>
                  <a:pt x="79377" y="72731"/>
                </a:lnTo>
                <a:lnTo>
                  <a:pt x="79377" y="68600"/>
                </a:lnTo>
                <a:lnTo>
                  <a:pt x="70038" y="67343"/>
                </a:lnTo>
                <a:close/>
              </a:path>
              <a:path w="124459" h="73025">
                <a:moveTo>
                  <a:pt x="114396" y="67343"/>
                </a:moveTo>
                <a:lnTo>
                  <a:pt x="98233" y="67343"/>
                </a:lnTo>
                <a:lnTo>
                  <a:pt x="88895" y="68600"/>
                </a:lnTo>
                <a:lnTo>
                  <a:pt x="88895" y="72731"/>
                </a:lnTo>
                <a:lnTo>
                  <a:pt x="123914" y="72731"/>
                </a:lnTo>
                <a:lnTo>
                  <a:pt x="123914" y="68600"/>
                </a:lnTo>
                <a:lnTo>
                  <a:pt x="114396" y="67343"/>
                </a:lnTo>
                <a:close/>
              </a:path>
              <a:path w="124459" h="73025">
                <a:moveTo>
                  <a:pt x="24244" y="0"/>
                </a:moveTo>
                <a:lnTo>
                  <a:pt x="17419" y="3950"/>
                </a:lnTo>
                <a:lnTo>
                  <a:pt x="9338" y="5387"/>
                </a:lnTo>
                <a:lnTo>
                  <a:pt x="2693" y="6644"/>
                </a:lnTo>
                <a:lnTo>
                  <a:pt x="2693" y="10774"/>
                </a:lnTo>
                <a:lnTo>
                  <a:pt x="12032" y="12032"/>
                </a:lnTo>
                <a:lnTo>
                  <a:pt x="12032" y="67343"/>
                </a:lnTo>
                <a:lnTo>
                  <a:pt x="24244" y="67343"/>
                </a:lnTo>
                <a:lnTo>
                  <a:pt x="24244" y="18856"/>
                </a:lnTo>
                <a:lnTo>
                  <a:pt x="29631" y="14725"/>
                </a:lnTo>
                <a:lnTo>
                  <a:pt x="31745" y="13468"/>
                </a:lnTo>
                <a:lnTo>
                  <a:pt x="24244" y="13468"/>
                </a:lnTo>
                <a:lnTo>
                  <a:pt x="24244" y="0"/>
                </a:lnTo>
                <a:close/>
              </a:path>
              <a:path w="124459" h="73025">
                <a:moveTo>
                  <a:pt x="66027" y="10774"/>
                </a:moveTo>
                <a:lnTo>
                  <a:pt x="52439" y="10774"/>
                </a:lnTo>
                <a:lnTo>
                  <a:pt x="56569" y="17419"/>
                </a:lnTo>
                <a:lnTo>
                  <a:pt x="56569" y="67343"/>
                </a:lnTo>
                <a:lnTo>
                  <a:pt x="68601" y="67343"/>
                </a:lnTo>
                <a:lnTo>
                  <a:pt x="68601" y="18856"/>
                </a:lnTo>
                <a:lnTo>
                  <a:pt x="72732" y="14725"/>
                </a:lnTo>
                <a:lnTo>
                  <a:pt x="67344" y="14725"/>
                </a:lnTo>
                <a:lnTo>
                  <a:pt x="66027" y="10774"/>
                </a:lnTo>
                <a:close/>
              </a:path>
              <a:path w="124459" h="73025">
                <a:moveTo>
                  <a:pt x="109449" y="10774"/>
                </a:moveTo>
                <a:lnTo>
                  <a:pt x="96976" y="10774"/>
                </a:lnTo>
                <a:lnTo>
                  <a:pt x="100927" y="17419"/>
                </a:lnTo>
                <a:lnTo>
                  <a:pt x="100927" y="67343"/>
                </a:lnTo>
                <a:lnTo>
                  <a:pt x="113139" y="67343"/>
                </a:lnTo>
                <a:lnTo>
                  <a:pt x="113139" y="25500"/>
                </a:lnTo>
                <a:lnTo>
                  <a:pt x="111685" y="14894"/>
                </a:lnTo>
                <a:lnTo>
                  <a:pt x="109449" y="10774"/>
                </a:lnTo>
                <a:close/>
              </a:path>
              <a:path w="124459" h="73025">
                <a:moveTo>
                  <a:pt x="92846" y="1257"/>
                </a:moveTo>
                <a:lnTo>
                  <a:pt x="88895" y="1257"/>
                </a:lnTo>
                <a:lnTo>
                  <a:pt x="83507" y="2693"/>
                </a:lnTo>
                <a:lnTo>
                  <a:pt x="80813" y="5387"/>
                </a:lnTo>
                <a:lnTo>
                  <a:pt x="76683" y="8081"/>
                </a:lnTo>
                <a:lnTo>
                  <a:pt x="72732" y="10774"/>
                </a:lnTo>
                <a:lnTo>
                  <a:pt x="67344" y="14725"/>
                </a:lnTo>
                <a:lnTo>
                  <a:pt x="72732" y="14725"/>
                </a:lnTo>
                <a:lnTo>
                  <a:pt x="73989" y="13468"/>
                </a:lnTo>
                <a:lnTo>
                  <a:pt x="80813" y="10774"/>
                </a:lnTo>
                <a:lnTo>
                  <a:pt x="109449" y="10774"/>
                </a:lnTo>
                <a:lnTo>
                  <a:pt x="107572" y="7318"/>
                </a:lnTo>
                <a:lnTo>
                  <a:pt x="101168" y="2772"/>
                </a:lnTo>
                <a:lnTo>
                  <a:pt x="92846" y="1257"/>
                </a:lnTo>
                <a:close/>
              </a:path>
              <a:path w="124459" h="73025">
                <a:moveTo>
                  <a:pt x="56569" y="1257"/>
                </a:moveTo>
                <a:lnTo>
                  <a:pt x="44357" y="1257"/>
                </a:lnTo>
                <a:lnTo>
                  <a:pt x="40406" y="2693"/>
                </a:lnTo>
                <a:lnTo>
                  <a:pt x="36276" y="5387"/>
                </a:lnTo>
                <a:lnTo>
                  <a:pt x="30888" y="8081"/>
                </a:lnTo>
                <a:lnTo>
                  <a:pt x="28195" y="10774"/>
                </a:lnTo>
                <a:lnTo>
                  <a:pt x="24244" y="13468"/>
                </a:lnTo>
                <a:lnTo>
                  <a:pt x="31745" y="13468"/>
                </a:lnTo>
                <a:lnTo>
                  <a:pt x="36276" y="10774"/>
                </a:lnTo>
                <a:lnTo>
                  <a:pt x="66027" y="10774"/>
                </a:lnTo>
                <a:lnTo>
                  <a:pt x="64651" y="6644"/>
                </a:lnTo>
                <a:lnTo>
                  <a:pt x="56569" y="1257"/>
                </a:lnTo>
                <a:close/>
              </a:path>
            </a:pathLst>
          </a:custGeom>
          <a:solidFill>
            <a:srgbClr val="000000"/>
          </a:solidFill>
        </p:spPr>
        <p:txBody>
          <a:bodyPr wrap="square" lIns="0" tIns="0" rIns="0" bIns="0" rtlCol="0"/>
          <a:lstStyle/>
          <a:p>
            <a:endParaRPr/>
          </a:p>
        </p:txBody>
      </p:sp>
      <p:sp>
        <p:nvSpPr>
          <p:cNvPr id="172" name="object 172"/>
          <p:cNvSpPr/>
          <p:nvPr/>
        </p:nvSpPr>
        <p:spPr>
          <a:xfrm>
            <a:off x="8706425" y="3261163"/>
            <a:ext cx="70485" cy="74295"/>
          </a:xfrm>
          <a:custGeom>
            <a:avLst/>
            <a:gdLst/>
            <a:ahLst/>
            <a:cxnLst/>
            <a:rect l="l" t="t" r="r" b="b"/>
            <a:pathLst>
              <a:path w="70484" h="74295">
                <a:moveTo>
                  <a:pt x="35019" y="0"/>
                </a:moveTo>
                <a:lnTo>
                  <a:pt x="23334" y="2306"/>
                </a:lnTo>
                <a:lnTo>
                  <a:pt x="11987" y="9293"/>
                </a:lnTo>
                <a:lnTo>
                  <a:pt x="3400" y="21061"/>
                </a:lnTo>
                <a:lnTo>
                  <a:pt x="0" y="37712"/>
                </a:lnTo>
                <a:lnTo>
                  <a:pt x="2264" y="51363"/>
                </a:lnTo>
                <a:lnTo>
                  <a:pt x="8956" y="63011"/>
                </a:lnTo>
                <a:lnTo>
                  <a:pt x="19925" y="71123"/>
                </a:lnTo>
                <a:lnTo>
                  <a:pt x="35019" y="74167"/>
                </a:lnTo>
                <a:lnTo>
                  <a:pt x="47309" y="71838"/>
                </a:lnTo>
                <a:lnTo>
                  <a:pt x="52139" y="68780"/>
                </a:lnTo>
                <a:lnTo>
                  <a:pt x="36456" y="68780"/>
                </a:lnTo>
                <a:lnTo>
                  <a:pt x="27406" y="66137"/>
                </a:lnTo>
                <a:lnTo>
                  <a:pt x="20629" y="58813"/>
                </a:lnTo>
                <a:lnTo>
                  <a:pt x="16378" y="47718"/>
                </a:lnTo>
                <a:lnTo>
                  <a:pt x="14905" y="33761"/>
                </a:lnTo>
                <a:lnTo>
                  <a:pt x="16289" y="21592"/>
                </a:lnTo>
                <a:lnTo>
                  <a:pt x="16447" y="21061"/>
                </a:lnTo>
                <a:lnTo>
                  <a:pt x="20113" y="12503"/>
                </a:lnTo>
                <a:lnTo>
                  <a:pt x="25663" y="7169"/>
                </a:lnTo>
                <a:lnTo>
                  <a:pt x="32325" y="5387"/>
                </a:lnTo>
                <a:lnTo>
                  <a:pt x="52788" y="5387"/>
                </a:lnTo>
                <a:lnTo>
                  <a:pt x="49052" y="2820"/>
                </a:lnTo>
                <a:lnTo>
                  <a:pt x="35019" y="0"/>
                </a:lnTo>
                <a:close/>
              </a:path>
              <a:path w="70484" h="74295">
                <a:moveTo>
                  <a:pt x="52788" y="5387"/>
                </a:moveTo>
                <a:lnTo>
                  <a:pt x="32325" y="5387"/>
                </a:lnTo>
                <a:lnTo>
                  <a:pt x="42205" y="8011"/>
                </a:lnTo>
                <a:lnTo>
                  <a:pt x="49408" y="15197"/>
                </a:lnTo>
                <a:lnTo>
                  <a:pt x="53816" y="25918"/>
                </a:lnTo>
                <a:lnTo>
                  <a:pt x="55312" y="39149"/>
                </a:lnTo>
                <a:lnTo>
                  <a:pt x="53679" y="52870"/>
                </a:lnTo>
                <a:lnTo>
                  <a:pt x="49386" y="62045"/>
                </a:lnTo>
                <a:lnTo>
                  <a:pt x="43342" y="67180"/>
                </a:lnTo>
                <a:lnTo>
                  <a:pt x="36456" y="68780"/>
                </a:lnTo>
                <a:lnTo>
                  <a:pt x="52139" y="68780"/>
                </a:lnTo>
                <a:lnTo>
                  <a:pt x="58590" y="64694"/>
                </a:lnTo>
                <a:lnTo>
                  <a:pt x="66839" y="52499"/>
                </a:lnTo>
                <a:lnTo>
                  <a:pt x="70038" y="35018"/>
                </a:lnTo>
                <a:lnTo>
                  <a:pt x="67420" y="21592"/>
                </a:lnTo>
                <a:lnTo>
                  <a:pt x="60138" y="10438"/>
                </a:lnTo>
                <a:lnTo>
                  <a:pt x="52788" y="5387"/>
                </a:lnTo>
                <a:close/>
              </a:path>
            </a:pathLst>
          </a:custGeom>
          <a:solidFill>
            <a:srgbClr val="000000"/>
          </a:solidFill>
        </p:spPr>
        <p:txBody>
          <a:bodyPr wrap="square" lIns="0" tIns="0" rIns="0" bIns="0" rtlCol="0"/>
          <a:lstStyle/>
          <a:p>
            <a:endParaRPr/>
          </a:p>
        </p:txBody>
      </p:sp>
      <p:sp>
        <p:nvSpPr>
          <p:cNvPr id="173" name="object 173"/>
          <p:cNvSpPr/>
          <p:nvPr/>
        </p:nvSpPr>
        <p:spPr>
          <a:xfrm>
            <a:off x="121785" y="3393155"/>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174" name="object 174"/>
          <p:cNvSpPr/>
          <p:nvPr/>
        </p:nvSpPr>
        <p:spPr>
          <a:xfrm>
            <a:off x="163547" y="3570942"/>
            <a:ext cx="1188284" cy="140254"/>
          </a:xfrm>
          <a:prstGeom prst="rect">
            <a:avLst/>
          </a:prstGeom>
          <a:blipFill>
            <a:blip r:embed="rId7" cstate="print"/>
            <a:stretch>
              <a:fillRect/>
            </a:stretch>
          </a:blipFill>
        </p:spPr>
        <p:txBody>
          <a:bodyPr wrap="square" lIns="0" tIns="0" rIns="0" bIns="0" rtlCol="0"/>
          <a:lstStyle/>
          <a:p>
            <a:endParaRPr/>
          </a:p>
        </p:txBody>
      </p:sp>
      <p:sp>
        <p:nvSpPr>
          <p:cNvPr id="175" name="object 175"/>
          <p:cNvSpPr/>
          <p:nvPr/>
        </p:nvSpPr>
        <p:spPr>
          <a:xfrm>
            <a:off x="1419195" y="3572381"/>
            <a:ext cx="27305" cy="139065"/>
          </a:xfrm>
          <a:custGeom>
            <a:avLst/>
            <a:gdLst/>
            <a:ahLst/>
            <a:cxnLst/>
            <a:rect l="l" t="t" r="r" b="b"/>
            <a:pathLst>
              <a:path w="27305" h="139064">
                <a:moveTo>
                  <a:pt x="26937" y="0"/>
                </a:moveTo>
                <a:lnTo>
                  <a:pt x="0" y="0"/>
                </a:lnTo>
                <a:lnTo>
                  <a:pt x="0" y="138817"/>
                </a:lnTo>
                <a:lnTo>
                  <a:pt x="26937" y="138817"/>
                </a:lnTo>
                <a:lnTo>
                  <a:pt x="26937" y="133430"/>
                </a:lnTo>
                <a:lnTo>
                  <a:pt x="9428" y="131993"/>
                </a:lnTo>
                <a:lnTo>
                  <a:pt x="9428" y="5387"/>
                </a:lnTo>
                <a:lnTo>
                  <a:pt x="10775" y="5387"/>
                </a:lnTo>
                <a:lnTo>
                  <a:pt x="26937" y="4130"/>
                </a:lnTo>
                <a:lnTo>
                  <a:pt x="26937" y="0"/>
                </a:lnTo>
                <a:close/>
              </a:path>
            </a:pathLst>
          </a:custGeom>
          <a:solidFill>
            <a:srgbClr val="000000"/>
          </a:solidFill>
        </p:spPr>
        <p:txBody>
          <a:bodyPr wrap="square" lIns="0" tIns="0" rIns="0" bIns="0" rtlCol="0"/>
          <a:lstStyle/>
          <a:p>
            <a:endParaRPr/>
          </a:p>
        </p:txBody>
      </p:sp>
      <p:sp>
        <p:nvSpPr>
          <p:cNvPr id="176" name="object 176"/>
          <p:cNvSpPr/>
          <p:nvPr/>
        </p:nvSpPr>
        <p:spPr>
          <a:xfrm>
            <a:off x="1460949" y="3583154"/>
            <a:ext cx="64769" cy="101600"/>
          </a:xfrm>
          <a:custGeom>
            <a:avLst/>
            <a:gdLst/>
            <a:ahLst/>
            <a:cxnLst/>
            <a:rect l="l" t="t" r="r" b="b"/>
            <a:pathLst>
              <a:path w="64769" h="101600">
                <a:moveTo>
                  <a:pt x="53885" y="10774"/>
                </a:moveTo>
                <a:lnTo>
                  <a:pt x="26955" y="10774"/>
                </a:lnTo>
                <a:lnTo>
                  <a:pt x="35016" y="12051"/>
                </a:lnTo>
                <a:lnTo>
                  <a:pt x="40929" y="15870"/>
                </a:lnTo>
                <a:lnTo>
                  <a:pt x="44570" y="22214"/>
                </a:lnTo>
                <a:lnTo>
                  <a:pt x="45812" y="31067"/>
                </a:lnTo>
                <a:lnTo>
                  <a:pt x="43981" y="41854"/>
                </a:lnTo>
                <a:lnTo>
                  <a:pt x="19334" y="77147"/>
                </a:lnTo>
                <a:lnTo>
                  <a:pt x="6274" y="91301"/>
                </a:lnTo>
                <a:lnTo>
                  <a:pt x="0" y="98411"/>
                </a:lnTo>
                <a:lnTo>
                  <a:pt x="0" y="101105"/>
                </a:lnTo>
                <a:lnTo>
                  <a:pt x="59281" y="101105"/>
                </a:lnTo>
                <a:lnTo>
                  <a:pt x="61975" y="94281"/>
                </a:lnTo>
                <a:lnTo>
                  <a:pt x="62765" y="90330"/>
                </a:lnTo>
                <a:lnTo>
                  <a:pt x="16180" y="90330"/>
                </a:lnTo>
                <a:lnTo>
                  <a:pt x="37731" y="66086"/>
                </a:lnTo>
                <a:lnTo>
                  <a:pt x="46780" y="55555"/>
                </a:lnTo>
                <a:lnTo>
                  <a:pt x="53557" y="45816"/>
                </a:lnTo>
                <a:lnTo>
                  <a:pt x="57808" y="36110"/>
                </a:lnTo>
                <a:lnTo>
                  <a:pt x="59281" y="25680"/>
                </a:lnTo>
                <a:lnTo>
                  <a:pt x="56966" y="14849"/>
                </a:lnTo>
                <a:lnTo>
                  <a:pt x="53885" y="10774"/>
                </a:lnTo>
                <a:close/>
              </a:path>
              <a:path w="64769" h="101600">
                <a:moveTo>
                  <a:pt x="60628" y="79555"/>
                </a:moveTo>
                <a:lnTo>
                  <a:pt x="56587" y="88893"/>
                </a:lnTo>
                <a:lnTo>
                  <a:pt x="53893" y="90330"/>
                </a:lnTo>
                <a:lnTo>
                  <a:pt x="62765" y="90330"/>
                </a:lnTo>
                <a:lnTo>
                  <a:pt x="64668" y="80812"/>
                </a:lnTo>
                <a:lnTo>
                  <a:pt x="60628" y="79555"/>
                </a:lnTo>
                <a:close/>
              </a:path>
              <a:path w="64769" h="101600">
                <a:moveTo>
                  <a:pt x="32343" y="0"/>
                </a:moveTo>
                <a:lnTo>
                  <a:pt x="22915" y="0"/>
                </a:lnTo>
                <a:lnTo>
                  <a:pt x="14833" y="4130"/>
                </a:lnTo>
                <a:lnTo>
                  <a:pt x="10793" y="9517"/>
                </a:lnTo>
                <a:lnTo>
                  <a:pt x="1346" y="21549"/>
                </a:lnTo>
                <a:lnTo>
                  <a:pt x="5387" y="25680"/>
                </a:lnTo>
                <a:lnTo>
                  <a:pt x="8947" y="20472"/>
                </a:lnTo>
                <a:lnTo>
                  <a:pt x="13646" y="15668"/>
                </a:lnTo>
                <a:lnTo>
                  <a:pt x="19608" y="12144"/>
                </a:lnTo>
                <a:lnTo>
                  <a:pt x="26955" y="10774"/>
                </a:lnTo>
                <a:lnTo>
                  <a:pt x="53885" y="10774"/>
                </a:lnTo>
                <a:lnTo>
                  <a:pt x="50863" y="6779"/>
                </a:lnTo>
                <a:lnTo>
                  <a:pt x="42234" y="1739"/>
                </a:lnTo>
                <a:lnTo>
                  <a:pt x="32343" y="0"/>
                </a:lnTo>
                <a:close/>
              </a:path>
            </a:pathLst>
          </a:custGeom>
          <a:solidFill>
            <a:srgbClr val="000000"/>
          </a:solidFill>
        </p:spPr>
        <p:txBody>
          <a:bodyPr wrap="square" lIns="0" tIns="0" rIns="0" bIns="0" rtlCol="0"/>
          <a:lstStyle/>
          <a:p>
            <a:endParaRPr/>
          </a:p>
        </p:txBody>
      </p:sp>
      <p:sp>
        <p:nvSpPr>
          <p:cNvPr id="177" name="object 177"/>
          <p:cNvSpPr/>
          <p:nvPr/>
        </p:nvSpPr>
        <p:spPr>
          <a:xfrm>
            <a:off x="1536393" y="3584591"/>
            <a:ext cx="62230" cy="102870"/>
          </a:xfrm>
          <a:custGeom>
            <a:avLst/>
            <a:gdLst/>
            <a:ahLst/>
            <a:cxnLst/>
            <a:rect l="l" t="t" r="r" b="b"/>
            <a:pathLst>
              <a:path w="62230" h="102870">
                <a:moveTo>
                  <a:pt x="6752" y="83506"/>
                </a:moveTo>
                <a:lnTo>
                  <a:pt x="5405" y="84763"/>
                </a:lnTo>
                <a:lnTo>
                  <a:pt x="4058" y="84763"/>
                </a:lnTo>
                <a:lnTo>
                  <a:pt x="2711" y="87456"/>
                </a:lnTo>
                <a:lnTo>
                  <a:pt x="0" y="88893"/>
                </a:lnTo>
                <a:lnTo>
                  <a:pt x="0" y="92844"/>
                </a:lnTo>
                <a:lnTo>
                  <a:pt x="1346" y="94281"/>
                </a:lnTo>
                <a:lnTo>
                  <a:pt x="2711" y="95538"/>
                </a:lnTo>
                <a:lnTo>
                  <a:pt x="5405" y="98231"/>
                </a:lnTo>
                <a:lnTo>
                  <a:pt x="12140" y="102362"/>
                </a:lnTo>
                <a:lnTo>
                  <a:pt x="20221" y="102362"/>
                </a:lnTo>
                <a:lnTo>
                  <a:pt x="26703" y="101590"/>
                </a:lnTo>
                <a:lnTo>
                  <a:pt x="33690" y="99286"/>
                </a:lnTo>
                <a:lnTo>
                  <a:pt x="40677" y="95468"/>
                </a:lnTo>
                <a:lnTo>
                  <a:pt x="43875" y="92844"/>
                </a:lnTo>
                <a:lnTo>
                  <a:pt x="18874" y="92844"/>
                </a:lnTo>
                <a:lnTo>
                  <a:pt x="12140" y="88893"/>
                </a:lnTo>
                <a:lnTo>
                  <a:pt x="8099" y="84763"/>
                </a:lnTo>
                <a:lnTo>
                  <a:pt x="6752" y="83506"/>
                </a:lnTo>
                <a:close/>
              </a:path>
              <a:path w="62230" h="102870">
                <a:moveTo>
                  <a:pt x="54443" y="45793"/>
                </a:moveTo>
                <a:lnTo>
                  <a:pt x="22915" y="45793"/>
                </a:lnTo>
                <a:lnTo>
                  <a:pt x="34300" y="47485"/>
                </a:lnTo>
                <a:lnTo>
                  <a:pt x="42276" y="52326"/>
                </a:lnTo>
                <a:lnTo>
                  <a:pt x="46969" y="59961"/>
                </a:lnTo>
                <a:lnTo>
                  <a:pt x="48506" y="70037"/>
                </a:lnTo>
                <a:lnTo>
                  <a:pt x="47243" y="79283"/>
                </a:lnTo>
                <a:lnTo>
                  <a:pt x="43455" y="86491"/>
                </a:lnTo>
                <a:lnTo>
                  <a:pt x="37141" y="91174"/>
                </a:lnTo>
                <a:lnTo>
                  <a:pt x="28302" y="92844"/>
                </a:lnTo>
                <a:lnTo>
                  <a:pt x="43875" y="92844"/>
                </a:lnTo>
                <a:lnTo>
                  <a:pt x="61975" y="63213"/>
                </a:lnTo>
                <a:lnTo>
                  <a:pt x="59975" y="53928"/>
                </a:lnTo>
                <a:lnTo>
                  <a:pt x="54443" y="45793"/>
                </a:lnTo>
                <a:close/>
              </a:path>
              <a:path w="62230" h="102870">
                <a:moveTo>
                  <a:pt x="57934" y="0"/>
                </a:moveTo>
                <a:lnTo>
                  <a:pt x="12140" y="0"/>
                </a:lnTo>
                <a:lnTo>
                  <a:pt x="5405" y="48487"/>
                </a:lnTo>
                <a:lnTo>
                  <a:pt x="9446" y="47050"/>
                </a:lnTo>
                <a:lnTo>
                  <a:pt x="16180" y="45793"/>
                </a:lnTo>
                <a:lnTo>
                  <a:pt x="54443" y="45793"/>
                </a:lnTo>
                <a:lnTo>
                  <a:pt x="54062" y="45232"/>
                </a:lnTo>
                <a:lnTo>
                  <a:pt x="48684" y="41663"/>
                </a:lnTo>
                <a:lnTo>
                  <a:pt x="12140" y="41663"/>
                </a:lnTo>
                <a:lnTo>
                  <a:pt x="16180" y="12032"/>
                </a:lnTo>
                <a:lnTo>
                  <a:pt x="55240" y="12032"/>
                </a:lnTo>
                <a:lnTo>
                  <a:pt x="59281" y="1257"/>
                </a:lnTo>
                <a:lnTo>
                  <a:pt x="57934" y="0"/>
                </a:lnTo>
                <a:close/>
              </a:path>
              <a:path w="62230" h="102870">
                <a:moveTo>
                  <a:pt x="30996" y="36275"/>
                </a:moveTo>
                <a:lnTo>
                  <a:pt x="26955" y="36275"/>
                </a:lnTo>
                <a:lnTo>
                  <a:pt x="18874" y="38969"/>
                </a:lnTo>
                <a:lnTo>
                  <a:pt x="12140" y="41663"/>
                </a:lnTo>
                <a:lnTo>
                  <a:pt x="48684" y="41663"/>
                </a:lnTo>
                <a:lnTo>
                  <a:pt x="44360" y="38792"/>
                </a:lnTo>
                <a:lnTo>
                  <a:pt x="30996" y="36275"/>
                </a:lnTo>
                <a:close/>
              </a:path>
            </a:pathLst>
          </a:custGeom>
          <a:solidFill>
            <a:srgbClr val="000000"/>
          </a:solidFill>
        </p:spPr>
        <p:txBody>
          <a:bodyPr wrap="square" lIns="0" tIns="0" rIns="0" bIns="0" rtlCol="0"/>
          <a:lstStyle/>
          <a:p>
            <a:endParaRPr/>
          </a:p>
        </p:txBody>
      </p:sp>
      <p:sp>
        <p:nvSpPr>
          <p:cNvPr id="178" name="object 178"/>
          <p:cNvSpPr/>
          <p:nvPr/>
        </p:nvSpPr>
        <p:spPr>
          <a:xfrm>
            <a:off x="1614550" y="3572381"/>
            <a:ext cx="27305" cy="139065"/>
          </a:xfrm>
          <a:custGeom>
            <a:avLst/>
            <a:gdLst/>
            <a:ahLst/>
            <a:cxnLst/>
            <a:rect l="l" t="t" r="r" b="b"/>
            <a:pathLst>
              <a:path w="27305" h="139064">
                <a:moveTo>
                  <a:pt x="26937" y="0"/>
                </a:moveTo>
                <a:lnTo>
                  <a:pt x="0" y="0"/>
                </a:lnTo>
                <a:lnTo>
                  <a:pt x="0" y="4130"/>
                </a:lnTo>
                <a:lnTo>
                  <a:pt x="16162" y="5387"/>
                </a:lnTo>
                <a:lnTo>
                  <a:pt x="17509" y="5387"/>
                </a:lnTo>
                <a:lnTo>
                  <a:pt x="17509" y="131993"/>
                </a:lnTo>
                <a:lnTo>
                  <a:pt x="16162" y="131993"/>
                </a:lnTo>
                <a:lnTo>
                  <a:pt x="0" y="133430"/>
                </a:lnTo>
                <a:lnTo>
                  <a:pt x="0" y="138817"/>
                </a:lnTo>
                <a:lnTo>
                  <a:pt x="26937" y="138817"/>
                </a:lnTo>
                <a:lnTo>
                  <a:pt x="26937" y="0"/>
                </a:lnTo>
                <a:close/>
              </a:path>
            </a:pathLst>
          </a:custGeom>
          <a:solidFill>
            <a:srgbClr val="000000"/>
          </a:solidFill>
        </p:spPr>
        <p:txBody>
          <a:bodyPr wrap="square" lIns="0" tIns="0" rIns="0" bIns="0" rtlCol="0"/>
          <a:lstStyle/>
          <a:p>
            <a:endParaRPr/>
          </a:p>
        </p:txBody>
      </p:sp>
      <p:sp>
        <p:nvSpPr>
          <p:cNvPr id="179" name="object 179"/>
          <p:cNvSpPr/>
          <p:nvPr/>
        </p:nvSpPr>
        <p:spPr>
          <a:xfrm>
            <a:off x="2207380" y="3478098"/>
            <a:ext cx="62230" cy="102870"/>
          </a:xfrm>
          <a:custGeom>
            <a:avLst/>
            <a:gdLst/>
            <a:ahLst/>
            <a:cxnLst/>
            <a:rect l="l" t="t" r="r" b="b"/>
            <a:pathLst>
              <a:path w="62230" h="102870">
                <a:moveTo>
                  <a:pt x="8081" y="84763"/>
                </a:moveTo>
                <a:lnTo>
                  <a:pt x="3950" y="84763"/>
                </a:lnTo>
                <a:lnTo>
                  <a:pt x="1257" y="87456"/>
                </a:lnTo>
                <a:lnTo>
                  <a:pt x="0" y="88893"/>
                </a:lnTo>
                <a:lnTo>
                  <a:pt x="0" y="94281"/>
                </a:lnTo>
                <a:lnTo>
                  <a:pt x="2693" y="95717"/>
                </a:lnTo>
                <a:lnTo>
                  <a:pt x="5387" y="98411"/>
                </a:lnTo>
                <a:lnTo>
                  <a:pt x="12032" y="102362"/>
                </a:lnTo>
                <a:lnTo>
                  <a:pt x="18856" y="102362"/>
                </a:lnTo>
                <a:lnTo>
                  <a:pt x="26065" y="101615"/>
                </a:lnTo>
                <a:lnTo>
                  <a:pt x="33425" y="99354"/>
                </a:lnTo>
                <a:lnTo>
                  <a:pt x="40550" y="95543"/>
                </a:lnTo>
                <a:lnTo>
                  <a:pt x="42072" y="94281"/>
                </a:lnTo>
                <a:lnTo>
                  <a:pt x="17419" y="94281"/>
                </a:lnTo>
                <a:lnTo>
                  <a:pt x="10775" y="88893"/>
                </a:lnTo>
                <a:lnTo>
                  <a:pt x="8081" y="84763"/>
                </a:lnTo>
                <a:close/>
              </a:path>
              <a:path w="62230" h="102870">
                <a:moveTo>
                  <a:pt x="54280" y="45793"/>
                </a:moveTo>
                <a:lnTo>
                  <a:pt x="21550" y="45793"/>
                </a:lnTo>
                <a:lnTo>
                  <a:pt x="33108" y="47485"/>
                </a:lnTo>
                <a:lnTo>
                  <a:pt x="41551" y="52326"/>
                </a:lnTo>
                <a:lnTo>
                  <a:pt x="46728" y="59961"/>
                </a:lnTo>
                <a:lnTo>
                  <a:pt x="48488" y="70037"/>
                </a:lnTo>
                <a:lnTo>
                  <a:pt x="47015" y="79507"/>
                </a:lnTo>
                <a:lnTo>
                  <a:pt x="42763" y="87210"/>
                </a:lnTo>
                <a:lnTo>
                  <a:pt x="35987" y="92387"/>
                </a:lnTo>
                <a:lnTo>
                  <a:pt x="26937" y="94281"/>
                </a:lnTo>
                <a:lnTo>
                  <a:pt x="42072" y="94281"/>
                </a:lnTo>
                <a:lnTo>
                  <a:pt x="61957" y="64649"/>
                </a:lnTo>
                <a:lnTo>
                  <a:pt x="59956" y="54534"/>
                </a:lnTo>
                <a:lnTo>
                  <a:pt x="54280" y="45793"/>
                </a:lnTo>
                <a:close/>
              </a:path>
              <a:path w="62230" h="102870">
                <a:moveTo>
                  <a:pt x="57826" y="0"/>
                </a:moveTo>
                <a:lnTo>
                  <a:pt x="12032" y="0"/>
                </a:lnTo>
                <a:lnTo>
                  <a:pt x="5387" y="48487"/>
                </a:lnTo>
                <a:lnTo>
                  <a:pt x="8081" y="47050"/>
                </a:lnTo>
                <a:lnTo>
                  <a:pt x="14726" y="45793"/>
                </a:lnTo>
                <a:lnTo>
                  <a:pt x="54280" y="45793"/>
                </a:lnTo>
                <a:lnTo>
                  <a:pt x="54033" y="45412"/>
                </a:lnTo>
                <a:lnTo>
                  <a:pt x="48504" y="41663"/>
                </a:lnTo>
                <a:lnTo>
                  <a:pt x="12032" y="41663"/>
                </a:lnTo>
                <a:lnTo>
                  <a:pt x="16162" y="12032"/>
                </a:lnTo>
                <a:lnTo>
                  <a:pt x="53875" y="12032"/>
                </a:lnTo>
                <a:lnTo>
                  <a:pt x="57826" y="1257"/>
                </a:lnTo>
                <a:lnTo>
                  <a:pt x="57826" y="0"/>
                </a:lnTo>
                <a:close/>
              </a:path>
              <a:path w="62230" h="102870">
                <a:moveTo>
                  <a:pt x="30888" y="36275"/>
                </a:moveTo>
                <a:lnTo>
                  <a:pt x="26937" y="36275"/>
                </a:lnTo>
                <a:lnTo>
                  <a:pt x="18856" y="38969"/>
                </a:lnTo>
                <a:lnTo>
                  <a:pt x="12032" y="41663"/>
                </a:lnTo>
                <a:lnTo>
                  <a:pt x="48504" y="41663"/>
                </a:lnTo>
                <a:lnTo>
                  <a:pt x="44304" y="38815"/>
                </a:lnTo>
                <a:lnTo>
                  <a:pt x="30888" y="36275"/>
                </a:lnTo>
                <a:close/>
              </a:path>
            </a:pathLst>
          </a:custGeom>
          <a:solidFill>
            <a:srgbClr val="000000"/>
          </a:solidFill>
        </p:spPr>
        <p:txBody>
          <a:bodyPr wrap="square" lIns="0" tIns="0" rIns="0" bIns="0" rtlCol="0"/>
          <a:lstStyle/>
          <a:p>
            <a:endParaRPr/>
          </a:p>
        </p:txBody>
      </p:sp>
      <p:sp>
        <p:nvSpPr>
          <p:cNvPr id="180" name="object 180"/>
          <p:cNvSpPr/>
          <p:nvPr/>
        </p:nvSpPr>
        <p:spPr>
          <a:xfrm>
            <a:off x="2277419" y="3476661"/>
            <a:ext cx="66040" cy="101600"/>
          </a:xfrm>
          <a:custGeom>
            <a:avLst/>
            <a:gdLst/>
            <a:ahLst/>
            <a:cxnLst/>
            <a:rect l="l" t="t" r="r" b="b"/>
            <a:pathLst>
              <a:path w="66039" h="101600">
                <a:moveTo>
                  <a:pt x="54192" y="10774"/>
                </a:moveTo>
                <a:lnTo>
                  <a:pt x="26937" y="10774"/>
                </a:lnTo>
                <a:lnTo>
                  <a:pt x="34960" y="12228"/>
                </a:lnTo>
                <a:lnTo>
                  <a:pt x="40878" y="16342"/>
                </a:lnTo>
                <a:lnTo>
                  <a:pt x="44540" y="22745"/>
                </a:lnTo>
                <a:lnTo>
                  <a:pt x="45794" y="31067"/>
                </a:lnTo>
                <a:lnTo>
                  <a:pt x="44138" y="41854"/>
                </a:lnTo>
                <a:lnTo>
                  <a:pt x="39688" y="52034"/>
                </a:lnTo>
                <a:lnTo>
                  <a:pt x="33217" y="61473"/>
                </a:lnTo>
                <a:lnTo>
                  <a:pt x="25501" y="70037"/>
                </a:lnTo>
                <a:lnTo>
                  <a:pt x="20026" y="77147"/>
                </a:lnTo>
                <a:lnTo>
                  <a:pt x="13760" y="84224"/>
                </a:lnTo>
                <a:lnTo>
                  <a:pt x="6989" y="91301"/>
                </a:lnTo>
                <a:lnTo>
                  <a:pt x="0" y="98411"/>
                </a:lnTo>
                <a:lnTo>
                  <a:pt x="0" y="101105"/>
                </a:lnTo>
                <a:lnTo>
                  <a:pt x="60520" y="101105"/>
                </a:lnTo>
                <a:lnTo>
                  <a:pt x="61957" y="94281"/>
                </a:lnTo>
                <a:lnTo>
                  <a:pt x="62704" y="90330"/>
                </a:lnTo>
                <a:lnTo>
                  <a:pt x="16162" y="90330"/>
                </a:lnTo>
                <a:lnTo>
                  <a:pt x="37713" y="66086"/>
                </a:lnTo>
                <a:lnTo>
                  <a:pt x="46762" y="55555"/>
                </a:lnTo>
                <a:lnTo>
                  <a:pt x="53539" y="45816"/>
                </a:lnTo>
                <a:lnTo>
                  <a:pt x="57790" y="36110"/>
                </a:lnTo>
                <a:lnTo>
                  <a:pt x="59263" y="25680"/>
                </a:lnTo>
                <a:lnTo>
                  <a:pt x="57125" y="14849"/>
                </a:lnTo>
                <a:lnTo>
                  <a:pt x="54192" y="10774"/>
                </a:lnTo>
                <a:close/>
              </a:path>
              <a:path w="66039" h="101600">
                <a:moveTo>
                  <a:pt x="61957" y="79555"/>
                </a:moveTo>
                <a:lnTo>
                  <a:pt x="56569" y="88893"/>
                </a:lnTo>
                <a:lnTo>
                  <a:pt x="53875" y="90330"/>
                </a:lnTo>
                <a:lnTo>
                  <a:pt x="62704" y="90330"/>
                </a:lnTo>
                <a:lnTo>
                  <a:pt x="63214" y="87636"/>
                </a:lnTo>
                <a:lnTo>
                  <a:pt x="65908" y="80812"/>
                </a:lnTo>
                <a:lnTo>
                  <a:pt x="61957" y="79555"/>
                </a:lnTo>
                <a:close/>
              </a:path>
              <a:path w="66039" h="101600">
                <a:moveTo>
                  <a:pt x="32325" y="0"/>
                </a:moveTo>
                <a:lnTo>
                  <a:pt x="24244" y="0"/>
                </a:lnTo>
                <a:lnTo>
                  <a:pt x="16162" y="4130"/>
                </a:lnTo>
                <a:lnTo>
                  <a:pt x="10775" y="9517"/>
                </a:lnTo>
                <a:lnTo>
                  <a:pt x="1257" y="21549"/>
                </a:lnTo>
                <a:lnTo>
                  <a:pt x="5387" y="25680"/>
                </a:lnTo>
                <a:lnTo>
                  <a:pt x="8906" y="20472"/>
                </a:lnTo>
                <a:lnTo>
                  <a:pt x="13603" y="15668"/>
                </a:lnTo>
                <a:lnTo>
                  <a:pt x="19580" y="12144"/>
                </a:lnTo>
                <a:lnTo>
                  <a:pt x="26937" y="10774"/>
                </a:lnTo>
                <a:lnTo>
                  <a:pt x="54192" y="10774"/>
                </a:lnTo>
                <a:lnTo>
                  <a:pt x="51316" y="6779"/>
                </a:lnTo>
                <a:lnTo>
                  <a:pt x="42747" y="1739"/>
                </a:lnTo>
                <a:lnTo>
                  <a:pt x="32325" y="0"/>
                </a:lnTo>
                <a:close/>
              </a:path>
            </a:pathLst>
          </a:custGeom>
          <a:solidFill>
            <a:srgbClr val="000000"/>
          </a:solidFill>
        </p:spPr>
        <p:txBody>
          <a:bodyPr wrap="square" lIns="0" tIns="0" rIns="0" bIns="0" rtlCol="0"/>
          <a:lstStyle/>
          <a:p>
            <a:endParaRPr/>
          </a:p>
        </p:txBody>
      </p:sp>
      <p:sp>
        <p:nvSpPr>
          <p:cNvPr id="181" name="object 181"/>
          <p:cNvSpPr/>
          <p:nvPr/>
        </p:nvSpPr>
        <p:spPr>
          <a:xfrm>
            <a:off x="2395948" y="3464631"/>
            <a:ext cx="36830" cy="140335"/>
          </a:xfrm>
          <a:custGeom>
            <a:avLst/>
            <a:gdLst/>
            <a:ahLst/>
            <a:cxnLst/>
            <a:rect l="l" t="t" r="r" b="b"/>
            <a:pathLst>
              <a:path w="36830" h="140335">
                <a:moveTo>
                  <a:pt x="33762" y="0"/>
                </a:moveTo>
                <a:lnTo>
                  <a:pt x="18789" y="13771"/>
                </a:lnTo>
                <a:lnTo>
                  <a:pt x="8260" y="30439"/>
                </a:lnTo>
                <a:lnTo>
                  <a:pt x="2042" y="49396"/>
                </a:lnTo>
                <a:lnTo>
                  <a:pt x="0" y="70037"/>
                </a:lnTo>
                <a:lnTo>
                  <a:pt x="2042" y="91410"/>
                </a:lnTo>
                <a:lnTo>
                  <a:pt x="8260" y="110645"/>
                </a:lnTo>
                <a:lnTo>
                  <a:pt x="18789" y="127085"/>
                </a:lnTo>
                <a:lnTo>
                  <a:pt x="33762" y="140074"/>
                </a:lnTo>
                <a:lnTo>
                  <a:pt x="36456" y="137381"/>
                </a:lnTo>
                <a:lnTo>
                  <a:pt x="25624" y="125141"/>
                </a:lnTo>
                <a:lnTo>
                  <a:pt x="17554" y="109231"/>
                </a:lnTo>
                <a:lnTo>
                  <a:pt x="12514" y="90560"/>
                </a:lnTo>
                <a:lnTo>
                  <a:pt x="10775" y="70037"/>
                </a:lnTo>
                <a:lnTo>
                  <a:pt x="12514" y="50241"/>
                </a:lnTo>
                <a:lnTo>
                  <a:pt x="17554" y="31943"/>
                </a:lnTo>
                <a:lnTo>
                  <a:pt x="25624" y="16170"/>
                </a:lnTo>
                <a:lnTo>
                  <a:pt x="36456" y="3950"/>
                </a:lnTo>
                <a:lnTo>
                  <a:pt x="33762" y="0"/>
                </a:lnTo>
                <a:close/>
              </a:path>
            </a:pathLst>
          </a:custGeom>
          <a:solidFill>
            <a:srgbClr val="000000"/>
          </a:solidFill>
        </p:spPr>
        <p:txBody>
          <a:bodyPr wrap="square" lIns="0" tIns="0" rIns="0" bIns="0" rtlCol="0"/>
          <a:lstStyle/>
          <a:p>
            <a:endParaRPr/>
          </a:p>
        </p:txBody>
      </p:sp>
      <p:sp>
        <p:nvSpPr>
          <p:cNvPr id="182" name="object 182"/>
          <p:cNvSpPr/>
          <p:nvPr/>
        </p:nvSpPr>
        <p:spPr>
          <a:xfrm>
            <a:off x="2444436" y="3476663"/>
            <a:ext cx="62230" cy="104139"/>
          </a:xfrm>
          <a:custGeom>
            <a:avLst/>
            <a:gdLst/>
            <a:ahLst/>
            <a:cxnLst/>
            <a:rect l="l" t="t" r="r" b="b"/>
            <a:pathLst>
              <a:path w="62230" h="104139">
                <a:moveTo>
                  <a:pt x="8081" y="86199"/>
                </a:moveTo>
                <a:lnTo>
                  <a:pt x="4130" y="86199"/>
                </a:lnTo>
                <a:lnTo>
                  <a:pt x="2693" y="87636"/>
                </a:lnTo>
                <a:lnTo>
                  <a:pt x="1436" y="90330"/>
                </a:lnTo>
                <a:lnTo>
                  <a:pt x="1436" y="91587"/>
                </a:lnTo>
                <a:lnTo>
                  <a:pt x="0" y="94281"/>
                </a:lnTo>
                <a:lnTo>
                  <a:pt x="4130" y="98411"/>
                </a:lnTo>
                <a:lnTo>
                  <a:pt x="5387" y="99848"/>
                </a:lnTo>
                <a:lnTo>
                  <a:pt x="12211" y="103799"/>
                </a:lnTo>
                <a:lnTo>
                  <a:pt x="18856" y="103799"/>
                </a:lnTo>
                <a:lnTo>
                  <a:pt x="30742" y="101694"/>
                </a:lnTo>
                <a:lnTo>
                  <a:pt x="43543" y="95717"/>
                </a:lnTo>
                <a:lnTo>
                  <a:pt x="18856" y="95717"/>
                </a:lnTo>
                <a:lnTo>
                  <a:pt x="12211" y="90330"/>
                </a:lnTo>
                <a:lnTo>
                  <a:pt x="8081" y="86199"/>
                </a:lnTo>
                <a:close/>
              </a:path>
              <a:path w="62230" h="104139">
                <a:moveTo>
                  <a:pt x="55756" y="49924"/>
                </a:moveTo>
                <a:lnTo>
                  <a:pt x="26937" y="49924"/>
                </a:lnTo>
                <a:lnTo>
                  <a:pt x="34124" y="50995"/>
                </a:lnTo>
                <a:lnTo>
                  <a:pt x="40653" y="54458"/>
                </a:lnTo>
                <a:lnTo>
                  <a:pt x="45398" y="60682"/>
                </a:lnTo>
                <a:lnTo>
                  <a:pt x="47231" y="70037"/>
                </a:lnTo>
                <a:lnTo>
                  <a:pt x="46330" y="81474"/>
                </a:lnTo>
                <a:lnTo>
                  <a:pt x="42315" y="89477"/>
                </a:lnTo>
                <a:lnTo>
                  <a:pt x="36043" y="94180"/>
                </a:lnTo>
                <a:lnTo>
                  <a:pt x="28374" y="95717"/>
                </a:lnTo>
                <a:lnTo>
                  <a:pt x="43543" y="95717"/>
                </a:lnTo>
                <a:lnTo>
                  <a:pt x="44986" y="95044"/>
                </a:lnTo>
                <a:lnTo>
                  <a:pt x="56940" y="83343"/>
                </a:lnTo>
                <a:lnTo>
                  <a:pt x="61957" y="66086"/>
                </a:lnTo>
                <a:lnTo>
                  <a:pt x="60287" y="57301"/>
                </a:lnTo>
                <a:lnTo>
                  <a:pt x="55756" y="49924"/>
                </a:lnTo>
                <a:close/>
              </a:path>
              <a:path w="62230" h="104139">
                <a:moveTo>
                  <a:pt x="51725" y="9517"/>
                </a:moveTo>
                <a:lnTo>
                  <a:pt x="35019" y="9517"/>
                </a:lnTo>
                <a:lnTo>
                  <a:pt x="41843" y="13468"/>
                </a:lnTo>
                <a:lnTo>
                  <a:pt x="41843" y="24243"/>
                </a:lnTo>
                <a:lnTo>
                  <a:pt x="39927" y="32229"/>
                </a:lnTo>
                <a:lnTo>
                  <a:pt x="34592" y="38296"/>
                </a:lnTo>
                <a:lnTo>
                  <a:pt x="26463" y="43083"/>
                </a:lnTo>
                <a:lnTo>
                  <a:pt x="16162" y="47230"/>
                </a:lnTo>
                <a:lnTo>
                  <a:pt x="17599" y="51181"/>
                </a:lnTo>
                <a:lnTo>
                  <a:pt x="20293" y="49924"/>
                </a:lnTo>
                <a:lnTo>
                  <a:pt x="55756" y="49924"/>
                </a:lnTo>
                <a:lnTo>
                  <a:pt x="55604" y="49677"/>
                </a:lnTo>
                <a:lnTo>
                  <a:pt x="48395" y="43837"/>
                </a:lnTo>
                <a:lnTo>
                  <a:pt x="39149" y="40406"/>
                </a:lnTo>
                <a:lnTo>
                  <a:pt x="43100" y="37712"/>
                </a:lnTo>
                <a:lnTo>
                  <a:pt x="48488" y="33761"/>
                </a:lnTo>
                <a:lnTo>
                  <a:pt x="49924" y="31067"/>
                </a:lnTo>
                <a:lnTo>
                  <a:pt x="53875" y="28374"/>
                </a:lnTo>
                <a:lnTo>
                  <a:pt x="55312" y="25680"/>
                </a:lnTo>
                <a:lnTo>
                  <a:pt x="55312" y="20292"/>
                </a:lnTo>
                <a:lnTo>
                  <a:pt x="53595" y="11970"/>
                </a:lnTo>
                <a:lnTo>
                  <a:pt x="51725" y="9517"/>
                </a:lnTo>
                <a:close/>
              </a:path>
              <a:path w="62230" h="104139">
                <a:moveTo>
                  <a:pt x="31068" y="0"/>
                </a:moveTo>
                <a:lnTo>
                  <a:pt x="22987" y="0"/>
                </a:lnTo>
                <a:lnTo>
                  <a:pt x="16162" y="4130"/>
                </a:lnTo>
                <a:lnTo>
                  <a:pt x="10775" y="8081"/>
                </a:lnTo>
                <a:lnTo>
                  <a:pt x="4130" y="18856"/>
                </a:lnTo>
                <a:lnTo>
                  <a:pt x="6824" y="21549"/>
                </a:lnTo>
                <a:lnTo>
                  <a:pt x="10775" y="16162"/>
                </a:lnTo>
                <a:lnTo>
                  <a:pt x="17599" y="9517"/>
                </a:lnTo>
                <a:lnTo>
                  <a:pt x="51725" y="9517"/>
                </a:lnTo>
                <a:lnTo>
                  <a:pt x="48712" y="5567"/>
                </a:lnTo>
                <a:lnTo>
                  <a:pt x="41069" y="1453"/>
                </a:lnTo>
                <a:lnTo>
                  <a:pt x="31068" y="0"/>
                </a:lnTo>
                <a:close/>
              </a:path>
            </a:pathLst>
          </a:custGeom>
          <a:solidFill>
            <a:srgbClr val="000000"/>
          </a:solidFill>
        </p:spPr>
        <p:txBody>
          <a:bodyPr wrap="square" lIns="0" tIns="0" rIns="0" bIns="0" rtlCol="0"/>
          <a:lstStyle/>
          <a:p>
            <a:endParaRPr/>
          </a:p>
        </p:txBody>
      </p:sp>
      <p:sp>
        <p:nvSpPr>
          <p:cNvPr id="183" name="object 183"/>
          <p:cNvSpPr/>
          <p:nvPr/>
        </p:nvSpPr>
        <p:spPr>
          <a:xfrm>
            <a:off x="2521297" y="3476663"/>
            <a:ext cx="66040" cy="104139"/>
          </a:xfrm>
          <a:custGeom>
            <a:avLst/>
            <a:gdLst/>
            <a:ahLst/>
            <a:cxnLst/>
            <a:rect l="l" t="t" r="r" b="b"/>
            <a:pathLst>
              <a:path w="66039" h="104139">
                <a:moveTo>
                  <a:pt x="33582" y="0"/>
                </a:moveTo>
                <a:lnTo>
                  <a:pt x="18107" y="4789"/>
                </a:lnTo>
                <a:lnTo>
                  <a:pt x="7699" y="17037"/>
                </a:lnTo>
                <a:lnTo>
                  <a:pt x="1837" y="33562"/>
                </a:lnTo>
                <a:lnTo>
                  <a:pt x="0" y="51181"/>
                </a:lnTo>
                <a:lnTo>
                  <a:pt x="1837" y="70236"/>
                </a:lnTo>
                <a:lnTo>
                  <a:pt x="7699" y="87120"/>
                </a:lnTo>
                <a:lnTo>
                  <a:pt x="18107" y="99188"/>
                </a:lnTo>
                <a:lnTo>
                  <a:pt x="33582" y="103799"/>
                </a:lnTo>
                <a:lnTo>
                  <a:pt x="48861" y="98986"/>
                </a:lnTo>
                <a:lnTo>
                  <a:pt x="49324" y="98411"/>
                </a:lnTo>
                <a:lnTo>
                  <a:pt x="33582" y="98411"/>
                </a:lnTo>
                <a:lnTo>
                  <a:pt x="24423" y="94264"/>
                </a:lnTo>
                <a:lnTo>
                  <a:pt x="18632" y="83416"/>
                </a:lnTo>
                <a:lnTo>
                  <a:pt x="15601" y="68258"/>
                </a:lnTo>
                <a:lnTo>
                  <a:pt x="14726" y="51181"/>
                </a:lnTo>
                <a:lnTo>
                  <a:pt x="15601" y="34934"/>
                </a:lnTo>
                <a:lnTo>
                  <a:pt x="18632" y="20203"/>
                </a:lnTo>
                <a:lnTo>
                  <a:pt x="24423" y="9512"/>
                </a:lnTo>
                <a:lnTo>
                  <a:pt x="33582" y="5387"/>
                </a:lnTo>
                <a:lnTo>
                  <a:pt x="49531" y="5387"/>
                </a:lnTo>
                <a:lnTo>
                  <a:pt x="48861" y="4587"/>
                </a:lnTo>
                <a:lnTo>
                  <a:pt x="33582" y="0"/>
                </a:lnTo>
                <a:close/>
              </a:path>
              <a:path w="66039" h="104139">
                <a:moveTo>
                  <a:pt x="49531" y="5387"/>
                </a:moveTo>
                <a:lnTo>
                  <a:pt x="33582" y="5387"/>
                </a:lnTo>
                <a:lnTo>
                  <a:pt x="42014" y="9512"/>
                </a:lnTo>
                <a:lnTo>
                  <a:pt x="47433" y="20203"/>
                </a:lnTo>
                <a:lnTo>
                  <a:pt x="50326" y="34934"/>
                </a:lnTo>
                <a:lnTo>
                  <a:pt x="51182" y="51181"/>
                </a:lnTo>
                <a:lnTo>
                  <a:pt x="50326" y="68258"/>
                </a:lnTo>
                <a:lnTo>
                  <a:pt x="47433" y="83416"/>
                </a:lnTo>
                <a:lnTo>
                  <a:pt x="42014" y="94264"/>
                </a:lnTo>
                <a:lnTo>
                  <a:pt x="33582" y="98411"/>
                </a:lnTo>
                <a:lnTo>
                  <a:pt x="49324" y="98411"/>
                </a:lnTo>
                <a:lnTo>
                  <a:pt x="58836" y="86581"/>
                </a:lnTo>
                <a:lnTo>
                  <a:pt x="64266" y="69630"/>
                </a:lnTo>
                <a:lnTo>
                  <a:pt x="65908" y="51181"/>
                </a:lnTo>
                <a:lnTo>
                  <a:pt x="64266" y="32956"/>
                </a:lnTo>
                <a:lnTo>
                  <a:pt x="58836" y="16499"/>
                </a:lnTo>
                <a:lnTo>
                  <a:pt x="49531" y="5387"/>
                </a:lnTo>
                <a:close/>
              </a:path>
            </a:pathLst>
          </a:custGeom>
          <a:solidFill>
            <a:srgbClr val="000000"/>
          </a:solidFill>
        </p:spPr>
        <p:txBody>
          <a:bodyPr wrap="square" lIns="0" tIns="0" rIns="0" bIns="0" rtlCol="0"/>
          <a:lstStyle/>
          <a:p>
            <a:endParaRPr/>
          </a:p>
        </p:txBody>
      </p:sp>
      <p:sp>
        <p:nvSpPr>
          <p:cNvPr id="184" name="object 184"/>
          <p:cNvSpPr/>
          <p:nvPr/>
        </p:nvSpPr>
        <p:spPr>
          <a:xfrm>
            <a:off x="2602113" y="3541401"/>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185" name="object 185"/>
          <p:cNvSpPr/>
          <p:nvPr/>
        </p:nvSpPr>
        <p:spPr>
          <a:xfrm>
            <a:off x="2682926" y="3478098"/>
            <a:ext cx="60960" cy="102870"/>
          </a:xfrm>
          <a:custGeom>
            <a:avLst/>
            <a:gdLst/>
            <a:ahLst/>
            <a:cxnLst/>
            <a:rect l="l" t="t" r="r" b="b"/>
            <a:pathLst>
              <a:path w="60960" h="102870">
                <a:moveTo>
                  <a:pt x="8081" y="84763"/>
                </a:moveTo>
                <a:lnTo>
                  <a:pt x="2693" y="84763"/>
                </a:lnTo>
                <a:lnTo>
                  <a:pt x="1257" y="87456"/>
                </a:lnTo>
                <a:lnTo>
                  <a:pt x="0" y="88893"/>
                </a:lnTo>
                <a:lnTo>
                  <a:pt x="0" y="94281"/>
                </a:lnTo>
                <a:lnTo>
                  <a:pt x="2693" y="95717"/>
                </a:lnTo>
                <a:lnTo>
                  <a:pt x="3950" y="98411"/>
                </a:lnTo>
                <a:lnTo>
                  <a:pt x="12032" y="102362"/>
                </a:lnTo>
                <a:lnTo>
                  <a:pt x="18856" y="102362"/>
                </a:lnTo>
                <a:lnTo>
                  <a:pt x="25360" y="101615"/>
                </a:lnTo>
                <a:lnTo>
                  <a:pt x="32505" y="99354"/>
                </a:lnTo>
                <a:lnTo>
                  <a:pt x="39918" y="95543"/>
                </a:lnTo>
                <a:lnTo>
                  <a:pt x="41630" y="94281"/>
                </a:lnTo>
                <a:lnTo>
                  <a:pt x="17419" y="94281"/>
                </a:lnTo>
                <a:lnTo>
                  <a:pt x="10775" y="88893"/>
                </a:lnTo>
                <a:lnTo>
                  <a:pt x="8081" y="84763"/>
                </a:lnTo>
                <a:close/>
              </a:path>
              <a:path w="60960" h="102870">
                <a:moveTo>
                  <a:pt x="53482" y="45793"/>
                </a:moveTo>
                <a:lnTo>
                  <a:pt x="21550" y="45793"/>
                </a:lnTo>
                <a:lnTo>
                  <a:pt x="32987" y="47485"/>
                </a:lnTo>
                <a:lnTo>
                  <a:pt x="40990" y="52326"/>
                </a:lnTo>
                <a:lnTo>
                  <a:pt x="45693" y="59961"/>
                </a:lnTo>
                <a:lnTo>
                  <a:pt x="47231" y="70037"/>
                </a:lnTo>
                <a:lnTo>
                  <a:pt x="45954" y="79507"/>
                </a:lnTo>
                <a:lnTo>
                  <a:pt x="42135" y="87210"/>
                </a:lnTo>
                <a:lnTo>
                  <a:pt x="35790" y="92387"/>
                </a:lnTo>
                <a:lnTo>
                  <a:pt x="26937" y="94281"/>
                </a:lnTo>
                <a:lnTo>
                  <a:pt x="41630" y="94281"/>
                </a:lnTo>
                <a:lnTo>
                  <a:pt x="60700" y="64649"/>
                </a:lnTo>
                <a:lnTo>
                  <a:pt x="58876" y="54534"/>
                </a:lnTo>
                <a:lnTo>
                  <a:pt x="53482" y="45793"/>
                </a:lnTo>
                <a:close/>
              </a:path>
              <a:path w="60960" h="102870">
                <a:moveTo>
                  <a:pt x="56569" y="0"/>
                </a:moveTo>
                <a:lnTo>
                  <a:pt x="10775" y="0"/>
                </a:lnTo>
                <a:lnTo>
                  <a:pt x="5387" y="48487"/>
                </a:lnTo>
                <a:lnTo>
                  <a:pt x="8081" y="47050"/>
                </a:lnTo>
                <a:lnTo>
                  <a:pt x="14726" y="45793"/>
                </a:lnTo>
                <a:lnTo>
                  <a:pt x="53482" y="45793"/>
                </a:lnTo>
                <a:lnTo>
                  <a:pt x="53247" y="45412"/>
                </a:lnTo>
                <a:lnTo>
                  <a:pt x="47752" y="41663"/>
                </a:lnTo>
                <a:lnTo>
                  <a:pt x="12032" y="41663"/>
                </a:lnTo>
                <a:lnTo>
                  <a:pt x="16162" y="12032"/>
                </a:lnTo>
                <a:lnTo>
                  <a:pt x="53875" y="12032"/>
                </a:lnTo>
                <a:lnTo>
                  <a:pt x="58006" y="1257"/>
                </a:lnTo>
                <a:lnTo>
                  <a:pt x="56569" y="0"/>
                </a:lnTo>
                <a:close/>
              </a:path>
              <a:path w="60960" h="102870">
                <a:moveTo>
                  <a:pt x="29631" y="36275"/>
                </a:moveTo>
                <a:lnTo>
                  <a:pt x="25501" y="36275"/>
                </a:lnTo>
                <a:lnTo>
                  <a:pt x="18856" y="38969"/>
                </a:lnTo>
                <a:lnTo>
                  <a:pt x="12032" y="41663"/>
                </a:lnTo>
                <a:lnTo>
                  <a:pt x="47752" y="41663"/>
                </a:lnTo>
                <a:lnTo>
                  <a:pt x="43577" y="38815"/>
                </a:lnTo>
                <a:lnTo>
                  <a:pt x="29631" y="36275"/>
                </a:lnTo>
                <a:close/>
              </a:path>
            </a:pathLst>
          </a:custGeom>
          <a:solidFill>
            <a:srgbClr val="000000"/>
          </a:solidFill>
        </p:spPr>
        <p:txBody>
          <a:bodyPr wrap="square" lIns="0" tIns="0" rIns="0" bIns="0" rtlCol="0"/>
          <a:lstStyle/>
          <a:p>
            <a:endParaRPr/>
          </a:p>
        </p:txBody>
      </p:sp>
      <p:sp>
        <p:nvSpPr>
          <p:cNvPr id="186" name="object 186"/>
          <p:cNvSpPr/>
          <p:nvPr/>
        </p:nvSpPr>
        <p:spPr>
          <a:xfrm>
            <a:off x="2757096" y="3476663"/>
            <a:ext cx="64769" cy="104139"/>
          </a:xfrm>
          <a:custGeom>
            <a:avLst/>
            <a:gdLst/>
            <a:ahLst/>
            <a:cxnLst/>
            <a:rect l="l" t="t" r="r" b="b"/>
            <a:pathLst>
              <a:path w="64769" h="104139">
                <a:moveTo>
                  <a:pt x="62408" y="55311"/>
                </a:moveTo>
                <a:lnTo>
                  <a:pt x="48488" y="55311"/>
                </a:lnTo>
                <a:lnTo>
                  <a:pt x="42469" y="71917"/>
                </a:lnTo>
                <a:lnTo>
                  <a:pt x="32662" y="85122"/>
                </a:lnTo>
                <a:lnTo>
                  <a:pt x="19319" y="94556"/>
                </a:lnTo>
                <a:lnTo>
                  <a:pt x="2693" y="99848"/>
                </a:lnTo>
                <a:lnTo>
                  <a:pt x="3950" y="103799"/>
                </a:lnTo>
                <a:lnTo>
                  <a:pt x="8081" y="103799"/>
                </a:lnTo>
                <a:lnTo>
                  <a:pt x="17419" y="102541"/>
                </a:lnTo>
                <a:lnTo>
                  <a:pt x="26937" y="98411"/>
                </a:lnTo>
                <a:lnTo>
                  <a:pt x="41922" y="89909"/>
                </a:lnTo>
                <a:lnTo>
                  <a:pt x="53875" y="76861"/>
                </a:lnTo>
                <a:lnTo>
                  <a:pt x="61788" y="59773"/>
                </a:lnTo>
                <a:lnTo>
                  <a:pt x="62408" y="55311"/>
                </a:lnTo>
                <a:close/>
              </a:path>
              <a:path w="64769" h="104139">
                <a:moveTo>
                  <a:pt x="32325" y="0"/>
                </a:moveTo>
                <a:lnTo>
                  <a:pt x="18713" y="3179"/>
                </a:lnTo>
                <a:lnTo>
                  <a:pt x="8552" y="11291"/>
                </a:lnTo>
                <a:lnTo>
                  <a:pt x="2197" y="22198"/>
                </a:lnTo>
                <a:lnTo>
                  <a:pt x="0" y="33761"/>
                </a:lnTo>
                <a:lnTo>
                  <a:pt x="2132" y="45740"/>
                </a:lnTo>
                <a:lnTo>
                  <a:pt x="8036" y="55109"/>
                </a:lnTo>
                <a:lnTo>
                  <a:pt x="16970" y="61212"/>
                </a:lnTo>
                <a:lnTo>
                  <a:pt x="28195" y="63392"/>
                </a:lnTo>
                <a:lnTo>
                  <a:pt x="30888" y="63392"/>
                </a:lnTo>
                <a:lnTo>
                  <a:pt x="33582" y="61956"/>
                </a:lnTo>
                <a:lnTo>
                  <a:pt x="37713" y="60699"/>
                </a:lnTo>
                <a:lnTo>
                  <a:pt x="48488" y="55311"/>
                </a:lnTo>
                <a:lnTo>
                  <a:pt x="62408" y="55311"/>
                </a:lnTo>
                <a:lnTo>
                  <a:pt x="62607" y="53874"/>
                </a:lnTo>
                <a:lnTo>
                  <a:pt x="35019" y="53874"/>
                </a:lnTo>
                <a:lnTo>
                  <a:pt x="25969" y="51784"/>
                </a:lnTo>
                <a:lnTo>
                  <a:pt x="19193" y="46175"/>
                </a:lnTo>
                <a:lnTo>
                  <a:pt x="14942" y="38040"/>
                </a:lnTo>
                <a:lnTo>
                  <a:pt x="13468" y="28374"/>
                </a:lnTo>
                <a:lnTo>
                  <a:pt x="14277" y="20767"/>
                </a:lnTo>
                <a:lnTo>
                  <a:pt x="16970" y="13311"/>
                </a:lnTo>
                <a:lnTo>
                  <a:pt x="21954" y="7640"/>
                </a:lnTo>
                <a:lnTo>
                  <a:pt x="29631" y="5387"/>
                </a:lnTo>
                <a:lnTo>
                  <a:pt x="48645" y="5387"/>
                </a:lnTo>
                <a:lnTo>
                  <a:pt x="45861" y="3086"/>
                </a:lnTo>
                <a:lnTo>
                  <a:pt x="32325" y="0"/>
                </a:lnTo>
                <a:close/>
              </a:path>
              <a:path w="64769" h="104139">
                <a:moveTo>
                  <a:pt x="48645" y="5387"/>
                </a:moveTo>
                <a:lnTo>
                  <a:pt x="29631" y="5387"/>
                </a:lnTo>
                <a:lnTo>
                  <a:pt x="39593" y="8768"/>
                </a:lnTo>
                <a:lnTo>
                  <a:pt x="45749" y="17217"/>
                </a:lnTo>
                <a:lnTo>
                  <a:pt x="48875" y="28191"/>
                </a:lnTo>
                <a:lnTo>
                  <a:pt x="49657" y="38040"/>
                </a:lnTo>
                <a:lnTo>
                  <a:pt x="49745" y="49924"/>
                </a:lnTo>
                <a:lnTo>
                  <a:pt x="47051" y="51181"/>
                </a:lnTo>
                <a:lnTo>
                  <a:pt x="40406" y="53874"/>
                </a:lnTo>
                <a:lnTo>
                  <a:pt x="62607" y="53874"/>
                </a:lnTo>
                <a:lnTo>
                  <a:pt x="64651" y="39149"/>
                </a:lnTo>
                <a:lnTo>
                  <a:pt x="62428" y="23940"/>
                </a:lnTo>
                <a:lnTo>
                  <a:pt x="56030" y="11493"/>
                </a:lnTo>
                <a:lnTo>
                  <a:pt x="48645" y="5387"/>
                </a:lnTo>
                <a:close/>
              </a:path>
            </a:pathLst>
          </a:custGeom>
          <a:solidFill>
            <a:srgbClr val="000000"/>
          </a:solidFill>
        </p:spPr>
        <p:txBody>
          <a:bodyPr wrap="square" lIns="0" tIns="0" rIns="0" bIns="0" rtlCol="0"/>
          <a:lstStyle/>
          <a:p>
            <a:endParaRPr/>
          </a:p>
        </p:txBody>
      </p:sp>
      <p:sp>
        <p:nvSpPr>
          <p:cNvPr id="187" name="object 187"/>
          <p:cNvSpPr/>
          <p:nvPr/>
        </p:nvSpPr>
        <p:spPr>
          <a:xfrm>
            <a:off x="2836471" y="3464629"/>
            <a:ext cx="36830" cy="141605"/>
          </a:xfrm>
          <a:custGeom>
            <a:avLst/>
            <a:gdLst/>
            <a:ahLst/>
            <a:cxnLst/>
            <a:rect l="l" t="t" r="r" b="b"/>
            <a:pathLst>
              <a:path w="36830" h="141604">
                <a:moveTo>
                  <a:pt x="2693" y="0"/>
                </a:moveTo>
                <a:lnTo>
                  <a:pt x="0" y="3950"/>
                </a:lnTo>
                <a:lnTo>
                  <a:pt x="10076" y="15640"/>
                </a:lnTo>
                <a:lnTo>
                  <a:pt x="17711" y="31471"/>
                </a:lnTo>
                <a:lnTo>
                  <a:pt x="22552" y="50064"/>
                </a:lnTo>
                <a:lnTo>
                  <a:pt x="24244" y="70037"/>
                </a:lnTo>
                <a:lnTo>
                  <a:pt x="22728" y="90560"/>
                </a:lnTo>
                <a:lnTo>
                  <a:pt x="18183" y="109231"/>
                </a:lnTo>
                <a:lnTo>
                  <a:pt x="10606" y="125141"/>
                </a:lnTo>
                <a:lnTo>
                  <a:pt x="0" y="137381"/>
                </a:lnTo>
                <a:lnTo>
                  <a:pt x="2693" y="141511"/>
                </a:lnTo>
                <a:lnTo>
                  <a:pt x="18197" y="127085"/>
                </a:lnTo>
                <a:lnTo>
                  <a:pt x="28666" y="110286"/>
                </a:lnTo>
                <a:lnTo>
                  <a:pt x="34589" y="91231"/>
                </a:lnTo>
                <a:lnTo>
                  <a:pt x="36456" y="70037"/>
                </a:lnTo>
                <a:lnTo>
                  <a:pt x="34413" y="49396"/>
                </a:lnTo>
                <a:lnTo>
                  <a:pt x="28195" y="30439"/>
                </a:lnTo>
                <a:lnTo>
                  <a:pt x="17666" y="13771"/>
                </a:lnTo>
                <a:lnTo>
                  <a:pt x="2693" y="0"/>
                </a:lnTo>
                <a:close/>
              </a:path>
            </a:pathLst>
          </a:custGeom>
          <a:solidFill>
            <a:srgbClr val="000000"/>
          </a:solidFill>
        </p:spPr>
        <p:txBody>
          <a:bodyPr wrap="square" lIns="0" tIns="0" rIns="0" bIns="0" rtlCol="0"/>
          <a:lstStyle/>
          <a:p>
            <a:endParaRPr/>
          </a:p>
        </p:txBody>
      </p:sp>
      <p:sp>
        <p:nvSpPr>
          <p:cNvPr id="188" name="object 188"/>
          <p:cNvSpPr/>
          <p:nvPr/>
        </p:nvSpPr>
        <p:spPr>
          <a:xfrm>
            <a:off x="3476516" y="3476663"/>
            <a:ext cx="60960" cy="104139"/>
          </a:xfrm>
          <a:custGeom>
            <a:avLst/>
            <a:gdLst/>
            <a:ahLst/>
            <a:cxnLst/>
            <a:rect l="l" t="t" r="r" b="b"/>
            <a:pathLst>
              <a:path w="60960" h="104139">
                <a:moveTo>
                  <a:pt x="8081" y="86199"/>
                </a:moveTo>
                <a:lnTo>
                  <a:pt x="3950" y="86199"/>
                </a:lnTo>
                <a:lnTo>
                  <a:pt x="2693" y="87636"/>
                </a:lnTo>
                <a:lnTo>
                  <a:pt x="0" y="90330"/>
                </a:lnTo>
                <a:lnTo>
                  <a:pt x="0" y="95717"/>
                </a:lnTo>
                <a:lnTo>
                  <a:pt x="2693" y="98411"/>
                </a:lnTo>
                <a:lnTo>
                  <a:pt x="5387" y="99848"/>
                </a:lnTo>
                <a:lnTo>
                  <a:pt x="12032" y="103799"/>
                </a:lnTo>
                <a:lnTo>
                  <a:pt x="18856" y="103799"/>
                </a:lnTo>
                <a:lnTo>
                  <a:pt x="29912" y="101694"/>
                </a:lnTo>
                <a:lnTo>
                  <a:pt x="42330" y="95717"/>
                </a:lnTo>
                <a:lnTo>
                  <a:pt x="17419" y="95717"/>
                </a:lnTo>
                <a:lnTo>
                  <a:pt x="12032" y="90330"/>
                </a:lnTo>
                <a:lnTo>
                  <a:pt x="8081" y="86199"/>
                </a:lnTo>
                <a:close/>
              </a:path>
              <a:path w="60960" h="104139">
                <a:moveTo>
                  <a:pt x="54781" y="49924"/>
                </a:moveTo>
                <a:lnTo>
                  <a:pt x="26937" y="49924"/>
                </a:lnTo>
                <a:lnTo>
                  <a:pt x="34020" y="50995"/>
                </a:lnTo>
                <a:lnTo>
                  <a:pt x="40496" y="54458"/>
                </a:lnTo>
                <a:lnTo>
                  <a:pt x="45222" y="60682"/>
                </a:lnTo>
                <a:lnTo>
                  <a:pt x="47051" y="70037"/>
                </a:lnTo>
                <a:lnTo>
                  <a:pt x="45424" y="81474"/>
                </a:lnTo>
                <a:lnTo>
                  <a:pt x="41035" y="89477"/>
                </a:lnTo>
                <a:lnTo>
                  <a:pt x="34626" y="94180"/>
                </a:lnTo>
                <a:lnTo>
                  <a:pt x="26937" y="95717"/>
                </a:lnTo>
                <a:lnTo>
                  <a:pt x="42330" y="95717"/>
                </a:lnTo>
                <a:lnTo>
                  <a:pt x="43729" y="95044"/>
                </a:lnTo>
                <a:lnTo>
                  <a:pt x="55525" y="83343"/>
                </a:lnTo>
                <a:lnTo>
                  <a:pt x="60520" y="66086"/>
                </a:lnTo>
                <a:lnTo>
                  <a:pt x="59027" y="57301"/>
                </a:lnTo>
                <a:lnTo>
                  <a:pt x="54781" y="49924"/>
                </a:lnTo>
                <a:close/>
              </a:path>
              <a:path w="60960" h="104139">
                <a:moveTo>
                  <a:pt x="50691" y="9517"/>
                </a:moveTo>
                <a:lnTo>
                  <a:pt x="35019" y="9517"/>
                </a:lnTo>
                <a:lnTo>
                  <a:pt x="40406" y="13468"/>
                </a:lnTo>
                <a:lnTo>
                  <a:pt x="40406" y="24243"/>
                </a:lnTo>
                <a:lnTo>
                  <a:pt x="38512" y="32229"/>
                </a:lnTo>
                <a:lnTo>
                  <a:pt x="33335" y="38296"/>
                </a:lnTo>
                <a:lnTo>
                  <a:pt x="25633" y="43083"/>
                </a:lnTo>
                <a:lnTo>
                  <a:pt x="16162" y="47230"/>
                </a:lnTo>
                <a:lnTo>
                  <a:pt x="16162" y="51181"/>
                </a:lnTo>
                <a:lnTo>
                  <a:pt x="18856" y="49924"/>
                </a:lnTo>
                <a:lnTo>
                  <a:pt x="54781" y="49924"/>
                </a:lnTo>
                <a:lnTo>
                  <a:pt x="54639" y="49677"/>
                </a:lnTo>
                <a:lnTo>
                  <a:pt x="47489" y="43837"/>
                </a:lnTo>
                <a:lnTo>
                  <a:pt x="37713" y="40406"/>
                </a:lnTo>
                <a:lnTo>
                  <a:pt x="43100" y="37712"/>
                </a:lnTo>
                <a:lnTo>
                  <a:pt x="52439" y="28374"/>
                </a:lnTo>
                <a:lnTo>
                  <a:pt x="53875" y="25680"/>
                </a:lnTo>
                <a:lnTo>
                  <a:pt x="53875" y="20292"/>
                </a:lnTo>
                <a:lnTo>
                  <a:pt x="52380" y="11970"/>
                </a:lnTo>
                <a:lnTo>
                  <a:pt x="50691" y="9517"/>
                </a:lnTo>
                <a:close/>
              </a:path>
              <a:path w="60960" h="104139">
                <a:moveTo>
                  <a:pt x="30888" y="0"/>
                </a:moveTo>
                <a:lnTo>
                  <a:pt x="22807" y="0"/>
                </a:lnTo>
                <a:lnTo>
                  <a:pt x="14726" y="4130"/>
                </a:lnTo>
                <a:lnTo>
                  <a:pt x="10775" y="8081"/>
                </a:lnTo>
                <a:lnTo>
                  <a:pt x="3950" y="18856"/>
                </a:lnTo>
                <a:lnTo>
                  <a:pt x="6644" y="21549"/>
                </a:lnTo>
                <a:lnTo>
                  <a:pt x="10775" y="16162"/>
                </a:lnTo>
                <a:lnTo>
                  <a:pt x="17419" y="9517"/>
                </a:lnTo>
                <a:lnTo>
                  <a:pt x="50691" y="9517"/>
                </a:lnTo>
                <a:lnTo>
                  <a:pt x="47971" y="5567"/>
                </a:lnTo>
                <a:lnTo>
                  <a:pt x="40768" y="1453"/>
                </a:lnTo>
                <a:lnTo>
                  <a:pt x="30888" y="0"/>
                </a:lnTo>
                <a:close/>
              </a:path>
            </a:pathLst>
          </a:custGeom>
          <a:solidFill>
            <a:srgbClr val="000000"/>
          </a:solidFill>
        </p:spPr>
        <p:txBody>
          <a:bodyPr wrap="square" lIns="0" tIns="0" rIns="0" bIns="0" rtlCol="0"/>
          <a:lstStyle/>
          <a:p>
            <a:endParaRPr/>
          </a:p>
        </p:txBody>
      </p:sp>
      <p:sp>
        <p:nvSpPr>
          <p:cNvPr id="189" name="object 189"/>
          <p:cNvSpPr/>
          <p:nvPr/>
        </p:nvSpPr>
        <p:spPr>
          <a:xfrm>
            <a:off x="3553201" y="3476663"/>
            <a:ext cx="62230" cy="104139"/>
          </a:xfrm>
          <a:custGeom>
            <a:avLst/>
            <a:gdLst/>
            <a:ahLst/>
            <a:cxnLst/>
            <a:rect l="l" t="t" r="r" b="b"/>
            <a:pathLst>
              <a:path w="62229" h="104139">
                <a:moveTo>
                  <a:pt x="32325" y="0"/>
                </a:moveTo>
                <a:lnTo>
                  <a:pt x="20571" y="2118"/>
                </a:lnTo>
                <a:lnTo>
                  <a:pt x="11695" y="7789"/>
                </a:lnTo>
                <a:lnTo>
                  <a:pt x="6086" y="15985"/>
                </a:lnTo>
                <a:lnTo>
                  <a:pt x="4130" y="25680"/>
                </a:lnTo>
                <a:lnTo>
                  <a:pt x="5539" y="33983"/>
                </a:lnTo>
                <a:lnTo>
                  <a:pt x="9338" y="40922"/>
                </a:lnTo>
                <a:lnTo>
                  <a:pt x="14888" y="46615"/>
                </a:lnTo>
                <a:lnTo>
                  <a:pt x="21550" y="51181"/>
                </a:lnTo>
                <a:lnTo>
                  <a:pt x="16162" y="53874"/>
                </a:lnTo>
                <a:lnTo>
                  <a:pt x="9518" y="58005"/>
                </a:lnTo>
                <a:lnTo>
                  <a:pt x="6824" y="60699"/>
                </a:lnTo>
                <a:lnTo>
                  <a:pt x="2693" y="64649"/>
                </a:lnTo>
                <a:lnTo>
                  <a:pt x="53" y="68698"/>
                </a:lnTo>
                <a:lnTo>
                  <a:pt x="0" y="76861"/>
                </a:lnTo>
                <a:lnTo>
                  <a:pt x="2379" y="87889"/>
                </a:lnTo>
                <a:lnTo>
                  <a:pt x="8934" y="96391"/>
                </a:lnTo>
                <a:lnTo>
                  <a:pt x="18789" y="101862"/>
                </a:lnTo>
                <a:lnTo>
                  <a:pt x="31068" y="103799"/>
                </a:lnTo>
                <a:lnTo>
                  <a:pt x="41577" y="101820"/>
                </a:lnTo>
                <a:lnTo>
                  <a:pt x="47481" y="98411"/>
                </a:lnTo>
                <a:lnTo>
                  <a:pt x="32325" y="98411"/>
                </a:lnTo>
                <a:lnTo>
                  <a:pt x="24636" y="96915"/>
                </a:lnTo>
                <a:lnTo>
                  <a:pt x="18228" y="92507"/>
                </a:lnTo>
                <a:lnTo>
                  <a:pt x="13839" y="85304"/>
                </a:lnTo>
                <a:lnTo>
                  <a:pt x="12211" y="75424"/>
                </a:lnTo>
                <a:lnTo>
                  <a:pt x="13179" y="68698"/>
                </a:lnTo>
                <a:lnTo>
                  <a:pt x="15915" y="62696"/>
                </a:lnTo>
                <a:lnTo>
                  <a:pt x="20166" y="57671"/>
                </a:lnTo>
                <a:lnTo>
                  <a:pt x="25680" y="53874"/>
                </a:lnTo>
                <a:lnTo>
                  <a:pt x="51825" y="53874"/>
                </a:lnTo>
                <a:lnTo>
                  <a:pt x="48877" y="51181"/>
                </a:lnTo>
                <a:lnTo>
                  <a:pt x="40406" y="45793"/>
                </a:lnTo>
                <a:lnTo>
                  <a:pt x="42978" y="44536"/>
                </a:lnTo>
                <a:lnTo>
                  <a:pt x="36456" y="44536"/>
                </a:lnTo>
                <a:lnTo>
                  <a:pt x="28739" y="40167"/>
                </a:lnTo>
                <a:lnTo>
                  <a:pt x="22268" y="34906"/>
                </a:lnTo>
                <a:lnTo>
                  <a:pt x="17813" y="28374"/>
                </a:lnTo>
                <a:lnTo>
                  <a:pt x="16162" y="20292"/>
                </a:lnTo>
                <a:lnTo>
                  <a:pt x="16162" y="13468"/>
                </a:lnTo>
                <a:lnTo>
                  <a:pt x="20293" y="5387"/>
                </a:lnTo>
                <a:lnTo>
                  <a:pt x="48293" y="5387"/>
                </a:lnTo>
                <a:lnTo>
                  <a:pt x="42626" y="1874"/>
                </a:lnTo>
                <a:lnTo>
                  <a:pt x="32325" y="0"/>
                </a:lnTo>
                <a:close/>
              </a:path>
              <a:path w="62229" h="104139">
                <a:moveTo>
                  <a:pt x="51825" y="53874"/>
                </a:moveTo>
                <a:lnTo>
                  <a:pt x="25680" y="53874"/>
                </a:lnTo>
                <a:lnTo>
                  <a:pt x="34545" y="58243"/>
                </a:lnTo>
                <a:lnTo>
                  <a:pt x="42315" y="63505"/>
                </a:lnTo>
                <a:lnTo>
                  <a:pt x="47828" y="70012"/>
                </a:lnTo>
                <a:lnTo>
                  <a:pt x="49924" y="78118"/>
                </a:lnTo>
                <a:lnTo>
                  <a:pt x="48513" y="86441"/>
                </a:lnTo>
                <a:lnTo>
                  <a:pt x="44694" y="92844"/>
                </a:lnTo>
                <a:lnTo>
                  <a:pt x="39090" y="96958"/>
                </a:lnTo>
                <a:lnTo>
                  <a:pt x="32325" y="98411"/>
                </a:lnTo>
                <a:lnTo>
                  <a:pt x="47481" y="98411"/>
                </a:lnTo>
                <a:lnTo>
                  <a:pt x="51563" y="96054"/>
                </a:lnTo>
                <a:lnTo>
                  <a:pt x="59024" y="86752"/>
                </a:lnTo>
                <a:lnTo>
                  <a:pt x="61957" y="74167"/>
                </a:lnTo>
                <a:lnTo>
                  <a:pt x="60307" y="65011"/>
                </a:lnTo>
                <a:lnTo>
                  <a:pt x="55761" y="57489"/>
                </a:lnTo>
                <a:lnTo>
                  <a:pt x="51825" y="53874"/>
                </a:lnTo>
                <a:close/>
              </a:path>
              <a:path w="62229" h="104139">
                <a:moveTo>
                  <a:pt x="48293" y="5387"/>
                </a:moveTo>
                <a:lnTo>
                  <a:pt x="39149" y="5387"/>
                </a:lnTo>
                <a:lnTo>
                  <a:pt x="47231" y="10774"/>
                </a:lnTo>
                <a:lnTo>
                  <a:pt x="47231" y="33761"/>
                </a:lnTo>
                <a:lnTo>
                  <a:pt x="41843" y="40406"/>
                </a:lnTo>
                <a:lnTo>
                  <a:pt x="36456" y="44536"/>
                </a:lnTo>
                <a:lnTo>
                  <a:pt x="42978" y="44536"/>
                </a:lnTo>
                <a:lnTo>
                  <a:pt x="58006" y="22986"/>
                </a:lnTo>
                <a:lnTo>
                  <a:pt x="56089" y="14243"/>
                </a:lnTo>
                <a:lnTo>
                  <a:pt x="50755" y="6913"/>
                </a:lnTo>
                <a:lnTo>
                  <a:pt x="48293" y="5387"/>
                </a:lnTo>
                <a:close/>
              </a:path>
            </a:pathLst>
          </a:custGeom>
          <a:solidFill>
            <a:srgbClr val="000000"/>
          </a:solidFill>
        </p:spPr>
        <p:txBody>
          <a:bodyPr wrap="square" lIns="0" tIns="0" rIns="0" bIns="0" rtlCol="0"/>
          <a:lstStyle/>
          <a:p>
            <a:endParaRPr/>
          </a:p>
        </p:txBody>
      </p:sp>
      <p:sp>
        <p:nvSpPr>
          <p:cNvPr id="190" name="object 190"/>
          <p:cNvSpPr/>
          <p:nvPr/>
        </p:nvSpPr>
        <p:spPr>
          <a:xfrm>
            <a:off x="3625934" y="3476661"/>
            <a:ext cx="66675" cy="101600"/>
          </a:xfrm>
          <a:custGeom>
            <a:avLst/>
            <a:gdLst/>
            <a:ahLst/>
            <a:cxnLst/>
            <a:rect l="l" t="t" r="r" b="b"/>
            <a:pathLst>
              <a:path w="66675" h="101600">
                <a:moveTo>
                  <a:pt x="54239" y="10774"/>
                </a:moveTo>
                <a:lnTo>
                  <a:pt x="26937" y="10774"/>
                </a:lnTo>
                <a:lnTo>
                  <a:pt x="35036" y="12228"/>
                </a:lnTo>
                <a:lnTo>
                  <a:pt x="40945" y="16342"/>
                </a:lnTo>
                <a:lnTo>
                  <a:pt x="44565" y="22745"/>
                </a:lnTo>
                <a:lnTo>
                  <a:pt x="45794" y="31067"/>
                </a:lnTo>
                <a:lnTo>
                  <a:pt x="44166" y="41854"/>
                </a:lnTo>
                <a:lnTo>
                  <a:pt x="39778" y="52034"/>
                </a:lnTo>
                <a:lnTo>
                  <a:pt x="33369" y="61473"/>
                </a:lnTo>
                <a:lnTo>
                  <a:pt x="25680" y="70037"/>
                </a:lnTo>
                <a:lnTo>
                  <a:pt x="20127" y="77147"/>
                </a:lnTo>
                <a:lnTo>
                  <a:pt x="13850" y="84224"/>
                </a:lnTo>
                <a:lnTo>
                  <a:pt x="7068" y="91301"/>
                </a:lnTo>
                <a:lnTo>
                  <a:pt x="0" y="98411"/>
                </a:lnTo>
                <a:lnTo>
                  <a:pt x="0" y="101105"/>
                </a:lnTo>
                <a:lnTo>
                  <a:pt x="60700" y="101105"/>
                </a:lnTo>
                <a:lnTo>
                  <a:pt x="61957" y="94281"/>
                </a:lnTo>
                <a:lnTo>
                  <a:pt x="62811" y="90330"/>
                </a:lnTo>
                <a:lnTo>
                  <a:pt x="16162" y="90330"/>
                </a:lnTo>
                <a:lnTo>
                  <a:pt x="37713" y="66086"/>
                </a:lnTo>
                <a:lnTo>
                  <a:pt x="46762" y="55555"/>
                </a:lnTo>
                <a:lnTo>
                  <a:pt x="53539" y="45816"/>
                </a:lnTo>
                <a:lnTo>
                  <a:pt x="57790" y="36110"/>
                </a:lnTo>
                <a:lnTo>
                  <a:pt x="59263" y="25680"/>
                </a:lnTo>
                <a:lnTo>
                  <a:pt x="57150" y="14849"/>
                </a:lnTo>
                <a:lnTo>
                  <a:pt x="54239" y="10774"/>
                </a:lnTo>
                <a:close/>
              </a:path>
              <a:path w="66675" h="101600">
                <a:moveTo>
                  <a:pt x="61957" y="79555"/>
                </a:moveTo>
                <a:lnTo>
                  <a:pt x="56569" y="88893"/>
                </a:lnTo>
                <a:lnTo>
                  <a:pt x="53875" y="90330"/>
                </a:lnTo>
                <a:lnTo>
                  <a:pt x="62811" y="90330"/>
                </a:lnTo>
                <a:lnTo>
                  <a:pt x="63393" y="87636"/>
                </a:lnTo>
                <a:lnTo>
                  <a:pt x="66087" y="80812"/>
                </a:lnTo>
                <a:lnTo>
                  <a:pt x="61957" y="79555"/>
                </a:lnTo>
                <a:close/>
              </a:path>
              <a:path w="66675" h="101600">
                <a:moveTo>
                  <a:pt x="32325" y="0"/>
                </a:moveTo>
                <a:lnTo>
                  <a:pt x="24244" y="0"/>
                </a:lnTo>
                <a:lnTo>
                  <a:pt x="16162" y="4130"/>
                </a:lnTo>
                <a:lnTo>
                  <a:pt x="10775" y="9517"/>
                </a:lnTo>
                <a:lnTo>
                  <a:pt x="1436" y="21549"/>
                </a:lnTo>
                <a:lnTo>
                  <a:pt x="5387" y="25680"/>
                </a:lnTo>
                <a:lnTo>
                  <a:pt x="8982" y="20472"/>
                </a:lnTo>
                <a:lnTo>
                  <a:pt x="13671" y="15668"/>
                </a:lnTo>
                <a:lnTo>
                  <a:pt x="19605" y="12144"/>
                </a:lnTo>
                <a:lnTo>
                  <a:pt x="26937" y="10774"/>
                </a:lnTo>
                <a:lnTo>
                  <a:pt x="54239" y="10774"/>
                </a:lnTo>
                <a:lnTo>
                  <a:pt x="51384" y="6779"/>
                </a:lnTo>
                <a:lnTo>
                  <a:pt x="42822" y="1739"/>
                </a:lnTo>
                <a:lnTo>
                  <a:pt x="32325" y="0"/>
                </a:lnTo>
                <a:close/>
              </a:path>
            </a:pathLst>
          </a:custGeom>
          <a:solidFill>
            <a:srgbClr val="000000"/>
          </a:solidFill>
        </p:spPr>
        <p:txBody>
          <a:bodyPr wrap="square" lIns="0" tIns="0" rIns="0" bIns="0" rtlCol="0"/>
          <a:lstStyle/>
          <a:p>
            <a:endParaRPr/>
          </a:p>
        </p:txBody>
      </p:sp>
      <p:sp>
        <p:nvSpPr>
          <p:cNvPr id="191" name="object 191"/>
          <p:cNvSpPr/>
          <p:nvPr/>
        </p:nvSpPr>
        <p:spPr>
          <a:xfrm>
            <a:off x="4271364" y="3557474"/>
            <a:ext cx="1444232" cy="118704"/>
          </a:xfrm>
          <a:prstGeom prst="rect">
            <a:avLst/>
          </a:prstGeom>
          <a:blipFill>
            <a:blip r:embed="rId8" cstate="print"/>
            <a:stretch>
              <a:fillRect/>
            </a:stretch>
          </a:blipFill>
        </p:spPr>
        <p:txBody>
          <a:bodyPr wrap="square" lIns="0" tIns="0" rIns="0" bIns="0" rtlCol="0"/>
          <a:lstStyle/>
          <a:p>
            <a:endParaRPr/>
          </a:p>
        </p:txBody>
      </p:sp>
      <p:sp>
        <p:nvSpPr>
          <p:cNvPr id="192" name="object 192"/>
          <p:cNvSpPr/>
          <p:nvPr/>
        </p:nvSpPr>
        <p:spPr>
          <a:xfrm>
            <a:off x="6056454" y="3460499"/>
            <a:ext cx="66675" cy="105410"/>
          </a:xfrm>
          <a:custGeom>
            <a:avLst/>
            <a:gdLst/>
            <a:ahLst/>
            <a:cxnLst/>
            <a:rect l="l" t="t" r="r" b="b"/>
            <a:pathLst>
              <a:path w="66675" h="105410">
                <a:moveTo>
                  <a:pt x="61957" y="0"/>
                </a:moveTo>
                <a:lnTo>
                  <a:pt x="55312" y="1436"/>
                </a:lnTo>
                <a:lnTo>
                  <a:pt x="47231" y="2693"/>
                </a:lnTo>
                <a:lnTo>
                  <a:pt x="40406" y="5387"/>
                </a:lnTo>
                <a:lnTo>
                  <a:pt x="27274" y="12624"/>
                </a:lnTo>
                <a:lnTo>
                  <a:pt x="14142" y="24625"/>
                </a:lnTo>
                <a:lnTo>
                  <a:pt x="4040" y="42182"/>
                </a:lnTo>
                <a:lnTo>
                  <a:pt x="0" y="66086"/>
                </a:lnTo>
                <a:lnTo>
                  <a:pt x="2575" y="82403"/>
                </a:lnTo>
                <a:lnTo>
                  <a:pt x="9562" y="94662"/>
                </a:lnTo>
                <a:lnTo>
                  <a:pt x="19849" y="102376"/>
                </a:lnTo>
                <a:lnTo>
                  <a:pt x="32325" y="105056"/>
                </a:lnTo>
                <a:lnTo>
                  <a:pt x="45555" y="102236"/>
                </a:lnTo>
                <a:lnTo>
                  <a:pt x="49169" y="99668"/>
                </a:lnTo>
                <a:lnTo>
                  <a:pt x="35019" y="99668"/>
                </a:lnTo>
                <a:lnTo>
                  <a:pt x="26500" y="97050"/>
                </a:lnTo>
                <a:lnTo>
                  <a:pt x="19664" y="89769"/>
                </a:lnTo>
                <a:lnTo>
                  <a:pt x="15118" y="78682"/>
                </a:lnTo>
                <a:lnTo>
                  <a:pt x="13637" y="66086"/>
                </a:lnTo>
                <a:lnTo>
                  <a:pt x="13468" y="56568"/>
                </a:lnTo>
                <a:lnTo>
                  <a:pt x="14726" y="52617"/>
                </a:lnTo>
                <a:lnTo>
                  <a:pt x="18856" y="51181"/>
                </a:lnTo>
                <a:lnTo>
                  <a:pt x="24244" y="48487"/>
                </a:lnTo>
                <a:lnTo>
                  <a:pt x="16162" y="48487"/>
                </a:lnTo>
                <a:lnTo>
                  <a:pt x="20924" y="33730"/>
                </a:lnTo>
                <a:lnTo>
                  <a:pt x="51182" y="8081"/>
                </a:lnTo>
                <a:lnTo>
                  <a:pt x="56569" y="6824"/>
                </a:lnTo>
                <a:lnTo>
                  <a:pt x="61957" y="5387"/>
                </a:lnTo>
                <a:lnTo>
                  <a:pt x="61957" y="0"/>
                </a:lnTo>
                <a:close/>
              </a:path>
              <a:path w="66675" h="105410">
                <a:moveTo>
                  <a:pt x="36456" y="40406"/>
                </a:moveTo>
                <a:lnTo>
                  <a:pt x="33762" y="40406"/>
                </a:lnTo>
                <a:lnTo>
                  <a:pt x="29631" y="41842"/>
                </a:lnTo>
                <a:lnTo>
                  <a:pt x="26937" y="43099"/>
                </a:lnTo>
                <a:lnTo>
                  <a:pt x="16162" y="48487"/>
                </a:lnTo>
                <a:lnTo>
                  <a:pt x="29631" y="48487"/>
                </a:lnTo>
                <a:lnTo>
                  <a:pt x="39287" y="50802"/>
                </a:lnTo>
                <a:lnTo>
                  <a:pt x="45996" y="56905"/>
                </a:lnTo>
                <a:lnTo>
                  <a:pt x="49910" y="65533"/>
                </a:lnTo>
                <a:lnTo>
                  <a:pt x="51182" y="75424"/>
                </a:lnTo>
                <a:lnTo>
                  <a:pt x="50550" y="83758"/>
                </a:lnTo>
                <a:lnTo>
                  <a:pt x="48151" y="91587"/>
                </a:lnTo>
                <a:lnTo>
                  <a:pt x="43226" y="97395"/>
                </a:lnTo>
                <a:lnTo>
                  <a:pt x="35019" y="99668"/>
                </a:lnTo>
                <a:lnTo>
                  <a:pt x="49169" y="99668"/>
                </a:lnTo>
                <a:lnTo>
                  <a:pt x="56277" y="94617"/>
                </a:lnTo>
                <a:lnTo>
                  <a:pt x="63464" y="83464"/>
                </a:lnTo>
                <a:lnTo>
                  <a:pt x="66087" y="70037"/>
                </a:lnTo>
                <a:lnTo>
                  <a:pt x="63907" y="58588"/>
                </a:lnTo>
                <a:lnTo>
                  <a:pt x="57804" y="49160"/>
                </a:lnTo>
                <a:lnTo>
                  <a:pt x="48434" y="42763"/>
                </a:lnTo>
                <a:lnTo>
                  <a:pt x="36456" y="40406"/>
                </a:lnTo>
                <a:close/>
              </a:path>
            </a:pathLst>
          </a:custGeom>
          <a:solidFill>
            <a:srgbClr val="000000"/>
          </a:solidFill>
        </p:spPr>
        <p:txBody>
          <a:bodyPr wrap="square" lIns="0" tIns="0" rIns="0" bIns="0" rtlCol="0"/>
          <a:lstStyle/>
          <a:p>
            <a:endParaRPr/>
          </a:p>
        </p:txBody>
      </p:sp>
      <p:sp>
        <p:nvSpPr>
          <p:cNvPr id="193" name="object 193"/>
          <p:cNvSpPr/>
          <p:nvPr/>
        </p:nvSpPr>
        <p:spPr>
          <a:xfrm>
            <a:off x="6137267" y="3459242"/>
            <a:ext cx="105410" cy="109220"/>
          </a:xfrm>
          <a:custGeom>
            <a:avLst/>
            <a:gdLst/>
            <a:ahLst/>
            <a:cxnLst/>
            <a:rect l="l" t="t" r="r" b="b"/>
            <a:pathLst>
              <a:path w="105410" h="109220">
                <a:moveTo>
                  <a:pt x="82250" y="0"/>
                </a:moveTo>
                <a:lnTo>
                  <a:pt x="17599" y="106313"/>
                </a:lnTo>
                <a:lnTo>
                  <a:pt x="21550" y="109006"/>
                </a:lnTo>
                <a:lnTo>
                  <a:pt x="86201" y="3950"/>
                </a:lnTo>
                <a:lnTo>
                  <a:pt x="82250" y="0"/>
                </a:lnTo>
                <a:close/>
              </a:path>
              <a:path w="105410" h="109220">
                <a:moveTo>
                  <a:pt x="82250" y="48487"/>
                </a:moveTo>
                <a:lnTo>
                  <a:pt x="71840" y="51223"/>
                </a:lnTo>
                <a:lnTo>
                  <a:pt x="64695" y="58252"/>
                </a:lnTo>
                <a:lnTo>
                  <a:pt x="60582" y="67806"/>
                </a:lnTo>
                <a:lnTo>
                  <a:pt x="59263" y="78118"/>
                </a:lnTo>
                <a:lnTo>
                  <a:pt x="60582" y="87600"/>
                </a:lnTo>
                <a:lnTo>
                  <a:pt x="64695" y="96727"/>
                </a:lnTo>
                <a:lnTo>
                  <a:pt x="71840" y="103599"/>
                </a:lnTo>
                <a:lnTo>
                  <a:pt x="82250" y="106313"/>
                </a:lnTo>
                <a:lnTo>
                  <a:pt x="92632" y="103577"/>
                </a:lnTo>
                <a:lnTo>
                  <a:pt x="95304" y="100925"/>
                </a:lnTo>
                <a:lnTo>
                  <a:pt x="82250" y="100925"/>
                </a:lnTo>
                <a:lnTo>
                  <a:pt x="76551" y="98274"/>
                </a:lnTo>
                <a:lnTo>
                  <a:pt x="73293" y="91834"/>
                </a:lnTo>
                <a:lnTo>
                  <a:pt x="71820" y="83879"/>
                </a:lnTo>
                <a:lnTo>
                  <a:pt x="71475" y="76681"/>
                </a:lnTo>
                <a:lnTo>
                  <a:pt x="71820" y="69484"/>
                </a:lnTo>
                <a:lnTo>
                  <a:pt x="73293" y="61529"/>
                </a:lnTo>
                <a:lnTo>
                  <a:pt x="76551" y="55089"/>
                </a:lnTo>
                <a:lnTo>
                  <a:pt x="82250" y="52438"/>
                </a:lnTo>
                <a:lnTo>
                  <a:pt x="93908" y="52438"/>
                </a:lnTo>
                <a:lnTo>
                  <a:pt x="92632" y="51200"/>
                </a:lnTo>
                <a:lnTo>
                  <a:pt x="82250" y="48487"/>
                </a:lnTo>
                <a:close/>
              </a:path>
              <a:path w="105410" h="109220">
                <a:moveTo>
                  <a:pt x="93908" y="52438"/>
                </a:moveTo>
                <a:lnTo>
                  <a:pt x="82250" y="52438"/>
                </a:lnTo>
                <a:lnTo>
                  <a:pt x="88676" y="55112"/>
                </a:lnTo>
                <a:lnTo>
                  <a:pt x="92307" y="61709"/>
                </a:lnTo>
                <a:lnTo>
                  <a:pt x="93917" y="70090"/>
                </a:lnTo>
                <a:lnTo>
                  <a:pt x="94282" y="78118"/>
                </a:lnTo>
                <a:lnTo>
                  <a:pt x="93917" y="84485"/>
                </a:lnTo>
                <a:lnTo>
                  <a:pt x="92307" y="92013"/>
                </a:lnTo>
                <a:lnTo>
                  <a:pt x="88676" y="98296"/>
                </a:lnTo>
                <a:lnTo>
                  <a:pt x="82250" y="100925"/>
                </a:lnTo>
                <a:lnTo>
                  <a:pt x="95304" y="100925"/>
                </a:lnTo>
                <a:lnTo>
                  <a:pt x="99715" y="96548"/>
                </a:lnTo>
                <a:lnTo>
                  <a:pt x="103767" y="86993"/>
                </a:lnTo>
                <a:lnTo>
                  <a:pt x="105057" y="76681"/>
                </a:lnTo>
                <a:lnTo>
                  <a:pt x="103767" y="67200"/>
                </a:lnTo>
                <a:lnTo>
                  <a:pt x="99715" y="58072"/>
                </a:lnTo>
                <a:lnTo>
                  <a:pt x="93908" y="52438"/>
                </a:lnTo>
                <a:close/>
              </a:path>
              <a:path w="105410" h="109220">
                <a:moveTo>
                  <a:pt x="22987" y="2693"/>
                </a:moveTo>
                <a:lnTo>
                  <a:pt x="12576" y="5429"/>
                </a:lnTo>
                <a:lnTo>
                  <a:pt x="5432" y="12458"/>
                </a:lnTo>
                <a:lnTo>
                  <a:pt x="1318" y="22012"/>
                </a:lnTo>
                <a:lnTo>
                  <a:pt x="0" y="32324"/>
                </a:lnTo>
                <a:lnTo>
                  <a:pt x="1318" y="41806"/>
                </a:lnTo>
                <a:lnTo>
                  <a:pt x="5432" y="50934"/>
                </a:lnTo>
                <a:lnTo>
                  <a:pt x="12576" y="57806"/>
                </a:lnTo>
                <a:lnTo>
                  <a:pt x="22987" y="60519"/>
                </a:lnTo>
                <a:lnTo>
                  <a:pt x="33369" y="57806"/>
                </a:lnTo>
                <a:lnTo>
                  <a:pt x="34644" y="56568"/>
                </a:lnTo>
                <a:lnTo>
                  <a:pt x="22987" y="56568"/>
                </a:lnTo>
                <a:lnTo>
                  <a:pt x="17063" y="53917"/>
                </a:lnTo>
                <a:lnTo>
                  <a:pt x="13311" y="47477"/>
                </a:lnTo>
                <a:lnTo>
                  <a:pt x="11344" y="39522"/>
                </a:lnTo>
                <a:lnTo>
                  <a:pt x="10775" y="32324"/>
                </a:lnTo>
                <a:lnTo>
                  <a:pt x="11344" y="25127"/>
                </a:lnTo>
                <a:lnTo>
                  <a:pt x="13311" y="17172"/>
                </a:lnTo>
                <a:lnTo>
                  <a:pt x="17063" y="10732"/>
                </a:lnTo>
                <a:lnTo>
                  <a:pt x="22987" y="8081"/>
                </a:lnTo>
                <a:lnTo>
                  <a:pt x="36041" y="8081"/>
                </a:lnTo>
                <a:lnTo>
                  <a:pt x="33369" y="5429"/>
                </a:lnTo>
                <a:lnTo>
                  <a:pt x="22987" y="2693"/>
                </a:lnTo>
                <a:close/>
              </a:path>
              <a:path w="105410" h="109220">
                <a:moveTo>
                  <a:pt x="36041" y="8081"/>
                </a:moveTo>
                <a:lnTo>
                  <a:pt x="22987" y="8081"/>
                </a:lnTo>
                <a:lnTo>
                  <a:pt x="28610" y="10732"/>
                </a:lnTo>
                <a:lnTo>
                  <a:pt x="31876" y="17172"/>
                </a:lnTo>
                <a:lnTo>
                  <a:pt x="33391" y="25127"/>
                </a:lnTo>
                <a:lnTo>
                  <a:pt x="33762" y="32324"/>
                </a:lnTo>
                <a:lnTo>
                  <a:pt x="33391" y="38916"/>
                </a:lnTo>
                <a:lnTo>
                  <a:pt x="31876" y="46938"/>
                </a:lnTo>
                <a:lnTo>
                  <a:pt x="28610" y="53714"/>
                </a:lnTo>
                <a:lnTo>
                  <a:pt x="22987" y="56568"/>
                </a:lnTo>
                <a:lnTo>
                  <a:pt x="34644" y="56568"/>
                </a:lnTo>
                <a:lnTo>
                  <a:pt x="40451" y="50934"/>
                </a:lnTo>
                <a:lnTo>
                  <a:pt x="44503" y="41806"/>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194" name="object 194"/>
          <p:cNvSpPr/>
          <p:nvPr/>
        </p:nvSpPr>
        <p:spPr>
          <a:xfrm>
            <a:off x="6553548" y="3461936"/>
            <a:ext cx="62230" cy="104139"/>
          </a:xfrm>
          <a:custGeom>
            <a:avLst/>
            <a:gdLst/>
            <a:ahLst/>
            <a:cxnLst/>
            <a:rect l="l" t="t" r="r" b="b"/>
            <a:pathLst>
              <a:path w="62229" h="104139">
                <a:moveTo>
                  <a:pt x="6824" y="86199"/>
                </a:moveTo>
                <a:lnTo>
                  <a:pt x="5387" y="86199"/>
                </a:lnTo>
                <a:lnTo>
                  <a:pt x="1571" y="90016"/>
                </a:lnTo>
                <a:lnTo>
                  <a:pt x="1436" y="92844"/>
                </a:lnTo>
                <a:lnTo>
                  <a:pt x="0" y="94281"/>
                </a:lnTo>
                <a:lnTo>
                  <a:pt x="1436" y="95538"/>
                </a:lnTo>
                <a:lnTo>
                  <a:pt x="2693" y="98231"/>
                </a:lnTo>
                <a:lnTo>
                  <a:pt x="5387" y="99668"/>
                </a:lnTo>
                <a:lnTo>
                  <a:pt x="12211" y="103619"/>
                </a:lnTo>
                <a:lnTo>
                  <a:pt x="18856" y="103619"/>
                </a:lnTo>
                <a:lnTo>
                  <a:pt x="30136" y="101514"/>
                </a:lnTo>
                <a:lnTo>
                  <a:pt x="42998" y="95538"/>
                </a:lnTo>
                <a:lnTo>
                  <a:pt x="18856" y="95538"/>
                </a:lnTo>
                <a:lnTo>
                  <a:pt x="12211" y="91587"/>
                </a:lnTo>
                <a:lnTo>
                  <a:pt x="6824" y="86199"/>
                </a:lnTo>
                <a:close/>
              </a:path>
              <a:path w="62229" h="104139">
                <a:moveTo>
                  <a:pt x="54883" y="49744"/>
                </a:moveTo>
                <a:lnTo>
                  <a:pt x="26937" y="49744"/>
                </a:lnTo>
                <a:lnTo>
                  <a:pt x="34124" y="51040"/>
                </a:lnTo>
                <a:lnTo>
                  <a:pt x="40653" y="54997"/>
                </a:lnTo>
                <a:lnTo>
                  <a:pt x="45398" y="61714"/>
                </a:lnTo>
                <a:lnTo>
                  <a:pt x="47231" y="71294"/>
                </a:lnTo>
                <a:lnTo>
                  <a:pt x="45598" y="82507"/>
                </a:lnTo>
                <a:lnTo>
                  <a:pt x="41304" y="90016"/>
                </a:lnTo>
                <a:lnTo>
                  <a:pt x="35260" y="94224"/>
                </a:lnTo>
                <a:lnTo>
                  <a:pt x="28374" y="95538"/>
                </a:lnTo>
                <a:lnTo>
                  <a:pt x="42998" y="95538"/>
                </a:lnTo>
                <a:lnTo>
                  <a:pt x="44447" y="94864"/>
                </a:lnTo>
                <a:lnTo>
                  <a:pt x="56738" y="83163"/>
                </a:lnTo>
                <a:lnTo>
                  <a:pt x="61957" y="65906"/>
                </a:lnTo>
                <a:lnTo>
                  <a:pt x="60287" y="57421"/>
                </a:lnTo>
                <a:lnTo>
                  <a:pt x="55604" y="50283"/>
                </a:lnTo>
                <a:lnTo>
                  <a:pt x="54883" y="49744"/>
                </a:lnTo>
                <a:close/>
              </a:path>
              <a:path w="62229" h="104139">
                <a:moveTo>
                  <a:pt x="50957" y="9338"/>
                </a:moveTo>
                <a:lnTo>
                  <a:pt x="35019" y="9338"/>
                </a:lnTo>
                <a:lnTo>
                  <a:pt x="41843" y="14725"/>
                </a:lnTo>
                <a:lnTo>
                  <a:pt x="41843" y="24243"/>
                </a:lnTo>
                <a:lnTo>
                  <a:pt x="39927" y="32327"/>
                </a:lnTo>
                <a:lnTo>
                  <a:pt x="34592" y="38677"/>
                </a:lnTo>
                <a:lnTo>
                  <a:pt x="26463" y="43512"/>
                </a:lnTo>
                <a:lnTo>
                  <a:pt x="16162" y="47050"/>
                </a:lnTo>
                <a:lnTo>
                  <a:pt x="17599" y="51181"/>
                </a:lnTo>
                <a:lnTo>
                  <a:pt x="20293" y="51181"/>
                </a:lnTo>
                <a:lnTo>
                  <a:pt x="22987" y="49744"/>
                </a:lnTo>
                <a:lnTo>
                  <a:pt x="54883" y="49744"/>
                </a:lnTo>
                <a:lnTo>
                  <a:pt x="48395" y="44895"/>
                </a:lnTo>
                <a:lnTo>
                  <a:pt x="39149" y="41663"/>
                </a:lnTo>
                <a:lnTo>
                  <a:pt x="39149" y="40406"/>
                </a:lnTo>
                <a:lnTo>
                  <a:pt x="43100" y="37712"/>
                </a:lnTo>
                <a:lnTo>
                  <a:pt x="47231" y="35018"/>
                </a:lnTo>
                <a:lnTo>
                  <a:pt x="49924" y="32324"/>
                </a:lnTo>
                <a:lnTo>
                  <a:pt x="53875" y="28194"/>
                </a:lnTo>
                <a:lnTo>
                  <a:pt x="55312" y="25500"/>
                </a:lnTo>
                <a:lnTo>
                  <a:pt x="55312" y="21549"/>
                </a:lnTo>
                <a:lnTo>
                  <a:pt x="53595" y="13030"/>
                </a:lnTo>
                <a:lnTo>
                  <a:pt x="50957" y="9338"/>
                </a:lnTo>
                <a:close/>
              </a:path>
              <a:path w="62229" h="104139">
                <a:moveTo>
                  <a:pt x="31068" y="0"/>
                </a:moveTo>
                <a:lnTo>
                  <a:pt x="22987" y="0"/>
                </a:lnTo>
                <a:lnTo>
                  <a:pt x="14905" y="3950"/>
                </a:lnTo>
                <a:lnTo>
                  <a:pt x="10775" y="9338"/>
                </a:lnTo>
                <a:lnTo>
                  <a:pt x="4130" y="18856"/>
                </a:lnTo>
                <a:lnTo>
                  <a:pt x="6824" y="21549"/>
                </a:lnTo>
                <a:lnTo>
                  <a:pt x="10775" y="16162"/>
                </a:lnTo>
                <a:lnTo>
                  <a:pt x="17599" y="9338"/>
                </a:lnTo>
                <a:lnTo>
                  <a:pt x="50957" y="9338"/>
                </a:lnTo>
                <a:lnTo>
                  <a:pt x="48712" y="6195"/>
                </a:lnTo>
                <a:lnTo>
                  <a:pt x="41069" y="1649"/>
                </a:lnTo>
                <a:lnTo>
                  <a:pt x="31068" y="0"/>
                </a:lnTo>
                <a:close/>
              </a:path>
            </a:pathLst>
          </a:custGeom>
          <a:solidFill>
            <a:srgbClr val="000000"/>
          </a:solidFill>
        </p:spPr>
        <p:txBody>
          <a:bodyPr wrap="square" lIns="0" tIns="0" rIns="0" bIns="0" rtlCol="0"/>
          <a:lstStyle/>
          <a:p>
            <a:endParaRPr/>
          </a:p>
        </p:txBody>
      </p:sp>
      <p:sp>
        <p:nvSpPr>
          <p:cNvPr id="195" name="object 195"/>
          <p:cNvSpPr/>
          <p:nvPr/>
        </p:nvSpPr>
        <p:spPr>
          <a:xfrm>
            <a:off x="6628972" y="3461935"/>
            <a:ext cx="70485" cy="102870"/>
          </a:xfrm>
          <a:custGeom>
            <a:avLst/>
            <a:gdLst/>
            <a:ahLst/>
            <a:cxnLst/>
            <a:rect l="l" t="t" r="r" b="b"/>
            <a:pathLst>
              <a:path w="70484" h="102870">
                <a:moveTo>
                  <a:pt x="53875" y="72731"/>
                </a:moveTo>
                <a:lnTo>
                  <a:pt x="41843" y="72731"/>
                </a:lnTo>
                <a:lnTo>
                  <a:pt x="41843" y="95538"/>
                </a:lnTo>
                <a:lnTo>
                  <a:pt x="40406" y="96974"/>
                </a:lnTo>
                <a:lnTo>
                  <a:pt x="26937" y="98231"/>
                </a:lnTo>
                <a:lnTo>
                  <a:pt x="26937" y="102362"/>
                </a:lnTo>
                <a:lnTo>
                  <a:pt x="67344" y="102362"/>
                </a:lnTo>
                <a:lnTo>
                  <a:pt x="67344" y="98231"/>
                </a:lnTo>
                <a:lnTo>
                  <a:pt x="55312" y="96974"/>
                </a:lnTo>
                <a:lnTo>
                  <a:pt x="53875" y="95538"/>
                </a:lnTo>
                <a:lnTo>
                  <a:pt x="53875" y="72731"/>
                </a:lnTo>
                <a:close/>
              </a:path>
              <a:path w="70484" h="102870">
                <a:moveTo>
                  <a:pt x="53875" y="0"/>
                </a:moveTo>
                <a:lnTo>
                  <a:pt x="47231" y="0"/>
                </a:lnTo>
                <a:lnTo>
                  <a:pt x="35128" y="16603"/>
                </a:lnTo>
                <a:lnTo>
                  <a:pt x="23144" y="33828"/>
                </a:lnTo>
                <a:lnTo>
                  <a:pt x="11395" y="51290"/>
                </a:lnTo>
                <a:lnTo>
                  <a:pt x="0" y="68600"/>
                </a:lnTo>
                <a:lnTo>
                  <a:pt x="0" y="72731"/>
                </a:lnTo>
                <a:lnTo>
                  <a:pt x="70038" y="72731"/>
                </a:lnTo>
                <a:lnTo>
                  <a:pt x="70038" y="65906"/>
                </a:lnTo>
                <a:lnTo>
                  <a:pt x="9518" y="65906"/>
                </a:lnTo>
                <a:lnTo>
                  <a:pt x="17577" y="53100"/>
                </a:lnTo>
                <a:lnTo>
                  <a:pt x="25501" y="40900"/>
                </a:lnTo>
                <a:lnTo>
                  <a:pt x="33156" y="29440"/>
                </a:lnTo>
                <a:lnTo>
                  <a:pt x="40406" y="18856"/>
                </a:lnTo>
                <a:lnTo>
                  <a:pt x="53875" y="18856"/>
                </a:lnTo>
                <a:lnTo>
                  <a:pt x="53875" y="0"/>
                </a:lnTo>
                <a:close/>
              </a:path>
              <a:path w="70484" h="102870">
                <a:moveTo>
                  <a:pt x="53875" y="18856"/>
                </a:moveTo>
                <a:lnTo>
                  <a:pt x="41843" y="18856"/>
                </a:lnTo>
                <a:lnTo>
                  <a:pt x="41843" y="65906"/>
                </a:lnTo>
                <a:lnTo>
                  <a:pt x="53875" y="65906"/>
                </a:lnTo>
                <a:lnTo>
                  <a:pt x="53875" y="18856"/>
                </a:lnTo>
                <a:close/>
              </a:path>
            </a:pathLst>
          </a:custGeom>
          <a:solidFill>
            <a:srgbClr val="000000"/>
          </a:solidFill>
        </p:spPr>
        <p:txBody>
          <a:bodyPr wrap="square" lIns="0" tIns="0" rIns="0" bIns="0" rtlCol="0"/>
          <a:lstStyle/>
          <a:p>
            <a:endParaRPr/>
          </a:p>
        </p:txBody>
      </p:sp>
      <p:sp>
        <p:nvSpPr>
          <p:cNvPr id="196" name="object 196"/>
          <p:cNvSpPr/>
          <p:nvPr/>
        </p:nvSpPr>
        <p:spPr>
          <a:xfrm>
            <a:off x="6711222" y="3459242"/>
            <a:ext cx="106680" cy="109220"/>
          </a:xfrm>
          <a:custGeom>
            <a:avLst/>
            <a:gdLst/>
            <a:ahLst/>
            <a:cxnLst/>
            <a:rect l="l" t="t" r="r" b="b"/>
            <a:pathLst>
              <a:path w="106679" h="109220">
                <a:moveTo>
                  <a:pt x="82250" y="0"/>
                </a:moveTo>
                <a:lnTo>
                  <a:pt x="18856" y="106313"/>
                </a:lnTo>
                <a:lnTo>
                  <a:pt x="22807" y="109006"/>
                </a:lnTo>
                <a:lnTo>
                  <a:pt x="87638" y="3950"/>
                </a:lnTo>
                <a:lnTo>
                  <a:pt x="82250" y="0"/>
                </a:lnTo>
                <a:close/>
              </a:path>
              <a:path w="106679" h="109220">
                <a:moveTo>
                  <a:pt x="83507" y="48487"/>
                </a:moveTo>
                <a:lnTo>
                  <a:pt x="73125" y="51223"/>
                </a:lnTo>
                <a:lnTo>
                  <a:pt x="66042" y="58252"/>
                </a:lnTo>
                <a:lnTo>
                  <a:pt x="61990" y="67806"/>
                </a:lnTo>
                <a:lnTo>
                  <a:pt x="60700" y="78118"/>
                </a:lnTo>
                <a:lnTo>
                  <a:pt x="61990" y="87600"/>
                </a:lnTo>
                <a:lnTo>
                  <a:pt x="66042" y="96727"/>
                </a:lnTo>
                <a:lnTo>
                  <a:pt x="73125" y="103599"/>
                </a:lnTo>
                <a:lnTo>
                  <a:pt x="83507" y="106313"/>
                </a:lnTo>
                <a:lnTo>
                  <a:pt x="93917" y="103577"/>
                </a:lnTo>
                <a:lnTo>
                  <a:pt x="96613" y="100925"/>
                </a:lnTo>
                <a:lnTo>
                  <a:pt x="83507" y="100925"/>
                </a:lnTo>
                <a:lnTo>
                  <a:pt x="77687" y="98274"/>
                </a:lnTo>
                <a:lnTo>
                  <a:pt x="73989" y="91834"/>
                </a:lnTo>
                <a:lnTo>
                  <a:pt x="72042" y="83879"/>
                </a:lnTo>
                <a:lnTo>
                  <a:pt x="71475" y="76681"/>
                </a:lnTo>
                <a:lnTo>
                  <a:pt x="72042" y="69484"/>
                </a:lnTo>
                <a:lnTo>
                  <a:pt x="73989" y="61529"/>
                </a:lnTo>
                <a:lnTo>
                  <a:pt x="77687" y="55089"/>
                </a:lnTo>
                <a:lnTo>
                  <a:pt x="83507" y="52438"/>
                </a:lnTo>
                <a:lnTo>
                  <a:pt x="95204" y="52438"/>
                </a:lnTo>
                <a:lnTo>
                  <a:pt x="93917" y="51200"/>
                </a:lnTo>
                <a:lnTo>
                  <a:pt x="83507" y="48487"/>
                </a:lnTo>
                <a:close/>
              </a:path>
              <a:path w="106679" h="109220">
                <a:moveTo>
                  <a:pt x="95204" y="52438"/>
                </a:moveTo>
                <a:lnTo>
                  <a:pt x="83507" y="52438"/>
                </a:lnTo>
                <a:lnTo>
                  <a:pt x="89206" y="55112"/>
                </a:lnTo>
                <a:lnTo>
                  <a:pt x="92464" y="61709"/>
                </a:lnTo>
                <a:lnTo>
                  <a:pt x="93937" y="70090"/>
                </a:lnTo>
                <a:lnTo>
                  <a:pt x="94109" y="86993"/>
                </a:lnTo>
                <a:lnTo>
                  <a:pt x="93025" y="100925"/>
                </a:lnTo>
                <a:lnTo>
                  <a:pt x="96613" y="100925"/>
                </a:lnTo>
                <a:lnTo>
                  <a:pt x="101062" y="96548"/>
                </a:lnTo>
                <a:lnTo>
                  <a:pt x="105175" y="86993"/>
                </a:lnTo>
                <a:lnTo>
                  <a:pt x="106494" y="76681"/>
                </a:lnTo>
                <a:lnTo>
                  <a:pt x="105175" y="67200"/>
                </a:lnTo>
                <a:lnTo>
                  <a:pt x="101062" y="58072"/>
                </a:lnTo>
                <a:lnTo>
                  <a:pt x="95204" y="52438"/>
                </a:lnTo>
                <a:close/>
              </a:path>
              <a:path w="106679" h="109220">
                <a:moveTo>
                  <a:pt x="24244" y="2693"/>
                </a:moveTo>
                <a:lnTo>
                  <a:pt x="13637" y="5429"/>
                </a:lnTo>
                <a:lnTo>
                  <a:pt x="6061" y="12458"/>
                </a:lnTo>
                <a:lnTo>
                  <a:pt x="1515" y="22012"/>
                </a:lnTo>
                <a:lnTo>
                  <a:pt x="0" y="32324"/>
                </a:lnTo>
                <a:lnTo>
                  <a:pt x="1515" y="41806"/>
                </a:lnTo>
                <a:lnTo>
                  <a:pt x="6061" y="50934"/>
                </a:lnTo>
                <a:lnTo>
                  <a:pt x="13637" y="57806"/>
                </a:lnTo>
                <a:lnTo>
                  <a:pt x="24244" y="60519"/>
                </a:lnTo>
                <a:lnTo>
                  <a:pt x="34626" y="57806"/>
                </a:lnTo>
                <a:lnTo>
                  <a:pt x="35901" y="56568"/>
                </a:lnTo>
                <a:lnTo>
                  <a:pt x="24244" y="56568"/>
                </a:lnTo>
                <a:lnTo>
                  <a:pt x="17790" y="53917"/>
                </a:lnTo>
                <a:lnTo>
                  <a:pt x="14097" y="47477"/>
                </a:lnTo>
                <a:lnTo>
                  <a:pt x="12425" y="39522"/>
                </a:lnTo>
                <a:lnTo>
                  <a:pt x="12032" y="32324"/>
                </a:lnTo>
                <a:lnTo>
                  <a:pt x="12425" y="25127"/>
                </a:lnTo>
                <a:lnTo>
                  <a:pt x="14097" y="17172"/>
                </a:lnTo>
                <a:lnTo>
                  <a:pt x="17790" y="10732"/>
                </a:lnTo>
                <a:lnTo>
                  <a:pt x="24244" y="8081"/>
                </a:lnTo>
                <a:lnTo>
                  <a:pt x="37298" y="8081"/>
                </a:lnTo>
                <a:lnTo>
                  <a:pt x="34626" y="5429"/>
                </a:lnTo>
                <a:lnTo>
                  <a:pt x="24244" y="2693"/>
                </a:lnTo>
                <a:close/>
              </a:path>
              <a:path w="106679" h="109220">
                <a:moveTo>
                  <a:pt x="37298" y="8081"/>
                </a:moveTo>
                <a:lnTo>
                  <a:pt x="24244" y="8081"/>
                </a:lnTo>
                <a:lnTo>
                  <a:pt x="29867" y="10732"/>
                </a:lnTo>
                <a:lnTo>
                  <a:pt x="33133" y="17172"/>
                </a:lnTo>
                <a:lnTo>
                  <a:pt x="34648" y="25127"/>
                </a:lnTo>
                <a:lnTo>
                  <a:pt x="35019" y="32324"/>
                </a:lnTo>
                <a:lnTo>
                  <a:pt x="34648" y="38916"/>
                </a:lnTo>
                <a:lnTo>
                  <a:pt x="33133" y="46938"/>
                </a:lnTo>
                <a:lnTo>
                  <a:pt x="29867" y="53714"/>
                </a:lnTo>
                <a:lnTo>
                  <a:pt x="24244" y="56568"/>
                </a:lnTo>
                <a:lnTo>
                  <a:pt x="35901" y="56568"/>
                </a:lnTo>
                <a:lnTo>
                  <a:pt x="41708" y="50934"/>
                </a:lnTo>
                <a:lnTo>
                  <a:pt x="45760" y="41806"/>
                </a:lnTo>
                <a:lnTo>
                  <a:pt x="47051" y="32324"/>
                </a:lnTo>
                <a:lnTo>
                  <a:pt x="45760" y="22012"/>
                </a:lnTo>
                <a:lnTo>
                  <a:pt x="41708" y="12458"/>
                </a:lnTo>
                <a:lnTo>
                  <a:pt x="37298" y="8081"/>
                </a:lnTo>
                <a:close/>
              </a:path>
            </a:pathLst>
          </a:custGeom>
          <a:solidFill>
            <a:srgbClr val="000000"/>
          </a:solidFill>
        </p:spPr>
        <p:txBody>
          <a:bodyPr wrap="square" lIns="0" tIns="0" rIns="0" bIns="0" rtlCol="0"/>
          <a:lstStyle/>
          <a:p>
            <a:endParaRPr/>
          </a:p>
        </p:txBody>
      </p:sp>
      <p:sp>
        <p:nvSpPr>
          <p:cNvPr id="197" name="object 197"/>
          <p:cNvSpPr/>
          <p:nvPr/>
        </p:nvSpPr>
        <p:spPr>
          <a:xfrm>
            <a:off x="7310683" y="3476661"/>
            <a:ext cx="64769" cy="101600"/>
          </a:xfrm>
          <a:custGeom>
            <a:avLst/>
            <a:gdLst/>
            <a:ahLst/>
            <a:cxnLst/>
            <a:rect l="l" t="t" r="r" b="b"/>
            <a:pathLst>
              <a:path w="64770" h="101600">
                <a:moveTo>
                  <a:pt x="54239" y="10774"/>
                </a:moveTo>
                <a:lnTo>
                  <a:pt x="26937" y="10774"/>
                </a:lnTo>
                <a:lnTo>
                  <a:pt x="35036" y="12228"/>
                </a:lnTo>
                <a:lnTo>
                  <a:pt x="40945" y="16342"/>
                </a:lnTo>
                <a:lnTo>
                  <a:pt x="44565" y="22745"/>
                </a:lnTo>
                <a:lnTo>
                  <a:pt x="45794" y="31067"/>
                </a:lnTo>
                <a:lnTo>
                  <a:pt x="43964" y="41854"/>
                </a:lnTo>
                <a:lnTo>
                  <a:pt x="19395" y="77147"/>
                </a:lnTo>
                <a:lnTo>
                  <a:pt x="6285" y="91301"/>
                </a:lnTo>
                <a:lnTo>
                  <a:pt x="0" y="98411"/>
                </a:lnTo>
                <a:lnTo>
                  <a:pt x="0" y="101105"/>
                </a:lnTo>
                <a:lnTo>
                  <a:pt x="59263" y="101105"/>
                </a:lnTo>
                <a:lnTo>
                  <a:pt x="61957" y="94281"/>
                </a:lnTo>
                <a:lnTo>
                  <a:pt x="62811" y="90330"/>
                </a:lnTo>
                <a:lnTo>
                  <a:pt x="16162" y="90330"/>
                </a:lnTo>
                <a:lnTo>
                  <a:pt x="37713" y="66086"/>
                </a:lnTo>
                <a:lnTo>
                  <a:pt x="46762" y="55555"/>
                </a:lnTo>
                <a:lnTo>
                  <a:pt x="53539" y="45816"/>
                </a:lnTo>
                <a:lnTo>
                  <a:pt x="57790" y="36110"/>
                </a:lnTo>
                <a:lnTo>
                  <a:pt x="59263" y="25680"/>
                </a:lnTo>
                <a:lnTo>
                  <a:pt x="57150" y="14849"/>
                </a:lnTo>
                <a:lnTo>
                  <a:pt x="54239" y="10774"/>
                </a:lnTo>
                <a:close/>
              </a:path>
              <a:path w="64770" h="101600">
                <a:moveTo>
                  <a:pt x="60700" y="79555"/>
                </a:moveTo>
                <a:lnTo>
                  <a:pt x="56569" y="88893"/>
                </a:lnTo>
                <a:lnTo>
                  <a:pt x="53875" y="90330"/>
                </a:lnTo>
                <a:lnTo>
                  <a:pt x="62811" y="90330"/>
                </a:lnTo>
                <a:lnTo>
                  <a:pt x="63393" y="87636"/>
                </a:lnTo>
                <a:lnTo>
                  <a:pt x="64651" y="80812"/>
                </a:lnTo>
                <a:lnTo>
                  <a:pt x="60700" y="79555"/>
                </a:lnTo>
                <a:close/>
              </a:path>
              <a:path w="64770" h="101600">
                <a:moveTo>
                  <a:pt x="32325" y="0"/>
                </a:moveTo>
                <a:lnTo>
                  <a:pt x="22987" y="0"/>
                </a:lnTo>
                <a:lnTo>
                  <a:pt x="14905" y="4130"/>
                </a:lnTo>
                <a:lnTo>
                  <a:pt x="8671" y="12228"/>
                </a:lnTo>
                <a:lnTo>
                  <a:pt x="1436" y="21549"/>
                </a:lnTo>
                <a:lnTo>
                  <a:pt x="5387" y="25680"/>
                </a:lnTo>
                <a:lnTo>
                  <a:pt x="8982" y="20472"/>
                </a:lnTo>
                <a:lnTo>
                  <a:pt x="13671" y="15668"/>
                </a:lnTo>
                <a:lnTo>
                  <a:pt x="19605" y="12144"/>
                </a:lnTo>
                <a:lnTo>
                  <a:pt x="26937" y="10774"/>
                </a:lnTo>
                <a:lnTo>
                  <a:pt x="54239" y="10774"/>
                </a:lnTo>
                <a:lnTo>
                  <a:pt x="51384" y="6779"/>
                </a:lnTo>
                <a:lnTo>
                  <a:pt x="42822" y="1739"/>
                </a:lnTo>
                <a:lnTo>
                  <a:pt x="32325" y="0"/>
                </a:lnTo>
                <a:close/>
              </a:path>
            </a:pathLst>
          </a:custGeom>
          <a:solidFill>
            <a:srgbClr val="000000"/>
          </a:solidFill>
        </p:spPr>
        <p:txBody>
          <a:bodyPr wrap="square" lIns="0" tIns="0" rIns="0" bIns="0" rtlCol="0"/>
          <a:lstStyle/>
          <a:p>
            <a:endParaRPr/>
          </a:p>
        </p:txBody>
      </p:sp>
      <p:sp>
        <p:nvSpPr>
          <p:cNvPr id="198" name="object 198"/>
          <p:cNvSpPr/>
          <p:nvPr/>
        </p:nvSpPr>
        <p:spPr>
          <a:xfrm>
            <a:off x="7386110" y="3478098"/>
            <a:ext cx="66675" cy="102870"/>
          </a:xfrm>
          <a:custGeom>
            <a:avLst/>
            <a:gdLst/>
            <a:ahLst/>
            <a:cxnLst/>
            <a:rect l="l" t="t" r="r" b="b"/>
            <a:pathLst>
              <a:path w="66675" h="102870">
                <a:moveTo>
                  <a:pt x="61507" y="12032"/>
                </a:moveTo>
                <a:lnTo>
                  <a:pt x="54055" y="12032"/>
                </a:lnTo>
                <a:lnTo>
                  <a:pt x="44175" y="34235"/>
                </a:lnTo>
                <a:lnTo>
                  <a:pt x="32931" y="56321"/>
                </a:lnTo>
                <a:lnTo>
                  <a:pt x="20441" y="78171"/>
                </a:lnTo>
                <a:lnTo>
                  <a:pt x="6824" y="99668"/>
                </a:lnTo>
                <a:lnTo>
                  <a:pt x="8081" y="102362"/>
                </a:lnTo>
                <a:lnTo>
                  <a:pt x="20293" y="101105"/>
                </a:lnTo>
                <a:lnTo>
                  <a:pt x="31388" y="76030"/>
                </a:lnTo>
                <a:lnTo>
                  <a:pt x="42651" y="51360"/>
                </a:lnTo>
                <a:lnTo>
                  <a:pt x="54184" y="26959"/>
                </a:lnTo>
                <a:lnTo>
                  <a:pt x="61507" y="12032"/>
                </a:lnTo>
                <a:close/>
              </a:path>
              <a:path w="66675" h="102870">
                <a:moveTo>
                  <a:pt x="64830" y="0"/>
                </a:moveTo>
                <a:lnTo>
                  <a:pt x="2693" y="0"/>
                </a:lnTo>
                <a:lnTo>
                  <a:pt x="2693" y="6644"/>
                </a:lnTo>
                <a:lnTo>
                  <a:pt x="1436" y="14725"/>
                </a:lnTo>
                <a:lnTo>
                  <a:pt x="0" y="22807"/>
                </a:lnTo>
                <a:lnTo>
                  <a:pt x="4130" y="22807"/>
                </a:lnTo>
                <a:lnTo>
                  <a:pt x="8081" y="13468"/>
                </a:lnTo>
                <a:lnTo>
                  <a:pt x="9518" y="12032"/>
                </a:lnTo>
                <a:lnTo>
                  <a:pt x="61507" y="12032"/>
                </a:lnTo>
                <a:lnTo>
                  <a:pt x="66087" y="2693"/>
                </a:lnTo>
                <a:lnTo>
                  <a:pt x="64830" y="0"/>
                </a:lnTo>
                <a:close/>
              </a:path>
            </a:pathLst>
          </a:custGeom>
          <a:solidFill>
            <a:srgbClr val="000000"/>
          </a:solidFill>
        </p:spPr>
        <p:txBody>
          <a:bodyPr wrap="square" lIns="0" tIns="0" rIns="0" bIns="0" rtlCol="0"/>
          <a:lstStyle/>
          <a:p>
            <a:endParaRPr/>
          </a:p>
        </p:txBody>
      </p:sp>
      <p:sp>
        <p:nvSpPr>
          <p:cNvPr id="199" name="object 199"/>
          <p:cNvSpPr/>
          <p:nvPr/>
        </p:nvSpPr>
        <p:spPr>
          <a:xfrm>
            <a:off x="7487215" y="3506294"/>
            <a:ext cx="124460" cy="71755"/>
          </a:xfrm>
          <a:custGeom>
            <a:avLst/>
            <a:gdLst/>
            <a:ahLst/>
            <a:cxnLst/>
            <a:rect l="l" t="t" r="r" b="b"/>
            <a:pathLst>
              <a:path w="124459" h="71754">
                <a:moveTo>
                  <a:pt x="25680" y="66086"/>
                </a:moveTo>
                <a:lnTo>
                  <a:pt x="10775" y="66086"/>
                </a:lnTo>
                <a:lnTo>
                  <a:pt x="0" y="67523"/>
                </a:lnTo>
                <a:lnTo>
                  <a:pt x="0" y="71474"/>
                </a:lnTo>
                <a:lnTo>
                  <a:pt x="33762" y="71474"/>
                </a:lnTo>
                <a:lnTo>
                  <a:pt x="33762" y="67523"/>
                </a:lnTo>
                <a:lnTo>
                  <a:pt x="25680" y="66086"/>
                </a:lnTo>
                <a:close/>
              </a:path>
              <a:path w="124459" h="71754">
                <a:moveTo>
                  <a:pt x="70038" y="66086"/>
                </a:moveTo>
                <a:lnTo>
                  <a:pt x="55312" y="66086"/>
                </a:lnTo>
                <a:lnTo>
                  <a:pt x="44537" y="67523"/>
                </a:lnTo>
                <a:lnTo>
                  <a:pt x="44537" y="71474"/>
                </a:lnTo>
                <a:lnTo>
                  <a:pt x="79556" y="71474"/>
                </a:lnTo>
                <a:lnTo>
                  <a:pt x="79556" y="67523"/>
                </a:lnTo>
                <a:lnTo>
                  <a:pt x="70038" y="66086"/>
                </a:lnTo>
                <a:close/>
              </a:path>
              <a:path w="124459" h="71754">
                <a:moveTo>
                  <a:pt x="114576" y="66086"/>
                </a:moveTo>
                <a:lnTo>
                  <a:pt x="98413" y="66086"/>
                </a:lnTo>
                <a:lnTo>
                  <a:pt x="88895" y="67523"/>
                </a:lnTo>
                <a:lnTo>
                  <a:pt x="88895" y="71474"/>
                </a:lnTo>
                <a:lnTo>
                  <a:pt x="123914" y="71474"/>
                </a:lnTo>
                <a:lnTo>
                  <a:pt x="123914" y="67523"/>
                </a:lnTo>
                <a:lnTo>
                  <a:pt x="114576" y="66086"/>
                </a:lnTo>
                <a:close/>
              </a:path>
              <a:path w="124459" h="71754">
                <a:moveTo>
                  <a:pt x="24244" y="0"/>
                </a:moveTo>
                <a:lnTo>
                  <a:pt x="17599" y="2693"/>
                </a:lnTo>
                <a:lnTo>
                  <a:pt x="2693" y="5387"/>
                </a:lnTo>
                <a:lnTo>
                  <a:pt x="2693" y="9517"/>
                </a:lnTo>
                <a:lnTo>
                  <a:pt x="12211" y="10774"/>
                </a:lnTo>
                <a:lnTo>
                  <a:pt x="12211" y="66086"/>
                </a:lnTo>
                <a:lnTo>
                  <a:pt x="24244" y="66086"/>
                </a:lnTo>
                <a:lnTo>
                  <a:pt x="24244" y="17599"/>
                </a:lnTo>
                <a:lnTo>
                  <a:pt x="29631" y="13468"/>
                </a:lnTo>
                <a:lnTo>
                  <a:pt x="31803" y="12211"/>
                </a:lnTo>
                <a:lnTo>
                  <a:pt x="24244" y="12211"/>
                </a:lnTo>
                <a:lnTo>
                  <a:pt x="24244" y="0"/>
                </a:lnTo>
                <a:close/>
              </a:path>
              <a:path w="124459" h="71754">
                <a:moveTo>
                  <a:pt x="66027" y="9517"/>
                </a:moveTo>
                <a:lnTo>
                  <a:pt x="52618" y="9517"/>
                </a:lnTo>
                <a:lnTo>
                  <a:pt x="56569" y="16162"/>
                </a:lnTo>
                <a:lnTo>
                  <a:pt x="56569" y="66086"/>
                </a:lnTo>
                <a:lnTo>
                  <a:pt x="68781" y="66086"/>
                </a:lnTo>
                <a:lnTo>
                  <a:pt x="68781" y="17599"/>
                </a:lnTo>
                <a:lnTo>
                  <a:pt x="72912" y="13468"/>
                </a:lnTo>
                <a:lnTo>
                  <a:pt x="67344" y="13468"/>
                </a:lnTo>
                <a:lnTo>
                  <a:pt x="66027" y="9517"/>
                </a:lnTo>
                <a:close/>
              </a:path>
              <a:path w="124459" h="71754">
                <a:moveTo>
                  <a:pt x="109462" y="9517"/>
                </a:moveTo>
                <a:lnTo>
                  <a:pt x="96976" y="9517"/>
                </a:lnTo>
                <a:lnTo>
                  <a:pt x="101107" y="16162"/>
                </a:lnTo>
                <a:lnTo>
                  <a:pt x="101107" y="66086"/>
                </a:lnTo>
                <a:lnTo>
                  <a:pt x="113139" y="66086"/>
                </a:lnTo>
                <a:lnTo>
                  <a:pt x="113139" y="24243"/>
                </a:lnTo>
                <a:lnTo>
                  <a:pt x="111688" y="13637"/>
                </a:lnTo>
                <a:lnTo>
                  <a:pt x="109462" y="9517"/>
                </a:lnTo>
                <a:close/>
              </a:path>
              <a:path w="124459" h="71754">
                <a:moveTo>
                  <a:pt x="93025" y="0"/>
                </a:moveTo>
                <a:lnTo>
                  <a:pt x="87638" y="0"/>
                </a:lnTo>
                <a:lnTo>
                  <a:pt x="83507" y="1436"/>
                </a:lnTo>
                <a:lnTo>
                  <a:pt x="80813" y="4130"/>
                </a:lnTo>
                <a:lnTo>
                  <a:pt x="76862" y="6824"/>
                </a:lnTo>
                <a:lnTo>
                  <a:pt x="71475" y="9517"/>
                </a:lnTo>
                <a:lnTo>
                  <a:pt x="67344" y="13468"/>
                </a:lnTo>
                <a:lnTo>
                  <a:pt x="72912" y="13468"/>
                </a:lnTo>
                <a:lnTo>
                  <a:pt x="74169" y="12211"/>
                </a:lnTo>
                <a:lnTo>
                  <a:pt x="80813" y="9517"/>
                </a:lnTo>
                <a:lnTo>
                  <a:pt x="109462" y="9517"/>
                </a:lnTo>
                <a:lnTo>
                  <a:pt x="107594" y="6060"/>
                </a:lnTo>
                <a:lnTo>
                  <a:pt x="101244" y="1515"/>
                </a:lnTo>
                <a:lnTo>
                  <a:pt x="93025" y="0"/>
                </a:lnTo>
                <a:close/>
              </a:path>
              <a:path w="124459" h="71754">
                <a:moveTo>
                  <a:pt x="56569" y="0"/>
                </a:moveTo>
                <a:lnTo>
                  <a:pt x="44537" y="0"/>
                </a:lnTo>
                <a:lnTo>
                  <a:pt x="40406" y="1436"/>
                </a:lnTo>
                <a:lnTo>
                  <a:pt x="36456" y="4130"/>
                </a:lnTo>
                <a:lnTo>
                  <a:pt x="31068" y="6824"/>
                </a:lnTo>
                <a:lnTo>
                  <a:pt x="28374" y="9517"/>
                </a:lnTo>
                <a:lnTo>
                  <a:pt x="24244" y="12211"/>
                </a:lnTo>
                <a:lnTo>
                  <a:pt x="31803" y="12211"/>
                </a:lnTo>
                <a:lnTo>
                  <a:pt x="36456" y="9517"/>
                </a:lnTo>
                <a:lnTo>
                  <a:pt x="66027" y="9517"/>
                </a:lnTo>
                <a:lnTo>
                  <a:pt x="64651" y="5387"/>
                </a:lnTo>
                <a:lnTo>
                  <a:pt x="56569" y="0"/>
                </a:lnTo>
                <a:close/>
              </a:path>
            </a:pathLst>
          </a:custGeom>
          <a:solidFill>
            <a:srgbClr val="000000"/>
          </a:solidFill>
        </p:spPr>
        <p:txBody>
          <a:bodyPr wrap="square" lIns="0" tIns="0" rIns="0" bIns="0" rtlCol="0"/>
          <a:lstStyle/>
          <a:p>
            <a:endParaRPr/>
          </a:p>
        </p:txBody>
      </p:sp>
      <p:sp>
        <p:nvSpPr>
          <p:cNvPr id="200" name="object 200"/>
          <p:cNvSpPr/>
          <p:nvPr/>
        </p:nvSpPr>
        <p:spPr>
          <a:xfrm>
            <a:off x="7620648" y="3506293"/>
            <a:ext cx="70485" cy="74295"/>
          </a:xfrm>
          <a:custGeom>
            <a:avLst/>
            <a:gdLst/>
            <a:ahLst/>
            <a:cxnLst/>
            <a:rect l="l" t="t" r="r" b="b"/>
            <a:pathLst>
              <a:path w="70484" h="74295">
                <a:moveTo>
                  <a:pt x="35019" y="0"/>
                </a:moveTo>
                <a:lnTo>
                  <a:pt x="23259" y="2306"/>
                </a:lnTo>
                <a:lnTo>
                  <a:pt x="11920" y="9293"/>
                </a:lnTo>
                <a:lnTo>
                  <a:pt x="3375" y="21061"/>
                </a:lnTo>
                <a:lnTo>
                  <a:pt x="0" y="37712"/>
                </a:lnTo>
                <a:lnTo>
                  <a:pt x="2239" y="51363"/>
                </a:lnTo>
                <a:lnTo>
                  <a:pt x="8889" y="63011"/>
                </a:lnTo>
                <a:lnTo>
                  <a:pt x="19849" y="71123"/>
                </a:lnTo>
                <a:lnTo>
                  <a:pt x="35019" y="74167"/>
                </a:lnTo>
                <a:lnTo>
                  <a:pt x="46703" y="71838"/>
                </a:lnTo>
                <a:lnTo>
                  <a:pt x="51561" y="68780"/>
                </a:lnTo>
                <a:lnTo>
                  <a:pt x="36276" y="68780"/>
                </a:lnTo>
                <a:lnTo>
                  <a:pt x="27226" y="66137"/>
                </a:lnTo>
                <a:lnTo>
                  <a:pt x="20450" y="58813"/>
                </a:lnTo>
                <a:lnTo>
                  <a:pt x="16199" y="47718"/>
                </a:lnTo>
                <a:lnTo>
                  <a:pt x="14726" y="33761"/>
                </a:lnTo>
                <a:lnTo>
                  <a:pt x="16112" y="21592"/>
                </a:lnTo>
                <a:lnTo>
                  <a:pt x="16271" y="21061"/>
                </a:lnTo>
                <a:lnTo>
                  <a:pt x="19956" y="12503"/>
                </a:lnTo>
                <a:lnTo>
                  <a:pt x="25560" y="7169"/>
                </a:lnTo>
                <a:lnTo>
                  <a:pt x="32325" y="5387"/>
                </a:lnTo>
                <a:lnTo>
                  <a:pt x="52715" y="5387"/>
                </a:lnTo>
                <a:lnTo>
                  <a:pt x="48976" y="2820"/>
                </a:lnTo>
                <a:lnTo>
                  <a:pt x="35019" y="0"/>
                </a:lnTo>
                <a:close/>
              </a:path>
              <a:path w="70484" h="74295">
                <a:moveTo>
                  <a:pt x="52715" y="5387"/>
                </a:moveTo>
                <a:lnTo>
                  <a:pt x="32325" y="5387"/>
                </a:lnTo>
                <a:lnTo>
                  <a:pt x="41905" y="8011"/>
                </a:lnTo>
                <a:lnTo>
                  <a:pt x="48622" y="15197"/>
                </a:lnTo>
                <a:lnTo>
                  <a:pt x="52579" y="25918"/>
                </a:lnTo>
                <a:lnTo>
                  <a:pt x="53875" y="39149"/>
                </a:lnTo>
                <a:lnTo>
                  <a:pt x="52464" y="52870"/>
                </a:lnTo>
                <a:lnTo>
                  <a:pt x="48645" y="62045"/>
                </a:lnTo>
                <a:lnTo>
                  <a:pt x="43041" y="67180"/>
                </a:lnTo>
                <a:lnTo>
                  <a:pt x="36276" y="68780"/>
                </a:lnTo>
                <a:lnTo>
                  <a:pt x="51561" y="68780"/>
                </a:lnTo>
                <a:lnTo>
                  <a:pt x="58051" y="64694"/>
                </a:lnTo>
                <a:lnTo>
                  <a:pt x="66637" y="52499"/>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201" name="object 201"/>
          <p:cNvSpPr/>
          <p:nvPr/>
        </p:nvSpPr>
        <p:spPr>
          <a:xfrm>
            <a:off x="8395203" y="3476663"/>
            <a:ext cx="62230" cy="104139"/>
          </a:xfrm>
          <a:custGeom>
            <a:avLst/>
            <a:gdLst/>
            <a:ahLst/>
            <a:cxnLst/>
            <a:rect l="l" t="t" r="r" b="b"/>
            <a:pathLst>
              <a:path w="62229" h="104139">
                <a:moveTo>
                  <a:pt x="8081" y="86199"/>
                </a:moveTo>
                <a:lnTo>
                  <a:pt x="4130" y="86199"/>
                </a:lnTo>
                <a:lnTo>
                  <a:pt x="2693" y="87636"/>
                </a:lnTo>
                <a:lnTo>
                  <a:pt x="1436" y="90330"/>
                </a:lnTo>
                <a:lnTo>
                  <a:pt x="1436" y="91587"/>
                </a:lnTo>
                <a:lnTo>
                  <a:pt x="0" y="94281"/>
                </a:lnTo>
                <a:lnTo>
                  <a:pt x="4130" y="98411"/>
                </a:lnTo>
                <a:lnTo>
                  <a:pt x="5387" y="99848"/>
                </a:lnTo>
                <a:lnTo>
                  <a:pt x="12211" y="103799"/>
                </a:lnTo>
                <a:lnTo>
                  <a:pt x="18856" y="103799"/>
                </a:lnTo>
                <a:lnTo>
                  <a:pt x="30770" y="101694"/>
                </a:lnTo>
                <a:lnTo>
                  <a:pt x="43627" y="95717"/>
                </a:lnTo>
                <a:lnTo>
                  <a:pt x="18856" y="95717"/>
                </a:lnTo>
                <a:lnTo>
                  <a:pt x="12211" y="90330"/>
                </a:lnTo>
                <a:lnTo>
                  <a:pt x="8081" y="86199"/>
                </a:lnTo>
                <a:close/>
              </a:path>
              <a:path w="62229" h="104139">
                <a:moveTo>
                  <a:pt x="55847" y="49924"/>
                </a:moveTo>
                <a:lnTo>
                  <a:pt x="26937" y="49924"/>
                </a:lnTo>
                <a:lnTo>
                  <a:pt x="34124" y="50995"/>
                </a:lnTo>
                <a:lnTo>
                  <a:pt x="40653" y="54458"/>
                </a:lnTo>
                <a:lnTo>
                  <a:pt x="45398" y="60682"/>
                </a:lnTo>
                <a:lnTo>
                  <a:pt x="47231" y="70037"/>
                </a:lnTo>
                <a:lnTo>
                  <a:pt x="45598" y="81474"/>
                </a:lnTo>
                <a:lnTo>
                  <a:pt x="41304" y="89477"/>
                </a:lnTo>
                <a:lnTo>
                  <a:pt x="35260" y="94180"/>
                </a:lnTo>
                <a:lnTo>
                  <a:pt x="28374" y="95717"/>
                </a:lnTo>
                <a:lnTo>
                  <a:pt x="43627" y="95717"/>
                </a:lnTo>
                <a:lnTo>
                  <a:pt x="45076" y="95044"/>
                </a:lnTo>
                <a:lnTo>
                  <a:pt x="57091" y="83343"/>
                </a:lnTo>
                <a:lnTo>
                  <a:pt x="62136" y="66086"/>
                </a:lnTo>
                <a:lnTo>
                  <a:pt x="60439" y="57301"/>
                </a:lnTo>
                <a:lnTo>
                  <a:pt x="55847" y="49924"/>
                </a:lnTo>
                <a:close/>
              </a:path>
              <a:path w="62229" h="104139">
                <a:moveTo>
                  <a:pt x="51725" y="9517"/>
                </a:moveTo>
                <a:lnTo>
                  <a:pt x="35019" y="9517"/>
                </a:lnTo>
                <a:lnTo>
                  <a:pt x="41843" y="13468"/>
                </a:lnTo>
                <a:lnTo>
                  <a:pt x="41843" y="24243"/>
                </a:lnTo>
                <a:lnTo>
                  <a:pt x="39927" y="32229"/>
                </a:lnTo>
                <a:lnTo>
                  <a:pt x="34592" y="38296"/>
                </a:lnTo>
                <a:lnTo>
                  <a:pt x="26463" y="43083"/>
                </a:lnTo>
                <a:lnTo>
                  <a:pt x="16162" y="47230"/>
                </a:lnTo>
                <a:lnTo>
                  <a:pt x="17599" y="51181"/>
                </a:lnTo>
                <a:lnTo>
                  <a:pt x="20293" y="49924"/>
                </a:lnTo>
                <a:lnTo>
                  <a:pt x="55847" y="49924"/>
                </a:lnTo>
                <a:lnTo>
                  <a:pt x="55694" y="49677"/>
                </a:lnTo>
                <a:lnTo>
                  <a:pt x="48423" y="43837"/>
                </a:lnTo>
                <a:lnTo>
                  <a:pt x="39149" y="40406"/>
                </a:lnTo>
                <a:lnTo>
                  <a:pt x="43100" y="37712"/>
                </a:lnTo>
                <a:lnTo>
                  <a:pt x="47231" y="33761"/>
                </a:lnTo>
                <a:lnTo>
                  <a:pt x="49924" y="31067"/>
                </a:lnTo>
                <a:lnTo>
                  <a:pt x="54055" y="28374"/>
                </a:lnTo>
                <a:lnTo>
                  <a:pt x="55312" y="25680"/>
                </a:lnTo>
                <a:lnTo>
                  <a:pt x="55312" y="20292"/>
                </a:lnTo>
                <a:lnTo>
                  <a:pt x="53595" y="11970"/>
                </a:lnTo>
                <a:lnTo>
                  <a:pt x="51725" y="9517"/>
                </a:lnTo>
                <a:close/>
              </a:path>
              <a:path w="62229" h="104139">
                <a:moveTo>
                  <a:pt x="31068" y="0"/>
                </a:moveTo>
                <a:lnTo>
                  <a:pt x="22987" y="0"/>
                </a:lnTo>
                <a:lnTo>
                  <a:pt x="14905" y="4130"/>
                </a:lnTo>
                <a:lnTo>
                  <a:pt x="10775" y="8081"/>
                </a:lnTo>
                <a:lnTo>
                  <a:pt x="4130" y="18856"/>
                </a:lnTo>
                <a:lnTo>
                  <a:pt x="6824" y="21549"/>
                </a:lnTo>
                <a:lnTo>
                  <a:pt x="10775" y="16162"/>
                </a:lnTo>
                <a:lnTo>
                  <a:pt x="17599" y="9517"/>
                </a:lnTo>
                <a:lnTo>
                  <a:pt x="51725" y="9517"/>
                </a:lnTo>
                <a:lnTo>
                  <a:pt x="48712" y="5567"/>
                </a:lnTo>
                <a:lnTo>
                  <a:pt x="41069" y="1453"/>
                </a:lnTo>
                <a:lnTo>
                  <a:pt x="31068" y="0"/>
                </a:lnTo>
                <a:close/>
              </a:path>
            </a:pathLst>
          </a:custGeom>
          <a:solidFill>
            <a:srgbClr val="000000"/>
          </a:solidFill>
        </p:spPr>
        <p:txBody>
          <a:bodyPr wrap="square" lIns="0" tIns="0" rIns="0" bIns="0" rtlCol="0"/>
          <a:lstStyle/>
          <a:p>
            <a:endParaRPr/>
          </a:p>
        </p:txBody>
      </p:sp>
      <p:sp>
        <p:nvSpPr>
          <p:cNvPr id="202" name="object 202"/>
          <p:cNvSpPr/>
          <p:nvPr/>
        </p:nvSpPr>
        <p:spPr>
          <a:xfrm>
            <a:off x="8469372" y="3476663"/>
            <a:ext cx="64769" cy="104139"/>
          </a:xfrm>
          <a:custGeom>
            <a:avLst/>
            <a:gdLst/>
            <a:ahLst/>
            <a:cxnLst/>
            <a:rect l="l" t="t" r="r" b="b"/>
            <a:pathLst>
              <a:path w="64770" h="104139">
                <a:moveTo>
                  <a:pt x="62408" y="55311"/>
                </a:moveTo>
                <a:lnTo>
                  <a:pt x="49924" y="55311"/>
                </a:lnTo>
                <a:lnTo>
                  <a:pt x="43703" y="71917"/>
                </a:lnTo>
                <a:lnTo>
                  <a:pt x="33560" y="85122"/>
                </a:lnTo>
                <a:lnTo>
                  <a:pt x="20150" y="94556"/>
                </a:lnTo>
                <a:lnTo>
                  <a:pt x="4130" y="99848"/>
                </a:lnTo>
                <a:lnTo>
                  <a:pt x="4130" y="103799"/>
                </a:lnTo>
                <a:lnTo>
                  <a:pt x="8081" y="103799"/>
                </a:lnTo>
                <a:lnTo>
                  <a:pt x="18856" y="102541"/>
                </a:lnTo>
                <a:lnTo>
                  <a:pt x="26937" y="98411"/>
                </a:lnTo>
                <a:lnTo>
                  <a:pt x="41922" y="89909"/>
                </a:lnTo>
                <a:lnTo>
                  <a:pt x="53875" y="76861"/>
                </a:lnTo>
                <a:lnTo>
                  <a:pt x="61788" y="59773"/>
                </a:lnTo>
                <a:lnTo>
                  <a:pt x="62408" y="55311"/>
                </a:lnTo>
                <a:close/>
              </a:path>
              <a:path w="64770" h="104139">
                <a:moveTo>
                  <a:pt x="33762" y="0"/>
                </a:moveTo>
                <a:lnTo>
                  <a:pt x="19395" y="3179"/>
                </a:lnTo>
                <a:lnTo>
                  <a:pt x="8799" y="11291"/>
                </a:lnTo>
                <a:lnTo>
                  <a:pt x="2244" y="22198"/>
                </a:lnTo>
                <a:lnTo>
                  <a:pt x="0" y="33761"/>
                </a:lnTo>
                <a:lnTo>
                  <a:pt x="2160" y="45740"/>
                </a:lnTo>
                <a:lnTo>
                  <a:pt x="8126" y="55109"/>
                </a:lnTo>
                <a:lnTo>
                  <a:pt x="17122" y="61212"/>
                </a:lnTo>
                <a:lnTo>
                  <a:pt x="28374" y="63392"/>
                </a:lnTo>
                <a:lnTo>
                  <a:pt x="32325" y="63392"/>
                </a:lnTo>
                <a:lnTo>
                  <a:pt x="35019" y="61956"/>
                </a:lnTo>
                <a:lnTo>
                  <a:pt x="37713" y="60699"/>
                </a:lnTo>
                <a:lnTo>
                  <a:pt x="49924" y="55311"/>
                </a:lnTo>
                <a:lnTo>
                  <a:pt x="62408" y="55311"/>
                </a:lnTo>
                <a:lnTo>
                  <a:pt x="62607" y="53874"/>
                </a:lnTo>
                <a:lnTo>
                  <a:pt x="35019" y="53874"/>
                </a:lnTo>
                <a:lnTo>
                  <a:pt x="25969" y="51784"/>
                </a:lnTo>
                <a:lnTo>
                  <a:pt x="19193" y="46175"/>
                </a:lnTo>
                <a:lnTo>
                  <a:pt x="14942" y="38040"/>
                </a:lnTo>
                <a:lnTo>
                  <a:pt x="13468" y="28374"/>
                </a:lnTo>
                <a:lnTo>
                  <a:pt x="14501" y="20767"/>
                </a:lnTo>
                <a:lnTo>
                  <a:pt x="17689" y="13311"/>
                </a:lnTo>
                <a:lnTo>
                  <a:pt x="23166" y="7640"/>
                </a:lnTo>
                <a:lnTo>
                  <a:pt x="31068" y="5387"/>
                </a:lnTo>
                <a:lnTo>
                  <a:pt x="49207" y="5387"/>
                </a:lnTo>
                <a:lnTo>
                  <a:pt x="46543" y="3086"/>
                </a:lnTo>
                <a:lnTo>
                  <a:pt x="33762" y="0"/>
                </a:lnTo>
                <a:close/>
              </a:path>
              <a:path w="64770" h="104139">
                <a:moveTo>
                  <a:pt x="49207" y="5387"/>
                </a:moveTo>
                <a:lnTo>
                  <a:pt x="31068" y="5387"/>
                </a:lnTo>
                <a:lnTo>
                  <a:pt x="40833" y="8768"/>
                </a:lnTo>
                <a:lnTo>
                  <a:pt x="46557" y="17217"/>
                </a:lnTo>
                <a:lnTo>
                  <a:pt x="49251" y="28191"/>
                </a:lnTo>
                <a:lnTo>
                  <a:pt x="49856" y="38040"/>
                </a:lnTo>
                <a:lnTo>
                  <a:pt x="49924" y="49924"/>
                </a:lnTo>
                <a:lnTo>
                  <a:pt x="47231" y="51181"/>
                </a:lnTo>
                <a:lnTo>
                  <a:pt x="41843" y="53874"/>
                </a:lnTo>
                <a:lnTo>
                  <a:pt x="62607" y="53874"/>
                </a:lnTo>
                <a:lnTo>
                  <a:pt x="64651" y="39149"/>
                </a:lnTo>
                <a:lnTo>
                  <a:pt x="62476" y="23940"/>
                </a:lnTo>
                <a:lnTo>
                  <a:pt x="56277" y="11493"/>
                </a:lnTo>
                <a:lnTo>
                  <a:pt x="49207" y="5387"/>
                </a:lnTo>
                <a:close/>
              </a:path>
            </a:pathLst>
          </a:custGeom>
          <a:solidFill>
            <a:srgbClr val="000000"/>
          </a:solidFill>
        </p:spPr>
        <p:txBody>
          <a:bodyPr wrap="square" lIns="0" tIns="0" rIns="0" bIns="0" rtlCol="0"/>
          <a:lstStyle/>
          <a:p>
            <a:endParaRPr/>
          </a:p>
        </p:txBody>
      </p:sp>
      <p:sp>
        <p:nvSpPr>
          <p:cNvPr id="203" name="object 203"/>
          <p:cNvSpPr/>
          <p:nvPr/>
        </p:nvSpPr>
        <p:spPr>
          <a:xfrm>
            <a:off x="8573174" y="3506294"/>
            <a:ext cx="122555" cy="71755"/>
          </a:xfrm>
          <a:custGeom>
            <a:avLst/>
            <a:gdLst/>
            <a:ahLst/>
            <a:cxnLst/>
            <a:rect l="l" t="t" r="r" b="b"/>
            <a:pathLst>
              <a:path w="122554" h="71754">
                <a:moveTo>
                  <a:pt x="25501" y="66086"/>
                </a:moveTo>
                <a:lnTo>
                  <a:pt x="10775" y="66086"/>
                </a:lnTo>
                <a:lnTo>
                  <a:pt x="0" y="67523"/>
                </a:lnTo>
                <a:lnTo>
                  <a:pt x="0" y="71474"/>
                </a:lnTo>
                <a:lnTo>
                  <a:pt x="33582" y="71474"/>
                </a:lnTo>
                <a:lnTo>
                  <a:pt x="33582" y="67523"/>
                </a:lnTo>
                <a:lnTo>
                  <a:pt x="25501" y="66086"/>
                </a:lnTo>
                <a:close/>
              </a:path>
              <a:path w="122554" h="71754">
                <a:moveTo>
                  <a:pt x="70038" y="66086"/>
                </a:moveTo>
                <a:lnTo>
                  <a:pt x="53875" y="66086"/>
                </a:lnTo>
                <a:lnTo>
                  <a:pt x="44357" y="67523"/>
                </a:lnTo>
                <a:lnTo>
                  <a:pt x="44357" y="71474"/>
                </a:lnTo>
                <a:lnTo>
                  <a:pt x="79377" y="71474"/>
                </a:lnTo>
                <a:lnTo>
                  <a:pt x="79377" y="67523"/>
                </a:lnTo>
                <a:lnTo>
                  <a:pt x="70038" y="66086"/>
                </a:lnTo>
                <a:close/>
              </a:path>
              <a:path w="122554" h="71754">
                <a:moveTo>
                  <a:pt x="114396" y="66086"/>
                </a:moveTo>
                <a:lnTo>
                  <a:pt x="98233" y="66086"/>
                </a:lnTo>
                <a:lnTo>
                  <a:pt x="88895" y="67523"/>
                </a:lnTo>
                <a:lnTo>
                  <a:pt x="88895" y="71474"/>
                </a:lnTo>
                <a:lnTo>
                  <a:pt x="122477" y="71474"/>
                </a:lnTo>
                <a:lnTo>
                  <a:pt x="122477" y="67523"/>
                </a:lnTo>
                <a:lnTo>
                  <a:pt x="114396" y="66086"/>
                </a:lnTo>
                <a:close/>
              </a:path>
              <a:path w="122554" h="71754">
                <a:moveTo>
                  <a:pt x="24244" y="0"/>
                </a:moveTo>
                <a:lnTo>
                  <a:pt x="17419" y="2693"/>
                </a:lnTo>
                <a:lnTo>
                  <a:pt x="9338" y="4130"/>
                </a:lnTo>
                <a:lnTo>
                  <a:pt x="2693" y="5387"/>
                </a:lnTo>
                <a:lnTo>
                  <a:pt x="2693" y="9517"/>
                </a:lnTo>
                <a:lnTo>
                  <a:pt x="10775" y="10774"/>
                </a:lnTo>
                <a:lnTo>
                  <a:pt x="12032" y="12211"/>
                </a:lnTo>
                <a:lnTo>
                  <a:pt x="12032" y="66086"/>
                </a:lnTo>
                <a:lnTo>
                  <a:pt x="24244" y="66086"/>
                </a:lnTo>
                <a:lnTo>
                  <a:pt x="24244" y="17599"/>
                </a:lnTo>
                <a:lnTo>
                  <a:pt x="29631" y="13468"/>
                </a:lnTo>
                <a:lnTo>
                  <a:pt x="31345" y="12211"/>
                </a:lnTo>
                <a:lnTo>
                  <a:pt x="24244" y="12211"/>
                </a:lnTo>
                <a:lnTo>
                  <a:pt x="24244" y="0"/>
                </a:lnTo>
                <a:close/>
              </a:path>
              <a:path w="122554" h="71754">
                <a:moveTo>
                  <a:pt x="65325" y="9517"/>
                </a:moveTo>
                <a:lnTo>
                  <a:pt x="51182" y="9517"/>
                </a:lnTo>
                <a:lnTo>
                  <a:pt x="55132" y="16162"/>
                </a:lnTo>
                <a:lnTo>
                  <a:pt x="55132" y="66086"/>
                </a:lnTo>
                <a:lnTo>
                  <a:pt x="68601" y="66086"/>
                </a:lnTo>
                <a:lnTo>
                  <a:pt x="68601" y="17599"/>
                </a:lnTo>
                <a:lnTo>
                  <a:pt x="72732" y="13468"/>
                </a:lnTo>
                <a:lnTo>
                  <a:pt x="67344" y="13468"/>
                </a:lnTo>
                <a:lnTo>
                  <a:pt x="65325" y="9517"/>
                </a:lnTo>
                <a:close/>
              </a:path>
              <a:path w="122554" h="71754">
                <a:moveTo>
                  <a:pt x="109449" y="9517"/>
                </a:moveTo>
                <a:lnTo>
                  <a:pt x="95539" y="9517"/>
                </a:lnTo>
                <a:lnTo>
                  <a:pt x="99670" y="16162"/>
                </a:lnTo>
                <a:lnTo>
                  <a:pt x="99670" y="66086"/>
                </a:lnTo>
                <a:lnTo>
                  <a:pt x="113139" y="66086"/>
                </a:lnTo>
                <a:lnTo>
                  <a:pt x="113139" y="24243"/>
                </a:lnTo>
                <a:lnTo>
                  <a:pt x="111685" y="13637"/>
                </a:lnTo>
                <a:lnTo>
                  <a:pt x="109449" y="9517"/>
                </a:lnTo>
                <a:close/>
              </a:path>
              <a:path w="122554" h="71754">
                <a:moveTo>
                  <a:pt x="92846" y="0"/>
                </a:moveTo>
                <a:lnTo>
                  <a:pt x="87458" y="0"/>
                </a:lnTo>
                <a:lnTo>
                  <a:pt x="83507" y="1436"/>
                </a:lnTo>
                <a:lnTo>
                  <a:pt x="80813" y="4130"/>
                </a:lnTo>
                <a:lnTo>
                  <a:pt x="76683" y="6824"/>
                </a:lnTo>
                <a:lnTo>
                  <a:pt x="71295" y="9517"/>
                </a:lnTo>
                <a:lnTo>
                  <a:pt x="67344" y="13468"/>
                </a:lnTo>
                <a:lnTo>
                  <a:pt x="72732" y="13468"/>
                </a:lnTo>
                <a:lnTo>
                  <a:pt x="73989" y="12211"/>
                </a:lnTo>
                <a:lnTo>
                  <a:pt x="80813" y="9517"/>
                </a:lnTo>
                <a:lnTo>
                  <a:pt x="109449" y="9517"/>
                </a:lnTo>
                <a:lnTo>
                  <a:pt x="107572" y="6060"/>
                </a:lnTo>
                <a:lnTo>
                  <a:pt x="101168" y="1515"/>
                </a:lnTo>
                <a:lnTo>
                  <a:pt x="92846" y="0"/>
                </a:lnTo>
                <a:close/>
              </a:path>
              <a:path w="122554" h="71754">
                <a:moveTo>
                  <a:pt x="56569" y="0"/>
                </a:moveTo>
                <a:lnTo>
                  <a:pt x="44357" y="0"/>
                </a:lnTo>
                <a:lnTo>
                  <a:pt x="40406" y="1436"/>
                </a:lnTo>
                <a:lnTo>
                  <a:pt x="36276" y="4130"/>
                </a:lnTo>
                <a:lnTo>
                  <a:pt x="30888" y="6824"/>
                </a:lnTo>
                <a:lnTo>
                  <a:pt x="28195" y="9517"/>
                </a:lnTo>
                <a:lnTo>
                  <a:pt x="24244" y="12211"/>
                </a:lnTo>
                <a:lnTo>
                  <a:pt x="31345" y="12211"/>
                </a:lnTo>
                <a:lnTo>
                  <a:pt x="35019" y="9517"/>
                </a:lnTo>
                <a:lnTo>
                  <a:pt x="65325" y="9517"/>
                </a:lnTo>
                <a:lnTo>
                  <a:pt x="63214" y="5387"/>
                </a:lnTo>
                <a:lnTo>
                  <a:pt x="56569" y="0"/>
                </a:lnTo>
                <a:close/>
              </a:path>
            </a:pathLst>
          </a:custGeom>
          <a:solidFill>
            <a:srgbClr val="000000"/>
          </a:solidFill>
        </p:spPr>
        <p:txBody>
          <a:bodyPr wrap="square" lIns="0" tIns="0" rIns="0" bIns="0" rtlCol="0"/>
          <a:lstStyle/>
          <a:p>
            <a:endParaRPr/>
          </a:p>
        </p:txBody>
      </p:sp>
      <p:sp>
        <p:nvSpPr>
          <p:cNvPr id="204" name="object 204"/>
          <p:cNvSpPr/>
          <p:nvPr/>
        </p:nvSpPr>
        <p:spPr>
          <a:xfrm>
            <a:off x="8705168" y="3506293"/>
            <a:ext cx="70485" cy="74295"/>
          </a:xfrm>
          <a:custGeom>
            <a:avLst/>
            <a:gdLst/>
            <a:ahLst/>
            <a:cxnLst/>
            <a:rect l="l" t="t" r="r" b="b"/>
            <a:pathLst>
              <a:path w="70484" h="74295">
                <a:moveTo>
                  <a:pt x="36276" y="0"/>
                </a:moveTo>
                <a:lnTo>
                  <a:pt x="24395" y="2306"/>
                </a:lnTo>
                <a:lnTo>
                  <a:pt x="12615" y="9293"/>
                </a:lnTo>
                <a:lnTo>
                  <a:pt x="3597" y="21061"/>
                </a:lnTo>
                <a:lnTo>
                  <a:pt x="0" y="37712"/>
                </a:lnTo>
                <a:lnTo>
                  <a:pt x="2441" y="51363"/>
                </a:lnTo>
                <a:lnTo>
                  <a:pt x="9428" y="63011"/>
                </a:lnTo>
                <a:lnTo>
                  <a:pt x="20455" y="71123"/>
                </a:lnTo>
                <a:lnTo>
                  <a:pt x="35019" y="74167"/>
                </a:lnTo>
                <a:lnTo>
                  <a:pt x="47309" y="71838"/>
                </a:lnTo>
                <a:lnTo>
                  <a:pt x="52139" y="68780"/>
                </a:lnTo>
                <a:lnTo>
                  <a:pt x="37713" y="68780"/>
                </a:lnTo>
                <a:lnTo>
                  <a:pt x="28439" y="66137"/>
                </a:lnTo>
                <a:lnTo>
                  <a:pt x="21168" y="58813"/>
                </a:lnTo>
                <a:lnTo>
                  <a:pt x="16423" y="47718"/>
                </a:lnTo>
                <a:lnTo>
                  <a:pt x="14726" y="33761"/>
                </a:lnTo>
                <a:lnTo>
                  <a:pt x="16359" y="21373"/>
                </a:lnTo>
                <a:lnTo>
                  <a:pt x="20652" y="12503"/>
                </a:lnTo>
                <a:lnTo>
                  <a:pt x="26696" y="7169"/>
                </a:lnTo>
                <a:lnTo>
                  <a:pt x="33582" y="5387"/>
                </a:lnTo>
                <a:lnTo>
                  <a:pt x="53120" y="5387"/>
                </a:lnTo>
                <a:lnTo>
                  <a:pt x="49506" y="2820"/>
                </a:lnTo>
                <a:lnTo>
                  <a:pt x="36276" y="0"/>
                </a:lnTo>
                <a:close/>
              </a:path>
              <a:path w="70484" h="74295">
                <a:moveTo>
                  <a:pt x="53120" y="5387"/>
                </a:moveTo>
                <a:lnTo>
                  <a:pt x="33582" y="5387"/>
                </a:lnTo>
                <a:lnTo>
                  <a:pt x="43238" y="8011"/>
                </a:lnTo>
                <a:lnTo>
                  <a:pt x="49947" y="15197"/>
                </a:lnTo>
                <a:lnTo>
                  <a:pt x="53861" y="25918"/>
                </a:lnTo>
                <a:lnTo>
                  <a:pt x="55132" y="39149"/>
                </a:lnTo>
                <a:lnTo>
                  <a:pt x="53724" y="52870"/>
                </a:lnTo>
                <a:lnTo>
                  <a:pt x="49924" y="62045"/>
                </a:lnTo>
                <a:lnTo>
                  <a:pt x="44374" y="67180"/>
                </a:lnTo>
                <a:lnTo>
                  <a:pt x="37713" y="68780"/>
                </a:lnTo>
                <a:lnTo>
                  <a:pt x="52139" y="68780"/>
                </a:lnTo>
                <a:lnTo>
                  <a:pt x="58590" y="64694"/>
                </a:lnTo>
                <a:lnTo>
                  <a:pt x="66839" y="52499"/>
                </a:lnTo>
                <a:lnTo>
                  <a:pt x="70038" y="35018"/>
                </a:lnTo>
                <a:lnTo>
                  <a:pt x="67414" y="21592"/>
                </a:lnTo>
                <a:lnTo>
                  <a:pt x="60228" y="10438"/>
                </a:lnTo>
                <a:lnTo>
                  <a:pt x="53120" y="5387"/>
                </a:lnTo>
                <a:close/>
              </a:path>
            </a:pathLst>
          </a:custGeom>
          <a:solidFill>
            <a:srgbClr val="000000"/>
          </a:solidFill>
        </p:spPr>
        <p:txBody>
          <a:bodyPr wrap="square" lIns="0" tIns="0" rIns="0" bIns="0" rtlCol="0"/>
          <a:lstStyle/>
          <a:p>
            <a:endParaRPr/>
          </a:p>
        </p:txBody>
      </p:sp>
      <p:sp>
        <p:nvSpPr>
          <p:cNvPr id="205" name="object 205"/>
          <p:cNvSpPr/>
          <p:nvPr/>
        </p:nvSpPr>
        <p:spPr>
          <a:xfrm>
            <a:off x="2205946" y="3713891"/>
            <a:ext cx="66675" cy="104139"/>
          </a:xfrm>
          <a:custGeom>
            <a:avLst/>
            <a:gdLst/>
            <a:ahLst/>
            <a:cxnLst/>
            <a:rect l="l" t="t" r="r" b="b"/>
            <a:pathLst>
              <a:path w="66675" h="104139">
                <a:moveTo>
                  <a:pt x="61957" y="0"/>
                </a:moveTo>
                <a:lnTo>
                  <a:pt x="14322" y="23906"/>
                </a:lnTo>
                <a:lnTo>
                  <a:pt x="0" y="64649"/>
                </a:lnTo>
                <a:lnTo>
                  <a:pt x="2601" y="80966"/>
                </a:lnTo>
                <a:lnTo>
                  <a:pt x="9630" y="93226"/>
                </a:lnTo>
                <a:lnTo>
                  <a:pt x="19925" y="100939"/>
                </a:lnTo>
                <a:lnTo>
                  <a:pt x="32325" y="103619"/>
                </a:lnTo>
                <a:lnTo>
                  <a:pt x="46162" y="101001"/>
                </a:lnTo>
                <a:lnTo>
                  <a:pt x="48112" y="99668"/>
                </a:lnTo>
                <a:lnTo>
                  <a:pt x="35019" y="99668"/>
                </a:lnTo>
                <a:lnTo>
                  <a:pt x="26800" y="97025"/>
                </a:lnTo>
                <a:lnTo>
                  <a:pt x="20450" y="89701"/>
                </a:lnTo>
                <a:lnTo>
                  <a:pt x="16356" y="78606"/>
                </a:lnTo>
                <a:lnTo>
                  <a:pt x="14997" y="65533"/>
                </a:lnTo>
                <a:lnTo>
                  <a:pt x="14905" y="52438"/>
                </a:lnTo>
                <a:lnTo>
                  <a:pt x="18856" y="49744"/>
                </a:lnTo>
                <a:lnTo>
                  <a:pt x="24244" y="48487"/>
                </a:lnTo>
                <a:lnTo>
                  <a:pt x="58298" y="48487"/>
                </a:lnTo>
                <a:lnTo>
                  <a:pt x="57804" y="47724"/>
                </a:lnTo>
                <a:lnTo>
                  <a:pt x="56818" y="47050"/>
                </a:lnTo>
                <a:lnTo>
                  <a:pt x="16162" y="47050"/>
                </a:lnTo>
                <a:lnTo>
                  <a:pt x="21550" y="32846"/>
                </a:lnTo>
                <a:lnTo>
                  <a:pt x="28958" y="22313"/>
                </a:lnTo>
                <a:lnTo>
                  <a:pt x="37376" y="15079"/>
                </a:lnTo>
                <a:lnTo>
                  <a:pt x="45794" y="10774"/>
                </a:lnTo>
                <a:lnTo>
                  <a:pt x="51182" y="6644"/>
                </a:lnTo>
                <a:lnTo>
                  <a:pt x="58006" y="5387"/>
                </a:lnTo>
                <a:lnTo>
                  <a:pt x="63393" y="3950"/>
                </a:lnTo>
                <a:lnTo>
                  <a:pt x="61957" y="0"/>
                </a:lnTo>
                <a:close/>
              </a:path>
              <a:path w="66675" h="104139">
                <a:moveTo>
                  <a:pt x="58298" y="48487"/>
                </a:moveTo>
                <a:lnTo>
                  <a:pt x="31068" y="48487"/>
                </a:lnTo>
                <a:lnTo>
                  <a:pt x="40648" y="50802"/>
                </a:lnTo>
                <a:lnTo>
                  <a:pt x="47365" y="56905"/>
                </a:lnTo>
                <a:lnTo>
                  <a:pt x="51322" y="65533"/>
                </a:lnTo>
                <a:lnTo>
                  <a:pt x="52618" y="75424"/>
                </a:lnTo>
                <a:lnTo>
                  <a:pt x="51762" y="83758"/>
                </a:lnTo>
                <a:lnTo>
                  <a:pt x="48869" y="91587"/>
                </a:lnTo>
                <a:lnTo>
                  <a:pt x="43451" y="97395"/>
                </a:lnTo>
                <a:lnTo>
                  <a:pt x="35019" y="99668"/>
                </a:lnTo>
                <a:lnTo>
                  <a:pt x="48112" y="99668"/>
                </a:lnTo>
                <a:lnTo>
                  <a:pt x="56816" y="93719"/>
                </a:lnTo>
                <a:lnTo>
                  <a:pt x="63666" y="82633"/>
                </a:lnTo>
                <a:lnTo>
                  <a:pt x="66087" y="68600"/>
                </a:lnTo>
                <a:lnTo>
                  <a:pt x="63907" y="57152"/>
                </a:lnTo>
                <a:lnTo>
                  <a:pt x="58298" y="48487"/>
                </a:lnTo>
                <a:close/>
              </a:path>
              <a:path w="66675" h="104139">
                <a:moveTo>
                  <a:pt x="36456" y="38969"/>
                </a:moveTo>
                <a:lnTo>
                  <a:pt x="33762" y="38969"/>
                </a:lnTo>
                <a:lnTo>
                  <a:pt x="31068" y="40406"/>
                </a:lnTo>
                <a:lnTo>
                  <a:pt x="26937" y="41663"/>
                </a:lnTo>
                <a:lnTo>
                  <a:pt x="16162" y="47050"/>
                </a:lnTo>
                <a:lnTo>
                  <a:pt x="56818" y="47050"/>
                </a:lnTo>
                <a:lnTo>
                  <a:pt x="48434" y="41326"/>
                </a:lnTo>
                <a:lnTo>
                  <a:pt x="36456" y="38969"/>
                </a:lnTo>
                <a:close/>
              </a:path>
            </a:pathLst>
          </a:custGeom>
          <a:solidFill>
            <a:srgbClr val="000000"/>
          </a:solidFill>
        </p:spPr>
        <p:txBody>
          <a:bodyPr wrap="square" lIns="0" tIns="0" rIns="0" bIns="0" rtlCol="0"/>
          <a:lstStyle/>
          <a:p>
            <a:endParaRPr/>
          </a:p>
        </p:txBody>
      </p:sp>
      <p:sp>
        <p:nvSpPr>
          <p:cNvPr id="206" name="object 206"/>
          <p:cNvSpPr/>
          <p:nvPr/>
        </p:nvSpPr>
        <p:spPr>
          <a:xfrm>
            <a:off x="2282806" y="3713891"/>
            <a:ext cx="60960" cy="104139"/>
          </a:xfrm>
          <a:custGeom>
            <a:avLst/>
            <a:gdLst/>
            <a:ahLst/>
            <a:cxnLst/>
            <a:rect l="l" t="t" r="r" b="b"/>
            <a:pathLst>
              <a:path w="60960" h="104139">
                <a:moveTo>
                  <a:pt x="5387" y="86199"/>
                </a:moveTo>
                <a:lnTo>
                  <a:pt x="3950" y="87456"/>
                </a:lnTo>
                <a:lnTo>
                  <a:pt x="2693" y="87456"/>
                </a:lnTo>
                <a:lnTo>
                  <a:pt x="1257" y="88893"/>
                </a:lnTo>
                <a:lnTo>
                  <a:pt x="0" y="91587"/>
                </a:lnTo>
                <a:lnTo>
                  <a:pt x="0" y="96974"/>
                </a:lnTo>
                <a:lnTo>
                  <a:pt x="2693" y="98231"/>
                </a:lnTo>
                <a:lnTo>
                  <a:pt x="3950" y="100925"/>
                </a:lnTo>
                <a:lnTo>
                  <a:pt x="10775" y="103619"/>
                </a:lnTo>
                <a:lnTo>
                  <a:pt x="18856" y="103619"/>
                </a:lnTo>
                <a:lnTo>
                  <a:pt x="29912" y="101514"/>
                </a:lnTo>
                <a:lnTo>
                  <a:pt x="42330" y="95538"/>
                </a:lnTo>
                <a:lnTo>
                  <a:pt x="17419" y="95538"/>
                </a:lnTo>
                <a:lnTo>
                  <a:pt x="10775" y="91587"/>
                </a:lnTo>
                <a:lnTo>
                  <a:pt x="5387" y="86199"/>
                </a:lnTo>
                <a:close/>
              </a:path>
              <a:path w="60960" h="104139">
                <a:moveTo>
                  <a:pt x="53368" y="49744"/>
                </a:moveTo>
                <a:lnTo>
                  <a:pt x="25501" y="49744"/>
                </a:lnTo>
                <a:lnTo>
                  <a:pt x="32883" y="51040"/>
                </a:lnTo>
                <a:lnTo>
                  <a:pt x="39845" y="54997"/>
                </a:lnTo>
                <a:lnTo>
                  <a:pt x="45022" y="61714"/>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952"/>
                </a:lnTo>
                <a:lnTo>
                  <a:pt x="54639" y="50754"/>
                </a:lnTo>
                <a:lnTo>
                  <a:pt x="53368" y="49744"/>
                </a:lnTo>
                <a:close/>
              </a:path>
              <a:path w="60960" h="104139">
                <a:moveTo>
                  <a:pt x="49614" y="9338"/>
                </a:moveTo>
                <a:lnTo>
                  <a:pt x="33582" y="9338"/>
                </a:lnTo>
                <a:lnTo>
                  <a:pt x="40406" y="14725"/>
                </a:lnTo>
                <a:lnTo>
                  <a:pt x="40406" y="25500"/>
                </a:lnTo>
                <a:lnTo>
                  <a:pt x="38490" y="33486"/>
                </a:lnTo>
                <a:lnTo>
                  <a:pt x="33156" y="39553"/>
                </a:lnTo>
                <a:lnTo>
                  <a:pt x="25027" y="44340"/>
                </a:lnTo>
                <a:lnTo>
                  <a:pt x="14726" y="48487"/>
                </a:lnTo>
                <a:lnTo>
                  <a:pt x="16162" y="52438"/>
                </a:lnTo>
                <a:lnTo>
                  <a:pt x="18856" y="51181"/>
                </a:lnTo>
                <a:lnTo>
                  <a:pt x="22807" y="49744"/>
                </a:lnTo>
                <a:lnTo>
                  <a:pt x="53368" y="49744"/>
                </a:lnTo>
                <a:lnTo>
                  <a:pt x="47489" y="45072"/>
                </a:lnTo>
                <a:lnTo>
                  <a:pt x="37713" y="41663"/>
                </a:lnTo>
                <a:lnTo>
                  <a:pt x="43100" y="37712"/>
                </a:lnTo>
                <a:lnTo>
                  <a:pt x="47051" y="35018"/>
                </a:lnTo>
                <a:lnTo>
                  <a:pt x="52439" y="29631"/>
                </a:lnTo>
                <a:lnTo>
                  <a:pt x="53875" y="25500"/>
                </a:lnTo>
                <a:lnTo>
                  <a:pt x="53875" y="21549"/>
                </a:lnTo>
                <a:lnTo>
                  <a:pt x="52178" y="13030"/>
                </a:lnTo>
                <a:lnTo>
                  <a:pt x="49614" y="9338"/>
                </a:lnTo>
                <a:close/>
              </a:path>
              <a:path w="60960" h="104139">
                <a:moveTo>
                  <a:pt x="30888" y="0"/>
                </a:moveTo>
                <a:lnTo>
                  <a:pt x="21550" y="0"/>
                </a:lnTo>
                <a:lnTo>
                  <a:pt x="14726" y="3950"/>
                </a:lnTo>
                <a:lnTo>
                  <a:pt x="9338" y="9338"/>
                </a:lnTo>
                <a:lnTo>
                  <a:pt x="2693" y="20113"/>
                </a:lnTo>
                <a:lnTo>
                  <a:pt x="6644" y="22807"/>
                </a:lnTo>
                <a:lnTo>
                  <a:pt x="9338" y="17419"/>
                </a:lnTo>
                <a:lnTo>
                  <a:pt x="16162" y="9338"/>
                </a:lnTo>
                <a:lnTo>
                  <a:pt x="49614" y="9338"/>
                </a:lnTo>
                <a:lnTo>
                  <a:pt x="47433" y="6195"/>
                </a:lnTo>
                <a:lnTo>
                  <a:pt x="40162" y="1649"/>
                </a:lnTo>
                <a:lnTo>
                  <a:pt x="30888" y="0"/>
                </a:lnTo>
                <a:close/>
              </a:path>
            </a:pathLst>
          </a:custGeom>
          <a:solidFill>
            <a:srgbClr val="000000"/>
          </a:solidFill>
        </p:spPr>
        <p:txBody>
          <a:bodyPr wrap="square" lIns="0" tIns="0" rIns="0" bIns="0" rtlCol="0"/>
          <a:lstStyle/>
          <a:p>
            <a:endParaRPr/>
          </a:p>
        </p:txBody>
      </p:sp>
      <p:sp>
        <p:nvSpPr>
          <p:cNvPr id="207" name="object 207"/>
          <p:cNvSpPr/>
          <p:nvPr/>
        </p:nvSpPr>
        <p:spPr>
          <a:xfrm>
            <a:off x="2398640" y="3703117"/>
            <a:ext cx="36830" cy="140335"/>
          </a:xfrm>
          <a:custGeom>
            <a:avLst/>
            <a:gdLst/>
            <a:ahLst/>
            <a:cxnLst/>
            <a:rect l="l" t="t" r="r" b="b"/>
            <a:pathLst>
              <a:path w="36830" h="140335">
                <a:moveTo>
                  <a:pt x="33762" y="0"/>
                </a:moveTo>
                <a:lnTo>
                  <a:pt x="18258" y="12988"/>
                </a:lnTo>
                <a:lnTo>
                  <a:pt x="7789" y="29429"/>
                </a:lnTo>
                <a:lnTo>
                  <a:pt x="1866" y="48664"/>
                </a:lnTo>
                <a:lnTo>
                  <a:pt x="0" y="70037"/>
                </a:lnTo>
                <a:lnTo>
                  <a:pt x="1866" y="90779"/>
                </a:lnTo>
                <a:lnTo>
                  <a:pt x="7789" y="110039"/>
                </a:lnTo>
                <a:lnTo>
                  <a:pt x="18258" y="126808"/>
                </a:lnTo>
                <a:lnTo>
                  <a:pt x="33762" y="140074"/>
                </a:lnTo>
                <a:lnTo>
                  <a:pt x="36456" y="137381"/>
                </a:lnTo>
                <a:lnTo>
                  <a:pt x="25624" y="124964"/>
                </a:lnTo>
                <a:lnTo>
                  <a:pt x="17554" y="108759"/>
                </a:lnTo>
                <a:lnTo>
                  <a:pt x="12514" y="90030"/>
                </a:lnTo>
                <a:lnTo>
                  <a:pt x="10775" y="70037"/>
                </a:lnTo>
                <a:lnTo>
                  <a:pt x="12514" y="49438"/>
                </a:lnTo>
                <a:lnTo>
                  <a:pt x="17554" y="30776"/>
                </a:lnTo>
                <a:lnTo>
                  <a:pt x="25624" y="14908"/>
                </a:lnTo>
                <a:lnTo>
                  <a:pt x="36456" y="2693"/>
                </a:lnTo>
                <a:lnTo>
                  <a:pt x="33762" y="0"/>
                </a:lnTo>
                <a:close/>
              </a:path>
            </a:pathLst>
          </a:custGeom>
          <a:solidFill>
            <a:srgbClr val="000000"/>
          </a:solidFill>
        </p:spPr>
        <p:txBody>
          <a:bodyPr wrap="square" lIns="0" tIns="0" rIns="0" bIns="0" rtlCol="0"/>
          <a:lstStyle/>
          <a:p>
            <a:endParaRPr/>
          </a:p>
        </p:txBody>
      </p:sp>
      <p:sp>
        <p:nvSpPr>
          <p:cNvPr id="208" name="object 208"/>
          <p:cNvSpPr/>
          <p:nvPr/>
        </p:nvSpPr>
        <p:spPr>
          <a:xfrm>
            <a:off x="2449823" y="3713891"/>
            <a:ext cx="66675" cy="104139"/>
          </a:xfrm>
          <a:custGeom>
            <a:avLst/>
            <a:gdLst/>
            <a:ahLst/>
            <a:cxnLst/>
            <a:rect l="l" t="t" r="r" b="b"/>
            <a:pathLst>
              <a:path w="66675" h="104139">
                <a:moveTo>
                  <a:pt x="61957" y="0"/>
                </a:moveTo>
                <a:lnTo>
                  <a:pt x="55312" y="1257"/>
                </a:lnTo>
                <a:lnTo>
                  <a:pt x="47231" y="2693"/>
                </a:lnTo>
                <a:lnTo>
                  <a:pt x="40406" y="5387"/>
                </a:lnTo>
                <a:lnTo>
                  <a:pt x="27274" y="11995"/>
                </a:lnTo>
                <a:lnTo>
                  <a:pt x="14142" y="23906"/>
                </a:lnTo>
                <a:lnTo>
                  <a:pt x="4068" y="41326"/>
                </a:lnTo>
                <a:lnTo>
                  <a:pt x="0" y="64649"/>
                </a:lnTo>
                <a:lnTo>
                  <a:pt x="2601" y="80966"/>
                </a:lnTo>
                <a:lnTo>
                  <a:pt x="9630" y="93226"/>
                </a:lnTo>
                <a:lnTo>
                  <a:pt x="19925" y="100939"/>
                </a:lnTo>
                <a:lnTo>
                  <a:pt x="32325" y="103619"/>
                </a:lnTo>
                <a:lnTo>
                  <a:pt x="45555" y="101001"/>
                </a:lnTo>
                <a:lnTo>
                  <a:pt x="47518" y="99668"/>
                </a:lnTo>
                <a:lnTo>
                  <a:pt x="35019" y="99668"/>
                </a:lnTo>
                <a:lnTo>
                  <a:pt x="26575" y="97025"/>
                </a:lnTo>
                <a:lnTo>
                  <a:pt x="19732" y="89701"/>
                </a:lnTo>
                <a:lnTo>
                  <a:pt x="15144" y="78606"/>
                </a:lnTo>
                <a:lnTo>
                  <a:pt x="13575" y="65533"/>
                </a:lnTo>
                <a:lnTo>
                  <a:pt x="13468" y="55131"/>
                </a:lnTo>
                <a:lnTo>
                  <a:pt x="14905" y="52438"/>
                </a:lnTo>
                <a:lnTo>
                  <a:pt x="18856" y="49744"/>
                </a:lnTo>
                <a:lnTo>
                  <a:pt x="24244" y="48487"/>
                </a:lnTo>
                <a:lnTo>
                  <a:pt x="58298" y="48487"/>
                </a:lnTo>
                <a:lnTo>
                  <a:pt x="57804" y="47724"/>
                </a:lnTo>
                <a:lnTo>
                  <a:pt x="56818" y="47050"/>
                </a:lnTo>
                <a:lnTo>
                  <a:pt x="16162" y="47050"/>
                </a:lnTo>
                <a:lnTo>
                  <a:pt x="21000" y="32846"/>
                </a:lnTo>
                <a:lnTo>
                  <a:pt x="28329" y="22313"/>
                </a:lnTo>
                <a:lnTo>
                  <a:pt x="36669" y="15079"/>
                </a:lnTo>
                <a:lnTo>
                  <a:pt x="44537" y="10774"/>
                </a:lnTo>
                <a:lnTo>
                  <a:pt x="51182" y="6644"/>
                </a:lnTo>
                <a:lnTo>
                  <a:pt x="56569" y="5387"/>
                </a:lnTo>
                <a:lnTo>
                  <a:pt x="61957" y="3950"/>
                </a:lnTo>
                <a:lnTo>
                  <a:pt x="61957" y="0"/>
                </a:lnTo>
                <a:close/>
              </a:path>
              <a:path w="66675" h="104139">
                <a:moveTo>
                  <a:pt x="58298" y="48487"/>
                </a:moveTo>
                <a:lnTo>
                  <a:pt x="29631" y="48487"/>
                </a:lnTo>
                <a:lnTo>
                  <a:pt x="39287" y="50802"/>
                </a:lnTo>
                <a:lnTo>
                  <a:pt x="45996" y="56905"/>
                </a:lnTo>
                <a:lnTo>
                  <a:pt x="49910" y="65533"/>
                </a:lnTo>
                <a:lnTo>
                  <a:pt x="51182" y="75424"/>
                </a:lnTo>
                <a:lnTo>
                  <a:pt x="50550" y="83758"/>
                </a:lnTo>
                <a:lnTo>
                  <a:pt x="48151" y="91587"/>
                </a:lnTo>
                <a:lnTo>
                  <a:pt x="43226" y="97395"/>
                </a:lnTo>
                <a:lnTo>
                  <a:pt x="35019" y="99668"/>
                </a:lnTo>
                <a:lnTo>
                  <a:pt x="47518" y="99668"/>
                </a:lnTo>
                <a:lnTo>
                  <a:pt x="56277" y="93719"/>
                </a:lnTo>
                <a:lnTo>
                  <a:pt x="63464" y="82633"/>
                </a:lnTo>
                <a:lnTo>
                  <a:pt x="66087" y="68600"/>
                </a:lnTo>
                <a:lnTo>
                  <a:pt x="63907" y="57152"/>
                </a:lnTo>
                <a:lnTo>
                  <a:pt x="58298" y="48487"/>
                </a:lnTo>
                <a:close/>
              </a:path>
              <a:path w="66675" h="104139">
                <a:moveTo>
                  <a:pt x="36456" y="38969"/>
                </a:moveTo>
                <a:lnTo>
                  <a:pt x="33762" y="38969"/>
                </a:lnTo>
                <a:lnTo>
                  <a:pt x="29631" y="40406"/>
                </a:lnTo>
                <a:lnTo>
                  <a:pt x="26937" y="41663"/>
                </a:lnTo>
                <a:lnTo>
                  <a:pt x="16162" y="47050"/>
                </a:lnTo>
                <a:lnTo>
                  <a:pt x="56818" y="47050"/>
                </a:lnTo>
                <a:lnTo>
                  <a:pt x="48434" y="41326"/>
                </a:lnTo>
                <a:lnTo>
                  <a:pt x="36456" y="38969"/>
                </a:lnTo>
                <a:close/>
              </a:path>
            </a:pathLst>
          </a:custGeom>
          <a:solidFill>
            <a:srgbClr val="000000"/>
          </a:solidFill>
        </p:spPr>
        <p:txBody>
          <a:bodyPr wrap="square" lIns="0" tIns="0" rIns="0" bIns="0" rtlCol="0"/>
          <a:lstStyle/>
          <a:p>
            <a:endParaRPr/>
          </a:p>
        </p:txBody>
      </p:sp>
      <p:sp>
        <p:nvSpPr>
          <p:cNvPr id="209" name="object 209"/>
          <p:cNvSpPr/>
          <p:nvPr/>
        </p:nvSpPr>
        <p:spPr>
          <a:xfrm>
            <a:off x="2530637" y="3713891"/>
            <a:ext cx="64769" cy="104139"/>
          </a:xfrm>
          <a:custGeom>
            <a:avLst/>
            <a:gdLst/>
            <a:ahLst/>
            <a:cxnLst/>
            <a:rect l="l" t="t" r="r" b="b"/>
            <a:pathLst>
              <a:path w="64769" h="104139">
                <a:moveTo>
                  <a:pt x="32325" y="0"/>
                </a:moveTo>
                <a:lnTo>
                  <a:pt x="17046" y="4986"/>
                </a:lnTo>
                <a:lnTo>
                  <a:pt x="7071" y="17666"/>
                </a:lnTo>
                <a:lnTo>
                  <a:pt x="1641" y="34623"/>
                </a:lnTo>
                <a:lnTo>
                  <a:pt x="0" y="52438"/>
                </a:lnTo>
                <a:lnTo>
                  <a:pt x="1641" y="71269"/>
                </a:lnTo>
                <a:lnTo>
                  <a:pt x="7071" y="87658"/>
                </a:lnTo>
                <a:lnTo>
                  <a:pt x="17046" y="99233"/>
                </a:lnTo>
                <a:lnTo>
                  <a:pt x="32325" y="103619"/>
                </a:lnTo>
                <a:lnTo>
                  <a:pt x="44994" y="99668"/>
                </a:lnTo>
                <a:lnTo>
                  <a:pt x="32325" y="99668"/>
                </a:lnTo>
                <a:lnTo>
                  <a:pt x="23921" y="95521"/>
                </a:lnTo>
                <a:lnTo>
                  <a:pt x="18564" y="84673"/>
                </a:lnTo>
                <a:lnTo>
                  <a:pt x="15733" y="69515"/>
                </a:lnTo>
                <a:lnTo>
                  <a:pt x="14905" y="52438"/>
                </a:lnTo>
                <a:lnTo>
                  <a:pt x="15556" y="35464"/>
                </a:lnTo>
                <a:lnTo>
                  <a:pt x="18093" y="20360"/>
                </a:lnTo>
                <a:lnTo>
                  <a:pt x="23391" y="9531"/>
                </a:lnTo>
                <a:lnTo>
                  <a:pt x="32325" y="5387"/>
                </a:lnTo>
                <a:lnTo>
                  <a:pt x="48091" y="5387"/>
                </a:lnTo>
                <a:lnTo>
                  <a:pt x="47604" y="4784"/>
                </a:lnTo>
                <a:lnTo>
                  <a:pt x="32325" y="0"/>
                </a:lnTo>
                <a:close/>
              </a:path>
              <a:path w="64769" h="104139">
                <a:moveTo>
                  <a:pt x="48091" y="5387"/>
                </a:moveTo>
                <a:lnTo>
                  <a:pt x="32325" y="5387"/>
                </a:lnTo>
                <a:lnTo>
                  <a:pt x="41560" y="9531"/>
                </a:lnTo>
                <a:lnTo>
                  <a:pt x="47343" y="20360"/>
                </a:lnTo>
                <a:lnTo>
                  <a:pt x="50331" y="35464"/>
                </a:lnTo>
                <a:lnTo>
                  <a:pt x="51182" y="52438"/>
                </a:lnTo>
                <a:lnTo>
                  <a:pt x="50331" y="69515"/>
                </a:lnTo>
                <a:lnTo>
                  <a:pt x="47343" y="84673"/>
                </a:lnTo>
                <a:lnTo>
                  <a:pt x="41560" y="95521"/>
                </a:lnTo>
                <a:lnTo>
                  <a:pt x="32325" y="99668"/>
                </a:lnTo>
                <a:lnTo>
                  <a:pt x="44994" y="99668"/>
                </a:lnTo>
                <a:lnTo>
                  <a:pt x="47604" y="98854"/>
                </a:lnTo>
                <a:lnTo>
                  <a:pt x="57579" y="86648"/>
                </a:lnTo>
                <a:lnTo>
                  <a:pt x="63009" y="70132"/>
                </a:lnTo>
                <a:lnTo>
                  <a:pt x="64651" y="52438"/>
                </a:lnTo>
                <a:lnTo>
                  <a:pt x="63009" y="34016"/>
                </a:lnTo>
                <a:lnTo>
                  <a:pt x="57579" y="17127"/>
                </a:lnTo>
                <a:lnTo>
                  <a:pt x="48091" y="5387"/>
                </a:lnTo>
                <a:close/>
              </a:path>
            </a:pathLst>
          </a:custGeom>
          <a:solidFill>
            <a:srgbClr val="000000"/>
          </a:solidFill>
        </p:spPr>
        <p:txBody>
          <a:bodyPr wrap="square" lIns="0" tIns="0" rIns="0" bIns="0" rtlCol="0"/>
          <a:lstStyle/>
          <a:p>
            <a:endParaRPr/>
          </a:p>
        </p:txBody>
      </p:sp>
      <p:sp>
        <p:nvSpPr>
          <p:cNvPr id="210" name="object 210"/>
          <p:cNvSpPr/>
          <p:nvPr/>
        </p:nvSpPr>
        <p:spPr>
          <a:xfrm>
            <a:off x="2611449" y="3779887"/>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211" name="object 211"/>
          <p:cNvSpPr/>
          <p:nvPr/>
        </p:nvSpPr>
        <p:spPr>
          <a:xfrm>
            <a:off x="2692263" y="3716586"/>
            <a:ext cx="65405" cy="100965"/>
          </a:xfrm>
          <a:custGeom>
            <a:avLst/>
            <a:gdLst/>
            <a:ahLst/>
            <a:cxnLst/>
            <a:rect l="l" t="t" r="r" b="b"/>
            <a:pathLst>
              <a:path w="65405" h="100964">
                <a:moveTo>
                  <a:pt x="60038" y="12032"/>
                </a:moveTo>
                <a:lnTo>
                  <a:pt x="54055" y="12032"/>
                </a:lnTo>
                <a:lnTo>
                  <a:pt x="43443" y="34235"/>
                </a:lnTo>
                <a:lnTo>
                  <a:pt x="31921" y="56321"/>
                </a:lnTo>
                <a:lnTo>
                  <a:pt x="19659" y="78171"/>
                </a:lnTo>
                <a:lnTo>
                  <a:pt x="6824" y="99668"/>
                </a:lnTo>
                <a:lnTo>
                  <a:pt x="8081" y="100925"/>
                </a:lnTo>
                <a:lnTo>
                  <a:pt x="20293" y="99668"/>
                </a:lnTo>
                <a:lnTo>
                  <a:pt x="31444" y="75402"/>
                </a:lnTo>
                <a:lnTo>
                  <a:pt x="42561" y="51001"/>
                </a:lnTo>
                <a:lnTo>
                  <a:pt x="53679" y="26331"/>
                </a:lnTo>
                <a:lnTo>
                  <a:pt x="60038" y="12032"/>
                </a:lnTo>
                <a:close/>
              </a:path>
              <a:path w="65405" h="100964">
                <a:moveTo>
                  <a:pt x="63393" y="0"/>
                </a:moveTo>
                <a:lnTo>
                  <a:pt x="2693" y="0"/>
                </a:lnTo>
                <a:lnTo>
                  <a:pt x="1436" y="6644"/>
                </a:lnTo>
                <a:lnTo>
                  <a:pt x="1436" y="14725"/>
                </a:lnTo>
                <a:lnTo>
                  <a:pt x="0" y="22807"/>
                </a:lnTo>
                <a:lnTo>
                  <a:pt x="4130" y="22807"/>
                </a:lnTo>
                <a:lnTo>
                  <a:pt x="8081" y="12032"/>
                </a:lnTo>
                <a:lnTo>
                  <a:pt x="60038" y="12032"/>
                </a:lnTo>
                <a:lnTo>
                  <a:pt x="64830" y="1257"/>
                </a:lnTo>
                <a:lnTo>
                  <a:pt x="63393" y="0"/>
                </a:lnTo>
                <a:close/>
              </a:path>
            </a:pathLst>
          </a:custGeom>
          <a:solidFill>
            <a:srgbClr val="000000"/>
          </a:solidFill>
        </p:spPr>
        <p:txBody>
          <a:bodyPr wrap="square" lIns="0" tIns="0" rIns="0" bIns="0" rtlCol="0"/>
          <a:lstStyle/>
          <a:p>
            <a:endParaRPr/>
          </a:p>
        </p:txBody>
      </p:sp>
      <p:sp>
        <p:nvSpPr>
          <p:cNvPr id="212" name="object 212"/>
          <p:cNvSpPr/>
          <p:nvPr/>
        </p:nvSpPr>
        <p:spPr>
          <a:xfrm>
            <a:off x="2765177" y="3713891"/>
            <a:ext cx="60960" cy="104139"/>
          </a:xfrm>
          <a:custGeom>
            <a:avLst/>
            <a:gdLst/>
            <a:ahLst/>
            <a:cxnLst/>
            <a:rect l="l" t="t" r="r" b="b"/>
            <a:pathLst>
              <a:path w="60960" h="104139">
                <a:moveTo>
                  <a:pt x="6644" y="86199"/>
                </a:moveTo>
                <a:lnTo>
                  <a:pt x="5387" y="87456"/>
                </a:lnTo>
                <a:lnTo>
                  <a:pt x="3950" y="87456"/>
                </a:lnTo>
                <a:lnTo>
                  <a:pt x="2693" y="88893"/>
                </a:lnTo>
                <a:lnTo>
                  <a:pt x="0" y="91587"/>
                </a:lnTo>
                <a:lnTo>
                  <a:pt x="0" y="95538"/>
                </a:lnTo>
                <a:lnTo>
                  <a:pt x="1257" y="96974"/>
                </a:lnTo>
                <a:lnTo>
                  <a:pt x="2693" y="98231"/>
                </a:lnTo>
                <a:lnTo>
                  <a:pt x="5387" y="100925"/>
                </a:lnTo>
                <a:lnTo>
                  <a:pt x="12032" y="103619"/>
                </a:lnTo>
                <a:lnTo>
                  <a:pt x="18856" y="103619"/>
                </a:lnTo>
                <a:lnTo>
                  <a:pt x="29912" y="101514"/>
                </a:lnTo>
                <a:lnTo>
                  <a:pt x="42330" y="95538"/>
                </a:lnTo>
                <a:lnTo>
                  <a:pt x="18856" y="95538"/>
                </a:lnTo>
                <a:lnTo>
                  <a:pt x="12032" y="91587"/>
                </a:lnTo>
                <a:lnTo>
                  <a:pt x="8081" y="87456"/>
                </a:lnTo>
                <a:lnTo>
                  <a:pt x="6644" y="86199"/>
                </a:lnTo>
                <a:close/>
              </a:path>
              <a:path w="60960" h="104139">
                <a:moveTo>
                  <a:pt x="53591" y="49744"/>
                </a:moveTo>
                <a:lnTo>
                  <a:pt x="26937" y="49744"/>
                </a:lnTo>
                <a:lnTo>
                  <a:pt x="34020" y="51040"/>
                </a:lnTo>
                <a:lnTo>
                  <a:pt x="40496" y="54997"/>
                </a:lnTo>
                <a:lnTo>
                  <a:pt x="45222" y="61714"/>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47" y="57952"/>
                </a:lnTo>
                <a:lnTo>
                  <a:pt x="54796" y="50754"/>
                </a:lnTo>
                <a:lnTo>
                  <a:pt x="53591" y="49744"/>
                </a:lnTo>
                <a:close/>
              </a:path>
              <a:path w="60960" h="104139">
                <a:moveTo>
                  <a:pt x="50825" y="9338"/>
                </a:moveTo>
                <a:lnTo>
                  <a:pt x="35019" y="9338"/>
                </a:lnTo>
                <a:lnTo>
                  <a:pt x="41664" y="14725"/>
                </a:lnTo>
                <a:lnTo>
                  <a:pt x="41664" y="25500"/>
                </a:lnTo>
                <a:lnTo>
                  <a:pt x="39573" y="33486"/>
                </a:lnTo>
                <a:lnTo>
                  <a:pt x="33964" y="39553"/>
                </a:lnTo>
                <a:lnTo>
                  <a:pt x="25829" y="44340"/>
                </a:lnTo>
                <a:lnTo>
                  <a:pt x="16162" y="48487"/>
                </a:lnTo>
                <a:lnTo>
                  <a:pt x="16162" y="52438"/>
                </a:lnTo>
                <a:lnTo>
                  <a:pt x="18856" y="51181"/>
                </a:lnTo>
                <a:lnTo>
                  <a:pt x="22807" y="49744"/>
                </a:lnTo>
                <a:lnTo>
                  <a:pt x="53591" y="49744"/>
                </a:lnTo>
                <a:lnTo>
                  <a:pt x="48019" y="45072"/>
                </a:lnTo>
                <a:lnTo>
                  <a:pt x="38970" y="41663"/>
                </a:lnTo>
                <a:lnTo>
                  <a:pt x="43100" y="37712"/>
                </a:lnTo>
                <a:lnTo>
                  <a:pt x="47051" y="35018"/>
                </a:lnTo>
                <a:lnTo>
                  <a:pt x="52439" y="29631"/>
                </a:lnTo>
                <a:lnTo>
                  <a:pt x="55132" y="25500"/>
                </a:lnTo>
                <a:lnTo>
                  <a:pt x="55132" y="21549"/>
                </a:lnTo>
                <a:lnTo>
                  <a:pt x="53440" y="13030"/>
                </a:lnTo>
                <a:lnTo>
                  <a:pt x="50825" y="9338"/>
                </a:lnTo>
                <a:close/>
              </a:path>
              <a:path w="60960" h="104139">
                <a:moveTo>
                  <a:pt x="30888" y="0"/>
                </a:moveTo>
                <a:lnTo>
                  <a:pt x="22807" y="0"/>
                </a:lnTo>
                <a:lnTo>
                  <a:pt x="14726" y="3950"/>
                </a:lnTo>
                <a:lnTo>
                  <a:pt x="10775" y="9338"/>
                </a:lnTo>
                <a:lnTo>
                  <a:pt x="3950" y="20113"/>
                </a:lnTo>
                <a:lnTo>
                  <a:pt x="6644" y="22807"/>
                </a:lnTo>
                <a:lnTo>
                  <a:pt x="10775" y="17419"/>
                </a:lnTo>
                <a:lnTo>
                  <a:pt x="17419" y="9338"/>
                </a:lnTo>
                <a:lnTo>
                  <a:pt x="50825" y="9338"/>
                </a:lnTo>
                <a:lnTo>
                  <a:pt x="48600" y="6195"/>
                </a:lnTo>
                <a:lnTo>
                  <a:pt x="40965" y="1649"/>
                </a:lnTo>
                <a:lnTo>
                  <a:pt x="30888" y="0"/>
                </a:lnTo>
                <a:close/>
              </a:path>
            </a:pathLst>
          </a:custGeom>
          <a:solidFill>
            <a:srgbClr val="000000"/>
          </a:solidFill>
        </p:spPr>
        <p:txBody>
          <a:bodyPr wrap="square" lIns="0" tIns="0" rIns="0" bIns="0" rtlCol="0"/>
          <a:lstStyle/>
          <a:p>
            <a:endParaRPr/>
          </a:p>
        </p:txBody>
      </p:sp>
      <p:sp>
        <p:nvSpPr>
          <p:cNvPr id="213" name="object 213"/>
          <p:cNvSpPr/>
          <p:nvPr/>
        </p:nvSpPr>
        <p:spPr>
          <a:xfrm>
            <a:off x="2840602" y="3703117"/>
            <a:ext cx="36830" cy="140335"/>
          </a:xfrm>
          <a:custGeom>
            <a:avLst/>
            <a:gdLst/>
            <a:ahLst/>
            <a:cxnLst/>
            <a:rect l="l" t="t" r="r" b="b"/>
            <a:pathLst>
              <a:path w="36830" h="140335">
                <a:moveTo>
                  <a:pt x="2693" y="0"/>
                </a:moveTo>
                <a:lnTo>
                  <a:pt x="0" y="2693"/>
                </a:lnTo>
                <a:lnTo>
                  <a:pt x="10803" y="14908"/>
                </a:lnTo>
                <a:lnTo>
                  <a:pt x="18811" y="30776"/>
                </a:lnTo>
                <a:lnTo>
                  <a:pt x="23789" y="49438"/>
                </a:lnTo>
                <a:lnTo>
                  <a:pt x="25501" y="70037"/>
                </a:lnTo>
                <a:lnTo>
                  <a:pt x="23789" y="90030"/>
                </a:lnTo>
                <a:lnTo>
                  <a:pt x="18811" y="108759"/>
                </a:lnTo>
                <a:lnTo>
                  <a:pt x="10803" y="124964"/>
                </a:lnTo>
                <a:lnTo>
                  <a:pt x="0" y="137381"/>
                </a:lnTo>
                <a:lnTo>
                  <a:pt x="2693" y="140074"/>
                </a:lnTo>
                <a:lnTo>
                  <a:pt x="18169" y="126277"/>
                </a:lnTo>
                <a:lnTo>
                  <a:pt x="28576" y="109568"/>
                </a:lnTo>
                <a:lnTo>
                  <a:pt x="34438" y="90602"/>
                </a:lnTo>
                <a:lnTo>
                  <a:pt x="36276" y="70037"/>
                </a:lnTo>
                <a:lnTo>
                  <a:pt x="34438" y="48866"/>
                </a:lnTo>
                <a:lnTo>
                  <a:pt x="28576" y="29967"/>
                </a:lnTo>
                <a:lnTo>
                  <a:pt x="18169" y="13594"/>
                </a:lnTo>
                <a:lnTo>
                  <a:pt x="2693" y="0"/>
                </a:lnTo>
                <a:close/>
              </a:path>
            </a:pathLst>
          </a:custGeom>
          <a:solidFill>
            <a:srgbClr val="000000"/>
          </a:solidFill>
        </p:spPr>
        <p:txBody>
          <a:bodyPr wrap="square" lIns="0" tIns="0" rIns="0" bIns="0" rtlCol="0"/>
          <a:lstStyle/>
          <a:p>
            <a:endParaRPr/>
          </a:p>
        </p:txBody>
      </p:sp>
      <p:sp>
        <p:nvSpPr>
          <p:cNvPr id="214" name="object 214"/>
          <p:cNvSpPr/>
          <p:nvPr/>
        </p:nvSpPr>
        <p:spPr>
          <a:xfrm>
            <a:off x="3498068" y="3713891"/>
            <a:ext cx="43180" cy="102870"/>
          </a:xfrm>
          <a:custGeom>
            <a:avLst/>
            <a:gdLst/>
            <a:ahLst/>
            <a:cxnLst/>
            <a:rect l="l" t="t" r="r" b="b"/>
            <a:pathLst>
              <a:path w="43179" h="102870">
                <a:moveTo>
                  <a:pt x="28195" y="0"/>
                </a:moveTo>
                <a:lnTo>
                  <a:pt x="21163" y="2747"/>
                </a:lnTo>
                <a:lnTo>
                  <a:pt x="14097" y="5140"/>
                </a:lnTo>
                <a:lnTo>
                  <a:pt x="7031" y="7298"/>
                </a:lnTo>
                <a:lnTo>
                  <a:pt x="0" y="9338"/>
                </a:lnTo>
                <a:lnTo>
                  <a:pt x="0" y="13468"/>
                </a:lnTo>
                <a:lnTo>
                  <a:pt x="14726" y="13468"/>
                </a:lnTo>
                <a:lnTo>
                  <a:pt x="14726" y="96974"/>
                </a:lnTo>
                <a:lnTo>
                  <a:pt x="0" y="98231"/>
                </a:lnTo>
                <a:lnTo>
                  <a:pt x="0" y="102362"/>
                </a:lnTo>
                <a:lnTo>
                  <a:pt x="43100" y="102362"/>
                </a:lnTo>
                <a:lnTo>
                  <a:pt x="43100" y="98231"/>
                </a:lnTo>
                <a:lnTo>
                  <a:pt x="28195" y="96974"/>
                </a:lnTo>
                <a:lnTo>
                  <a:pt x="28195" y="0"/>
                </a:lnTo>
                <a:close/>
              </a:path>
            </a:pathLst>
          </a:custGeom>
          <a:solidFill>
            <a:srgbClr val="000000"/>
          </a:solidFill>
        </p:spPr>
        <p:txBody>
          <a:bodyPr wrap="square" lIns="0" tIns="0" rIns="0" bIns="0" rtlCol="0"/>
          <a:lstStyle/>
          <a:p>
            <a:endParaRPr/>
          </a:p>
        </p:txBody>
      </p:sp>
      <p:sp>
        <p:nvSpPr>
          <p:cNvPr id="215" name="object 215"/>
          <p:cNvSpPr/>
          <p:nvPr/>
        </p:nvSpPr>
        <p:spPr>
          <a:xfrm>
            <a:off x="3551944" y="3713891"/>
            <a:ext cx="43180" cy="102870"/>
          </a:xfrm>
          <a:custGeom>
            <a:avLst/>
            <a:gdLst/>
            <a:ahLst/>
            <a:cxnLst/>
            <a:rect l="l" t="t" r="r" b="b"/>
            <a:pathLst>
              <a:path w="43179" h="102870">
                <a:moveTo>
                  <a:pt x="28195" y="0"/>
                </a:moveTo>
                <a:lnTo>
                  <a:pt x="21895" y="2747"/>
                </a:lnTo>
                <a:lnTo>
                  <a:pt x="15107" y="5140"/>
                </a:lnTo>
                <a:lnTo>
                  <a:pt x="7814" y="7298"/>
                </a:lnTo>
                <a:lnTo>
                  <a:pt x="0" y="9338"/>
                </a:lnTo>
                <a:lnTo>
                  <a:pt x="0" y="13468"/>
                </a:lnTo>
                <a:lnTo>
                  <a:pt x="14726" y="13468"/>
                </a:lnTo>
                <a:lnTo>
                  <a:pt x="14726" y="96974"/>
                </a:lnTo>
                <a:lnTo>
                  <a:pt x="0" y="98231"/>
                </a:lnTo>
                <a:lnTo>
                  <a:pt x="0" y="102362"/>
                </a:lnTo>
                <a:lnTo>
                  <a:pt x="43100" y="102362"/>
                </a:lnTo>
                <a:lnTo>
                  <a:pt x="43100" y="98231"/>
                </a:lnTo>
                <a:lnTo>
                  <a:pt x="29631" y="96974"/>
                </a:lnTo>
                <a:lnTo>
                  <a:pt x="28195" y="95538"/>
                </a:lnTo>
                <a:lnTo>
                  <a:pt x="28195" y="0"/>
                </a:lnTo>
                <a:close/>
              </a:path>
            </a:pathLst>
          </a:custGeom>
          <a:solidFill>
            <a:srgbClr val="000000"/>
          </a:solidFill>
        </p:spPr>
        <p:txBody>
          <a:bodyPr wrap="square" lIns="0" tIns="0" rIns="0" bIns="0" rtlCol="0"/>
          <a:lstStyle/>
          <a:p>
            <a:endParaRPr/>
          </a:p>
        </p:txBody>
      </p:sp>
      <p:sp>
        <p:nvSpPr>
          <p:cNvPr id="216" name="object 216"/>
          <p:cNvSpPr/>
          <p:nvPr/>
        </p:nvSpPr>
        <p:spPr>
          <a:xfrm>
            <a:off x="3605818" y="3713891"/>
            <a:ext cx="64769" cy="104139"/>
          </a:xfrm>
          <a:custGeom>
            <a:avLst/>
            <a:gdLst/>
            <a:ahLst/>
            <a:cxnLst/>
            <a:rect l="l" t="t" r="r" b="b"/>
            <a:pathLst>
              <a:path w="64770" h="104139">
                <a:moveTo>
                  <a:pt x="32325" y="0"/>
                </a:moveTo>
                <a:lnTo>
                  <a:pt x="17046" y="4986"/>
                </a:lnTo>
                <a:lnTo>
                  <a:pt x="7071" y="17666"/>
                </a:lnTo>
                <a:lnTo>
                  <a:pt x="1641" y="34623"/>
                </a:lnTo>
                <a:lnTo>
                  <a:pt x="0" y="52438"/>
                </a:lnTo>
                <a:lnTo>
                  <a:pt x="1641" y="71269"/>
                </a:lnTo>
                <a:lnTo>
                  <a:pt x="7071" y="87658"/>
                </a:lnTo>
                <a:lnTo>
                  <a:pt x="17046" y="99233"/>
                </a:lnTo>
                <a:lnTo>
                  <a:pt x="32325" y="103619"/>
                </a:lnTo>
                <a:lnTo>
                  <a:pt x="44994" y="99668"/>
                </a:lnTo>
                <a:lnTo>
                  <a:pt x="32325" y="99668"/>
                </a:lnTo>
                <a:lnTo>
                  <a:pt x="23696" y="95521"/>
                </a:lnTo>
                <a:lnTo>
                  <a:pt x="17846" y="84673"/>
                </a:lnTo>
                <a:lnTo>
                  <a:pt x="14521" y="69515"/>
                </a:lnTo>
                <a:lnTo>
                  <a:pt x="13468" y="52438"/>
                </a:lnTo>
                <a:lnTo>
                  <a:pt x="14319" y="35464"/>
                </a:lnTo>
                <a:lnTo>
                  <a:pt x="17307" y="20360"/>
                </a:lnTo>
                <a:lnTo>
                  <a:pt x="23090" y="9531"/>
                </a:lnTo>
                <a:lnTo>
                  <a:pt x="32325" y="5387"/>
                </a:lnTo>
                <a:lnTo>
                  <a:pt x="48091" y="5387"/>
                </a:lnTo>
                <a:lnTo>
                  <a:pt x="47604" y="4784"/>
                </a:lnTo>
                <a:lnTo>
                  <a:pt x="32325" y="0"/>
                </a:lnTo>
                <a:close/>
              </a:path>
              <a:path w="64770" h="104139">
                <a:moveTo>
                  <a:pt x="48091" y="5387"/>
                </a:moveTo>
                <a:lnTo>
                  <a:pt x="32325" y="5387"/>
                </a:lnTo>
                <a:lnTo>
                  <a:pt x="41484" y="9531"/>
                </a:lnTo>
                <a:lnTo>
                  <a:pt x="47276" y="20360"/>
                </a:lnTo>
                <a:lnTo>
                  <a:pt x="50306" y="35464"/>
                </a:lnTo>
                <a:lnTo>
                  <a:pt x="51182" y="52438"/>
                </a:lnTo>
                <a:lnTo>
                  <a:pt x="50306" y="69515"/>
                </a:lnTo>
                <a:lnTo>
                  <a:pt x="47276" y="84673"/>
                </a:lnTo>
                <a:lnTo>
                  <a:pt x="41484" y="95521"/>
                </a:lnTo>
                <a:lnTo>
                  <a:pt x="32325" y="99668"/>
                </a:lnTo>
                <a:lnTo>
                  <a:pt x="44994" y="99668"/>
                </a:lnTo>
                <a:lnTo>
                  <a:pt x="47604" y="98854"/>
                </a:lnTo>
                <a:lnTo>
                  <a:pt x="57579" y="86648"/>
                </a:lnTo>
                <a:lnTo>
                  <a:pt x="63009" y="70132"/>
                </a:lnTo>
                <a:lnTo>
                  <a:pt x="64651" y="52438"/>
                </a:lnTo>
                <a:lnTo>
                  <a:pt x="63009" y="34016"/>
                </a:lnTo>
                <a:lnTo>
                  <a:pt x="57579" y="17127"/>
                </a:lnTo>
                <a:lnTo>
                  <a:pt x="48091" y="5387"/>
                </a:lnTo>
                <a:close/>
              </a:path>
            </a:pathLst>
          </a:custGeom>
          <a:solidFill>
            <a:srgbClr val="000000"/>
          </a:solidFill>
        </p:spPr>
        <p:txBody>
          <a:bodyPr wrap="square" lIns="0" tIns="0" rIns="0" bIns="0" rtlCol="0"/>
          <a:lstStyle/>
          <a:p>
            <a:endParaRPr/>
          </a:p>
        </p:txBody>
      </p:sp>
      <p:sp>
        <p:nvSpPr>
          <p:cNvPr id="217" name="object 217"/>
          <p:cNvSpPr/>
          <p:nvPr/>
        </p:nvSpPr>
        <p:spPr>
          <a:xfrm>
            <a:off x="6056453" y="3701679"/>
            <a:ext cx="62230" cy="102870"/>
          </a:xfrm>
          <a:custGeom>
            <a:avLst/>
            <a:gdLst/>
            <a:ahLst/>
            <a:cxnLst/>
            <a:rect l="l" t="t" r="r" b="b"/>
            <a:pathLst>
              <a:path w="62229" h="102870">
                <a:moveTo>
                  <a:pt x="6644" y="84942"/>
                </a:moveTo>
                <a:lnTo>
                  <a:pt x="5387" y="84942"/>
                </a:lnTo>
                <a:lnTo>
                  <a:pt x="3950" y="86199"/>
                </a:lnTo>
                <a:lnTo>
                  <a:pt x="2693" y="87636"/>
                </a:lnTo>
                <a:lnTo>
                  <a:pt x="1257" y="88893"/>
                </a:lnTo>
                <a:lnTo>
                  <a:pt x="0" y="90330"/>
                </a:lnTo>
                <a:lnTo>
                  <a:pt x="0" y="93024"/>
                </a:lnTo>
                <a:lnTo>
                  <a:pt x="1257" y="94281"/>
                </a:lnTo>
                <a:lnTo>
                  <a:pt x="2693" y="96974"/>
                </a:lnTo>
                <a:lnTo>
                  <a:pt x="5387" y="98411"/>
                </a:lnTo>
                <a:lnTo>
                  <a:pt x="12032" y="102362"/>
                </a:lnTo>
                <a:lnTo>
                  <a:pt x="20113" y="102362"/>
                </a:lnTo>
                <a:lnTo>
                  <a:pt x="26623" y="101618"/>
                </a:lnTo>
                <a:lnTo>
                  <a:pt x="33672" y="99376"/>
                </a:lnTo>
                <a:lnTo>
                  <a:pt x="40721" y="95619"/>
                </a:lnTo>
                <a:lnTo>
                  <a:pt x="42368" y="94281"/>
                </a:lnTo>
                <a:lnTo>
                  <a:pt x="18856" y="94281"/>
                </a:lnTo>
                <a:lnTo>
                  <a:pt x="12032" y="88893"/>
                </a:lnTo>
                <a:lnTo>
                  <a:pt x="8081" y="86199"/>
                </a:lnTo>
                <a:lnTo>
                  <a:pt x="6644" y="84942"/>
                </a:lnTo>
                <a:close/>
              </a:path>
              <a:path w="62229" h="102870">
                <a:moveTo>
                  <a:pt x="54245" y="45793"/>
                </a:moveTo>
                <a:lnTo>
                  <a:pt x="22807" y="45793"/>
                </a:lnTo>
                <a:lnTo>
                  <a:pt x="34244" y="47510"/>
                </a:lnTo>
                <a:lnTo>
                  <a:pt x="42247" y="52393"/>
                </a:lnTo>
                <a:lnTo>
                  <a:pt x="46950" y="60036"/>
                </a:lnTo>
                <a:lnTo>
                  <a:pt x="48488" y="70037"/>
                </a:lnTo>
                <a:lnTo>
                  <a:pt x="47236" y="79507"/>
                </a:lnTo>
                <a:lnTo>
                  <a:pt x="43459" y="87210"/>
                </a:lnTo>
                <a:lnTo>
                  <a:pt x="37123" y="92387"/>
                </a:lnTo>
                <a:lnTo>
                  <a:pt x="28195" y="94281"/>
                </a:lnTo>
                <a:lnTo>
                  <a:pt x="42368" y="94281"/>
                </a:lnTo>
                <a:lnTo>
                  <a:pt x="61957" y="64649"/>
                </a:lnTo>
                <a:lnTo>
                  <a:pt x="59959" y="54562"/>
                </a:lnTo>
                <a:lnTo>
                  <a:pt x="54245" y="45793"/>
                </a:lnTo>
                <a:close/>
              </a:path>
              <a:path w="62229" h="102870">
                <a:moveTo>
                  <a:pt x="58006" y="0"/>
                </a:moveTo>
                <a:lnTo>
                  <a:pt x="12032" y="0"/>
                </a:lnTo>
                <a:lnTo>
                  <a:pt x="6644" y="48487"/>
                </a:lnTo>
                <a:lnTo>
                  <a:pt x="9338" y="47230"/>
                </a:lnTo>
                <a:lnTo>
                  <a:pt x="16162" y="45793"/>
                </a:lnTo>
                <a:lnTo>
                  <a:pt x="54245" y="45793"/>
                </a:lnTo>
                <a:lnTo>
                  <a:pt x="54055" y="45501"/>
                </a:lnTo>
                <a:lnTo>
                  <a:pt x="48638" y="41842"/>
                </a:lnTo>
                <a:lnTo>
                  <a:pt x="12032" y="41842"/>
                </a:lnTo>
                <a:lnTo>
                  <a:pt x="16162" y="12211"/>
                </a:lnTo>
                <a:lnTo>
                  <a:pt x="55312" y="12211"/>
                </a:lnTo>
                <a:lnTo>
                  <a:pt x="59263" y="1436"/>
                </a:lnTo>
                <a:lnTo>
                  <a:pt x="58006" y="0"/>
                </a:lnTo>
                <a:close/>
              </a:path>
              <a:path w="62229" h="102870">
                <a:moveTo>
                  <a:pt x="31068" y="36455"/>
                </a:moveTo>
                <a:lnTo>
                  <a:pt x="26937" y="36455"/>
                </a:lnTo>
                <a:lnTo>
                  <a:pt x="18856" y="39149"/>
                </a:lnTo>
                <a:lnTo>
                  <a:pt x="12032" y="41842"/>
                </a:lnTo>
                <a:lnTo>
                  <a:pt x="48638" y="41842"/>
                </a:lnTo>
                <a:lnTo>
                  <a:pt x="44380" y="38966"/>
                </a:lnTo>
                <a:lnTo>
                  <a:pt x="31068" y="36455"/>
                </a:lnTo>
                <a:close/>
              </a:path>
            </a:pathLst>
          </a:custGeom>
          <a:solidFill>
            <a:srgbClr val="000000"/>
          </a:solidFill>
        </p:spPr>
        <p:txBody>
          <a:bodyPr wrap="square" lIns="0" tIns="0" rIns="0" bIns="0" rtlCol="0"/>
          <a:lstStyle/>
          <a:p>
            <a:endParaRPr/>
          </a:p>
        </p:txBody>
      </p:sp>
      <p:sp>
        <p:nvSpPr>
          <p:cNvPr id="218" name="object 218"/>
          <p:cNvSpPr/>
          <p:nvPr/>
        </p:nvSpPr>
        <p:spPr>
          <a:xfrm>
            <a:off x="6133314" y="3697728"/>
            <a:ext cx="106680" cy="109220"/>
          </a:xfrm>
          <a:custGeom>
            <a:avLst/>
            <a:gdLst/>
            <a:ahLst/>
            <a:cxnLst/>
            <a:rect l="l" t="t" r="r" b="b"/>
            <a:pathLst>
              <a:path w="106679" h="109220">
                <a:moveTo>
                  <a:pt x="82070" y="0"/>
                </a:moveTo>
                <a:lnTo>
                  <a:pt x="17419" y="105056"/>
                </a:lnTo>
                <a:lnTo>
                  <a:pt x="22807" y="109006"/>
                </a:lnTo>
                <a:lnTo>
                  <a:pt x="87458" y="3950"/>
                </a:lnTo>
                <a:lnTo>
                  <a:pt x="82070" y="0"/>
                </a:lnTo>
                <a:close/>
              </a:path>
              <a:path w="106679" h="109220">
                <a:moveTo>
                  <a:pt x="83507" y="48487"/>
                </a:moveTo>
                <a:lnTo>
                  <a:pt x="72900" y="51200"/>
                </a:lnTo>
                <a:lnTo>
                  <a:pt x="65324" y="58072"/>
                </a:lnTo>
                <a:lnTo>
                  <a:pt x="60778" y="67200"/>
                </a:lnTo>
                <a:lnTo>
                  <a:pt x="59263" y="76681"/>
                </a:lnTo>
                <a:lnTo>
                  <a:pt x="60778" y="86993"/>
                </a:lnTo>
                <a:lnTo>
                  <a:pt x="65324" y="96548"/>
                </a:lnTo>
                <a:lnTo>
                  <a:pt x="72900" y="103577"/>
                </a:lnTo>
                <a:lnTo>
                  <a:pt x="83507" y="106313"/>
                </a:lnTo>
                <a:lnTo>
                  <a:pt x="93889" y="103577"/>
                </a:lnTo>
                <a:lnTo>
                  <a:pt x="96561" y="100925"/>
                </a:lnTo>
                <a:lnTo>
                  <a:pt x="83507" y="100925"/>
                </a:lnTo>
                <a:lnTo>
                  <a:pt x="77053" y="98274"/>
                </a:lnTo>
                <a:lnTo>
                  <a:pt x="73360" y="91834"/>
                </a:lnTo>
                <a:lnTo>
                  <a:pt x="71688" y="83879"/>
                </a:lnTo>
                <a:lnTo>
                  <a:pt x="71295" y="76681"/>
                </a:lnTo>
                <a:lnTo>
                  <a:pt x="71688" y="69484"/>
                </a:lnTo>
                <a:lnTo>
                  <a:pt x="73360" y="61529"/>
                </a:lnTo>
                <a:lnTo>
                  <a:pt x="77053" y="55089"/>
                </a:lnTo>
                <a:lnTo>
                  <a:pt x="83507" y="52438"/>
                </a:lnTo>
                <a:lnTo>
                  <a:pt x="95165" y="52438"/>
                </a:lnTo>
                <a:lnTo>
                  <a:pt x="93889" y="51200"/>
                </a:lnTo>
                <a:lnTo>
                  <a:pt x="83507" y="48487"/>
                </a:lnTo>
                <a:close/>
              </a:path>
              <a:path w="106679" h="109220">
                <a:moveTo>
                  <a:pt x="95165" y="52438"/>
                </a:moveTo>
                <a:lnTo>
                  <a:pt x="83507" y="52438"/>
                </a:lnTo>
                <a:lnTo>
                  <a:pt x="89130" y="55089"/>
                </a:lnTo>
                <a:lnTo>
                  <a:pt x="92397" y="61529"/>
                </a:lnTo>
                <a:lnTo>
                  <a:pt x="93912" y="69484"/>
                </a:lnTo>
                <a:lnTo>
                  <a:pt x="94282" y="76681"/>
                </a:lnTo>
                <a:lnTo>
                  <a:pt x="93912" y="83879"/>
                </a:lnTo>
                <a:lnTo>
                  <a:pt x="92397" y="91834"/>
                </a:lnTo>
                <a:lnTo>
                  <a:pt x="89130" y="98274"/>
                </a:lnTo>
                <a:lnTo>
                  <a:pt x="83507" y="100925"/>
                </a:lnTo>
                <a:lnTo>
                  <a:pt x="96561" y="100925"/>
                </a:lnTo>
                <a:lnTo>
                  <a:pt x="100972" y="96548"/>
                </a:lnTo>
                <a:lnTo>
                  <a:pt x="105024" y="86993"/>
                </a:lnTo>
                <a:lnTo>
                  <a:pt x="106315" y="76681"/>
                </a:lnTo>
                <a:lnTo>
                  <a:pt x="105024" y="67200"/>
                </a:lnTo>
                <a:lnTo>
                  <a:pt x="100972" y="58072"/>
                </a:lnTo>
                <a:lnTo>
                  <a:pt x="95165" y="52438"/>
                </a:lnTo>
                <a:close/>
              </a:path>
              <a:path w="106679" h="109220">
                <a:moveTo>
                  <a:pt x="22807" y="2693"/>
                </a:moveTo>
                <a:lnTo>
                  <a:pt x="12425" y="5407"/>
                </a:lnTo>
                <a:lnTo>
                  <a:pt x="5342" y="12278"/>
                </a:lnTo>
                <a:lnTo>
                  <a:pt x="1290" y="21406"/>
                </a:lnTo>
                <a:lnTo>
                  <a:pt x="0" y="30888"/>
                </a:lnTo>
                <a:lnTo>
                  <a:pt x="1290" y="41200"/>
                </a:lnTo>
                <a:lnTo>
                  <a:pt x="5342" y="50754"/>
                </a:lnTo>
                <a:lnTo>
                  <a:pt x="12425" y="57783"/>
                </a:lnTo>
                <a:lnTo>
                  <a:pt x="22807" y="60519"/>
                </a:lnTo>
                <a:lnTo>
                  <a:pt x="33217" y="57783"/>
                </a:lnTo>
                <a:lnTo>
                  <a:pt x="35912" y="55131"/>
                </a:lnTo>
                <a:lnTo>
                  <a:pt x="22807" y="55131"/>
                </a:lnTo>
                <a:lnTo>
                  <a:pt x="17184" y="52480"/>
                </a:lnTo>
                <a:lnTo>
                  <a:pt x="13917" y="46040"/>
                </a:lnTo>
                <a:lnTo>
                  <a:pt x="12402" y="38085"/>
                </a:lnTo>
                <a:lnTo>
                  <a:pt x="12032" y="30888"/>
                </a:lnTo>
                <a:lnTo>
                  <a:pt x="12402" y="23690"/>
                </a:lnTo>
                <a:lnTo>
                  <a:pt x="13917" y="15735"/>
                </a:lnTo>
                <a:lnTo>
                  <a:pt x="17184" y="9296"/>
                </a:lnTo>
                <a:lnTo>
                  <a:pt x="22807" y="6644"/>
                </a:lnTo>
                <a:lnTo>
                  <a:pt x="34504" y="6644"/>
                </a:lnTo>
                <a:lnTo>
                  <a:pt x="33217" y="5407"/>
                </a:lnTo>
                <a:lnTo>
                  <a:pt x="22807" y="2693"/>
                </a:lnTo>
                <a:close/>
              </a:path>
              <a:path w="106679" h="109220">
                <a:moveTo>
                  <a:pt x="34504" y="6644"/>
                </a:moveTo>
                <a:lnTo>
                  <a:pt x="22807" y="6644"/>
                </a:lnTo>
                <a:lnTo>
                  <a:pt x="29261" y="9296"/>
                </a:lnTo>
                <a:lnTo>
                  <a:pt x="32954" y="15735"/>
                </a:lnTo>
                <a:lnTo>
                  <a:pt x="34626" y="23690"/>
                </a:lnTo>
                <a:lnTo>
                  <a:pt x="35019" y="30888"/>
                </a:lnTo>
                <a:lnTo>
                  <a:pt x="34626" y="38085"/>
                </a:lnTo>
                <a:lnTo>
                  <a:pt x="32954" y="46040"/>
                </a:lnTo>
                <a:lnTo>
                  <a:pt x="29261" y="52480"/>
                </a:lnTo>
                <a:lnTo>
                  <a:pt x="22807" y="55131"/>
                </a:lnTo>
                <a:lnTo>
                  <a:pt x="35912" y="55131"/>
                </a:lnTo>
                <a:lnTo>
                  <a:pt x="40362" y="50754"/>
                </a:lnTo>
                <a:lnTo>
                  <a:pt x="44475" y="41200"/>
                </a:lnTo>
                <a:lnTo>
                  <a:pt x="45794" y="30888"/>
                </a:lnTo>
                <a:lnTo>
                  <a:pt x="44475" y="21406"/>
                </a:lnTo>
                <a:lnTo>
                  <a:pt x="40362" y="12278"/>
                </a:lnTo>
                <a:lnTo>
                  <a:pt x="34504" y="6644"/>
                </a:lnTo>
                <a:close/>
              </a:path>
            </a:pathLst>
          </a:custGeom>
          <a:solidFill>
            <a:srgbClr val="000000"/>
          </a:solidFill>
        </p:spPr>
        <p:txBody>
          <a:bodyPr wrap="square" lIns="0" tIns="0" rIns="0" bIns="0" rtlCol="0"/>
          <a:lstStyle/>
          <a:p>
            <a:endParaRPr/>
          </a:p>
        </p:txBody>
      </p:sp>
      <p:sp>
        <p:nvSpPr>
          <p:cNvPr id="219" name="object 219"/>
          <p:cNvSpPr/>
          <p:nvPr/>
        </p:nvSpPr>
        <p:spPr>
          <a:xfrm>
            <a:off x="6560370" y="3700422"/>
            <a:ext cx="60960" cy="104139"/>
          </a:xfrm>
          <a:custGeom>
            <a:avLst/>
            <a:gdLst/>
            <a:ahLst/>
            <a:cxnLst/>
            <a:rect l="l" t="t" r="r" b="b"/>
            <a:pathLst>
              <a:path w="60959" h="104139">
                <a:moveTo>
                  <a:pt x="5387" y="86199"/>
                </a:moveTo>
                <a:lnTo>
                  <a:pt x="3950" y="86199"/>
                </a:lnTo>
                <a:lnTo>
                  <a:pt x="2693" y="87456"/>
                </a:lnTo>
                <a:lnTo>
                  <a:pt x="1257" y="87456"/>
                </a:lnTo>
                <a:lnTo>
                  <a:pt x="62" y="90016"/>
                </a:lnTo>
                <a:lnTo>
                  <a:pt x="0" y="95538"/>
                </a:lnTo>
                <a:lnTo>
                  <a:pt x="2693" y="98231"/>
                </a:lnTo>
                <a:lnTo>
                  <a:pt x="3950" y="99668"/>
                </a:lnTo>
                <a:lnTo>
                  <a:pt x="10775" y="103619"/>
                </a:lnTo>
                <a:lnTo>
                  <a:pt x="18856" y="103619"/>
                </a:lnTo>
                <a:lnTo>
                  <a:pt x="29912" y="101514"/>
                </a:lnTo>
                <a:lnTo>
                  <a:pt x="42330" y="95538"/>
                </a:lnTo>
                <a:lnTo>
                  <a:pt x="17419" y="95538"/>
                </a:lnTo>
                <a:lnTo>
                  <a:pt x="10775" y="90150"/>
                </a:lnTo>
                <a:lnTo>
                  <a:pt x="6644" y="87456"/>
                </a:lnTo>
                <a:lnTo>
                  <a:pt x="5387" y="86199"/>
                </a:lnTo>
                <a:close/>
              </a:path>
              <a:path w="60959" h="104139">
                <a:moveTo>
                  <a:pt x="54691" y="49744"/>
                </a:moveTo>
                <a:lnTo>
                  <a:pt x="26937" y="49744"/>
                </a:lnTo>
                <a:lnTo>
                  <a:pt x="33490" y="50838"/>
                </a:lnTo>
                <a:lnTo>
                  <a:pt x="40025" y="54458"/>
                </a:lnTo>
                <a:lnTo>
                  <a:pt x="45045" y="61108"/>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225"/>
                </a:lnTo>
                <a:lnTo>
                  <a:pt x="54691" y="49744"/>
                </a:lnTo>
                <a:close/>
              </a:path>
              <a:path w="60959" h="104139">
                <a:moveTo>
                  <a:pt x="50268" y="9338"/>
                </a:moveTo>
                <a:lnTo>
                  <a:pt x="33582" y="9338"/>
                </a:lnTo>
                <a:lnTo>
                  <a:pt x="40406" y="13468"/>
                </a:lnTo>
                <a:lnTo>
                  <a:pt x="40406" y="24243"/>
                </a:lnTo>
                <a:lnTo>
                  <a:pt x="38490" y="32125"/>
                </a:lnTo>
                <a:lnTo>
                  <a:pt x="33156" y="38138"/>
                </a:lnTo>
                <a:lnTo>
                  <a:pt x="25027" y="42906"/>
                </a:lnTo>
                <a:lnTo>
                  <a:pt x="14726" y="47050"/>
                </a:lnTo>
                <a:lnTo>
                  <a:pt x="16162" y="51181"/>
                </a:lnTo>
                <a:lnTo>
                  <a:pt x="18856" y="49744"/>
                </a:lnTo>
                <a:lnTo>
                  <a:pt x="54691" y="49744"/>
                </a:lnTo>
                <a:lnTo>
                  <a:pt x="47489" y="43835"/>
                </a:lnTo>
                <a:lnTo>
                  <a:pt x="37713" y="40406"/>
                </a:lnTo>
                <a:lnTo>
                  <a:pt x="43100" y="37712"/>
                </a:lnTo>
                <a:lnTo>
                  <a:pt x="47051" y="33582"/>
                </a:lnTo>
                <a:lnTo>
                  <a:pt x="52439" y="28194"/>
                </a:lnTo>
                <a:lnTo>
                  <a:pt x="53875" y="25500"/>
                </a:lnTo>
                <a:lnTo>
                  <a:pt x="53875" y="20113"/>
                </a:lnTo>
                <a:lnTo>
                  <a:pt x="52178" y="11894"/>
                </a:lnTo>
                <a:lnTo>
                  <a:pt x="50268" y="9338"/>
                </a:lnTo>
                <a:close/>
              </a:path>
              <a:path w="60959" h="104139">
                <a:moveTo>
                  <a:pt x="30888" y="0"/>
                </a:moveTo>
                <a:lnTo>
                  <a:pt x="21550" y="0"/>
                </a:lnTo>
                <a:lnTo>
                  <a:pt x="14726" y="3950"/>
                </a:lnTo>
                <a:lnTo>
                  <a:pt x="9338" y="8081"/>
                </a:lnTo>
                <a:lnTo>
                  <a:pt x="2693" y="18856"/>
                </a:lnTo>
                <a:lnTo>
                  <a:pt x="6644" y="21549"/>
                </a:lnTo>
                <a:lnTo>
                  <a:pt x="9338" y="16162"/>
                </a:lnTo>
                <a:lnTo>
                  <a:pt x="16162" y="9338"/>
                </a:lnTo>
                <a:lnTo>
                  <a:pt x="50268" y="9338"/>
                </a:lnTo>
                <a:lnTo>
                  <a:pt x="47433" y="5544"/>
                </a:lnTo>
                <a:lnTo>
                  <a:pt x="40162" y="1450"/>
                </a:lnTo>
                <a:lnTo>
                  <a:pt x="30888" y="0"/>
                </a:lnTo>
                <a:close/>
              </a:path>
            </a:pathLst>
          </a:custGeom>
          <a:solidFill>
            <a:srgbClr val="000000"/>
          </a:solidFill>
        </p:spPr>
        <p:txBody>
          <a:bodyPr wrap="square" lIns="0" tIns="0" rIns="0" bIns="0" rtlCol="0"/>
          <a:lstStyle/>
          <a:p>
            <a:endParaRPr/>
          </a:p>
        </p:txBody>
      </p:sp>
      <p:sp>
        <p:nvSpPr>
          <p:cNvPr id="220" name="object 220"/>
          <p:cNvSpPr/>
          <p:nvPr/>
        </p:nvSpPr>
        <p:spPr>
          <a:xfrm>
            <a:off x="6630409" y="3700422"/>
            <a:ext cx="60960" cy="104139"/>
          </a:xfrm>
          <a:custGeom>
            <a:avLst/>
            <a:gdLst/>
            <a:ahLst/>
            <a:cxnLst/>
            <a:rect l="l" t="t" r="r" b="b"/>
            <a:pathLst>
              <a:path w="60959" h="104139">
                <a:moveTo>
                  <a:pt x="6644" y="86199"/>
                </a:moveTo>
                <a:lnTo>
                  <a:pt x="5387" y="86199"/>
                </a:lnTo>
                <a:lnTo>
                  <a:pt x="3950" y="87456"/>
                </a:lnTo>
                <a:lnTo>
                  <a:pt x="2693" y="87456"/>
                </a:lnTo>
                <a:lnTo>
                  <a:pt x="134" y="90016"/>
                </a:lnTo>
                <a:lnTo>
                  <a:pt x="0" y="95538"/>
                </a:lnTo>
                <a:lnTo>
                  <a:pt x="2693" y="98231"/>
                </a:lnTo>
                <a:lnTo>
                  <a:pt x="5387" y="99668"/>
                </a:lnTo>
                <a:lnTo>
                  <a:pt x="10775" y="103619"/>
                </a:lnTo>
                <a:lnTo>
                  <a:pt x="18856" y="103619"/>
                </a:lnTo>
                <a:lnTo>
                  <a:pt x="29912" y="101514"/>
                </a:lnTo>
                <a:lnTo>
                  <a:pt x="42330" y="95538"/>
                </a:lnTo>
                <a:lnTo>
                  <a:pt x="17419" y="95538"/>
                </a:lnTo>
                <a:lnTo>
                  <a:pt x="12032" y="90150"/>
                </a:lnTo>
                <a:lnTo>
                  <a:pt x="8081" y="87456"/>
                </a:lnTo>
                <a:lnTo>
                  <a:pt x="6644" y="86199"/>
                </a:lnTo>
                <a:close/>
              </a:path>
              <a:path w="60959" h="104139">
                <a:moveTo>
                  <a:pt x="54691" y="49744"/>
                </a:moveTo>
                <a:lnTo>
                  <a:pt x="26937" y="49744"/>
                </a:lnTo>
                <a:lnTo>
                  <a:pt x="33490" y="50838"/>
                </a:lnTo>
                <a:lnTo>
                  <a:pt x="40025" y="54458"/>
                </a:lnTo>
                <a:lnTo>
                  <a:pt x="45045" y="61108"/>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225"/>
                </a:lnTo>
                <a:lnTo>
                  <a:pt x="54691" y="49744"/>
                </a:lnTo>
                <a:close/>
              </a:path>
              <a:path w="60959" h="104139">
                <a:moveTo>
                  <a:pt x="50605" y="9338"/>
                </a:moveTo>
                <a:lnTo>
                  <a:pt x="33582" y="9338"/>
                </a:lnTo>
                <a:lnTo>
                  <a:pt x="40406" y="13468"/>
                </a:lnTo>
                <a:lnTo>
                  <a:pt x="40406" y="24243"/>
                </a:lnTo>
                <a:lnTo>
                  <a:pt x="38490" y="32125"/>
                </a:lnTo>
                <a:lnTo>
                  <a:pt x="33156" y="38138"/>
                </a:lnTo>
                <a:lnTo>
                  <a:pt x="25027" y="42906"/>
                </a:lnTo>
                <a:lnTo>
                  <a:pt x="14726" y="47050"/>
                </a:lnTo>
                <a:lnTo>
                  <a:pt x="16162" y="51181"/>
                </a:lnTo>
                <a:lnTo>
                  <a:pt x="18856" y="49744"/>
                </a:lnTo>
                <a:lnTo>
                  <a:pt x="54691" y="49744"/>
                </a:lnTo>
                <a:lnTo>
                  <a:pt x="47489" y="43835"/>
                </a:lnTo>
                <a:lnTo>
                  <a:pt x="37713" y="40406"/>
                </a:lnTo>
                <a:lnTo>
                  <a:pt x="43100" y="37712"/>
                </a:lnTo>
                <a:lnTo>
                  <a:pt x="47051" y="33582"/>
                </a:lnTo>
                <a:lnTo>
                  <a:pt x="52439" y="28194"/>
                </a:lnTo>
                <a:lnTo>
                  <a:pt x="53875" y="25500"/>
                </a:lnTo>
                <a:lnTo>
                  <a:pt x="53875" y="20113"/>
                </a:lnTo>
                <a:lnTo>
                  <a:pt x="52380" y="11894"/>
                </a:lnTo>
                <a:lnTo>
                  <a:pt x="50605" y="9338"/>
                </a:lnTo>
                <a:close/>
              </a:path>
              <a:path w="60959" h="104139">
                <a:moveTo>
                  <a:pt x="30888" y="0"/>
                </a:moveTo>
                <a:lnTo>
                  <a:pt x="22807" y="0"/>
                </a:lnTo>
                <a:lnTo>
                  <a:pt x="14726" y="3950"/>
                </a:lnTo>
                <a:lnTo>
                  <a:pt x="10775" y="8081"/>
                </a:lnTo>
                <a:lnTo>
                  <a:pt x="2693" y="18856"/>
                </a:lnTo>
                <a:lnTo>
                  <a:pt x="6644" y="21549"/>
                </a:lnTo>
                <a:lnTo>
                  <a:pt x="10775" y="16162"/>
                </a:lnTo>
                <a:lnTo>
                  <a:pt x="16162" y="9338"/>
                </a:lnTo>
                <a:lnTo>
                  <a:pt x="50605" y="9338"/>
                </a:lnTo>
                <a:lnTo>
                  <a:pt x="47971" y="5544"/>
                </a:lnTo>
                <a:lnTo>
                  <a:pt x="40768" y="1450"/>
                </a:lnTo>
                <a:lnTo>
                  <a:pt x="30888" y="0"/>
                </a:lnTo>
                <a:close/>
              </a:path>
            </a:pathLst>
          </a:custGeom>
          <a:solidFill>
            <a:srgbClr val="000000"/>
          </a:solidFill>
        </p:spPr>
        <p:txBody>
          <a:bodyPr wrap="square" lIns="0" tIns="0" rIns="0" bIns="0" rtlCol="0"/>
          <a:lstStyle/>
          <a:p>
            <a:endParaRPr/>
          </a:p>
        </p:txBody>
      </p:sp>
      <p:sp>
        <p:nvSpPr>
          <p:cNvPr id="221" name="object 221"/>
          <p:cNvSpPr/>
          <p:nvPr/>
        </p:nvSpPr>
        <p:spPr>
          <a:xfrm>
            <a:off x="6705835" y="3697728"/>
            <a:ext cx="106680" cy="109220"/>
          </a:xfrm>
          <a:custGeom>
            <a:avLst/>
            <a:gdLst/>
            <a:ahLst/>
            <a:cxnLst/>
            <a:rect l="l" t="t" r="r" b="b"/>
            <a:pathLst>
              <a:path w="106679" h="109220">
                <a:moveTo>
                  <a:pt x="82250" y="0"/>
                </a:moveTo>
                <a:lnTo>
                  <a:pt x="17419" y="105056"/>
                </a:lnTo>
                <a:lnTo>
                  <a:pt x="22807" y="109006"/>
                </a:lnTo>
                <a:lnTo>
                  <a:pt x="87638" y="3950"/>
                </a:lnTo>
                <a:lnTo>
                  <a:pt x="82250" y="0"/>
                </a:lnTo>
                <a:close/>
              </a:path>
              <a:path w="106679" h="109220">
                <a:moveTo>
                  <a:pt x="83507" y="48487"/>
                </a:moveTo>
                <a:lnTo>
                  <a:pt x="72900" y="51200"/>
                </a:lnTo>
                <a:lnTo>
                  <a:pt x="65324" y="58072"/>
                </a:lnTo>
                <a:lnTo>
                  <a:pt x="60778" y="67200"/>
                </a:lnTo>
                <a:lnTo>
                  <a:pt x="59263" y="76681"/>
                </a:lnTo>
                <a:lnTo>
                  <a:pt x="60778" y="86993"/>
                </a:lnTo>
                <a:lnTo>
                  <a:pt x="65324" y="96548"/>
                </a:lnTo>
                <a:lnTo>
                  <a:pt x="72900" y="103577"/>
                </a:lnTo>
                <a:lnTo>
                  <a:pt x="83507" y="106313"/>
                </a:lnTo>
                <a:lnTo>
                  <a:pt x="93917" y="103577"/>
                </a:lnTo>
                <a:lnTo>
                  <a:pt x="96613" y="100925"/>
                </a:lnTo>
                <a:lnTo>
                  <a:pt x="83507" y="100925"/>
                </a:lnTo>
                <a:lnTo>
                  <a:pt x="77081" y="98274"/>
                </a:lnTo>
                <a:lnTo>
                  <a:pt x="73450" y="91834"/>
                </a:lnTo>
                <a:lnTo>
                  <a:pt x="71840" y="83879"/>
                </a:lnTo>
                <a:lnTo>
                  <a:pt x="71475" y="76681"/>
                </a:lnTo>
                <a:lnTo>
                  <a:pt x="71840" y="69484"/>
                </a:lnTo>
                <a:lnTo>
                  <a:pt x="73450" y="61529"/>
                </a:lnTo>
                <a:lnTo>
                  <a:pt x="77081" y="55089"/>
                </a:lnTo>
                <a:lnTo>
                  <a:pt x="83507" y="52438"/>
                </a:lnTo>
                <a:lnTo>
                  <a:pt x="95204" y="52438"/>
                </a:lnTo>
                <a:lnTo>
                  <a:pt x="93917" y="51200"/>
                </a:lnTo>
                <a:lnTo>
                  <a:pt x="83507" y="48487"/>
                </a:lnTo>
                <a:close/>
              </a:path>
              <a:path w="106679" h="109220">
                <a:moveTo>
                  <a:pt x="95204" y="52438"/>
                </a:moveTo>
                <a:lnTo>
                  <a:pt x="83507" y="52438"/>
                </a:lnTo>
                <a:lnTo>
                  <a:pt x="89206" y="55089"/>
                </a:lnTo>
                <a:lnTo>
                  <a:pt x="92464" y="61529"/>
                </a:lnTo>
                <a:lnTo>
                  <a:pt x="93937" y="69484"/>
                </a:lnTo>
                <a:lnTo>
                  <a:pt x="94282" y="76681"/>
                </a:lnTo>
                <a:lnTo>
                  <a:pt x="93937" y="83879"/>
                </a:lnTo>
                <a:lnTo>
                  <a:pt x="92464" y="91834"/>
                </a:lnTo>
                <a:lnTo>
                  <a:pt x="89206" y="98274"/>
                </a:lnTo>
                <a:lnTo>
                  <a:pt x="83507" y="100925"/>
                </a:lnTo>
                <a:lnTo>
                  <a:pt x="96613" y="100925"/>
                </a:lnTo>
                <a:lnTo>
                  <a:pt x="101062" y="96548"/>
                </a:lnTo>
                <a:lnTo>
                  <a:pt x="105175" y="86993"/>
                </a:lnTo>
                <a:lnTo>
                  <a:pt x="106494" y="76681"/>
                </a:lnTo>
                <a:lnTo>
                  <a:pt x="105175" y="67200"/>
                </a:lnTo>
                <a:lnTo>
                  <a:pt x="101062" y="58072"/>
                </a:lnTo>
                <a:lnTo>
                  <a:pt x="95204" y="52438"/>
                </a:lnTo>
                <a:close/>
              </a:path>
              <a:path w="106679" h="109220">
                <a:moveTo>
                  <a:pt x="22807" y="2693"/>
                </a:moveTo>
                <a:lnTo>
                  <a:pt x="12425" y="5407"/>
                </a:lnTo>
                <a:lnTo>
                  <a:pt x="5342" y="12278"/>
                </a:lnTo>
                <a:lnTo>
                  <a:pt x="1290" y="21406"/>
                </a:lnTo>
                <a:lnTo>
                  <a:pt x="0" y="30888"/>
                </a:lnTo>
                <a:lnTo>
                  <a:pt x="1290" y="41200"/>
                </a:lnTo>
                <a:lnTo>
                  <a:pt x="5342" y="50754"/>
                </a:lnTo>
                <a:lnTo>
                  <a:pt x="12425" y="57783"/>
                </a:lnTo>
                <a:lnTo>
                  <a:pt x="22807" y="60519"/>
                </a:lnTo>
                <a:lnTo>
                  <a:pt x="33217" y="57783"/>
                </a:lnTo>
                <a:lnTo>
                  <a:pt x="35912" y="55131"/>
                </a:lnTo>
                <a:lnTo>
                  <a:pt x="22807" y="55131"/>
                </a:lnTo>
                <a:lnTo>
                  <a:pt x="17184" y="52480"/>
                </a:lnTo>
                <a:lnTo>
                  <a:pt x="13917" y="46040"/>
                </a:lnTo>
                <a:lnTo>
                  <a:pt x="12402" y="38085"/>
                </a:lnTo>
                <a:lnTo>
                  <a:pt x="12032" y="30888"/>
                </a:lnTo>
                <a:lnTo>
                  <a:pt x="12402" y="23690"/>
                </a:lnTo>
                <a:lnTo>
                  <a:pt x="13917" y="15735"/>
                </a:lnTo>
                <a:lnTo>
                  <a:pt x="17184" y="9296"/>
                </a:lnTo>
                <a:lnTo>
                  <a:pt x="22807" y="6644"/>
                </a:lnTo>
                <a:lnTo>
                  <a:pt x="34504" y="6644"/>
                </a:lnTo>
                <a:lnTo>
                  <a:pt x="33217" y="5407"/>
                </a:lnTo>
                <a:lnTo>
                  <a:pt x="22807" y="2693"/>
                </a:lnTo>
                <a:close/>
              </a:path>
              <a:path w="106679" h="109220">
                <a:moveTo>
                  <a:pt x="34504" y="6644"/>
                </a:moveTo>
                <a:lnTo>
                  <a:pt x="22807" y="6644"/>
                </a:lnTo>
                <a:lnTo>
                  <a:pt x="29261" y="9296"/>
                </a:lnTo>
                <a:lnTo>
                  <a:pt x="32954" y="15735"/>
                </a:lnTo>
                <a:lnTo>
                  <a:pt x="34626" y="23690"/>
                </a:lnTo>
                <a:lnTo>
                  <a:pt x="35019" y="30888"/>
                </a:lnTo>
                <a:lnTo>
                  <a:pt x="34626" y="38085"/>
                </a:lnTo>
                <a:lnTo>
                  <a:pt x="32954" y="46040"/>
                </a:lnTo>
                <a:lnTo>
                  <a:pt x="29261" y="52480"/>
                </a:lnTo>
                <a:lnTo>
                  <a:pt x="22807" y="55131"/>
                </a:lnTo>
                <a:lnTo>
                  <a:pt x="35912" y="55131"/>
                </a:lnTo>
                <a:lnTo>
                  <a:pt x="40362" y="50754"/>
                </a:lnTo>
                <a:lnTo>
                  <a:pt x="44475" y="41200"/>
                </a:lnTo>
                <a:lnTo>
                  <a:pt x="45794" y="30888"/>
                </a:lnTo>
                <a:lnTo>
                  <a:pt x="44475" y="21406"/>
                </a:lnTo>
                <a:lnTo>
                  <a:pt x="40362" y="12278"/>
                </a:lnTo>
                <a:lnTo>
                  <a:pt x="34504" y="6644"/>
                </a:lnTo>
                <a:close/>
              </a:path>
            </a:pathLst>
          </a:custGeom>
          <a:solidFill>
            <a:srgbClr val="000000"/>
          </a:solidFill>
        </p:spPr>
        <p:txBody>
          <a:bodyPr wrap="square" lIns="0" tIns="0" rIns="0" bIns="0" rtlCol="0"/>
          <a:lstStyle/>
          <a:p>
            <a:endParaRPr/>
          </a:p>
        </p:txBody>
      </p:sp>
      <p:sp>
        <p:nvSpPr>
          <p:cNvPr id="222" name="object 222"/>
          <p:cNvSpPr/>
          <p:nvPr/>
        </p:nvSpPr>
        <p:spPr>
          <a:xfrm>
            <a:off x="7309425" y="3713891"/>
            <a:ext cx="66040" cy="102870"/>
          </a:xfrm>
          <a:custGeom>
            <a:avLst/>
            <a:gdLst/>
            <a:ahLst/>
            <a:cxnLst/>
            <a:rect l="l" t="t" r="r" b="b"/>
            <a:pathLst>
              <a:path w="66040" h="102870">
                <a:moveTo>
                  <a:pt x="53617" y="10774"/>
                </a:moveTo>
                <a:lnTo>
                  <a:pt x="26937" y="10774"/>
                </a:lnTo>
                <a:lnTo>
                  <a:pt x="34960" y="12248"/>
                </a:lnTo>
                <a:lnTo>
                  <a:pt x="40878" y="16499"/>
                </a:lnTo>
                <a:lnTo>
                  <a:pt x="44540" y="23275"/>
                </a:lnTo>
                <a:lnTo>
                  <a:pt x="45794" y="32324"/>
                </a:lnTo>
                <a:lnTo>
                  <a:pt x="43962" y="43111"/>
                </a:lnTo>
                <a:lnTo>
                  <a:pt x="19420" y="78404"/>
                </a:lnTo>
                <a:lnTo>
                  <a:pt x="0" y="99668"/>
                </a:lnTo>
                <a:lnTo>
                  <a:pt x="0" y="102362"/>
                </a:lnTo>
                <a:lnTo>
                  <a:pt x="59263" y="102362"/>
                </a:lnTo>
                <a:lnTo>
                  <a:pt x="61957" y="95538"/>
                </a:lnTo>
                <a:lnTo>
                  <a:pt x="62795" y="90150"/>
                </a:lnTo>
                <a:lnTo>
                  <a:pt x="16162" y="90150"/>
                </a:lnTo>
                <a:lnTo>
                  <a:pt x="46762" y="55676"/>
                </a:lnTo>
                <a:lnTo>
                  <a:pt x="53539" y="46422"/>
                </a:lnTo>
                <a:lnTo>
                  <a:pt x="57790" y="37168"/>
                </a:lnTo>
                <a:lnTo>
                  <a:pt x="59263" y="26937"/>
                </a:lnTo>
                <a:lnTo>
                  <a:pt x="57125" y="15909"/>
                </a:lnTo>
                <a:lnTo>
                  <a:pt x="53617" y="10774"/>
                </a:lnTo>
                <a:close/>
              </a:path>
              <a:path w="66040" h="102870">
                <a:moveTo>
                  <a:pt x="65908" y="80812"/>
                </a:moveTo>
                <a:lnTo>
                  <a:pt x="60520" y="80812"/>
                </a:lnTo>
                <a:lnTo>
                  <a:pt x="56569" y="90150"/>
                </a:lnTo>
                <a:lnTo>
                  <a:pt x="62795" y="90150"/>
                </a:lnTo>
                <a:lnTo>
                  <a:pt x="63214" y="87456"/>
                </a:lnTo>
                <a:lnTo>
                  <a:pt x="65908" y="80812"/>
                </a:lnTo>
                <a:close/>
              </a:path>
              <a:path w="66040" h="102870">
                <a:moveTo>
                  <a:pt x="32325" y="0"/>
                </a:moveTo>
                <a:lnTo>
                  <a:pt x="22807" y="0"/>
                </a:lnTo>
                <a:lnTo>
                  <a:pt x="16162" y="3950"/>
                </a:lnTo>
                <a:lnTo>
                  <a:pt x="1257" y="22807"/>
                </a:lnTo>
                <a:lnTo>
                  <a:pt x="5387" y="25500"/>
                </a:lnTo>
                <a:lnTo>
                  <a:pt x="8906" y="20927"/>
                </a:lnTo>
                <a:lnTo>
                  <a:pt x="13603" y="16117"/>
                </a:lnTo>
                <a:lnTo>
                  <a:pt x="19580" y="12318"/>
                </a:lnTo>
                <a:lnTo>
                  <a:pt x="26937" y="10774"/>
                </a:lnTo>
                <a:lnTo>
                  <a:pt x="53617" y="10774"/>
                </a:lnTo>
                <a:lnTo>
                  <a:pt x="51316" y="7407"/>
                </a:lnTo>
                <a:lnTo>
                  <a:pt x="42747" y="1936"/>
                </a:lnTo>
                <a:lnTo>
                  <a:pt x="32325" y="0"/>
                </a:lnTo>
                <a:close/>
              </a:path>
            </a:pathLst>
          </a:custGeom>
          <a:solidFill>
            <a:srgbClr val="000000"/>
          </a:solidFill>
        </p:spPr>
        <p:txBody>
          <a:bodyPr wrap="square" lIns="0" tIns="0" rIns="0" bIns="0" rtlCol="0"/>
          <a:lstStyle/>
          <a:p>
            <a:endParaRPr/>
          </a:p>
        </p:txBody>
      </p:sp>
      <p:sp>
        <p:nvSpPr>
          <p:cNvPr id="223" name="object 223"/>
          <p:cNvSpPr/>
          <p:nvPr/>
        </p:nvSpPr>
        <p:spPr>
          <a:xfrm>
            <a:off x="7382157" y="3715148"/>
            <a:ext cx="70485" cy="101600"/>
          </a:xfrm>
          <a:custGeom>
            <a:avLst/>
            <a:gdLst/>
            <a:ahLst/>
            <a:cxnLst/>
            <a:rect l="l" t="t" r="r" b="b"/>
            <a:pathLst>
              <a:path w="70484" h="101600">
                <a:moveTo>
                  <a:pt x="55312" y="95717"/>
                </a:moveTo>
                <a:lnTo>
                  <a:pt x="40406" y="95717"/>
                </a:lnTo>
                <a:lnTo>
                  <a:pt x="26937" y="96974"/>
                </a:lnTo>
                <a:lnTo>
                  <a:pt x="26937" y="101105"/>
                </a:lnTo>
                <a:lnTo>
                  <a:pt x="67344" y="101105"/>
                </a:lnTo>
                <a:lnTo>
                  <a:pt x="67344" y="96974"/>
                </a:lnTo>
                <a:lnTo>
                  <a:pt x="55312" y="95717"/>
                </a:lnTo>
                <a:close/>
              </a:path>
              <a:path w="70484" h="101600">
                <a:moveTo>
                  <a:pt x="53875" y="72731"/>
                </a:moveTo>
                <a:lnTo>
                  <a:pt x="41664" y="72731"/>
                </a:lnTo>
                <a:lnTo>
                  <a:pt x="41664" y="95717"/>
                </a:lnTo>
                <a:lnTo>
                  <a:pt x="53875" y="95717"/>
                </a:lnTo>
                <a:lnTo>
                  <a:pt x="53875" y="72731"/>
                </a:lnTo>
                <a:close/>
              </a:path>
              <a:path w="70484" h="101600">
                <a:moveTo>
                  <a:pt x="53875" y="0"/>
                </a:moveTo>
                <a:lnTo>
                  <a:pt x="48488" y="0"/>
                </a:lnTo>
                <a:lnTo>
                  <a:pt x="35558" y="16605"/>
                </a:lnTo>
                <a:lnTo>
                  <a:pt x="23166" y="33851"/>
                </a:lnTo>
                <a:lnTo>
                  <a:pt x="11313" y="51366"/>
                </a:lnTo>
                <a:lnTo>
                  <a:pt x="0" y="68780"/>
                </a:lnTo>
                <a:lnTo>
                  <a:pt x="0" y="72731"/>
                </a:lnTo>
                <a:lnTo>
                  <a:pt x="70038" y="72731"/>
                </a:lnTo>
                <a:lnTo>
                  <a:pt x="70038" y="64649"/>
                </a:lnTo>
                <a:lnTo>
                  <a:pt x="9338" y="64649"/>
                </a:lnTo>
                <a:lnTo>
                  <a:pt x="17400" y="52020"/>
                </a:lnTo>
                <a:lnTo>
                  <a:pt x="25344" y="40114"/>
                </a:lnTo>
                <a:lnTo>
                  <a:pt x="33052" y="28713"/>
                </a:lnTo>
                <a:lnTo>
                  <a:pt x="40406" y="17599"/>
                </a:lnTo>
                <a:lnTo>
                  <a:pt x="53875" y="17599"/>
                </a:lnTo>
                <a:lnTo>
                  <a:pt x="53875" y="0"/>
                </a:lnTo>
                <a:close/>
              </a:path>
              <a:path w="70484" h="101600">
                <a:moveTo>
                  <a:pt x="53875" y="17599"/>
                </a:moveTo>
                <a:lnTo>
                  <a:pt x="41664" y="17599"/>
                </a:lnTo>
                <a:lnTo>
                  <a:pt x="41664" y="64649"/>
                </a:lnTo>
                <a:lnTo>
                  <a:pt x="53875" y="64649"/>
                </a:lnTo>
                <a:lnTo>
                  <a:pt x="53875" y="17599"/>
                </a:lnTo>
                <a:close/>
              </a:path>
            </a:pathLst>
          </a:custGeom>
          <a:solidFill>
            <a:srgbClr val="000000"/>
          </a:solidFill>
        </p:spPr>
        <p:txBody>
          <a:bodyPr wrap="square" lIns="0" tIns="0" rIns="0" bIns="0" rtlCol="0"/>
          <a:lstStyle/>
          <a:p>
            <a:endParaRPr/>
          </a:p>
        </p:txBody>
      </p:sp>
      <p:sp>
        <p:nvSpPr>
          <p:cNvPr id="224" name="object 224"/>
          <p:cNvSpPr/>
          <p:nvPr/>
        </p:nvSpPr>
        <p:spPr>
          <a:xfrm>
            <a:off x="7488654" y="3743524"/>
            <a:ext cx="124460" cy="73025"/>
          </a:xfrm>
          <a:custGeom>
            <a:avLst/>
            <a:gdLst/>
            <a:ahLst/>
            <a:cxnLst/>
            <a:rect l="l" t="t" r="r" b="b"/>
            <a:pathLst>
              <a:path w="124459" h="73025">
                <a:moveTo>
                  <a:pt x="25501" y="67343"/>
                </a:moveTo>
                <a:lnTo>
                  <a:pt x="10775" y="67343"/>
                </a:lnTo>
                <a:lnTo>
                  <a:pt x="0" y="68600"/>
                </a:lnTo>
                <a:lnTo>
                  <a:pt x="0" y="72731"/>
                </a:lnTo>
                <a:lnTo>
                  <a:pt x="33582" y="72731"/>
                </a:lnTo>
                <a:lnTo>
                  <a:pt x="33582" y="68600"/>
                </a:lnTo>
                <a:lnTo>
                  <a:pt x="25501" y="67343"/>
                </a:lnTo>
                <a:close/>
              </a:path>
              <a:path w="124459" h="73025">
                <a:moveTo>
                  <a:pt x="70038" y="67343"/>
                </a:moveTo>
                <a:lnTo>
                  <a:pt x="55132" y="67343"/>
                </a:lnTo>
                <a:lnTo>
                  <a:pt x="44357" y="68600"/>
                </a:lnTo>
                <a:lnTo>
                  <a:pt x="44357" y="72731"/>
                </a:lnTo>
                <a:lnTo>
                  <a:pt x="79377" y="72731"/>
                </a:lnTo>
                <a:lnTo>
                  <a:pt x="79377" y="68600"/>
                </a:lnTo>
                <a:lnTo>
                  <a:pt x="70038" y="67343"/>
                </a:lnTo>
                <a:close/>
              </a:path>
              <a:path w="124459" h="73025">
                <a:moveTo>
                  <a:pt x="114396" y="67343"/>
                </a:moveTo>
                <a:lnTo>
                  <a:pt x="98233" y="67343"/>
                </a:lnTo>
                <a:lnTo>
                  <a:pt x="88895" y="68600"/>
                </a:lnTo>
                <a:lnTo>
                  <a:pt x="88895" y="72731"/>
                </a:lnTo>
                <a:lnTo>
                  <a:pt x="123914" y="72731"/>
                </a:lnTo>
                <a:lnTo>
                  <a:pt x="123914" y="68600"/>
                </a:lnTo>
                <a:lnTo>
                  <a:pt x="114396" y="67343"/>
                </a:lnTo>
                <a:close/>
              </a:path>
              <a:path w="124459" h="73025">
                <a:moveTo>
                  <a:pt x="24244" y="0"/>
                </a:moveTo>
                <a:lnTo>
                  <a:pt x="17419" y="3950"/>
                </a:lnTo>
                <a:lnTo>
                  <a:pt x="9338" y="5387"/>
                </a:lnTo>
                <a:lnTo>
                  <a:pt x="2693" y="6644"/>
                </a:lnTo>
                <a:lnTo>
                  <a:pt x="2693" y="10774"/>
                </a:lnTo>
                <a:lnTo>
                  <a:pt x="12032" y="12032"/>
                </a:lnTo>
                <a:lnTo>
                  <a:pt x="12032" y="67343"/>
                </a:lnTo>
                <a:lnTo>
                  <a:pt x="24244" y="67343"/>
                </a:lnTo>
                <a:lnTo>
                  <a:pt x="24244" y="18856"/>
                </a:lnTo>
                <a:lnTo>
                  <a:pt x="29631" y="14725"/>
                </a:lnTo>
                <a:lnTo>
                  <a:pt x="31745" y="13468"/>
                </a:lnTo>
                <a:lnTo>
                  <a:pt x="24244" y="13468"/>
                </a:lnTo>
                <a:lnTo>
                  <a:pt x="24244" y="0"/>
                </a:lnTo>
                <a:close/>
              </a:path>
              <a:path w="124459" h="73025">
                <a:moveTo>
                  <a:pt x="65597" y="10774"/>
                </a:moveTo>
                <a:lnTo>
                  <a:pt x="52439" y="10774"/>
                </a:lnTo>
                <a:lnTo>
                  <a:pt x="56569" y="17419"/>
                </a:lnTo>
                <a:lnTo>
                  <a:pt x="56569" y="67343"/>
                </a:lnTo>
                <a:lnTo>
                  <a:pt x="68601" y="67343"/>
                </a:lnTo>
                <a:lnTo>
                  <a:pt x="68601" y="18856"/>
                </a:lnTo>
                <a:lnTo>
                  <a:pt x="72732" y="14725"/>
                </a:lnTo>
                <a:lnTo>
                  <a:pt x="67344" y="14725"/>
                </a:lnTo>
                <a:lnTo>
                  <a:pt x="65597" y="10774"/>
                </a:lnTo>
                <a:close/>
              </a:path>
              <a:path w="124459" h="73025">
                <a:moveTo>
                  <a:pt x="109449" y="10774"/>
                </a:moveTo>
                <a:lnTo>
                  <a:pt x="95539" y="10774"/>
                </a:lnTo>
                <a:lnTo>
                  <a:pt x="99670" y="17419"/>
                </a:lnTo>
                <a:lnTo>
                  <a:pt x="99670" y="67343"/>
                </a:lnTo>
                <a:lnTo>
                  <a:pt x="113139" y="67343"/>
                </a:lnTo>
                <a:lnTo>
                  <a:pt x="113139" y="25500"/>
                </a:lnTo>
                <a:lnTo>
                  <a:pt x="111685" y="14894"/>
                </a:lnTo>
                <a:lnTo>
                  <a:pt x="109449" y="10774"/>
                </a:lnTo>
                <a:close/>
              </a:path>
              <a:path w="124459" h="73025">
                <a:moveTo>
                  <a:pt x="92846" y="1257"/>
                </a:moveTo>
                <a:lnTo>
                  <a:pt x="87458" y="1257"/>
                </a:lnTo>
                <a:lnTo>
                  <a:pt x="83507" y="2693"/>
                </a:lnTo>
                <a:lnTo>
                  <a:pt x="80813" y="5387"/>
                </a:lnTo>
                <a:lnTo>
                  <a:pt x="76683" y="8081"/>
                </a:lnTo>
                <a:lnTo>
                  <a:pt x="71295" y="10774"/>
                </a:lnTo>
                <a:lnTo>
                  <a:pt x="67344" y="14725"/>
                </a:lnTo>
                <a:lnTo>
                  <a:pt x="72732" y="14725"/>
                </a:lnTo>
                <a:lnTo>
                  <a:pt x="73989" y="13468"/>
                </a:lnTo>
                <a:lnTo>
                  <a:pt x="80813" y="10774"/>
                </a:lnTo>
                <a:lnTo>
                  <a:pt x="109449" y="10774"/>
                </a:lnTo>
                <a:lnTo>
                  <a:pt x="107572" y="7318"/>
                </a:lnTo>
                <a:lnTo>
                  <a:pt x="101168" y="2772"/>
                </a:lnTo>
                <a:lnTo>
                  <a:pt x="92846" y="1257"/>
                </a:lnTo>
                <a:close/>
              </a:path>
              <a:path w="124459" h="73025">
                <a:moveTo>
                  <a:pt x="56569" y="1257"/>
                </a:moveTo>
                <a:lnTo>
                  <a:pt x="44357" y="1257"/>
                </a:lnTo>
                <a:lnTo>
                  <a:pt x="40406" y="2693"/>
                </a:lnTo>
                <a:lnTo>
                  <a:pt x="36276" y="5387"/>
                </a:lnTo>
                <a:lnTo>
                  <a:pt x="30888" y="8081"/>
                </a:lnTo>
                <a:lnTo>
                  <a:pt x="28195" y="10774"/>
                </a:lnTo>
                <a:lnTo>
                  <a:pt x="24244" y="13468"/>
                </a:lnTo>
                <a:lnTo>
                  <a:pt x="31745" y="13468"/>
                </a:lnTo>
                <a:lnTo>
                  <a:pt x="36276" y="10774"/>
                </a:lnTo>
                <a:lnTo>
                  <a:pt x="65597" y="10774"/>
                </a:lnTo>
                <a:lnTo>
                  <a:pt x="63214" y="5387"/>
                </a:lnTo>
                <a:lnTo>
                  <a:pt x="56569" y="1257"/>
                </a:lnTo>
                <a:close/>
              </a:path>
            </a:pathLst>
          </a:custGeom>
          <a:solidFill>
            <a:srgbClr val="000000"/>
          </a:solidFill>
        </p:spPr>
        <p:txBody>
          <a:bodyPr wrap="square" lIns="0" tIns="0" rIns="0" bIns="0" rtlCol="0"/>
          <a:lstStyle/>
          <a:p>
            <a:endParaRPr/>
          </a:p>
        </p:txBody>
      </p:sp>
      <p:sp>
        <p:nvSpPr>
          <p:cNvPr id="225" name="object 225"/>
          <p:cNvSpPr/>
          <p:nvPr/>
        </p:nvSpPr>
        <p:spPr>
          <a:xfrm>
            <a:off x="7620648" y="3744781"/>
            <a:ext cx="70485" cy="73025"/>
          </a:xfrm>
          <a:custGeom>
            <a:avLst/>
            <a:gdLst/>
            <a:ahLst/>
            <a:cxnLst/>
            <a:rect l="l" t="t" r="r" b="b"/>
            <a:pathLst>
              <a:path w="70484" h="73025">
                <a:moveTo>
                  <a:pt x="36276" y="0"/>
                </a:moveTo>
                <a:lnTo>
                  <a:pt x="24395" y="2306"/>
                </a:lnTo>
                <a:lnTo>
                  <a:pt x="12615" y="9293"/>
                </a:lnTo>
                <a:lnTo>
                  <a:pt x="3597" y="21061"/>
                </a:lnTo>
                <a:lnTo>
                  <a:pt x="0" y="37712"/>
                </a:lnTo>
                <a:lnTo>
                  <a:pt x="2460" y="50608"/>
                </a:lnTo>
                <a:lnTo>
                  <a:pt x="9585" y="61821"/>
                </a:lnTo>
                <a:lnTo>
                  <a:pt x="20986" y="69734"/>
                </a:lnTo>
                <a:lnTo>
                  <a:pt x="36276" y="72731"/>
                </a:lnTo>
                <a:lnTo>
                  <a:pt x="47840" y="70449"/>
                </a:lnTo>
                <a:lnTo>
                  <a:pt x="50462" y="68780"/>
                </a:lnTo>
                <a:lnTo>
                  <a:pt x="37713" y="68780"/>
                </a:lnTo>
                <a:lnTo>
                  <a:pt x="28663" y="65937"/>
                </a:lnTo>
                <a:lnTo>
                  <a:pt x="21887" y="58162"/>
                </a:lnTo>
                <a:lnTo>
                  <a:pt x="17635" y="46582"/>
                </a:lnTo>
                <a:lnTo>
                  <a:pt x="16162" y="32324"/>
                </a:lnTo>
                <a:lnTo>
                  <a:pt x="17571" y="20767"/>
                </a:lnTo>
                <a:lnTo>
                  <a:pt x="21370" y="12323"/>
                </a:lnTo>
                <a:lnTo>
                  <a:pt x="26921" y="7146"/>
                </a:lnTo>
                <a:lnTo>
                  <a:pt x="33582" y="5387"/>
                </a:lnTo>
                <a:lnTo>
                  <a:pt x="53120" y="5387"/>
                </a:lnTo>
                <a:lnTo>
                  <a:pt x="49506" y="2820"/>
                </a:lnTo>
                <a:lnTo>
                  <a:pt x="36276" y="0"/>
                </a:lnTo>
                <a:close/>
              </a:path>
              <a:path w="70484" h="73025">
                <a:moveTo>
                  <a:pt x="53120" y="5387"/>
                </a:moveTo>
                <a:lnTo>
                  <a:pt x="33582" y="5387"/>
                </a:lnTo>
                <a:lnTo>
                  <a:pt x="43238" y="8011"/>
                </a:lnTo>
                <a:lnTo>
                  <a:pt x="49947" y="15197"/>
                </a:lnTo>
                <a:lnTo>
                  <a:pt x="53861" y="25918"/>
                </a:lnTo>
                <a:lnTo>
                  <a:pt x="55132" y="39149"/>
                </a:lnTo>
                <a:lnTo>
                  <a:pt x="53724" y="52870"/>
                </a:lnTo>
                <a:lnTo>
                  <a:pt x="49924" y="62045"/>
                </a:lnTo>
                <a:lnTo>
                  <a:pt x="44374" y="67180"/>
                </a:lnTo>
                <a:lnTo>
                  <a:pt x="37713" y="68780"/>
                </a:lnTo>
                <a:lnTo>
                  <a:pt x="50462" y="68780"/>
                </a:lnTo>
                <a:lnTo>
                  <a:pt x="58747" y="63505"/>
                </a:lnTo>
                <a:lnTo>
                  <a:pt x="66859" y="51745"/>
                </a:lnTo>
                <a:lnTo>
                  <a:pt x="70038" y="35018"/>
                </a:lnTo>
                <a:lnTo>
                  <a:pt x="67414" y="21592"/>
                </a:lnTo>
                <a:lnTo>
                  <a:pt x="60228" y="10438"/>
                </a:lnTo>
                <a:lnTo>
                  <a:pt x="53120" y="5387"/>
                </a:lnTo>
                <a:close/>
              </a:path>
            </a:pathLst>
          </a:custGeom>
          <a:solidFill>
            <a:srgbClr val="000000"/>
          </a:solidFill>
        </p:spPr>
        <p:txBody>
          <a:bodyPr wrap="square" lIns="0" tIns="0" rIns="0" bIns="0" rtlCol="0"/>
          <a:lstStyle/>
          <a:p>
            <a:endParaRPr/>
          </a:p>
        </p:txBody>
      </p:sp>
      <p:sp>
        <p:nvSpPr>
          <p:cNvPr id="226" name="object 226"/>
          <p:cNvSpPr/>
          <p:nvPr/>
        </p:nvSpPr>
        <p:spPr>
          <a:xfrm>
            <a:off x="8395203" y="3713891"/>
            <a:ext cx="62230" cy="104139"/>
          </a:xfrm>
          <a:custGeom>
            <a:avLst/>
            <a:gdLst/>
            <a:ahLst/>
            <a:cxnLst/>
            <a:rect l="l" t="t" r="r" b="b"/>
            <a:pathLst>
              <a:path w="62229" h="104139">
                <a:moveTo>
                  <a:pt x="6824" y="86199"/>
                </a:moveTo>
                <a:lnTo>
                  <a:pt x="5387" y="87456"/>
                </a:lnTo>
                <a:lnTo>
                  <a:pt x="4130" y="87456"/>
                </a:lnTo>
                <a:lnTo>
                  <a:pt x="2693" y="88893"/>
                </a:lnTo>
                <a:lnTo>
                  <a:pt x="1436" y="91587"/>
                </a:lnTo>
                <a:lnTo>
                  <a:pt x="1436" y="92844"/>
                </a:lnTo>
                <a:lnTo>
                  <a:pt x="0" y="95538"/>
                </a:lnTo>
                <a:lnTo>
                  <a:pt x="5387" y="100925"/>
                </a:lnTo>
                <a:lnTo>
                  <a:pt x="12211" y="103619"/>
                </a:lnTo>
                <a:lnTo>
                  <a:pt x="18856" y="103619"/>
                </a:lnTo>
                <a:lnTo>
                  <a:pt x="30164" y="101514"/>
                </a:lnTo>
                <a:lnTo>
                  <a:pt x="43081" y="95538"/>
                </a:lnTo>
                <a:lnTo>
                  <a:pt x="18856" y="95538"/>
                </a:lnTo>
                <a:lnTo>
                  <a:pt x="12211" y="91587"/>
                </a:lnTo>
                <a:lnTo>
                  <a:pt x="6824" y="86199"/>
                </a:lnTo>
                <a:close/>
              </a:path>
              <a:path w="62229" h="104139">
                <a:moveTo>
                  <a:pt x="54401" y="49744"/>
                </a:moveTo>
                <a:lnTo>
                  <a:pt x="26937" y="49744"/>
                </a:lnTo>
                <a:lnTo>
                  <a:pt x="34124" y="51040"/>
                </a:lnTo>
                <a:lnTo>
                  <a:pt x="40653" y="54997"/>
                </a:lnTo>
                <a:lnTo>
                  <a:pt x="45398" y="61714"/>
                </a:lnTo>
                <a:lnTo>
                  <a:pt x="47231" y="71294"/>
                </a:lnTo>
                <a:lnTo>
                  <a:pt x="45598" y="82507"/>
                </a:lnTo>
                <a:lnTo>
                  <a:pt x="41304" y="90016"/>
                </a:lnTo>
                <a:lnTo>
                  <a:pt x="35260" y="94224"/>
                </a:lnTo>
                <a:lnTo>
                  <a:pt x="28374" y="95538"/>
                </a:lnTo>
                <a:lnTo>
                  <a:pt x="43081" y="95538"/>
                </a:lnTo>
                <a:lnTo>
                  <a:pt x="44537" y="94864"/>
                </a:lnTo>
                <a:lnTo>
                  <a:pt x="56889" y="83163"/>
                </a:lnTo>
                <a:lnTo>
                  <a:pt x="62136" y="65906"/>
                </a:lnTo>
                <a:lnTo>
                  <a:pt x="60439" y="57952"/>
                </a:lnTo>
                <a:lnTo>
                  <a:pt x="55694" y="50754"/>
                </a:lnTo>
                <a:lnTo>
                  <a:pt x="54401" y="49744"/>
                </a:lnTo>
                <a:close/>
              </a:path>
              <a:path w="62229" h="104139">
                <a:moveTo>
                  <a:pt x="50957" y="9338"/>
                </a:moveTo>
                <a:lnTo>
                  <a:pt x="35019" y="9338"/>
                </a:lnTo>
                <a:lnTo>
                  <a:pt x="41843" y="14725"/>
                </a:lnTo>
                <a:lnTo>
                  <a:pt x="41843" y="25500"/>
                </a:lnTo>
                <a:lnTo>
                  <a:pt x="39927" y="33486"/>
                </a:lnTo>
                <a:lnTo>
                  <a:pt x="34592" y="39553"/>
                </a:lnTo>
                <a:lnTo>
                  <a:pt x="26463" y="44340"/>
                </a:lnTo>
                <a:lnTo>
                  <a:pt x="16162" y="48487"/>
                </a:lnTo>
                <a:lnTo>
                  <a:pt x="17599" y="52438"/>
                </a:lnTo>
                <a:lnTo>
                  <a:pt x="20293" y="51181"/>
                </a:lnTo>
                <a:lnTo>
                  <a:pt x="22987" y="49744"/>
                </a:lnTo>
                <a:lnTo>
                  <a:pt x="54401" y="49744"/>
                </a:lnTo>
                <a:lnTo>
                  <a:pt x="48423" y="45072"/>
                </a:lnTo>
                <a:lnTo>
                  <a:pt x="39149" y="41663"/>
                </a:lnTo>
                <a:lnTo>
                  <a:pt x="43100" y="37712"/>
                </a:lnTo>
                <a:lnTo>
                  <a:pt x="47231" y="35018"/>
                </a:lnTo>
                <a:lnTo>
                  <a:pt x="49924" y="32324"/>
                </a:lnTo>
                <a:lnTo>
                  <a:pt x="54055" y="29631"/>
                </a:lnTo>
                <a:lnTo>
                  <a:pt x="55312" y="25500"/>
                </a:lnTo>
                <a:lnTo>
                  <a:pt x="55312" y="21549"/>
                </a:lnTo>
                <a:lnTo>
                  <a:pt x="53595" y="13030"/>
                </a:lnTo>
                <a:lnTo>
                  <a:pt x="50957" y="9338"/>
                </a:lnTo>
                <a:close/>
              </a:path>
              <a:path w="62229" h="104139">
                <a:moveTo>
                  <a:pt x="31068" y="0"/>
                </a:moveTo>
                <a:lnTo>
                  <a:pt x="22987" y="0"/>
                </a:lnTo>
                <a:lnTo>
                  <a:pt x="14905" y="3950"/>
                </a:lnTo>
                <a:lnTo>
                  <a:pt x="10775" y="9338"/>
                </a:lnTo>
                <a:lnTo>
                  <a:pt x="4130" y="20113"/>
                </a:lnTo>
                <a:lnTo>
                  <a:pt x="6824" y="22807"/>
                </a:lnTo>
                <a:lnTo>
                  <a:pt x="10775" y="17419"/>
                </a:lnTo>
                <a:lnTo>
                  <a:pt x="17599" y="9338"/>
                </a:lnTo>
                <a:lnTo>
                  <a:pt x="50957" y="9338"/>
                </a:lnTo>
                <a:lnTo>
                  <a:pt x="48712" y="6195"/>
                </a:lnTo>
                <a:lnTo>
                  <a:pt x="41069" y="1649"/>
                </a:lnTo>
                <a:lnTo>
                  <a:pt x="31068" y="0"/>
                </a:lnTo>
                <a:close/>
              </a:path>
            </a:pathLst>
          </a:custGeom>
          <a:solidFill>
            <a:srgbClr val="000000"/>
          </a:solidFill>
        </p:spPr>
        <p:txBody>
          <a:bodyPr wrap="square" lIns="0" tIns="0" rIns="0" bIns="0" rtlCol="0"/>
          <a:lstStyle/>
          <a:p>
            <a:endParaRPr/>
          </a:p>
        </p:txBody>
      </p:sp>
      <p:sp>
        <p:nvSpPr>
          <p:cNvPr id="227" name="object 227"/>
          <p:cNvSpPr/>
          <p:nvPr/>
        </p:nvSpPr>
        <p:spPr>
          <a:xfrm>
            <a:off x="8469372" y="3713891"/>
            <a:ext cx="64769" cy="105410"/>
          </a:xfrm>
          <a:custGeom>
            <a:avLst/>
            <a:gdLst/>
            <a:ahLst/>
            <a:cxnLst/>
            <a:rect l="l" t="t" r="r" b="b"/>
            <a:pathLst>
              <a:path w="64770" h="105410">
                <a:moveTo>
                  <a:pt x="62408" y="56568"/>
                </a:moveTo>
                <a:lnTo>
                  <a:pt x="49924" y="56568"/>
                </a:lnTo>
                <a:lnTo>
                  <a:pt x="43703" y="73171"/>
                </a:lnTo>
                <a:lnTo>
                  <a:pt x="33560" y="86357"/>
                </a:lnTo>
                <a:lnTo>
                  <a:pt x="20150" y="95737"/>
                </a:lnTo>
                <a:lnTo>
                  <a:pt x="4130" y="100925"/>
                </a:lnTo>
                <a:lnTo>
                  <a:pt x="4130" y="105056"/>
                </a:lnTo>
                <a:lnTo>
                  <a:pt x="8081" y="105056"/>
                </a:lnTo>
                <a:lnTo>
                  <a:pt x="18856" y="103619"/>
                </a:lnTo>
                <a:lnTo>
                  <a:pt x="26937" y="99668"/>
                </a:lnTo>
                <a:lnTo>
                  <a:pt x="41922" y="91166"/>
                </a:lnTo>
                <a:lnTo>
                  <a:pt x="53875" y="78118"/>
                </a:lnTo>
                <a:lnTo>
                  <a:pt x="61788" y="61030"/>
                </a:lnTo>
                <a:lnTo>
                  <a:pt x="62408" y="56568"/>
                </a:lnTo>
                <a:close/>
              </a:path>
              <a:path w="64770" h="105410">
                <a:moveTo>
                  <a:pt x="33762" y="0"/>
                </a:moveTo>
                <a:lnTo>
                  <a:pt x="19395" y="3198"/>
                </a:lnTo>
                <a:lnTo>
                  <a:pt x="8799" y="11448"/>
                </a:lnTo>
                <a:lnTo>
                  <a:pt x="2244" y="22728"/>
                </a:lnTo>
                <a:lnTo>
                  <a:pt x="0" y="35018"/>
                </a:lnTo>
                <a:lnTo>
                  <a:pt x="2160" y="46467"/>
                </a:lnTo>
                <a:lnTo>
                  <a:pt x="8126" y="55895"/>
                </a:lnTo>
                <a:lnTo>
                  <a:pt x="17122" y="62292"/>
                </a:lnTo>
                <a:lnTo>
                  <a:pt x="28374" y="64649"/>
                </a:lnTo>
                <a:lnTo>
                  <a:pt x="32325" y="64649"/>
                </a:lnTo>
                <a:lnTo>
                  <a:pt x="35019" y="63213"/>
                </a:lnTo>
                <a:lnTo>
                  <a:pt x="37713" y="61956"/>
                </a:lnTo>
                <a:lnTo>
                  <a:pt x="49924" y="56568"/>
                </a:lnTo>
                <a:lnTo>
                  <a:pt x="62408" y="56568"/>
                </a:lnTo>
                <a:lnTo>
                  <a:pt x="62607" y="55131"/>
                </a:lnTo>
                <a:lnTo>
                  <a:pt x="35019" y="55131"/>
                </a:lnTo>
                <a:lnTo>
                  <a:pt x="25969" y="53041"/>
                </a:lnTo>
                <a:lnTo>
                  <a:pt x="19193" y="47432"/>
                </a:lnTo>
                <a:lnTo>
                  <a:pt x="14942" y="39297"/>
                </a:lnTo>
                <a:lnTo>
                  <a:pt x="13468" y="29631"/>
                </a:lnTo>
                <a:lnTo>
                  <a:pt x="14501" y="21827"/>
                </a:lnTo>
                <a:lnTo>
                  <a:pt x="17689" y="13940"/>
                </a:lnTo>
                <a:lnTo>
                  <a:pt x="23166" y="7837"/>
                </a:lnTo>
                <a:lnTo>
                  <a:pt x="31068" y="5387"/>
                </a:lnTo>
                <a:lnTo>
                  <a:pt x="48861" y="5387"/>
                </a:lnTo>
                <a:lnTo>
                  <a:pt x="46543" y="3283"/>
                </a:lnTo>
                <a:lnTo>
                  <a:pt x="33762" y="0"/>
                </a:lnTo>
                <a:close/>
              </a:path>
              <a:path w="64770" h="105410">
                <a:moveTo>
                  <a:pt x="48861" y="5387"/>
                </a:moveTo>
                <a:lnTo>
                  <a:pt x="31068" y="5387"/>
                </a:lnTo>
                <a:lnTo>
                  <a:pt x="40833" y="8763"/>
                </a:lnTo>
                <a:lnTo>
                  <a:pt x="46557" y="17307"/>
                </a:lnTo>
                <a:lnTo>
                  <a:pt x="49251" y="28646"/>
                </a:lnTo>
                <a:lnTo>
                  <a:pt x="49861" y="39297"/>
                </a:lnTo>
                <a:lnTo>
                  <a:pt x="49924" y="49744"/>
                </a:lnTo>
                <a:lnTo>
                  <a:pt x="47231" y="52438"/>
                </a:lnTo>
                <a:lnTo>
                  <a:pt x="41843" y="55131"/>
                </a:lnTo>
                <a:lnTo>
                  <a:pt x="62607" y="55131"/>
                </a:lnTo>
                <a:lnTo>
                  <a:pt x="64651" y="40406"/>
                </a:lnTo>
                <a:lnTo>
                  <a:pt x="62476" y="25001"/>
                </a:lnTo>
                <a:lnTo>
                  <a:pt x="56277" y="12121"/>
                </a:lnTo>
                <a:lnTo>
                  <a:pt x="48861" y="5387"/>
                </a:lnTo>
                <a:close/>
              </a:path>
            </a:pathLst>
          </a:custGeom>
          <a:solidFill>
            <a:srgbClr val="000000"/>
          </a:solidFill>
        </p:spPr>
        <p:txBody>
          <a:bodyPr wrap="square" lIns="0" tIns="0" rIns="0" bIns="0" rtlCol="0"/>
          <a:lstStyle/>
          <a:p>
            <a:endParaRPr/>
          </a:p>
        </p:txBody>
      </p:sp>
      <p:sp>
        <p:nvSpPr>
          <p:cNvPr id="228" name="object 228"/>
          <p:cNvSpPr/>
          <p:nvPr/>
        </p:nvSpPr>
        <p:spPr>
          <a:xfrm>
            <a:off x="8573174" y="3743524"/>
            <a:ext cx="122555" cy="73025"/>
          </a:xfrm>
          <a:custGeom>
            <a:avLst/>
            <a:gdLst/>
            <a:ahLst/>
            <a:cxnLst/>
            <a:rect l="l" t="t" r="r" b="b"/>
            <a:pathLst>
              <a:path w="122554" h="73025">
                <a:moveTo>
                  <a:pt x="25501" y="67343"/>
                </a:moveTo>
                <a:lnTo>
                  <a:pt x="10775" y="67343"/>
                </a:lnTo>
                <a:lnTo>
                  <a:pt x="0" y="68600"/>
                </a:lnTo>
                <a:lnTo>
                  <a:pt x="0" y="72731"/>
                </a:lnTo>
                <a:lnTo>
                  <a:pt x="33582" y="72731"/>
                </a:lnTo>
                <a:lnTo>
                  <a:pt x="33582" y="68600"/>
                </a:lnTo>
                <a:lnTo>
                  <a:pt x="25501" y="67343"/>
                </a:lnTo>
                <a:close/>
              </a:path>
              <a:path w="122554" h="73025">
                <a:moveTo>
                  <a:pt x="70038" y="67343"/>
                </a:moveTo>
                <a:lnTo>
                  <a:pt x="53875" y="67343"/>
                </a:lnTo>
                <a:lnTo>
                  <a:pt x="44357" y="68600"/>
                </a:lnTo>
                <a:lnTo>
                  <a:pt x="44357" y="72731"/>
                </a:lnTo>
                <a:lnTo>
                  <a:pt x="78120" y="72731"/>
                </a:lnTo>
                <a:lnTo>
                  <a:pt x="78120" y="68600"/>
                </a:lnTo>
                <a:lnTo>
                  <a:pt x="70038" y="67343"/>
                </a:lnTo>
                <a:close/>
              </a:path>
              <a:path w="122554" h="73025">
                <a:moveTo>
                  <a:pt x="109449" y="10774"/>
                </a:moveTo>
                <a:lnTo>
                  <a:pt x="95539" y="10774"/>
                </a:lnTo>
                <a:lnTo>
                  <a:pt x="99670" y="17419"/>
                </a:lnTo>
                <a:lnTo>
                  <a:pt x="99670" y="67343"/>
                </a:lnTo>
                <a:lnTo>
                  <a:pt x="98233" y="67343"/>
                </a:lnTo>
                <a:lnTo>
                  <a:pt x="88895" y="68600"/>
                </a:lnTo>
                <a:lnTo>
                  <a:pt x="88895" y="72731"/>
                </a:lnTo>
                <a:lnTo>
                  <a:pt x="122477" y="72731"/>
                </a:lnTo>
                <a:lnTo>
                  <a:pt x="122477" y="68600"/>
                </a:lnTo>
                <a:lnTo>
                  <a:pt x="113139" y="67343"/>
                </a:lnTo>
                <a:lnTo>
                  <a:pt x="113139" y="25500"/>
                </a:lnTo>
                <a:lnTo>
                  <a:pt x="111685" y="14894"/>
                </a:lnTo>
                <a:lnTo>
                  <a:pt x="109449" y="10774"/>
                </a:lnTo>
                <a:close/>
              </a:path>
              <a:path w="122554" h="73025">
                <a:moveTo>
                  <a:pt x="24244" y="0"/>
                </a:moveTo>
                <a:lnTo>
                  <a:pt x="17419" y="3950"/>
                </a:lnTo>
                <a:lnTo>
                  <a:pt x="9338" y="5387"/>
                </a:lnTo>
                <a:lnTo>
                  <a:pt x="1257" y="6644"/>
                </a:lnTo>
                <a:lnTo>
                  <a:pt x="1257" y="10774"/>
                </a:lnTo>
                <a:lnTo>
                  <a:pt x="10775" y="12032"/>
                </a:lnTo>
                <a:lnTo>
                  <a:pt x="12032" y="13468"/>
                </a:lnTo>
                <a:lnTo>
                  <a:pt x="12032" y="67343"/>
                </a:lnTo>
                <a:lnTo>
                  <a:pt x="24244" y="67343"/>
                </a:lnTo>
                <a:lnTo>
                  <a:pt x="24244" y="18856"/>
                </a:lnTo>
                <a:lnTo>
                  <a:pt x="29631" y="14725"/>
                </a:lnTo>
                <a:lnTo>
                  <a:pt x="31345" y="13468"/>
                </a:lnTo>
                <a:lnTo>
                  <a:pt x="24244" y="13468"/>
                </a:lnTo>
                <a:lnTo>
                  <a:pt x="24244" y="0"/>
                </a:lnTo>
                <a:close/>
              </a:path>
              <a:path w="122554" h="73025">
                <a:moveTo>
                  <a:pt x="65597" y="10774"/>
                </a:moveTo>
                <a:lnTo>
                  <a:pt x="51182" y="10774"/>
                </a:lnTo>
                <a:lnTo>
                  <a:pt x="55132" y="17419"/>
                </a:lnTo>
                <a:lnTo>
                  <a:pt x="55132" y="67343"/>
                </a:lnTo>
                <a:lnTo>
                  <a:pt x="68601" y="67343"/>
                </a:lnTo>
                <a:lnTo>
                  <a:pt x="68601" y="20113"/>
                </a:lnTo>
                <a:lnTo>
                  <a:pt x="67344" y="18856"/>
                </a:lnTo>
                <a:lnTo>
                  <a:pt x="72439" y="14725"/>
                </a:lnTo>
                <a:lnTo>
                  <a:pt x="67344" y="14725"/>
                </a:lnTo>
                <a:lnTo>
                  <a:pt x="65597" y="10774"/>
                </a:lnTo>
                <a:close/>
              </a:path>
              <a:path w="122554" h="73025">
                <a:moveTo>
                  <a:pt x="92846" y="1257"/>
                </a:moveTo>
                <a:lnTo>
                  <a:pt x="87458" y="1257"/>
                </a:lnTo>
                <a:lnTo>
                  <a:pt x="83507" y="2693"/>
                </a:lnTo>
                <a:lnTo>
                  <a:pt x="80813" y="5387"/>
                </a:lnTo>
                <a:lnTo>
                  <a:pt x="76683" y="8081"/>
                </a:lnTo>
                <a:lnTo>
                  <a:pt x="71295" y="10774"/>
                </a:lnTo>
                <a:lnTo>
                  <a:pt x="67344" y="14725"/>
                </a:lnTo>
                <a:lnTo>
                  <a:pt x="72439" y="14725"/>
                </a:lnTo>
                <a:lnTo>
                  <a:pt x="73989" y="13468"/>
                </a:lnTo>
                <a:lnTo>
                  <a:pt x="80813" y="10774"/>
                </a:lnTo>
                <a:lnTo>
                  <a:pt x="109449" y="10774"/>
                </a:lnTo>
                <a:lnTo>
                  <a:pt x="107572" y="7318"/>
                </a:lnTo>
                <a:lnTo>
                  <a:pt x="101168" y="2772"/>
                </a:lnTo>
                <a:lnTo>
                  <a:pt x="92846" y="1257"/>
                </a:lnTo>
                <a:close/>
              </a:path>
              <a:path w="122554" h="73025">
                <a:moveTo>
                  <a:pt x="56569" y="1257"/>
                </a:moveTo>
                <a:lnTo>
                  <a:pt x="44357" y="1257"/>
                </a:lnTo>
                <a:lnTo>
                  <a:pt x="40406" y="2693"/>
                </a:lnTo>
                <a:lnTo>
                  <a:pt x="36276" y="5387"/>
                </a:lnTo>
                <a:lnTo>
                  <a:pt x="30888" y="8081"/>
                </a:lnTo>
                <a:lnTo>
                  <a:pt x="26937" y="10774"/>
                </a:lnTo>
                <a:lnTo>
                  <a:pt x="24244" y="13468"/>
                </a:lnTo>
                <a:lnTo>
                  <a:pt x="31345" y="13468"/>
                </a:lnTo>
                <a:lnTo>
                  <a:pt x="35019" y="10774"/>
                </a:lnTo>
                <a:lnTo>
                  <a:pt x="65597" y="10774"/>
                </a:lnTo>
                <a:lnTo>
                  <a:pt x="63214" y="5387"/>
                </a:lnTo>
                <a:lnTo>
                  <a:pt x="56569" y="1257"/>
                </a:lnTo>
                <a:close/>
              </a:path>
            </a:pathLst>
          </a:custGeom>
          <a:solidFill>
            <a:srgbClr val="000000"/>
          </a:solidFill>
        </p:spPr>
        <p:txBody>
          <a:bodyPr wrap="square" lIns="0" tIns="0" rIns="0" bIns="0" rtlCol="0"/>
          <a:lstStyle/>
          <a:p>
            <a:endParaRPr/>
          </a:p>
        </p:txBody>
      </p:sp>
      <p:sp>
        <p:nvSpPr>
          <p:cNvPr id="229" name="object 229"/>
          <p:cNvSpPr/>
          <p:nvPr/>
        </p:nvSpPr>
        <p:spPr>
          <a:xfrm>
            <a:off x="8705168" y="3744781"/>
            <a:ext cx="70485" cy="73025"/>
          </a:xfrm>
          <a:custGeom>
            <a:avLst/>
            <a:gdLst/>
            <a:ahLst/>
            <a:cxnLst/>
            <a:rect l="l" t="t" r="r" b="b"/>
            <a:pathLst>
              <a:path w="70484" h="73025">
                <a:moveTo>
                  <a:pt x="35019" y="0"/>
                </a:moveTo>
                <a:lnTo>
                  <a:pt x="23259" y="2306"/>
                </a:lnTo>
                <a:lnTo>
                  <a:pt x="11920" y="9293"/>
                </a:lnTo>
                <a:lnTo>
                  <a:pt x="3375" y="21061"/>
                </a:lnTo>
                <a:lnTo>
                  <a:pt x="0" y="37712"/>
                </a:lnTo>
                <a:lnTo>
                  <a:pt x="2441" y="50608"/>
                </a:lnTo>
                <a:lnTo>
                  <a:pt x="9428" y="61821"/>
                </a:lnTo>
                <a:lnTo>
                  <a:pt x="20455" y="69734"/>
                </a:lnTo>
                <a:lnTo>
                  <a:pt x="35019" y="72731"/>
                </a:lnTo>
                <a:lnTo>
                  <a:pt x="47309" y="70449"/>
                </a:lnTo>
                <a:lnTo>
                  <a:pt x="50021" y="68780"/>
                </a:lnTo>
                <a:lnTo>
                  <a:pt x="37713" y="68780"/>
                </a:lnTo>
                <a:lnTo>
                  <a:pt x="28439" y="65937"/>
                </a:lnTo>
                <a:lnTo>
                  <a:pt x="21168" y="58162"/>
                </a:lnTo>
                <a:lnTo>
                  <a:pt x="16423" y="46582"/>
                </a:lnTo>
                <a:lnTo>
                  <a:pt x="14726" y="32324"/>
                </a:lnTo>
                <a:lnTo>
                  <a:pt x="16359" y="20767"/>
                </a:lnTo>
                <a:lnTo>
                  <a:pt x="20652" y="12323"/>
                </a:lnTo>
                <a:lnTo>
                  <a:pt x="26696" y="7146"/>
                </a:lnTo>
                <a:lnTo>
                  <a:pt x="33582" y="5387"/>
                </a:lnTo>
                <a:lnTo>
                  <a:pt x="52715" y="5387"/>
                </a:lnTo>
                <a:lnTo>
                  <a:pt x="48976" y="2820"/>
                </a:lnTo>
                <a:lnTo>
                  <a:pt x="35019" y="0"/>
                </a:lnTo>
                <a:close/>
              </a:path>
              <a:path w="70484" h="73025">
                <a:moveTo>
                  <a:pt x="52715" y="5387"/>
                </a:moveTo>
                <a:lnTo>
                  <a:pt x="33582" y="5387"/>
                </a:lnTo>
                <a:lnTo>
                  <a:pt x="42632" y="8011"/>
                </a:lnTo>
                <a:lnTo>
                  <a:pt x="49408" y="15197"/>
                </a:lnTo>
                <a:lnTo>
                  <a:pt x="53659" y="25918"/>
                </a:lnTo>
                <a:lnTo>
                  <a:pt x="55132" y="39149"/>
                </a:lnTo>
                <a:lnTo>
                  <a:pt x="53724" y="52870"/>
                </a:lnTo>
                <a:lnTo>
                  <a:pt x="49924" y="62045"/>
                </a:lnTo>
                <a:lnTo>
                  <a:pt x="44374" y="67180"/>
                </a:lnTo>
                <a:lnTo>
                  <a:pt x="37713" y="68780"/>
                </a:lnTo>
                <a:lnTo>
                  <a:pt x="50021" y="68780"/>
                </a:lnTo>
                <a:lnTo>
                  <a:pt x="58590" y="63505"/>
                </a:lnTo>
                <a:lnTo>
                  <a:pt x="66839" y="51745"/>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230" name="object 230"/>
          <p:cNvSpPr/>
          <p:nvPr/>
        </p:nvSpPr>
        <p:spPr>
          <a:xfrm>
            <a:off x="121785" y="3876773"/>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231" name="object 231"/>
          <p:cNvSpPr/>
          <p:nvPr/>
        </p:nvSpPr>
        <p:spPr>
          <a:xfrm>
            <a:off x="160852" y="4053303"/>
            <a:ext cx="1405190" cy="141511"/>
          </a:xfrm>
          <a:prstGeom prst="rect">
            <a:avLst/>
          </a:prstGeom>
          <a:blipFill>
            <a:blip r:embed="rId9" cstate="print"/>
            <a:stretch>
              <a:fillRect/>
            </a:stretch>
          </a:blipFill>
        </p:spPr>
        <p:txBody>
          <a:bodyPr wrap="square" lIns="0" tIns="0" rIns="0" bIns="0" rtlCol="0"/>
          <a:lstStyle/>
          <a:p>
            <a:endParaRPr/>
          </a:p>
        </p:txBody>
      </p:sp>
      <p:sp>
        <p:nvSpPr>
          <p:cNvPr id="232" name="object 232"/>
          <p:cNvSpPr/>
          <p:nvPr/>
        </p:nvSpPr>
        <p:spPr>
          <a:xfrm>
            <a:off x="1633407" y="4054562"/>
            <a:ext cx="27305" cy="139065"/>
          </a:xfrm>
          <a:custGeom>
            <a:avLst/>
            <a:gdLst/>
            <a:ahLst/>
            <a:cxnLst/>
            <a:rect l="l" t="t" r="r" b="b"/>
            <a:pathLst>
              <a:path w="27305" h="139064">
                <a:moveTo>
                  <a:pt x="26937" y="0"/>
                </a:moveTo>
                <a:lnTo>
                  <a:pt x="0" y="0"/>
                </a:lnTo>
                <a:lnTo>
                  <a:pt x="0" y="138817"/>
                </a:lnTo>
                <a:lnTo>
                  <a:pt x="26937" y="138817"/>
                </a:lnTo>
                <a:lnTo>
                  <a:pt x="26937" y="134866"/>
                </a:lnTo>
                <a:lnTo>
                  <a:pt x="10775" y="133430"/>
                </a:lnTo>
                <a:lnTo>
                  <a:pt x="9428" y="133430"/>
                </a:lnTo>
                <a:lnTo>
                  <a:pt x="9428" y="6824"/>
                </a:lnTo>
                <a:lnTo>
                  <a:pt x="10775" y="6824"/>
                </a:lnTo>
                <a:lnTo>
                  <a:pt x="26937" y="5387"/>
                </a:lnTo>
                <a:lnTo>
                  <a:pt x="26937" y="0"/>
                </a:lnTo>
                <a:close/>
              </a:path>
            </a:pathLst>
          </a:custGeom>
          <a:solidFill>
            <a:srgbClr val="000000"/>
          </a:solidFill>
        </p:spPr>
        <p:txBody>
          <a:bodyPr wrap="square" lIns="0" tIns="0" rIns="0" bIns="0" rtlCol="0"/>
          <a:lstStyle/>
          <a:p>
            <a:endParaRPr/>
          </a:p>
        </p:txBody>
      </p:sp>
      <p:sp>
        <p:nvSpPr>
          <p:cNvPr id="233" name="object 233"/>
          <p:cNvSpPr/>
          <p:nvPr/>
        </p:nvSpPr>
        <p:spPr>
          <a:xfrm>
            <a:off x="1673830" y="4066772"/>
            <a:ext cx="66040" cy="100965"/>
          </a:xfrm>
          <a:custGeom>
            <a:avLst/>
            <a:gdLst/>
            <a:ahLst/>
            <a:cxnLst/>
            <a:rect l="l" t="t" r="r" b="b"/>
            <a:pathLst>
              <a:path w="66039" h="100964">
                <a:moveTo>
                  <a:pt x="54210" y="9338"/>
                </a:moveTo>
                <a:lnTo>
                  <a:pt x="26937" y="9338"/>
                </a:lnTo>
                <a:lnTo>
                  <a:pt x="35776" y="10811"/>
                </a:lnTo>
                <a:lnTo>
                  <a:pt x="42090" y="15062"/>
                </a:lnTo>
                <a:lnTo>
                  <a:pt x="45878" y="21838"/>
                </a:lnTo>
                <a:lnTo>
                  <a:pt x="47141" y="30888"/>
                </a:lnTo>
                <a:lnTo>
                  <a:pt x="45310" y="41778"/>
                </a:lnTo>
                <a:lnTo>
                  <a:pt x="20645" y="77069"/>
                </a:lnTo>
                <a:lnTo>
                  <a:pt x="0" y="98231"/>
                </a:lnTo>
                <a:lnTo>
                  <a:pt x="0" y="100925"/>
                </a:lnTo>
                <a:lnTo>
                  <a:pt x="60610" y="100925"/>
                </a:lnTo>
                <a:lnTo>
                  <a:pt x="61957" y="94281"/>
                </a:lnTo>
                <a:lnTo>
                  <a:pt x="63753" y="88893"/>
                </a:lnTo>
                <a:lnTo>
                  <a:pt x="16162" y="88893"/>
                </a:lnTo>
                <a:lnTo>
                  <a:pt x="39060" y="64649"/>
                </a:lnTo>
                <a:lnTo>
                  <a:pt x="48109" y="54340"/>
                </a:lnTo>
                <a:lnTo>
                  <a:pt x="54886" y="45075"/>
                </a:lnTo>
                <a:lnTo>
                  <a:pt x="59137" y="35809"/>
                </a:lnTo>
                <a:lnTo>
                  <a:pt x="60610" y="25500"/>
                </a:lnTo>
                <a:lnTo>
                  <a:pt x="58295" y="14697"/>
                </a:lnTo>
                <a:lnTo>
                  <a:pt x="54210" y="9338"/>
                </a:lnTo>
                <a:close/>
              </a:path>
              <a:path w="66039" h="100964">
                <a:moveTo>
                  <a:pt x="65997" y="79375"/>
                </a:moveTo>
                <a:lnTo>
                  <a:pt x="61957" y="79375"/>
                </a:lnTo>
                <a:lnTo>
                  <a:pt x="56569" y="88893"/>
                </a:lnTo>
                <a:lnTo>
                  <a:pt x="63753" y="88893"/>
                </a:lnTo>
                <a:lnTo>
                  <a:pt x="64651" y="86199"/>
                </a:lnTo>
                <a:lnTo>
                  <a:pt x="65997" y="79375"/>
                </a:lnTo>
                <a:close/>
              </a:path>
              <a:path w="66039" h="100964">
                <a:moveTo>
                  <a:pt x="33672" y="0"/>
                </a:moveTo>
                <a:lnTo>
                  <a:pt x="24244" y="0"/>
                </a:lnTo>
                <a:lnTo>
                  <a:pt x="16162" y="2693"/>
                </a:lnTo>
                <a:lnTo>
                  <a:pt x="12122" y="9338"/>
                </a:lnTo>
                <a:lnTo>
                  <a:pt x="2693" y="21549"/>
                </a:lnTo>
                <a:lnTo>
                  <a:pt x="5387" y="24243"/>
                </a:lnTo>
                <a:lnTo>
                  <a:pt x="9512" y="19641"/>
                </a:lnTo>
                <a:lnTo>
                  <a:pt x="14142" y="14770"/>
                </a:lnTo>
                <a:lnTo>
                  <a:pt x="19782" y="10909"/>
                </a:lnTo>
                <a:lnTo>
                  <a:pt x="26937" y="9338"/>
                </a:lnTo>
                <a:lnTo>
                  <a:pt x="54210" y="9338"/>
                </a:lnTo>
                <a:lnTo>
                  <a:pt x="52192" y="6689"/>
                </a:lnTo>
                <a:lnTo>
                  <a:pt x="43563" y="1711"/>
                </a:lnTo>
                <a:lnTo>
                  <a:pt x="33672" y="0"/>
                </a:lnTo>
                <a:close/>
              </a:path>
            </a:pathLst>
          </a:custGeom>
          <a:solidFill>
            <a:srgbClr val="000000"/>
          </a:solidFill>
        </p:spPr>
        <p:txBody>
          <a:bodyPr wrap="square" lIns="0" tIns="0" rIns="0" bIns="0" rtlCol="0"/>
          <a:lstStyle/>
          <a:p>
            <a:endParaRPr/>
          </a:p>
        </p:txBody>
      </p:sp>
      <p:sp>
        <p:nvSpPr>
          <p:cNvPr id="234" name="object 234"/>
          <p:cNvSpPr/>
          <p:nvPr/>
        </p:nvSpPr>
        <p:spPr>
          <a:xfrm>
            <a:off x="1751970" y="4065335"/>
            <a:ext cx="64769" cy="104139"/>
          </a:xfrm>
          <a:custGeom>
            <a:avLst/>
            <a:gdLst/>
            <a:ahLst/>
            <a:cxnLst/>
            <a:rect l="l" t="t" r="r" b="b"/>
            <a:pathLst>
              <a:path w="64769" h="104139">
                <a:moveTo>
                  <a:pt x="61975" y="0"/>
                </a:moveTo>
                <a:lnTo>
                  <a:pt x="55222" y="1436"/>
                </a:lnTo>
                <a:lnTo>
                  <a:pt x="47141" y="2693"/>
                </a:lnTo>
                <a:lnTo>
                  <a:pt x="40406" y="5387"/>
                </a:lnTo>
                <a:lnTo>
                  <a:pt x="27274" y="11995"/>
                </a:lnTo>
                <a:lnTo>
                  <a:pt x="14142" y="23906"/>
                </a:lnTo>
                <a:lnTo>
                  <a:pt x="4040" y="41374"/>
                </a:lnTo>
                <a:lnTo>
                  <a:pt x="0" y="64649"/>
                </a:lnTo>
                <a:lnTo>
                  <a:pt x="2588" y="80994"/>
                </a:lnTo>
                <a:lnTo>
                  <a:pt x="9596" y="93315"/>
                </a:lnTo>
                <a:lnTo>
                  <a:pt x="19887" y="101091"/>
                </a:lnTo>
                <a:lnTo>
                  <a:pt x="32325" y="103799"/>
                </a:lnTo>
                <a:lnTo>
                  <a:pt x="45334" y="101155"/>
                </a:lnTo>
                <a:lnTo>
                  <a:pt x="47412" y="99668"/>
                </a:lnTo>
                <a:lnTo>
                  <a:pt x="35019" y="99668"/>
                </a:lnTo>
                <a:lnTo>
                  <a:pt x="25969" y="97050"/>
                </a:lnTo>
                <a:lnTo>
                  <a:pt x="19193" y="89769"/>
                </a:lnTo>
                <a:lnTo>
                  <a:pt x="14942" y="78682"/>
                </a:lnTo>
                <a:lnTo>
                  <a:pt x="13561" y="65533"/>
                </a:lnTo>
                <a:lnTo>
                  <a:pt x="13468" y="55311"/>
                </a:lnTo>
                <a:lnTo>
                  <a:pt x="14815" y="52617"/>
                </a:lnTo>
                <a:lnTo>
                  <a:pt x="18856" y="49924"/>
                </a:lnTo>
                <a:lnTo>
                  <a:pt x="24244" y="48487"/>
                </a:lnTo>
                <a:lnTo>
                  <a:pt x="57431" y="48487"/>
                </a:lnTo>
                <a:lnTo>
                  <a:pt x="57083" y="47903"/>
                </a:lnTo>
                <a:lnTo>
                  <a:pt x="56146" y="47230"/>
                </a:lnTo>
                <a:lnTo>
                  <a:pt x="14815" y="47230"/>
                </a:lnTo>
                <a:lnTo>
                  <a:pt x="20392" y="33023"/>
                </a:lnTo>
                <a:lnTo>
                  <a:pt x="28116" y="22470"/>
                </a:lnTo>
                <a:lnTo>
                  <a:pt x="36597" y="15183"/>
                </a:lnTo>
                <a:lnTo>
                  <a:pt x="44447" y="10774"/>
                </a:lnTo>
                <a:lnTo>
                  <a:pt x="51182" y="8081"/>
                </a:lnTo>
                <a:lnTo>
                  <a:pt x="56587" y="5387"/>
                </a:lnTo>
                <a:lnTo>
                  <a:pt x="61975" y="4130"/>
                </a:lnTo>
                <a:lnTo>
                  <a:pt x="61975" y="0"/>
                </a:lnTo>
                <a:close/>
              </a:path>
              <a:path w="64769" h="104139">
                <a:moveTo>
                  <a:pt x="57431" y="48487"/>
                </a:moveTo>
                <a:lnTo>
                  <a:pt x="29631" y="48487"/>
                </a:lnTo>
                <a:lnTo>
                  <a:pt x="39249" y="50802"/>
                </a:lnTo>
                <a:lnTo>
                  <a:pt x="45962" y="56905"/>
                </a:lnTo>
                <a:lnTo>
                  <a:pt x="49898" y="65533"/>
                </a:lnTo>
                <a:lnTo>
                  <a:pt x="51182" y="75424"/>
                </a:lnTo>
                <a:lnTo>
                  <a:pt x="50550" y="83758"/>
                </a:lnTo>
                <a:lnTo>
                  <a:pt x="48151" y="91587"/>
                </a:lnTo>
                <a:lnTo>
                  <a:pt x="43226" y="97395"/>
                </a:lnTo>
                <a:lnTo>
                  <a:pt x="35019" y="99668"/>
                </a:lnTo>
                <a:lnTo>
                  <a:pt x="47412" y="99668"/>
                </a:lnTo>
                <a:lnTo>
                  <a:pt x="55568" y="93832"/>
                </a:lnTo>
                <a:lnTo>
                  <a:pt x="62267" y="82737"/>
                </a:lnTo>
                <a:lnTo>
                  <a:pt x="64668" y="68780"/>
                </a:lnTo>
                <a:lnTo>
                  <a:pt x="62708" y="57331"/>
                </a:lnTo>
                <a:lnTo>
                  <a:pt x="57431" y="48487"/>
                </a:lnTo>
                <a:close/>
              </a:path>
              <a:path w="64769" h="104139">
                <a:moveTo>
                  <a:pt x="36366" y="39149"/>
                </a:moveTo>
                <a:lnTo>
                  <a:pt x="33672" y="39149"/>
                </a:lnTo>
                <a:lnTo>
                  <a:pt x="29631" y="40406"/>
                </a:lnTo>
                <a:lnTo>
                  <a:pt x="26937" y="41842"/>
                </a:lnTo>
                <a:lnTo>
                  <a:pt x="14815" y="47230"/>
                </a:lnTo>
                <a:lnTo>
                  <a:pt x="56146" y="47230"/>
                </a:lnTo>
                <a:lnTo>
                  <a:pt x="48175" y="41506"/>
                </a:lnTo>
                <a:lnTo>
                  <a:pt x="36366" y="39149"/>
                </a:lnTo>
                <a:close/>
              </a:path>
            </a:pathLst>
          </a:custGeom>
          <a:solidFill>
            <a:srgbClr val="000000"/>
          </a:solidFill>
        </p:spPr>
        <p:txBody>
          <a:bodyPr wrap="square" lIns="0" tIns="0" rIns="0" bIns="0" rtlCol="0"/>
          <a:lstStyle/>
          <a:p>
            <a:endParaRPr/>
          </a:p>
        </p:txBody>
      </p:sp>
      <p:sp>
        <p:nvSpPr>
          <p:cNvPr id="235" name="object 235"/>
          <p:cNvSpPr/>
          <p:nvPr/>
        </p:nvSpPr>
        <p:spPr>
          <a:xfrm>
            <a:off x="1832765" y="4054562"/>
            <a:ext cx="28575" cy="139065"/>
          </a:xfrm>
          <a:custGeom>
            <a:avLst/>
            <a:gdLst/>
            <a:ahLst/>
            <a:cxnLst/>
            <a:rect l="l" t="t" r="r" b="b"/>
            <a:pathLst>
              <a:path w="28575" h="139064">
                <a:moveTo>
                  <a:pt x="28374" y="0"/>
                </a:moveTo>
                <a:lnTo>
                  <a:pt x="0" y="0"/>
                </a:lnTo>
                <a:lnTo>
                  <a:pt x="0" y="5387"/>
                </a:lnTo>
                <a:lnTo>
                  <a:pt x="17599" y="6824"/>
                </a:lnTo>
                <a:lnTo>
                  <a:pt x="17599" y="133430"/>
                </a:lnTo>
                <a:lnTo>
                  <a:pt x="0" y="134866"/>
                </a:lnTo>
                <a:lnTo>
                  <a:pt x="0" y="138817"/>
                </a:lnTo>
                <a:lnTo>
                  <a:pt x="28374" y="138817"/>
                </a:lnTo>
                <a:lnTo>
                  <a:pt x="28374" y="0"/>
                </a:lnTo>
                <a:close/>
              </a:path>
            </a:pathLst>
          </a:custGeom>
          <a:solidFill>
            <a:srgbClr val="000000"/>
          </a:solidFill>
        </p:spPr>
        <p:txBody>
          <a:bodyPr wrap="square" lIns="0" tIns="0" rIns="0" bIns="0" rtlCol="0"/>
          <a:lstStyle/>
          <a:p>
            <a:endParaRPr/>
          </a:p>
        </p:txBody>
      </p:sp>
      <p:sp>
        <p:nvSpPr>
          <p:cNvPr id="236" name="object 236"/>
          <p:cNvSpPr/>
          <p:nvPr/>
        </p:nvSpPr>
        <p:spPr>
          <a:xfrm>
            <a:off x="2201993" y="3961715"/>
            <a:ext cx="62230" cy="102870"/>
          </a:xfrm>
          <a:custGeom>
            <a:avLst/>
            <a:gdLst/>
            <a:ahLst/>
            <a:cxnLst/>
            <a:rect l="l" t="t" r="r" b="b"/>
            <a:pathLst>
              <a:path w="62230" h="102870">
                <a:moveTo>
                  <a:pt x="6644" y="83506"/>
                </a:moveTo>
                <a:lnTo>
                  <a:pt x="5387" y="83506"/>
                </a:lnTo>
                <a:lnTo>
                  <a:pt x="3950" y="84763"/>
                </a:lnTo>
                <a:lnTo>
                  <a:pt x="2693" y="86199"/>
                </a:lnTo>
                <a:lnTo>
                  <a:pt x="1257" y="88893"/>
                </a:lnTo>
                <a:lnTo>
                  <a:pt x="0" y="90150"/>
                </a:lnTo>
                <a:lnTo>
                  <a:pt x="0" y="91587"/>
                </a:lnTo>
                <a:lnTo>
                  <a:pt x="1257" y="94281"/>
                </a:lnTo>
                <a:lnTo>
                  <a:pt x="2693" y="95538"/>
                </a:lnTo>
                <a:lnTo>
                  <a:pt x="5387" y="98231"/>
                </a:lnTo>
                <a:lnTo>
                  <a:pt x="12032" y="102362"/>
                </a:lnTo>
                <a:lnTo>
                  <a:pt x="20113" y="102362"/>
                </a:lnTo>
                <a:lnTo>
                  <a:pt x="26595" y="100807"/>
                </a:lnTo>
                <a:lnTo>
                  <a:pt x="33671" y="98231"/>
                </a:lnTo>
                <a:lnTo>
                  <a:pt x="40569" y="94735"/>
                </a:lnTo>
                <a:lnTo>
                  <a:pt x="43243" y="92844"/>
                </a:lnTo>
                <a:lnTo>
                  <a:pt x="18856" y="92844"/>
                </a:lnTo>
                <a:lnTo>
                  <a:pt x="12032" y="88893"/>
                </a:lnTo>
                <a:lnTo>
                  <a:pt x="8081" y="84763"/>
                </a:lnTo>
                <a:lnTo>
                  <a:pt x="6644" y="83506"/>
                </a:lnTo>
                <a:close/>
              </a:path>
              <a:path w="62230" h="102870">
                <a:moveTo>
                  <a:pt x="53496" y="44357"/>
                </a:moveTo>
                <a:lnTo>
                  <a:pt x="22807" y="44357"/>
                </a:lnTo>
                <a:lnTo>
                  <a:pt x="34244" y="46273"/>
                </a:lnTo>
                <a:lnTo>
                  <a:pt x="42247" y="51607"/>
                </a:lnTo>
                <a:lnTo>
                  <a:pt x="46950" y="59736"/>
                </a:lnTo>
                <a:lnTo>
                  <a:pt x="48488" y="70037"/>
                </a:lnTo>
                <a:lnTo>
                  <a:pt x="47211" y="78677"/>
                </a:lnTo>
                <a:lnTo>
                  <a:pt x="43392" y="85952"/>
                </a:lnTo>
                <a:lnTo>
                  <a:pt x="37048" y="90972"/>
                </a:lnTo>
                <a:lnTo>
                  <a:pt x="28195" y="92844"/>
                </a:lnTo>
                <a:lnTo>
                  <a:pt x="43243" y="92844"/>
                </a:lnTo>
                <a:lnTo>
                  <a:pt x="61957" y="63213"/>
                </a:lnTo>
                <a:lnTo>
                  <a:pt x="59956" y="53322"/>
                </a:lnTo>
                <a:lnTo>
                  <a:pt x="54033" y="44693"/>
                </a:lnTo>
                <a:lnTo>
                  <a:pt x="53496" y="44357"/>
                </a:lnTo>
                <a:close/>
              </a:path>
              <a:path w="62230" h="102870">
                <a:moveTo>
                  <a:pt x="57826" y="0"/>
                </a:moveTo>
                <a:lnTo>
                  <a:pt x="12032" y="0"/>
                </a:lnTo>
                <a:lnTo>
                  <a:pt x="5387" y="48487"/>
                </a:lnTo>
                <a:lnTo>
                  <a:pt x="9338" y="47050"/>
                </a:lnTo>
                <a:lnTo>
                  <a:pt x="16162" y="44357"/>
                </a:lnTo>
                <a:lnTo>
                  <a:pt x="53496" y="44357"/>
                </a:lnTo>
                <a:lnTo>
                  <a:pt x="47198" y="40406"/>
                </a:lnTo>
                <a:lnTo>
                  <a:pt x="12032" y="40406"/>
                </a:lnTo>
                <a:lnTo>
                  <a:pt x="16162" y="12032"/>
                </a:lnTo>
                <a:lnTo>
                  <a:pt x="55132" y="12032"/>
                </a:lnTo>
                <a:lnTo>
                  <a:pt x="59263" y="1257"/>
                </a:lnTo>
                <a:lnTo>
                  <a:pt x="57826" y="0"/>
                </a:lnTo>
                <a:close/>
              </a:path>
              <a:path w="62230" h="102870">
                <a:moveTo>
                  <a:pt x="30888" y="36275"/>
                </a:moveTo>
                <a:lnTo>
                  <a:pt x="26937" y="36275"/>
                </a:lnTo>
                <a:lnTo>
                  <a:pt x="18856" y="38969"/>
                </a:lnTo>
                <a:lnTo>
                  <a:pt x="12032" y="40406"/>
                </a:lnTo>
                <a:lnTo>
                  <a:pt x="47198" y="40406"/>
                </a:lnTo>
                <a:lnTo>
                  <a:pt x="44304" y="38590"/>
                </a:lnTo>
                <a:lnTo>
                  <a:pt x="30888" y="36275"/>
                </a:lnTo>
                <a:close/>
              </a:path>
            </a:pathLst>
          </a:custGeom>
          <a:solidFill>
            <a:srgbClr val="000000"/>
          </a:solidFill>
        </p:spPr>
        <p:txBody>
          <a:bodyPr wrap="square" lIns="0" tIns="0" rIns="0" bIns="0" rtlCol="0"/>
          <a:lstStyle/>
          <a:p>
            <a:endParaRPr/>
          </a:p>
        </p:txBody>
      </p:sp>
      <p:sp>
        <p:nvSpPr>
          <p:cNvPr id="237" name="object 237"/>
          <p:cNvSpPr/>
          <p:nvPr/>
        </p:nvSpPr>
        <p:spPr>
          <a:xfrm>
            <a:off x="2275983" y="3961715"/>
            <a:ext cx="64769" cy="102870"/>
          </a:xfrm>
          <a:custGeom>
            <a:avLst/>
            <a:gdLst/>
            <a:ahLst/>
            <a:cxnLst/>
            <a:rect l="l" t="t" r="r" b="b"/>
            <a:pathLst>
              <a:path w="64769" h="102870">
                <a:moveTo>
                  <a:pt x="59892" y="12032"/>
                </a:moveTo>
                <a:lnTo>
                  <a:pt x="53875" y="12032"/>
                </a:lnTo>
                <a:lnTo>
                  <a:pt x="43291" y="34235"/>
                </a:lnTo>
                <a:lnTo>
                  <a:pt x="31831" y="56321"/>
                </a:lnTo>
                <a:lnTo>
                  <a:pt x="19631" y="78171"/>
                </a:lnTo>
                <a:lnTo>
                  <a:pt x="6824" y="99668"/>
                </a:lnTo>
                <a:lnTo>
                  <a:pt x="8081" y="102362"/>
                </a:lnTo>
                <a:lnTo>
                  <a:pt x="20293" y="99668"/>
                </a:lnTo>
                <a:lnTo>
                  <a:pt x="42472" y="51001"/>
                </a:lnTo>
                <a:lnTo>
                  <a:pt x="53578" y="26331"/>
                </a:lnTo>
                <a:lnTo>
                  <a:pt x="59892" y="12032"/>
                </a:lnTo>
                <a:close/>
              </a:path>
              <a:path w="64769" h="102870">
                <a:moveTo>
                  <a:pt x="63393" y="0"/>
                </a:moveTo>
                <a:lnTo>
                  <a:pt x="2693" y="0"/>
                </a:lnTo>
                <a:lnTo>
                  <a:pt x="1436" y="6644"/>
                </a:lnTo>
                <a:lnTo>
                  <a:pt x="1436" y="14725"/>
                </a:lnTo>
                <a:lnTo>
                  <a:pt x="0" y="22807"/>
                </a:lnTo>
                <a:lnTo>
                  <a:pt x="4130" y="22807"/>
                </a:lnTo>
                <a:lnTo>
                  <a:pt x="8081" y="12032"/>
                </a:lnTo>
                <a:lnTo>
                  <a:pt x="59892" y="12032"/>
                </a:lnTo>
                <a:lnTo>
                  <a:pt x="64651" y="1257"/>
                </a:lnTo>
                <a:lnTo>
                  <a:pt x="63393" y="0"/>
                </a:lnTo>
                <a:close/>
              </a:path>
            </a:pathLst>
          </a:custGeom>
          <a:solidFill>
            <a:srgbClr val="000000"/>
          </a:solidFill>
        </p:spPr>
        <p:txBody>
          <a:bodyPr wrap="square" lIns="0" tIns="0" rIns="0" bIns="0" rtlCol="0"/>
          <a:lstStyle/>
          <a:p>
            <a:endParaRPr/>
          </a:p>
        </p:txBody>
      </p:sp>
      <p:sp>
        <p:nvSpPr>
          <p:cNvPr id="238" name="object 238"/>
          <p:cNvSpPr/>
          <p:nvPr/>
        </p:nvSpPr>
        <p:spPr>
          <a:xfrm>
            <a:off x="2393252" y="3948247"/>
            <a:ext cx="38100" cy="140335"/>
          </a:xfrm>
          <a:custGeom>
            <a:avLst/>
            <a:gdLst/>
            <a:ahLst/>
            <a:cxnLst/>
            <a:rect l="l" t="t" r="r" b="b"/>
            <a:pathLst>
              <a:path w="38100" h="140335">
                <a:moveTo>
                  <a:pt x="35019" y="0"/>
                </a:moveTo>
                <a:lnTo>
                  <a:pt x="19319" y="12988"/>
                </a:lnTo>
                <a:lnTo>
                  <a:pt x="8418" y="29429"/>
                </a:lnTo>
                <a:lnTo>
                  <a:pt x="2062" y="48664"/>
                </a:lnTo>
                <a:lnTo>
                  <a:pt x="0" y="70037"/>
                </a:lnTo>
                <a:lnTo>
                  <a:pt x="2062" y="90779"/>
                </a:lnTo>
                <a:lnTo>
                  <a:pt x="8418" y="110039"/>
                </a:lnTo>
                <a:lnTo>
                  <a:pt x="19319" y="126808"/>
                </a:lnTo>
                <a:lnTo>
                  <a:pt x="35019" y="140074"/>
                </a:lnTo>
                <a:lnTo>
                  <a:pt x="37713" y="137381"/>
                </a:lnTo>
                <a:lnTo>
                  <a:pt x="26909" y="124964"/>
                </a:lnTo>
                <a:lnTo>
                  <a:pt x="18901" y="108759"/>
                </a:lnTo>
                <a:lnTo>
                  <a:pt x="13923" y="90030"/>
                </a:lnTo>
                <a:lnTo>
                  <a:pt x="12211" y="70037"/>
                </a:lnTo>
                <a:lnTo>
                  <a:pt x="13923" y="50044"/>
                </a:lnTo>
                <a:lnTo>
                  <a:pt x="18901" y="31314"/>
                </a:lnTo>
                <a:lnTo>
                  <a:pt x="26909" y="15110"/>
                </a:lnTo>
                <a:lnTo>
                  <a:pt x="37713" y="2693"/>
                </a:lnTo>
                <a:lnTo>
                  <a:pt x="35019" y="0"/>
                </a:lnTo>
                <a:close/>
              </a:path>
            </a:pathLst>
          </a:custGeom>
          <a:solidFill>
            <a:srgbClr val="000000"/>
          </a:solidFill>
        </p:spPr>
        <p:txBody>
          <a:bodyPr wrap="square" lIns="0" tIns="0" rIns="0" bIns="0" rtlCol="0"/>
          <a:lstStyle/>
          <a:p>
            <a:endParaRPr/>
          </a:p>
        </p:txBody>
      </p:sp>
      <p:sp>
        <p:nvSpPr>
          <p:cNvPr id="239" name="object 239"/>
          <p:cNvSpPr/>
          <p:nvPr/>
        </p:nvSpPr>
        <p:spPr>
          <a:xfrm>
            <a:off x="2443177" y="3960279"/>
            <a:ext cx="60960" cy="104139"/>
          </a:xfrm>
          <a:custGeom>
            <a:avLst/>
            <a:gdLst/>
            <a:ahLst/>
            <a:cxnLst/>
            <a:rect l="l" t="t" r="r" b="b"/>
            <a:pathLst>
              <a:path w="60960" h="104139">
                <a:moveTo>
                  <a:pt x="6644" y="84942"/>
                </a:moveTo>
                <a:lnTo>
                  <a:pt x="5387" y="86199"/>
                </a:lnTo>
                <a:lnTo>
                  <a:pt x="3950" y="86199"/>
                </a:lnTo>
                <a:lnTo>
                  <a:pt x="2693" y="87636"/>
                </a:lnTo>
                <a:lnTo>
                  <a:pt x="0" y="90330"/>
                </a:lnTo>
                <a:lnTo>
                  <a:pt x="0" y="95717"/>
                </a:lnTo>
                <a:lnTo>
                  <a:pt x="2693" y="96974"/>
                </a:lnTo>
                <a:lnTo>
                  <a:pt x="5387" y="99668"/>
                </a:lnTo>
                <a:lnTo>
                  <a:pt x="10775" y="103799"/>
                </a:lnTo>
                <a:lnTo>
                  <a:pt x="18856" y="103799"/>
                </a:lnTo>
                <a:lnTo>
                  <a:pt x="29912" y="101470"/>
                </a:lnTo>
                <a:lnTo>
                  <a:pt x="43729" y="94326"/>
                </a:lnTo>
                <a:lnTo>
                  <a:pt x="17419" y="94281"/>
                </a:lnTo>
                <a:lnTo>
                  <a:pt x="12032" y="90330"/>
                </a:lnTo>
                <a:lnTo>
                  <a:pt x="8081" y="86199"/>
                </a:lnTo>
                <a:lnTo>
                  <a:pt x="6644" y="84942"/>
                </a:lnTo>
                <a:close/>
              </a:path>
              <a:path w="60960" h="104139">
                <a:moveTo>
                  <a:pt x="53368" y="48487"/>
                </a:moveTo>
                <a:lnTo>
                  <a:pt x="26937" y="48487"/>
                </a:lnTo>
                <a:lnTo>
                  <a:pt x="34020" y="49783"/>
                </a:lnTo>
                <a:lnTo>
                  <a:pt x="40496" y="53740"/>
                </a:lnTo>
                <a:lnTo>
                  <a:pt x="45222" y="60457"/>
                </a:lnTo>
                <a:lnTo>
                  <a:pt x="47051" y="70037"/>
                </a:lnTo>
                <a:lnTo>
                  <a:pt x="45424" y="81250"/>
                </a:lnTo>
                <a:lnTo>
                  <a:pt x="41035" y="88758"/>
                </a:lnTo>
                <a:lnTo>
                  <a:pt x="34626" y="92967"/>
                </a:lnTo>
                <a:lnTo>
                  <a:pt x="26937" y="94281"/>
                </a:lnTo>
                <a:lnTo>
                  <a:pt x="43772" y="94281"/>
                </a:lnTo>
                <a:lnTo>
                  <a:pt x="55525" y="82131"/>
                </a:lnTo>
                <a:lnTo>
                  <a:pt x="60520" y="64649"/>
                </a:lnTo>
                <a:lnTo>
                  <a:pt x="59027" y="56694"/>
                </a:lnTo>
                <a:lnTo>
                  <a:pt x="54639" y="49497"/>
                </a:lnTo>
                <a:lnTo>
                  <a:pt x="53368" y="48487"/>
                </a:lnTo>
                <a:close/>
              </a:path>
              <a:path w="60960" h="104139">
                <a:moveTo>
                  <a:pt x="49702" y="8081"/>
                </a:moveTo>
                <a:lnTo>
                  <a:pt x="33582" y="8081"/>
                </a:lnTo>
                <a:lnTo>
                  <a:pt x="40406" y="13468"/>
                </a:lnTo>
                <a:lnTo>
                  <a:pt x="40406" y="24243"/>
                </a:lnTo>
                <a:lnTo>
                  <a:pt x="38490" y="32229"/>
                </a:lnTo>
                <a:lnTo>
                  <a:pt x="33156" y="38296"/>
                </a:lnTo>
                <a:lnTo>
                  <a:pt x="25027" y="43083"/>
                </a:lnTo>
                <a:lnTo>
                  <a:pt x="14726" y="47230"/>
                </a:lnTo>
                <a:lnTo>
                  <a:pt x="16162" y="51181"/>
                </a:lnTo>
                <a:lnTo>
                  <a:pt x="18856" y="49924"/>
                </a:lnTo>
                <a:lnTo>
                  <a:pt x="22807" y="48487"/>
                </a:lnTo>
                <a:lnTo>
                  <a:pt x="53368" y="48487"/>
                </a:lnTo>
                <a:lnTo>
                  <a:pt x="47489" y="43815"/>
                </a:lnTo>
                <a:lnTo>
                  <a:pt x="37713" y="40406"/>
                </a:lnTo>
                <a:lnTo>
                  <a:pt x="43100" y="37712"/>
                </a:lnTo>
                <a:lnTo>
                  <a:pt x="52439" y="28374"/>
                </a:lnTo>
                <a:lnTo>
                  <a:pt x="53875" y="24243"/>
                </a:lnTo>
                <a:lnTo>
                  <a:pt x="53875" y="20292"/>
                </a:lnTo>
                <a:lnTo>
                  <a:pt x="52380" y="11970"/>
                </a:lnTo>
                <a:lnTo>
                  <a:pt x="49702" y="8081"/>
                </a:lnTo>
                <a:close/>
              </a:path>
              <a:path w="60960" h="104139">
                <a:moveTo>
                  <a:pt x="30888" y="0"/>
                </a:moveTo>
                <a:lnTo>
                  <a:pt x="22807" y="0"/>
                </a:lnTo>
                <a:lnTo>
                  <a:pt x="14726" y="4130"/>
                </a:lnTo>
                <a:lnTo>
                  <a:pt x="10775" y="8081"/>
                </a:lnTo>
                <a:lnTo>
                  <a:pt x="2693" y="18856"/>
                </a:lnTo>
                <a:lnTo>
                  <a:pt x="6644" y="21549"/>
                </a:lnTo>
                <a:lnTo>
                  <a:pt x="10775" y="16162"/>
                </a:lnTo>
                <a:lnTo>
                  <a:pt x="16162" y="8081"/>
                </a:lnTo>
                <a:lnTo>
                  <a:pt x="49702" y="8081"/>
                </a:lnTo>
                <a:lnTo>
                  <a:pt x="47971" y="5567"/>
                </a:lnTo>
                <a:lnTo>
                  <a:pt x="40768" y="1453"/>
                </a:lnTo>
                <a:lnTo>
                  <a:pt x="30888" y="0"/>
                </a:lnTo>
                <a:close/>
              </a:path>
            </a:pathLst>
          </a:custGeom>
          <a:solidFill>
            <a:srgbClr val="000000"/>
          </a:solidFill>
        </p:spPr>
        <p:txBody>
          <a:bodyPr wrap="square" lIns="0" tIns="0" rIns="0" bIns="0" rtlCol="0"/>
          <a:lstStyle/>
          <a:p>
            <a:endParaRPr/>
          </a:p>
        </p:txBody>
      </p:sp>
      <p:sp>
        <p:nvSpPr>
          <p:cNvPr id="240" name="object 240"/>
          <p:cNvSpPr/>
          <p:nvPr/>
        </p:nvSpPr>
        <p:spPr>
          <a:xfrm>
            <a:off x="2515909" y="3960279"/>
            <a:ext cx="64769" cy="104139"/>
          </a:xfrm>
          <a:custGeom>
            <a:avLst/>
            <a:gdLst/>
            <a:ahLst/>
            <a:cxnLst/>
            <a:rect l="l" t="t" r="r" b="b"/>
            <a:pathLst>
              <a:path w="64769" h="104139">
                <a:moveTo>
                  <a:pt x="62408" y="55311"/>
                </a:moveTo>
                <a:lnTo>
                  <a:pt x="49745" y="55311"/>
                </a:lnTo>
                <a:lnTo>
                  <a:pt x="43549" y="71914"/>
                </a:lnTo>
                <a:lnTo>
                  <a:pt x="33447" y="85099"/>
                </a:lnTo>
                <a:lnTo>
                  <a:pt x="20046" y="94480"/>
                </a:lnTo>
                <a:lnTo>
                  <a:pt x="3950" y="99668"/>
                </a:lnTo>
                <a:lnTo>
                  <a:pt x="3950" y="103799"/>
                </a:lnTo>
                <a:lnTo>
                  <a:pt x="8081" y="103799"/>
                </a:lnTo>
                <a:lnTo>
                  <a:pt x="18856" y="102362"/>
                </a:lnTo>
                <a:lnTo>
                  <a:pt x="26937" y="98411"/>
                </a:lnTo>
                <a:lnTo>
                  <a:pt x="41922" y="89909"/>
                </a:lnTo>
                <a:lnTo>
                  <a:pt x="53875" y="76861"/>
                </a:lnTo>
                <a:lnTo>
                  <a:pt x="61788" y="59773"/>
                </a:lnTo>
                <a:lnTo>
                  <a:pt x="62408" y="55311"/>
                </a:lnTo>
                <a:close/>
              </a:path>
              <a:path w="64769" h="104139">
                <a:moveTo>
                  <a:pt x="33582" y="0"/>
                </a:moveTo>
                <a:lnTo>
                  <a:pt x="19243" y="3002"/>
                </a:lnTo>
                <a:lnTo>
                  <a:pt x="8709" y="10819"/>
                </a:lnTo>
                <a:lnTo>
                  <a:pt x="2216" y="21667"/>
                </a:lnTo>
                <a:lnTo>
                  <a:pt x="0" y="33761"/>
                </a:lnTo>
                <a:lnTo>
                  <a:pt x="2155" y="45210"/>
                </a:lnTo>
                <a:lnTo>
                  <a:pt x="8216" y="54638"/>
                </a:lnTo>
                <a:lnTo>
                  <a:pt x="17577" y="61035"/>
                </a:lnTo>
                <a:lnTo>
                  <a:pt x="29631" y="63392"/>
                </a:lnTo>
                <a:lnTo>
                  <a:pt x="32325" y="63392"/>
                </a:lnTo>
                <a:lnTo>
                  <a:pt x="35019" y="61956"/>
                </a:lnTo>
                <a:lnTo>
                  <a:pt x="37713" y="60699"/>
                </a:lnTo>
                <a:lnTo>
                  <a:pt x="49745" y="55311"/>
                </a:lnTo>
                <a:lnTo>
                  <a:pt x="62408" y="55311"/>
                </a:lnTo>
                <a:lnTo>
                  <a:pt x="62607" y="53874"/>
                </a:lnTo>
                <a:lnTo>
                  <a:pt x="35019" y="53874"/>
                </a:lnTo>
                <a:lnTo>
                  <a:pt x="26166" y="51784"/>
                </a:lnTo>
                <a:lnTo>
                  <a:pt x="19821" y="46175"/>
                </a:lnTo>
                <a:lnTo>
                  <a:pt x="16002" y="38040"/>
                </a:lnTo>
                <a:lnTo>
                  <a:pt x="14726" y="28374"/>
                </a:lnTo>
                <a:lnTo>
                  <a:pt x="15559" y="20570"/>
                </a:lnTo>
                <a:lnTo>
                  <a:pt x="18295" y="12683"/>
                </a:lnTo>
                <a:lnTo>
                  <a:pt x="23287" y="6580"/>
                </a:lnTo>
                <a:lnTo>
                  <a:pt x="30888" y="4130"/>
                </a:lnTo>
                <a:lnTo>
                  <a:pt x="48206" y="4130"/>
                </a:lnTo>
                <a:lnTo>
                  <a:pt x="46998" y="3086"/>
                </a:lnTo>
                <a:lnTo>
                  <a:pt x="33582" y="0"/>
                </a:lnTo>
                <a:close/>
              </a:path>
              <a:path w="64769" h="104139">
                <a:moveTo>
                  <a:pt x="48206" y="4130"/>
                </a:moveTo>
                <a:lnTo>
                  <a:pt x="30888" y="4130"/>
                </a:lnTo>
                <a:lnTo>
                  <a:pt x="40878" y="7506"/>
                </a:lnTo>
                <a:lnTo>
                  <a:pt x="47096" y="16050"/>
                </a:lnTo>
                <a:lnTo>
                  <a:pt x="50284" y="27389"/>
                </a:lnTo>
                <a:lnTo>
                  <a:pt x="51097" y="38040"/>
                </a:lnTo>
                <a:lnTo>
                  <a:pt x="51182" y="41842"/>
                </a:lnTo>
                <a:lnTo>
                  <a:pt x="49745" y="45793"/>
                </a:lnTo>
                <a:lnTo>
                  <a:pt x="49745" y="48487"/>
                </a:lnTo>
                <a:lnTo>
                  <a:pt x="47051" y="51181"/>
                </a:lnTo>
                <a:lnTo>
                  <a:pt x="41664" y="53874"/>
                </a:lnTo>
                <a:lnTo>
                  <a:pt x="62607" y="53874"/>
                </a:lnTo>
                <a:lnTo>
                  <a:pt x="64651" y="39149"/>
                </a:lnTo>
                <a:lnTo>
                  <a:pt x="62650" y="23940"/>
                </a:lnTo>
                <a:lnTo>
                  <a:pt x="56726" y="11493"/>
                </a:lnTo>
                <a:lnTo>
                  <a:pt x="48206" y="4130"/>
                </a:lnTo>
                <a:close/>
              </a:path>
            </a:pathLst>
          </a:custGeom>
          <a:solidFill>
            <a:srgbClr val="000000"/>
          </a:solidFill>
        </p:spPr>
        <p:txBody>
          <a:bodyPr wrap="square" lIns="0" tIns="0" rIns="0" bIns="0" rtlCol="0"/>
          <a:lstStyle/>
          <a:p>
            <a:endParaRPr/>
          </a:p>
        </p:txBody>
      </p:sp>
      <p:sp>
        <p:nvSpPr>
          <p:cNvPr id="241" name="object 241"/>
          <p:cNvSpPr/>
          <p:nvPr/>
        </p:nvSpPr>
        <p:spPr>
          <a:xfrm>
            <a:off x="2596725" y="4025018"/>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242" name="object 242"/>
          <p:cNvSpPr/>
          <p:nvPr/>
        </p:nvSpPr>
        <p:spPr>
          <a:xfrm>
            <a:off x="2678796" y="3959021"/>
            <a:ext cx="66675" cy="105410"/>
          </a:xfrm>
          <a:custGeom>
            <a:avLst/>
            <a:gdLst/>
            <a:ahLst/>
            <a:cxnLst/>
            <a:rect l="l" t="t" r="r" b="b"/>
            <a:pathLst>
              <a:path w="66675" h="105410">
                <a:moveTo>
                  <a:pt x="62136" y="0"/>
                </a:moveTo>
                <a:lnTo>
                  <a:pt x="14322" y="23906"/>
                </a:lnTo>
                <a:lnTo>
                  <a:pt x="0" y="64649"/>
                </a:lnTo>
                <a:lnTo>
                  <a:pt x="2601" y="81191"/>
                </a:lnTo>
                <a:lnTo>
                  <a:pt x="9630" y="93944"/>
                </a:lnTo>
                <a:lnTo>
                  <a:pt x="19925" y="102151"/>
                </a:lnTo>
                <a:lnTo>
                  <a:pt x="32325" y="105056"/>
                </a:lnTo>
                <a:lnTo>
                  <a:pt x="46162" y="102213"/>
                </a:lnTo>
                <a:lnTo>
                  <a:pt x="49649" y="99668"/>
                </a:lnTo>
                <a:lnTo>
                  <a:pt x="35019" y="99668"/>
                </a:lnTo>
                <a:lnTo>
                  <a:pt x="26800" y="97025"/>
                </a:lnTo>
                <a:lnTo>
                  <a:pt x="20450" y="89701"/>
                </a:lnTo>
                <a:lnTo>
                  <a:pt x="16356" y="78606"/>
                </a:lnTo>
                <a:lnTo>
                  <a:pt x="14997" y="65533"/>
                </a:lnTo>
                <a:lnTo>
                  <a:pt x="14905" y="52438"/>
                </a:lnTo>
                <a:lnTo>
                  <a:pt x="18856" y="49744"/>
                </a:lnTo>
                <a:lnTo>
                  <a:pt x="24244" y="48487"/>
                </a:lnTo>
                <a:lnTo>
                  <a:pt x="58362" y="48487"/>
                </a:lnTo>
                <a:lnTo>
                  <a:pt x="57871" y="47724"/>
                </a:lnTo>
                <a:lnTo>
                  <a:pt x="56886" y="47050"/>
                </a:lnTo>
                <a:lnTo>
                  <a:pt x="16162" y="47050"/>
                </a:lnTo>
                <a:lnTo>
                  <a:pt x="21022" y="32846"/>
                </a:lnTo>
                <a:lnTo>
                  <a:pt x="51361" y="8081"/>
                </a:lnTo>
                <a:lnTo>
                  <a:pt x="62136" y="3950"/>
                </a:lnTo>
                <a:lnTo>
                  <a:pt x="62136" y="0"/>
                </a:lnTo>
                <a:close/>
              </a:path>
              <a:path w="66675" h="105410">
                <a:moveTo>
                  <a:pt x="58362" y="48487"/>
                </a:moveTo>
                <a:lnTo>
                  <a:pt x="31068" y="48487"/>
                </a:lnTo>
                <a:lnTo>
                  <a:pt x="40723" y="50802"/>
                </a:lnTo>
                <a:lnTo>
                  <a:pt x="47433" y="56905"/>
                </a:lnTo>
                <a:lnTo>
                  <a:pt x="51347" y="65533"/>
                </a:lnTo>
                <a:lnTo>
                  <a:pt x="52618" y="75424"/>
                </a:lnTo>
                <a:lnTo>
                  <a:pt x="51788" y="83758"/>
                </a:lnTo>
                <a:lnTo>
                  <a:pt x="48937" y="91587"/>
                </a:lnTo>
                <a:lnTo>
                  <a:pt x="43527" y="97395"/>
                </a:lnTo>
                <a:lnTo>
                  <a:pt x="35019" y="99668"/>
                </a:lnTo>
                <a:lnTo>
                  <a:pt x="49649" y="99668"/>
                </a:lnTo>
                <a:lnTo>
                  <a:pt x="56816" y="94438"/>
                </a:lnTo>
                <a:lnTo>
                  <a:pt x="63666" y="82857"/>
                </a:lnTo>
                <a:lnTo>
                  <a:pt x="66087" y="68600"/>
                </a:lnTo>
                <a:lnTo>
                  <a:pt x="63932" y="57152"/>
                </a:lnTo>
                <a:lnTo>
                  <a:pt x="58362" y="48487"/>
                </a:lnTo>
                <a:close/>
              </a:path>
              <a:path w="66675" h="105410">
                <a:moveTo>
                  <a:pt x="36456" y="38969"/>
                </a:moveTo>
                <a:lnTo>
                  <a:pt x="33762" y="38969"/>
                </a:lnTo>
                <a:lnTo>
                  <a:pt x="29631" y="40406"/>
                </a:lnTo>
                <a:lnTo>
                  <a:pt x="26937" y="41663"/>
                </a:lnTo>
                <a:lnTo>
                  <a:pt x="16162" y="47050"/>
                </a:lnTo>
                <a:lnTo>
                  <a:pt x="56886" y="47050"/>
                </a:lnTo>
                <a:lnTo>
                  <a:pt x="48510" y="41326"/>
                </a:lnTo>
                <a:lnTo>
                  <a:pt x="36456" y="38969"/>
                </a:lnTo>
                <a:close/>
              </a:path>
            </a:pathLst>
          </a:custGeom>
          <a:solidFill>
            <a:srgbClr val="000000"/>
          </a:solidFill>
        </p:spPr>
        <p:txBody>
          <a:bodyPr wrap="square" lIns="0" tIns="0" rIns="0" bIns="0" rtlCol="0"/>
          <a:lstStyle/>
          <a:p>
            <a:endParaRPr/>
          </a:p>
        </p:txBody>
      </p:sp>
      <p:sp>
        <p:nvSpPr>
          <p:cNvPr id="243" name="object 243"/>
          <p:cNvSpPr/>
          <p:nvPr/>
        </p:nvSpPr>
        <p:spPr>
          <a:xfrm>
            <a:off x="2758352" y="3960279"/>
            <a:ext cx="70485" cy="101600"/>
          </a:xfrm>
          <a:custGeom>
            <a:avLst/>
            <a:gdLst/>
            <a:ahLst/>
            <a:cxnLst/>
            <a:rect l="l" t="t" r="r" b="b"/>
            <a:pathLst>
              <a:path w="70485" h="101600">
                <a:moveTo>
                  <a:pt x="55312" y="95717"/>
                </a:moveTo>
                <a:lnTo>
                  <a:pt x="40406" y="95717"/>
                </a:lnTo>
                <a:lnTo>
                  <a:pt x="26937" y="96974"/>
                </a:lnTo>
                <a:lnTo>
                  <a:pt x="26937" y="101105"/>
                </a:lnTo>
                <a:lnTo>
                  <a:pt x="68781" y="101105"/>
                </a:lnTo>
                <a:lnTo>
                  <a:pt x="68781" y="96974"/>
                </a:lnTo>
                <a:lnTo>
                  <a:pt x="55312" y="95717"/>
                </a:lnTo>
                <a:close/>
              </a:path>
              <a:path w="70485" h="101600">
                <a:moveTo>
                  <a:pt x="53875" y="72731"/>
                </a:moveTo>
                <a:lnTo>
                  <a:pt x="41843" y="72731"/>
                </a:lnTo>
                <a:lnTo>
                  <a:pt x="41843" y="95717"/>
                </a:lnTo>
                <a:lnTo>
                  <a:pt x="53875" y="95717"/>
                </a:lnTo>
                <a:lnTo>
                  <a:pt x="53875" y="72731"/>
                </a:lnTo>
                <a:close/>
              </a:path>
              <a:path w="70485" h="101600">
                <a:moveTo>
                  <a:pt x="53875" y="0"/>
                </a:moveTo>
                <a:lnTo>
                  <a:pt x="48488" y="0"/>
                </a:lnTo>
                <a:lnTo>
                  <a:pt x="36189" y="16605"/>
                </a:lnTo>
                <a:lnTo>
                  <a:pt x="23772" y="33851"/>
                </a:lnTo>
                <a:lnTo>
                  <a:pt x="11591" y="51366"/>
                </a:lnTo>
                <a:lnTo>
                  <a:pt x="0" y="68780"/>
                </a:lnTo>
                <a:lnTo>
                  <a:pt x="0" y="72731"/>
                </a:lnTo>
                <a:lnTo>
                  <a:pt x="70038" y="72731"/>
                </a:lnTo>
                <a:lnTo>
                  <a:pt x="70038" y="64649"/>
                </a:lnTo>
                <a:lnTo>
                  <a:pt x="10775" y="64649"/>
                </a:lnTo>
                <a:lnTo>
                  <a:pt x="18129" y="52020"/>
                </a:lnTo>
                <a:lnTo>
                  <a:pt x="25837" y="40114"/>
                </a:lnTo>
                <a:lnTo>
                  <a:pt x="33781" y="28713"/>
                </a:lnTo>
                <a:lnTo>
                  <a:pt x="41843" y="17599"/>
                </a:lnTo>
                <a:lnTo>
                  <a:pt x="53875" y="17599"/>
                </a:lnTo>
                <a:lnTo>
                  <a:pt x="53875" y="0"/>
                </a:lnTo>
                <a:close/>
              </a:path>
              <a:path w="70485" h="101600">
                <a:moveTo>
                  <a:pt x="53875" y="17599"/>
                </a:moveTo>
                <a:lnTo>
                  <a:pt x="41843" y="17599"/>
                </a:lnTo>
                <a:lnTo>
                  <a:pt x="41843" y="64649"/>
                </a:lnTo>
                <a:lnTo>
                  <a:pt x="53875" y="64649"/>
                </a:lnTo>
                <a:lnTo>
                  <a:pt x="53875" y="17599"/>
                </a:lnTo>
                <a:close/>
              </a:path>
            </a:pathLst>
          </a:custGeom>
          <a:solidFill>
            <a:srgbClr val="000000"/>
          </a:solidFill>
        </p:spPr>
        <p:txBody>
          <a:bodyPr wrap="square" lIns="0" tIns="0" rIns="0" bIns="0" rtlCol="0"/>
          <a:lstStyle/>
          <a:p>
            <a:endParaRPr/>
          </a:p>
        </p:txBody>
      </p:sp>
      <p:sp>
        <p:nvSpPr>
          <p:cNvPr id="244" name="object 244"/>
          <p:cNvSpPr/>
          <p:nvPr/>
        </p:nvSpPr>
        <p:spPr>
          <a:xfrm>
            <a:off x="2840601" y="3948247"/>
            <a:ext cx="38100" cy="140335"/>
          </a:xfrm>
          <a:custGeom>
            <a:avLst/>
            <a:gdLst/>
            <a:ahLst/>
            <a:cxnLst/>
            <a:rect l="l" t="t" r="r" b="b"/>
            <a:pathLst>
              <a:path w="38100" h="140335">
                <a:moveTo>
                  <a:pt x="3950" y="0"/>
                </a:moveTo>
                <a:lnTo>
                  <a:pt x="0" y="2693"/>
                </a:lnTo>
                <a:lnTo>
                  <a:pt x="10803" y="15110"/>
                </a:lnTo>
                <a:lnTo>
                  <a:pt x="18811" y="31314"/>
                </a:lnTo>
                <a:lnTo>
                  <a:pt x="23789" y="50044"/>
                </a:lnTo>
                <a:lnTo>
                  <a:pt x="25501" y="70037"/>
                </a:lnTo>
                <a:lnTo>
                  <a:pt x="23789" y="90030"/>
                </a:lnTo>
                <a:lnTo>
                  <a:pt x="18811" y="108759"/>
                </a:lnTo>
                <a:lnTo>
                  <a:pt x="10803" y="124964"/>
                </a:lnTo>
                <a:lnTo>
                  <a:pt x="0" y="137381"/>
                </a:lnTo>
                <a:lnTo>
                  <a:pt x="3950" y="140074"/>
                </a:lnTo>
                <a:lnTo>
                  <a:pt x="18923" y="126479"/>
                </a:lnTo>
                <a:lnTo>
                  <a:pt x="29452" y="110106"/>
                </a:lnTo>
                <a:lnTo>
                  <a:pt x="35670" y="91208"/>
                </a:lnTo>
                <a:lnTo>
                  <a:pt x="37713" y="70037"/>
                </a:lnTo>
                <a:lnTo>
                  <a:pt x="35670" y="48866"/>
                </a:lnTo>
                <a:lnTo>
                  <a:pt x="29452" y="29967"/>
                </a:lnTo>
                <a:lnTo>
                  <a:pt x="18923" y="13594"/>
                </a:lnTo>
                <a:lnTo>
                  <a:pt x="3950" y="0"/>
                </a:lnTo>
                <a:close/>
              </a:path>
            </a:pathLst>
          </a:custGeom>
          <a:solidFill>
            <a:srgbClr val="000000"/>
          </a:solidFill>
        </p:spPr>
        <p:txBody>
          <a:bodyPr wrap="square" lIns="0" tIns="0" rIns="0" bIns="0" rtlCol="0"/>
          <a:lstStyle/>
          <a:p>
            <a:endParaRPr/>
          </a:p>
        </p:txBody>
      </p:sp>
      <p:sp>
        <p:nvSpPr>
          <p:cNvPr id="245" name="object 245"/>
          <p:cNvSpPr/>
          <p:nvPr/>
        </p:nvSpPr>
        <p:spPr>
          <a:xfrm>
            <a:off x="3512794" y="3961715"/>
            <a:ext cx="66675" cy="102870"/>
          </a:xfrm>
          <a:custGeom>
            <a:avLst/>
            <a:gdLst/>
            <a:ahLst/>
            <a:cxnLst/>
            <a:rect l="l" t="t" r="r" b="b"/>
            <a:pathLst>
              <a:path w="66675" h="102870">
                <a:moveTo>
                  <a:pt x="60972" y="12032"/>
                </a:moveTo>
                <a:lnTo>
                  <a:pt x="53875" y="12032"/>
                </a:lnTo>
                <a:lnTo>
                  <a:pt x="43493" y="34235"/>
                </a:lnTo>
                <a:lnTo>
                  <a:pt x="32370" y="56321"/>
                </a:lnTo>
                <a:lnTo>
                  <a:pt x="20237" y="78171"/>
                </a:lnTo>
                <a:lnTo>
                  <a:pt x="6824" y="99668"/>
                </a:lnTo>
                <a:lnTo>
                  <a:pt x="8081" y="102362"/>
                </a:lnTo>
                <a:lnTo>
                  <a:pt x="20293" y="99668"/>
                </a:lnTo>
                <a:lnTo>
                  <a:pt x="31388" y="75402"/>
                </a:lnTo>
                <a:lnTo>
                  <a:pt x="42651" y="51001"/>
                </a:lnTo>
                <a:lnTo>
                  <a:pt x="54184" y="26331"/>
                </a:lnTo>
                <a:lnTo>
                  <a:pt x="60972" y="12032"/>
                </a:lnTo>
                <a:close/>
              </a:path>
              <a:path w="66675" h="102870">
                <a:moveTo>
                  <a:pt x="64651" y="0"/>
                </a:moveTo>
                <a:lnTo>
                  <a:pt x="2693" y="0"/>
                </a:lnTo>
                <a:lnTo>
                  <a:pt x="2693" y="6644"/>
                </a:lnTo>
                <a:lnTo>
                  <a:pt x="1436" y="14725"/>
                </a:lnTo>
                <a:lnTo>
                  <a:pt x="0" y="22807"/>
                </a:lnTo>
                <a:lnTo>
                  <a:pt x="4130" y="22807"/>
                </a:lnTo>
                <a:lnTo>
                  <a:pt x="8081" y="12032"/>
                </a:lnTo>
                <a:lnTo>
                  <a:pt x="60972" y="12032"/>
                </a:lnTo>
                <a:lnTo>
                  <a:pt x="66087" y="1257"/>
                </a:lnTo>
                <a:lnTo>
                  <a:pt x="64651" y="0"/>
                </a:lnTo>
                <a:close/>
              </a:path>
            </a:pathLst>
          </a:custGeom>
          <a:solidFill>
            <a:srgbClr val="000000"/>
          </a:solidFill>
        </p:spPr>
        <p:txBody>
          <a:bodyPr wrap="square" lIns="0" tIns="0" rIns="0" bIns="0" rtlCol="0"/>
          <a:lstStyle/>
          <a:p>
            <a:endParaRPr/>
          </a:p>
        </p:txBody>
      </p:sp>
      <p:sp>
        <p:nvSpPr>
          <p:cNvPr id="246" name="object 246"/>
          <p:cNvSpPr/>
          <p:nvPr/>
        </p:nvSpPr>
        <p:spPr>
          <a:xfrm>
            <a:off x="3588218" y="3960279"/>
            <a:ext cx="64769" cy="104139"/>
          </a:xfrm>
          <a:custGeom>
            <a:avLst/>
            <a:gdLst/>
            <a:ahLst/>
            <a:cxnLst/>
            <a:rect l="l" t="t" r="r" b="b"/>
            <a:pathLst>
              <a:path w="64770" h="104139">
                <a:moveTo>
                  <a:pt x="62408" y="55311"/>
                </a:moveTo>
                <a:lnTo>
                  <a:pt x="49924" y="55311"/>
                </a:lnTo>
                <a:lnTo>
                  <a:pt x="43703" y="71914"/>
                </a:lnTo>
                <a:lnTo>
                  <a:pt x="33560" y="85099"/>
                </a:lnTo>
                <a:lnTo>
                  <a:pt x="20150" y="94480"/>
                </a:lnTo>
                <a:lnTo>
                  <a:pt x="4130" y="99668"/>
                </a:lnTo>
                <a:lnTo>
                  <a:pt x="4130" y="103799"/>
                </a:lnTo>
                <a:lnTo>
                  <a:pt x="8081" y="103799"/>
                </a:lnTo>
                <a:lnTo>
                  <a:pt x="18856" y="102362"/>
                </a:lnTo>
                <a:lnTo>
                  <a:pt x="26937" y="98411"/>
                </a:lnTo>
                <a:lnTo>
                  <a:pt x="41922" y="89909"/>
                </a:lnTo>
                <a:lnTo>
                  <a:pt x="53875" y="76861"/>
                </a:lnTo>
                <a:lnTo>
                  <a:pt x="61788" y="59773"/>
                </a:lnTo>
                <a:lnTo>
                  <a:pt x="62408" y="55311"/>
                </a:lnTo>
                <a:close/>
              </a:path>
              <a:path w="64770" h="104139">
                <a:moveTo>
                  <a:pt x="33762" y="0"/>
                </a:moveTo>
                <a:lnTo>
                  <a:pt x="19395" y="3002"/>
                </a:lnTo>
                <a:lnTo>
                  <a:pt x="8799" y="10819"/>
                </a:lnTo>
                <a:lnTo>
                  <a:pt x="2244" y="21667"/>
                </a:lnTo>
                <a:lnTo>
                  <a:pt x="0" y="33761"/>
                </a:lnTo>
                <a:lnTo>
                  <a:pt x="2180" y="45210"/>
                </a:lnTo>
                <a:lnTo>
                  <a:pt x="8283" y="54638"/>
                </a:lnTo>
                <a:lnTo>
                  <a:pt x="17652" y="61035"/>
                </a:lnTo>
                <a:lnTo>
                  <a:pt x="29631" y="63392"/>
                </a:lnTo>
                <a:lnTo>
                  <a:pt x="32325" y="63392"/>
                </a:lnTo>
                <a:lnTo>
                  <a:pt x="35019" y="61956"/>
                </a:lnTo>
                <a:lnTo>
                  <a:pt x="37713" y="60699"/>
                </a:lnTo>
                <a:lnTo>
                  <a:pt x="49924" y="55311"/>
                </a:lnTo>
                <a:lnTo>
                  <a:pt x="62408" y="55311"/>
                </a:lnTo>
                <a:lnTo>
                  <a:pt x="62607" y="53874"/>
                </a:lnTo>
                <a:lnTo>
                  <a:pt x="35019" y="53874"/>
                </a:lnTo>
                <a:lnTo>
                  <a:pt x="26194" y="51784"/>
                </a:lnTo>
                <a:lnTo>
                  <a:pt x="19911" y="46175"/>
                </a:lnTo>
                <a:lnTo>
                  <a:pt x="16154" y="38040"/>
                </a:lnTo>
                <a:lnTo>
                  <a:pt x="14905" y="28374"/>
                </a:lnTo>
                <a:lnTo>
                  <a:pt x="15713" y="20570"/>
                </a:lnTo>
                <a:lnTo>
                  <a:pt x="18407" y="12683"/>
                </a:lnTo>
                <a:lnTo>
                  <a:pt x="23391" y="6580"/>
                </a:lnTo>
                <a:lnTo>
                  <a:pt x="31068" y="4130"/>
                </a:lnTo>
                <a:lnTo>
                  <a:pt x="48275" y="4130"/>
                </a:lnTo>
                <a:lnTo>
                  <a:pt x="47074" y="3086"/>
                </a:lnTo>
                <a:lnTo>
                  <a:pt x="33762" y="0"/>
                </a:lnTo>
                <a:close/>
              </a:path>
              <a:path w="64770" h="104139">
                <a:moveTo>
                  <a:pt x="48275" y="4130"/>
                </a:moveTo>
                <a:lnTo>
                  <a:pt x="31068" y="4130"/>
                </a:lnTo>
                <a:lnTo>
                  <a:pt x="41029" y="7506"/>
                </a:lnTo>
                <a:lnTo>
                  <a:pt x="47186" y="16050"/>
                </a:lnTo>
                <a:lnTo>
                  <a:pt x="50312" y="27389"/>
                </a:lnTo>
                <a:lnTo>
                  <a:pt x="51100" y="38040"/>
                </a:lnTo>
                <a:lnTo>
                  <a:pt x="51003" y="46175"/>
                </a:lnTo>
                <a:lnTo>
                  <a:pt x="49924" y="48487"/>
                </a:lnTo>
                <a:lnTo>
                  <a:pt x="47231" y="51181"/>
                </a:lnTo>
                <a:lnTo>
                  <a:pt x="41843" y="53874"/>
                </a:lnTo>
                <a:lnTo>
                  <a:pt x="62607" y="53874"/>
                </a:lnTo>
                <a:lnTo>
                  <a:pt x="64651" y="39149"/>
                </a:lnTo>
                <a:lnTo>
                  <a:pt x="62653" y="23940"/>
                </a:lnTo>
                <a:lnTo>
                  <a:pt x="56749" y="11493"/>
                </a:lnTo>
                <a:lnTo>
                  <a:pt x="48275" y="4130"/>
                </a:lnTo>
                <a:close/>
              </a:path>
            </a:pathLst>
          </a:custGeom>
          <a:solidFill>
            <a:srgbClr val="000000"/>
          </a:solidFill>
        </p:spPr>
        <p:txBody>
          <a:bodyPr wrap="square" lIns="0" tIns="0" rIns="0" bIns="0" rtlCol="0"/>
          <a:lstStyle/>
          <a:p>
            <a:endParaRPr/>
          </a:p>
        </p:txBody>
      </p:sp>
      <p:sp>
        <p:nvSpPr>
          <p:cNvPr id="247" name="object 247"/>
          <p:cNvSpPr/>
          <p:nvPr/>
        </p:nvSpPr>
        <p:spPr>
          <a:xfrm>
            <a:off x="4575763" y="4050609"/>
            <a:ext cx="133985" cy="105410"/>
          </a:xfrm>
          <a:custGeom>
            <a:avLst/>
            <a:gdLst/>
            <a:ahLst/>
            <a:cxnLst/>
            <a:rect l="l" t="t" r="r" b="b"/>
            <a:pathLst>
              <a:path w="133985" h="105410">
                <a:moveTo>
                  <a:pt x="36456" y="99668"/>
                </a:moveTo>
                <a:lnTo>
                  <a:pt x="0" y="99668"/>
                </a:lnTo>
                <a:lnTo>
                  <a:pt x="0" y="105056"/>
                </a:lnTo>
                <a:lnTo>
                  <a:pt x="36456" y="105056"/>
                </a:lnTo>
                <a:lnTo>
                  <a:pt x="36456" y="99668"/>
                </a:lnTo>
                <a:close/>
              </a:path>
              <a:path w="133985" h="105410">
                <a:moveTo>
                  <a:pt x="133432" y="99668"/>
                </a:moveTo>
                <a:lnTo>
                  <a:pt x="91588" y="99668"/>
                </a:lnTo>
                <a:lnTo>
                  <a:pt x="91588" y="105056"/>
                </a:lnTo>
                <a:lnTo>
                  <a:pt x="133432" y="105056"/>
                </a:lnTo>
                <a:lnTo>
                  <a:pt x="133432" y="99668"/>
                </a:lnTo>
                <a:close/>
              </a:path>
              <a:path w="133985" h="105410">
                <a:moveTo>
                  <a:pt x="38887" y="17419"/>
                </a:moveTo>
                <a:lnTo>
                  <a:pt x="25680" y="17419"/>
                </a:lnTo>
                <a:lnTo>
                  <a:pt x="60700" y="103619"/>
                </a:lnTo>
                <a:lnTo>
                  <a:pt x="64651" y="103619"/>
                </a:lnTo>
                <a:lnTo>
                  <a:pt x="74860" y="80812"/>
                </a:lnTo>
                <a:lnTo>
                  <a:pt x="67344" y="80812"/>
                </a:lnTo>
                <a:lnTo>
                  <a:pt x="38887" y="17419"/>
                </a:lnTo>
                <a:close/>
              </a:path>
              <a:path w="133985" h="105410">
                <a:moveTo>
                  <a:pt x="31068" y="0"/>
                </a:moveTo>
                <a:lnTo>
                  <a:pt x="4130" y="0"/>
                </a:lnTo>
                <a:lnTo>
                  <a:pt x="4130" y="5387"/>
                </a:lnTo>
                <a:lnTo>
                  <a:pt x="12846" y="6450"/>
                </a:lnTo>
                <a:lnTo>
                  <a:pt x="17554" y="9181"/>
                </a:lnTo>
                <a:lnTo>
                  <a:pt x="19232" y="15716"/>
                </a:lnTo>
                <a:lnTo>
                  <a:pt x="18856" y="28194"/>
                </a:lnTo>
                <a:lnTo>
                  <a:pt x="16048" y="63213"/>
                </a:lnTo>
                <a:lnTo>
                  <a:pt x="15211" y="72422"/>
                </a:lnTo>
                <a:lnTo>
                  <a:pt x="13713" y="85745"/>
                </a:lnTo>
                <a:lnTo>
                  <a:pt x="13468" y="90150"/>
                </a:lnTo>
                <a:lnTo>
                  <a:pt x="12211" y="96974"/>
                </a:lnTo>
                <a:lnTo>
                  <a:pt x="9518" y="99668"/>
                </a:lnTo>
                <a:lnTo>
                  <a:pt x="25680" y="99668"/>
                </a:lnTo>
                <a:lnTo>
                  <a:pt x="22987" y="98231"/>
                </a:lnTo>
                <a:lnTo>
                  <a:pt x="21550" y="90150"/>
                </a:lnTo>
                <a:lnTo>
                  <a:pt x="21729" y="79241"/>
                </a:lnTo>
                <a:lnTo>
                  <a:pt x="22156" y="72169"/>
                </a:lnTo>
                <a:lnTo>
                  <a:pt x="22987" y="63213"/>
                </a:lnTo>
                <a:lnTo>
                  <a:pt x="24244" y="17419"/>
                </a:lnTo>
                <a:lnTo>
                  <a:pt x="38887" y="17419"/>
                </a:lnTo>
                <a:lnTo>
                  <a:pt x="31068" y="0"/>
                </a:lnTo>
                <a:close/>
              </a:path>
              <a:path w="133985" h="105410">
                <a:moveTo>
                  <a:pt x="116679" y="16162"/>
                </a:moveTo>
                <a:lnTo>
                  <a:pt x="103800" y="16162"/>
                </a:lnTo>
                <a:lnTo>
                  <a:pt x="104889" y="72169"/>
                </a:lnTo>
                <a:lnTo>
                  <a:pt x="105057" y="98231"/>
                </a:lnTo>
                <a:lnTo>
                  <a:pt x="103800" y="99668"/>
                </a:lnTo>
                <a:lnTo>
                  <a:pt x="119963" y="99668"/>
                </a:lnTo>
                <a:lnTo>
                  <a:pt x="118526" y="98231"/>
                </a:lnTo>
                <a:lnTo>
                  <a:pt x="118492" y="79241"/>
                </a:lnTo>
                <a:lnTo>
                  <a:pt x="117269" y="22807"/>
                </a:lnTo>
                <a:lnTo>
                  <a:pt x="116679" y="16162"/>
                </a:lnTo>
                <a:close/>
              </a:path>
              <a:path w="133985" h="105410">
                <a:moveTo>
                  <a:pt x="131995" y="0"/>
                </a:moveTo>
                <a:lnTo>
                  <a:pt x="103800" y="0"/>
                </a:lnTo>
                <a:lnTo>
                  <a:pt x="67344" y="80812"/>
                </a:lnTo>
                <a:lnTo>
                  <a:pt x="74860" y="80812"/>
                </a:lnTo>
                <a:lnTo>
                  <a:pt x="103800" y="16162"/>
                </a:lnTo>
                <a:lnTo>
                  <a:pt x="116679" y="16162"/>
                </a:lnTo>
                <a:lnTo>
                  <a:pt x="115833" y="6644"/>
                </a:lnTo>
                <a:lnTo>
                  <a:pt x="117269" y="6644"/>
                </a:lnTo>
                <a:lnTo>
                  <a:pt x="131995" y="5387"/>
                </a:lnTo>
                <a:lnTo>
                  <a:pt x="131995" y="0"/>
                </a:lnTo>
                <a:close/>
              </a:path>
            </a:pathLst>
          </a:custGeom>
          <a:solidFill>
            <a:srgbClr val="000000"/>
          </a:solidFill>
        </p:spPr>
        <p:txBody>
          <a:bodyPr wrap="square" lIns="0" tIns="0" rIns="0" bIns="0" rtlCol="0"/>
          <a:lstStyle/>
          <a:p>
            <a:endParaRPr/>
          </a:p>
        </p:txBody>
      </p:sp>
      <p:sp>
        <p:nvSpPr>
          <p:cNvPr id="248" name="object 248"/>
          <p:cNvSpPr/>
          <p:nvPr/>
        </p:nvSpPr>
        <p:spPr>
          <a:xfrm>
            <a:off x="4718534" y="4050609"/>
            <a:ext cx="83820" cy="105410"/>
          </a:xfrm>
          <a:custGeom>
            <a:avLst/>
            <a:gdLst/>
            <a:ahLst/>
            <a:cxnLst/>
            <a:rect l="l" t="t" r="r" b="b"/>
            <a:pathLst>
              <a:path w="83820" h="105410">
                <a:moveTo>
                  <a:pt x="83687" y="79375"/>
                </a:moveTo>
                <a:lnTo>
                  <a:pt x="79556" y="79375"/>
                </a:lnTo>
                <a:lnTo>
                  <a:pt x="74169" y="90150"/>
                </a:lnTo>
                <a:lnTo>
                  <a:pt x="71475" y="94281"/>
                </a:lnTo>
                <a:lnTo>
                  <a:pt x="67524" y="98231"/>
                </a:lnTo>
                <a:lnTo>
                  <a:pt x="63393" y="99668"/>
                </a:lnTo>
                <a:lnTo>
                  <a:pt x="0" y="99668"/>
                </a:lnTo>
                <a:lnTo>
                  <a:pt x="0" y="105056"/>
                </a:lnTo>
                <a:lnTo>
                  <a:pt x="78299" y="105056"/>
                </a:lnTo>
                <a:lnTo>
                  <a:pt x="79469" y="99528"/>
                </a:lnTo>
                <a:lnTo>
                  <a:pt x="82416" y="84903"/>
                </a:lnTo>
                <a:lnTo>
                  <a:pt x="83687" y="79375"/>
                </a:lnTo>
                <a:close/>
              </a:path>
              <a:path w="83820" h="105410">
                <a:moveTo>
                  <a:pt x="29811" y="6644"/>
                </a:moveTo>
                <a:lnTo>
                  <a:pt x="16162" y="6644"/>
                </a:lnTo>
                <a:lnTo>
                  <a:pt x="16162" y="98231"/>
                </a:lnTo>
                <a:lnTo>
                  <a:pt x="14905" y="99668"/>
                </a:lnTo>
                <a:lnTo>
                  <a:pt x="36456" y="99668"/>
                </a:lnTo>
                <a:lnTo>
                  <a:pt x="33762" y="96974"/>
                </a:lnTo>
                <a:lnTo>
                  <a:pt x="31068" y="95538"/>
                </a:lnTo>
                <a:lnTo>
                  <a:pt x="29811" y="91587"/>
                </a:lnTo>
                <a:lnTo>
                  <a:pt x="29811" y="53874"/>
                </a:lnTo>
                <a:lnTo>
                  <a:pt x="67524" y="53874"/>
                </a:lnTo>
                <a:lnTo>
                  <a:pt x="67524" y="47050"/>
                </a:lnTo>
                <a:lnTo>
                  <a:pt x="29811" y="47050"/>
                </a:lnTo>
                <a:lnTo>
                  <a:pt x="29811" y="6644"/>
                </a:lnTo>
                <a:close/>
              </a:path>
              <a:path w="83820" h="105410">
                <a:moveTo>
                  <a:pt x="67524" y="53874"/>
                </a:moveTo>
                <a:lnTo>
                  <a:pt x="59443" y="53874"/>
                </a:lnTo>
                <a:lnTo>
                  <a:pt x="60700" y="55131"/>
                </a:lnTo>
                <a:lnTo>
                  <a:pt x="62136" y="65906"/>
                </a:lnTo>
                <a:lnTo>
                  <a:pt x="67524" y="65906"/>
                </a:lnTo>
                <a:lnTo>
                  <a:pt x="67524" y="53874"/>
                </a:lnTo>
                <a:close/>
              </a:path>
              <a:path w="83820" h="105410">
                <a:moveTo>
                  <a:pt x="67524" y="36275"/>
                </a:moveTo>
                <a:lnTo>
                  <a:pt x="62136" y="36275"/>
                </a:lnTo>
                <a:lnTo>
                  <a:pt x="60700" y="47050"/>
                </a:lnTo>
                <a:lnTo>
                  <a:pt x="67524" y="47050"/>
                </a:lnTo>
                <a:lnTo>
                  <a:pt x="67524" y="36275"/>
                </a:lnTo>
                <a:close/>
              </a:path>
              <a:path w="83820" h="105410">
                <a:moveTo>
                  <a:pt x="74169" y="0"/>
                </a:moveTo>
                <a:lnTo>
                  <a:pt x="2693" y="0"/>
                </a:lnTo>
                <a:lnTo>
                  <a:pt x="2693" y="5387"/>
                </a:lnTo>
                <a:lnTo>
                  <a:pt x="14905" y="6644"/>
                </a:lnTo>
                <a:lnTo>
                  <a:pt x="63393" y="6644"/>
                </a:lnTo>
                <a:lnTo>
                  <a:pt x="66087" y="10774"/>
                </a:lnTo>
                <a:lnTo>
                  <a:pt x="67524" y="13468"/>
                </a:lnTo>
                <a:lnTo>
                  <a:pt x="68781" y="17419"/>
                </a:lnTo>
                <a:lnTo>
                  <a:pt x="71475" y="24243"/>
                </a:lnTo>
                <a:lnTo>
                  <a:pt x="75605" y="24243"/>
                </a:lnTo>
                <a:lnTo>
                  <a:pt x="75605" y="16162"/>
                </a:lnTo>
                <a:lnTo>
                  <a:pt x="74338" y="5387"/>
                </a:lnTo>
                <a:lnTo>
                  <a:pt x="74169" y="0"/>
                </a:lnTo>
                <a:close/>
              </a:path>
            </a:pathLst>
          </a:custGeom>
          <a:solidFill>
            <a:srgbClr val="000000"/>
          </a:solidFill>
        </p:spPr>
        <p:txBody>
          <a:bodyPr wrap="square" lIns="0" tIns="0" rIns="0" bIns="0" rtlCol="0"/>
          <a:lstStyle/>
          <a:p>
            <a:endParaRPr/>
          </a:p>
        </p:txBody>
      </p:sp>
      <p:sp>
        <p:nvSpPr>
          <p:cNvPr id="249" name="object 249"/>
          <p:cNvSpPr/>
          <p:nvPr/>
        </p:nvSpPr>
        <p:spPr>
          <a:xfrm>
            <a:off x="4811560" y="4050609"/>
            <a:ext cx="78740" cy="105410"/>
          </a:xfrm>
          <a:custGeom>
            <a:avLst/>
            <a:gdLst/>
            <a:ahLst/>
            <a:cxnLst/>
            <a:rect l="l" t="t" r="r" b="b"/>
            <a:pathLst>
              <a:path w="78739" h="105410">
                <a:moveTo>
                  <a:pt x="74169" y="78118"/>
                </a:moveTo>
                <a:lnTo>
                  <a:pt x="56569" y="99668"/>
                </a:lnTo>
                <a:lnTo>
                  <a:pt x="0" y="99668"/>
                </a:lnTo>
                <a:lnTo>
                  <a:pt x="0" y="105056"/>
                </a:lnTo>
                <a:lnTo>
                  <a:pt x="72732" y="105056"/>
                </a:lnTo>
                <a:lnTo>
                  <a:pt x="74180" y="99528"/>
                </a:lnTo>
                <a:lnTo>
                  <a:pt x="75964" y="92215"/>
                </a:lnTo>
                <a:lnTo>
                  <a:pt x="77480" y="84903"/>
                </a:lnTo>
                <a:lnTo>
                  <a:pt x="78120" y="79375"/>
                </a:lnTo>
                <a:lnTo>
                  <a:pt x="74169" y="78118"/>
                </a:lnTo>
                <a:close/>
              </a:path>
              <a:path w="78739" h="105410">
                <a:moveTo>
                  <a:pt x="28374" y="6644"/>
                </a:moveTo>
                <a:lnTo>
                  <a:pt x="14905" y="6644"/>
                </a:lnTo>
                <a:lnTo>
                  <a:pt x="14905" y="98231"/>
                </a:lnTo>
                <a:lnTo>
                  <a:pt x="13468" y="99668"/>
                </a:lnTo>
                <a:lnTo>
                  <a:pt x="35019" y="99668"/>
                </a:lnTo>
                <a:lnTo>
                  <a:pt x="32325" y="96974"/>
                </a:lnTo>
                <a:lnTo>
                  <a:pt x="29631" y="95538"/>
                </a:lnTo>
                <a:lnTo>
                  <a:pt x="28374" y="92844"/>
                </a:lnTo>
                <a:lnTo>
                  <a:pt x="28374" y="6644"/>
                </a:lnTo>
                <a:close/>
              </a:path>
              <a:path w="78739" h="105410">
                <a:moveTo>
                  <a:pt x="43100" y="0"/>
                </a:moveTo>
                <a:lnTo>
                  <a:pt x="1436" y="0"/>
                </a:lnTo>
                <a:lnTo>
                  <a:pt x="1436" y="5387"/>
                </a:lnTo>
                <a:lnTo>
                  <a:pt x="13468" y="6644"/>
                </a:lnTo>
                <a:lnTo>
                  <a:pt x="29631" y="6644"/>
                </a:lnTo>
                <a:lnTo>
                  <a:pt x="43100" y="5387"/>
                </a:lnTo>
                <a:lnTo>
                  <a:pt x="43100" y="0"/>
                </a:lnTo>
                <a:close/>
              </a:path>
            </a:pathLst>
          </a:custGeom>
          <a:solidFill>
            <a:srgbClr val="000000"/>
          </a:solidFill>
        </p:spPr>
        <p:txBody>
          <a:bodyPr wrap="square" lIns="0" tIns="0" rIns="0" bIns="0" rtlCol="0"/>
          <a:lstStyle/>
          <a:p>
            <a:endParaRPr/>
          </a:p>
        </p:txBody>
      </p:sp>
      <p:sp>
        <p:nvSpPr>
          <p:cNvPr id="250" name="object 250"/>
          <p:cNvSpPr/>
          <p:nvPr/>
        </p:nvSpPr>
        <p:spPr>
          <a:xfrm>
            <a:off x="4934217" y="4053302"/>
            <a:ext cx="66040" cy="102870"/>
          </a:xfrm>
          <a:custGeom>
            <a:avLst/>
            <a:gdLst/>
            <a:ahLst/>
            <a:cxnLst/>
            <a:rect l="l" t="t" r="r" b="b"/>
            <a:pathLst>
              <a:path w="66039" h="102870">
                <a:moveTo>
                  <a:pt x="53617" y="10774"/>
                </a:moveTo>
                <a:lnTo>
                  <a:pt x="26937" y="10774"/>
                </a:lnTo>
                <a:lnTo>
                  <a:pt x="34960" y="12248"/>
                </a:lnTo>
                <a:lnTo>
                  <a:pt x="40878" y="16499"/>
                </a:lnTo>
                <a:lnTo>
                  <a:pt x="44540" y="23275"/>
                </a:lnTo>
                <a:lnTo>
                  <a:pt x="45794" y="32324"/>
                </a:lnTo>
                <a:lnTo>
                  <a:pt x="43962" y="42934"/>
                </a:lnTo>
                <a:lnTo>
                  <a:pt x="19420" y="78382"/>
                </a:lnTo>
                <a:lnTo>
                  <a:pt x="0" y="98231"/>
                </a:lnTo>
                <a:lnTo>
                  <a:pt x="0" y="102362"/>
                </a:lnTo>
                <a:lnTo>
                  <a:pt x="59263" y="102362"/>
                </a:lnTo>
                <a:lnTo>
                  <a:pt x="61957" y="94281"/>
                </a:lnTo>
                <a:lnTo>
                  <a:pt x="62718" y="90150"/>
                </a:lnTo>
                <a:lnTo>
                  <a:pt x="16162" y="90150"/>
                </a:lnTo>
                <a:lnTo>
                  <a:pt x="46762" y="55676"/>
                </a:lnTo>
                <a:lnTo>
                  <a:pt x="53539" y="46422"/>
                </a:lnTo>
                <a:lnTo>
                  <a:pt x="57790" y="37168"/>
                </a:lnTo>
                <a:lnTo>
                  <a:pt x="59263" y="26937"/>
                </a:lnTo>
                <a:lnTo>
                  <a:pt x="57125" y="15909"/>
                </a:lnTo>
                <a:lnTo>
                  <a:pt x="53617" y="10774"/>
                </a:lnTo>
                <a:close/>
              </a:path>
              <a:path w="66039" h="102870">
                <a:moveTo>
                  <a:pt x="60520" y="79375"/>
                </a:moveTo>
                <a:lnTo>
                  <a:pt x="56569" y="90150"/>
                </a:lnTo>
                <a:lnTo>
                  <a:pt x="62718" y="90150"/>
                </a:lnTo>
                <a:lnTo>
                  <a:pt x="63214" y="87456"/>
                </a:lnTo>
                <a:lnTo>
                  <a:pt x="65908" y="80812"/>
                </a:lnTo>
                <a:lnTo>
                  <a:pt x="60520" y="79375"/>
                </a:lnTo>
                <a:close/>
              </a:path>
              <a:path w="66039" h="102870">
                <a:moveTo>
                  <a:pt x="32325" y="0"/>
                </a:moveTo>
                <a:lnTo>
                  <a:pt x="22807" y="0"/>
                </a:lnTo>
                <a:lnTo>
                  <a:pt x="16162" y="3950"/>
                </a:lnTo>
                <a:lnTo>
                  <a:pt x="10775" y="9338"/>
                </a:lnTo>
                <a:lnTo>
                  <a:pt x="1257" y="22807"/>
                </a:lnTo>
                <a:lnTo>
                  <a:pt x="5387" y="25500"/>
                </a:lnTo>
                <a:lnTo>
                  <a:pt x="8906" y="20927"/>
                </a:lnTo>
                <a:lnTo>
                  <a:pt x="13603" y="16117"/>
                </a:lnTo>
                <a:lnTo>
                  <a:pt x="19580" y="12318"/>
                </a:lnTo>
                <a:lnTo>
                  <a:pt x="26937" y="10774"/>
                </a:lnTo>
                <a:lnTo>
                  <a:pt x="53617" y="10774"/>
                </a:lnTo>
                <a:lnTo>
                  <a:pt x="51316" y="7407"/>
                </a:lnTo>
                <a:lnTo>
                  <a:pt x="42747" y="1936"/>
                </a:lnTo>
                <a:lnTo>
                  <a:pt x="32325" y="0"/>
                </a:lnTo>
                <a:close/>
              </a:path>
            </a:pathLst>
          </a:custGeom>
          <a:solidFill>
            <a:srgbClr val="000000"/>
          </a:solidFill>
        </p:spPr>
        <p:txBody>
          <a:bodyPr wrap="square" lIns="0" tIns="0" rIns="0" bIns="0" rtlCol="0"/>
          <a:lstStyle/>
          <a:p>
            <a:endParaRPr/>
          </a:p>
        </p:txBody>
      </p:sp>
      <p:sp>
        <p:nvSpPr>
          <p:cNvPr id="251" name="object 251"/>
          <p:cNvSpPr/>
          <p:nvPr/>
        </p:nvSpPr>
        <p:spPr>
          <a:xfrm>
            <a:off x="5012337" y="4053304"/>
            <a:ext cx="64769" cy="104139"/>
          </a:xfrm>
          <a:custGeom>
            <a:avLst/>
            <a:gdLst/>
            <a:ahLst/>
            <a:cxnLst/>
            <a:rect l="l" t="t" r="r" b="b"/>
            <a:pathLst>
              <a:path w="64770" h="104139">
                <a:moveTo>
                  <a:pt x="32325" y="0"/>
                </a:moveTo>
                <a:lnTo>
                  <a:pt x="17046" y="4784"/>
                </a:lnTo>
                <a:lnTo>
                  <a:pt x="7071" y="17127"/>
                </a:lnTo>
                <a:lnTo>
                  <a:pt x="1641" y="34016"/>
                </a:lnTo>
                <a:lnTo>
                  <a:pt x="0" y="52438"/>
                </a:lnTo>
                <a:lnTo>
                  <a:pt x="1641" y="71269"/>
                </a:lnTo>
                <a:lnTo>
                  <a:pt x="7071" y="87658"/>
                </a:lnTo>
                <a:lnTo>
                  <a:pt x="17046" y="99233"/>
                </a:lnTo>
                <a:lnTo>
                  <a:pt x="32325" y="103619"/>
                </a:lnTo>
                <a:lnTo>
                  <a:pt x="47604" y="98854"/>
                </a:lnTo>
                <a:lnTo>
                  <a:pt x="48113" y="98231"/>
                </a:lnTo>
                <a:lnTo>
                  <a:pt x="32325" y="98231"/>
                </a:lnTo>
                <a:lnTo>
                  <a:pt x="23696" y="94107"/>
                </a:lnTo>
                <a:lnTo>
                  <a:pt x="17846" y="83416"/>
                </a:lnTo>
                <a:lnTo>
                  <a:pt x="14521" y="68684"/>
                </a:lnTo>
                <a:lnTo>
                  <a:pt x="13468" y="52438"/>
                </a:lnTo>
                <a:lnTo>
                  <a:pt x="14319" y="35464"/>
                </a:lnTo>
                <a:lnTo>
                  <a:pt x="17307" y="20360"/>
                </a:lnTo>
                <a:lnTo>
                  <a:pt x="23090" y="9531"/>
                </a:lnTo>
                <a:lnTo>
                  <a:pt x="32325" y="5387"/>
                </a:lnTo>
                <a:lnTo>
                  <a:pt x="48250" y="5387"/>
                </a:lnTo>
                <a:lnTo>
                  <a:pt x="47604" y="4607"/>
                </a:lnTo>
                <a:lnTo>
                  <a:pt x="32325" y="0"/>
                </a:lnTo>
                <a:close/>
              </a:path>
              <a:path w="64770" h="104139">
                <a:moveTo>
                  <a:pt x="48250" y="5387"/>
                </a:moveTo>
                <a:lnTo>
                  <a:pt x="32325" y="5387"/>
                </a:lnTo>
                <a:lnTo>
                  <a:pt x="41484" y="9531"/>
                </a:lnTo>
                <a:lnTo>
                  <a:pt x="47276" y="20360"/>
                </a:lnTo>
                <a:lnTo>
                  <a:pt x="50306" y="35464"/>
                </a:lnTo>
                <a:lnTo>
                  <a:pt x="51182" y="52438"/>
                </a:lnTo>
                <a:lnTo>
                  <a:pt x="50306" y="68684"/>
                </a:lnTo>
                <a:lnTo>
                  <a:pt x="47276" y="83416"/>
                </a:lnTo>
                <a:lnTo>
                  <a:pt x="41484" y="94107"/>
                </a:lnTo>
                <a:lnTo>
                  <a:pt x="32325" y="98231"/>
                </a:lnTo>
                <a:lnTo>
                  <a:pt x="48113" y="98231"/>
                </a:lnTo>
                <a:lnTo>
                  <a:pt x="57579" y="86648"/>
                </a:lnTo>
                <a:lnTo>
                  <a:pt x="63009" y="70132"/>
                </a:lnTo>
                <a:lnTo>
                  <a:pt x="64651" y="52438"/>
                </a:lnTo>
                <a:lnTo>
                  <a:pt x="63009" y="33486"/>
                </a:lnTo>
                <a:lnTo>
                  <a:pt x="57579" y="16656"/>
                </a:lnTo>
                <a:lnTo>
                  <a:pt x="48250" y="5387"/>
                </a:lnTo>
                <a:close/>
              </a:path>
            </a:pathLst>
          </a:custGeom>
          <a:solidFill>
            <a:srgbClr val="000000"/>
          </a:solidFill>
        </p:spPr>
        <p:txBody>
          <a:bodyPr wrap="square" lIns="0" tIns="0" rIns="0" bIns="0" rtlCol="0"/>
          <a:lstStyle/>
          <a:p>
            <a:endParaRPr/>
          </a:p>
        </p:txBody>
      </p:sp>
      <p:sp>
        <p:nvSpPr>
          <p:cNvPr id="252" name="object 252"/>
          <p:cNvSpPr/>
          <p:nvPr/>
        </p:nvSpPr>
        <p:spPr>
          <a:xfrm>
            <a:off x="5093153" y="4053304"/>
            <a:ext cx="64769" cy="104139"/>
          </a:xfrm>
          <a:custGeom>
            <a:avLst/>
            <a:gdLst/>
            <a:ahLst/>
            <a:cxnLst/>
            <a:rect l="l" t="t" r="r" b="b"/>
            <a:pathLst>
              <a:path w="64770" h="104139">
                <a:moveTo>
                  <a:pt x="32325" y="0"/>
                </a:moveTo>
                <a:lnTo>
                  <a:pt x="17046" y="4784"/>
                </a:lnTo>
                <a:lnTo>
                  <a:pt x="7071" y="17127"/>
                </a:lnTo>
                <a:lnTo>
                  <a:pt x="1641" y="34016"/>
                </a:lnTo>
                <a:lnTo>
                  <a:pt x="0" y="52438"/>
                </a:lnTo>
                <a:lnTo>
                  <a:pt x="1641" y="71269"/>
                </a:lnTo>
                <a:lnTo>
                  <a:pt x="7071" y="87658"/>
                </a:lnTo>
                <a:lnTo>
                  <a:pt x="17046" y="99233"/>
                </a:lnTo>
                <a:lnTo>
                  <a:pt x="32325" y="103619"/>
                </a:lnTo>
                <a:lnTo>
                  <a:pt x="47604" y="98854"/>
                </a:lnTo>
                <a:lnTo>
                  <a:pt x="48113" y="98231"/>
                </a:lnTo>
                <a:lnTo>
                  <a:pt x="32325" y="98231"/>
                </a:lnTo>
                <a:lnTo>
                  <a:pt x="23696" y="94107"/>
                </a:lnTo>
                <a:lnTo>
                  <a:pt x="17846" y="83416"/>
                </a:lnTo>
                <a:lnTo>
                  <a:pt x="14521" y="68684"/>
                </a:lnTo>
                <a:lnTo>
                  <a:pt x="13468" y="52438"/>
                </a:lnTo>
                <a:lnTo>
                  <a:pt x="14344" y="35464"/>
                </a:lnTo>
                <a:lnTo>
                  <a:pt x="17374" y="20360"/>
                </a:lnTo>
                <a:lnTo>
                  <a:pt x="23166" y="9531"/>
                </a:lnTo>
                <a:lnTo>
                  <a:pt x="32325" y="5387"/>
                </a:lnTo>
                <a:lnTo>
                  <a:pt x="48250" y="5387"/>
                </a:lnTo>
                <a:lnTo>
                  <a:pt x="47604" y="4607"/>
                </a:lnTo>
                <a:lnTo>
                  <a:pt x="32325" y="0"/>
                </a:lnTo>
                <a:close/>
              </a:path>
              <a:path w="64770" h="104139">
                <a:moveTo>
                  <a:pt x="48250" y="5387"/>
                </a:moveTo>
                <a:lnTo>
                  <a:pt x="32325" y="5387"/>
                </a:lnTo>
                <a:lnTo>
                  <a:pt x="41560" y="9531"/>
                </a:lnTo>
                <a:lnTo>
                  <a:pt x="47343" y="20360"/>
                </a:lnTo>
                <a:lnTo>
                  <a:pt x="50331" y="35464"/>
                </a:lnTo>
                <a:lnTo>
                  <a:pt x="51182" y="52438"/>
                </a:lnTo>
                <a:lnTo>
                  <a:pt x="50331" y="68684"/>
                </a:lnTo>
                <a:lnTo>
                  <a:pt x="47343" y="83416"/>
                </a:lnTo>
                <a:lnTo>
                  <a:pt x="41560" y="94107"/>
                </a:lnTo>
                <a:lnTo>
                  <a:pt x="32325" y="98231"/>
                </a:lnTo>
                <a:lnTo>
                  <a:pt x="48113" y="98231"/>
                </a:lnTo>
                <a:lnTo>
                  <a:pt x="57579" y="86648"/>
                </a:lnTo>
                <a:lnTo>
                  <a:pt x="63009" y="70132"/>
                </a:lnTo>
                <a:lnTo>
                  <a:pt x="64651" y="52438"/>
                </a:lnTo>
                <a:lnTo>
                  <a:pt x="63009" y="33486"/>
                </a:lnTo>
                <a:lnTo>
                  <a:pt x="57579" y="16656"/>
                </a:lnTo>
                <a:lnTo>
                  <a:pt x="48250" y="5387"/>
                </a:lnTo>
                <a:close/>
              </a:path>
            </a:pathLst>
          </a:custGeom>
          <a:solidFill>
            <a:srgbClr val="000000"/>
          </a:solidFill>
        </p:spPr>
        <p:txBody>
          <a:bodyPr wrap="square" lIns="0" tIns="0" rIns="0" bIns="0" rtlCol="0"/>
          <a:lstStyle/>
          <a:p>
            <a:endParaRPr/>
          </a:p>
        </p:txBody>
      </p:sp>
      <p:sp>
        <p:nvSpPr>
          <p:cNvPr id="253" name="object 253"/>
          <p:cNvSpPr/>
          <p:nvPr/>
        </p:nvSpPr>
        <p:spPr>
          <a:xfrm>
            <a:off x="6068486" y="3945555"/>
            <a:ext cx="43815" cy="100965"/>
          </a:xfrm>
          <a:custGeom>
            <a:avLst/>
            <a:gdLst/>
            <a:ahLst/>
            <a:cxnLst/>
            <a:rect l="l" t="t" r="r" b="b"/>
            <a:pathLst>
              <a:path w="43814" h="100964">
                <a:moveTo>
                  <a:pt x="43280" y="96974"/>
                </a:moveTo>
                <a:lnTo>
                  <a:pt x="0" y="96974"/>
                </a:lnTo>
                <a:lnTo>
                  <a:pt x="0" y="100925"/>
                </a:lnTo>
                <a:lnTo>
                  <a:pt x="43280" y="100925"/>
                </a:lnTo>
                <a:lnTo>
                  <a:pt x="43280" y="96974"/>
                </a:lnTo>
                <a:close/>
              </a:path>
              <a:path w="43814" h="100964">
                <a:moveTo>
                  <a:pt x="28374" y="0"/>
                </a:moveTo>
                <a:lnTo>
                  <a:pt x="21339" y="2197"/>
                </a:lnTo>
                <a:lnTo>
                  <a:pt x="14254" y="4512"/>
                </a:lnTo>
                <a:lnTo>
                  <a:pt x="7135" y="6591"/>
                </a:lnTo>
                <a:lnTo>
                  <a:pt x="0" y="8081"/>
                </a:lnTo>
                <a:lnTo>
                  <a:pt x="0" y="12032"/>
                </a:lnTo>
                <a:lnTo>
                  <a:pt x="6824" y="12032"/>
                </a:lnTo>
                <a:lnTo>
                  <a:pt x="14905" y="13468"/>
                </a:lnTo>
                <a:lnTo>
                  <a:pt x="14905" y="96974"/>
                </a:lnTo>
                <a:lnTo>
                  <a:pt x="28374" y="96974"/>
                </a:lnTo>
                <a:lnTo>
                  <a:pt x="28374" y="0"/>
                </a:lnTo>
                <a:close/>
              </a:path>
            </a:pathLst>
          </a:custGeom>
          <a:solidFill>
            <a:srgbClr val="000000"/>
          </a:solidFill>
        </p:spPr>
        <p:txBody>
          <a:bodyPr wrap="square" lIns="0" tIns="0" rIns="0" bIns="0" rtlCol="0"/>
          <a:lstStyle/>
          <a:p>
            <a:endParaRPr/>
          </a:p>
        </p:txBody>
      </p:sp>
      <p:sp>
        <p:nvSpPr>
          <p:cNvPr id="254" name="object 254"/>
          <p:cNvSpPr/>
          <p:nvPr/>
        </p:nvSpPr>
        <p:spPr>
          <a:xfrm>
            <a:off x="6123796" y="3942859"/>
            <a:ext cx="106680" cy="109220"/>
          </a:xfrm>
          <a:custGeom>
            <a:avLst/>
            <a:gdLst/>
            <a:ahLst/>
            <a:cxnLst/>
            <a:rect l="l" t="t" r="r" b="b"/>
            <a:pathLst>
              <a:path w="106679" h="109220">
                <a:moveTo>
                  <a:pt x="82250" y="0"/>
                </a:moveTo>
                <a:lnTo>
                  <a:pt x="17599" y="106313"/>
                </a:lnTo>
                <a:lnTo>
                  <a:pt x="22987" y="109006"/>
                </a:lnTo>
                <a:lnTo>
                  <a:pt x="87638" y="3950"/>
                </a:lnTo>
                <a:lnTo>
                  <a:pt x="82250" y="0"/>
                </a:lnTo>
                <a:close/>
              </a:path>
              <a:path w="106679" h="109220">
                <a:moveTo>
                  <a:pt x="83507" y="48487"/>
                </a:moveTo>
                <a:lnTo>
                  <a:pt x="73125" y="51200"/>
                </a:lnTo>
                <a:lnTo>
                  <a:pt x="66042" y="58072"/>
                </a:lnTo>
                <a:lnTo>
                  <a:pt x="61990" y="67200"/>
                </a:lnTo>
                <a:lnTo>
                  <a:pt x="60700" y="76681"/>
                </a:lnTo>
                <a:lnTo>
                  <a:pt x="61990" y="86993"/>
                </a:lnTo>
                <a:lnTo>
                  <a:pt x="66042" y="96548"/>
                </a:lnTo>
                <a:lnTo>
                  <a:pt x="73125" y="103577"/>
                </a:lnTo>
                <a:lnTo>
                  <a:pt x="83507" y="106313"/>
                </a:lnTo>
                <a:lnTo>
                  <a:pt x="93917" y="103577"/>
                </a:lnTo>
                <a:lnTo>
                  <a:pt x="96613" y="100925"/>
                </a:lnTo>
                <a:lnTo>
                  <a:pt x="83507" y="100925"/>
                </a:lnTo>
                <a:lnTo>
                  <a:pt x="77687" y="98274"/>
                </a:lnTo>
                <a:lnTo>
                  <a:pt x="73989" y="91834"/>
                </a:lnTo>
                <a:lnTo>
                  <a:pt x="72042" y="83879"/>
                </a:lnTo>
                <a:lnTo>
                  <a:pt x="71475" y="76681"/>
                </a:lnTo>
                <a:lnTo>
                  <a:pt x="72042" y="69484"/>
                </a:lnTo>
                <a:lnTo>
                  <a:pt x="73989" y="61529"/>
                </a:lnTo>
                <a:lnTo>
                  <a:pt x="77687" y="55089"/>
                </a:lnTo>
                <a:lnTo>
                  <a:pt x="83507" y="52438"/>
                </a:lnTo>
                <a:lnTo>
                  <a:pt x="95204" y="52438"/>
                </a:lnTo>
                <a:lnTo>
                  <a:pt x="93917" y="51200"/>
                </a:lnTo>
                <a:lnTo>
                  <a:pt x="83507" y="48487"/>
                </a:lnTo>
                <a:close/>
              </a:path>
              <a:path w="106679" h="109220">
                <a:moveTo>
                  <a:pt x="95204" y="52438"/>
                </a:moveTo>
                <a:lnTo>
                  <a:pt x="83507" y="52438"/>
                </a:lnTo>
                <a:lnTo>
                  <a:pt x="89206" y="55089"/>
                </a:lnTo>
                <a:lnTo>
                  <a:pt x="92464" y="61529"/>
                </a:lnTo>
                <a:lnTo>
                  <a:pt x="93937" y="69484"/>
                </a:lnTo>
                <a:lnTo>
                  <a:pt x="94282" y="76681"/>
                </a:lnTo>
                <a:lnTo>
                  <a:pt x="93937" y="83879"/>
                </a:lnTo>
                <a:lnTo>
                  <a:pt x="92464" y="91834"/>
                </a:lnTo>
                <a:lnTo>
                  <a:pt x="89206" y="98274"/>
                </a:lnTo>
                <a:lnTo>
                  <a:pt x="83507" y="100925"/>
                </a:lnTo>
                <a:lnTo>
                  <a:pt x="96613" y="100925"/>
                </a:lnTo>
                <a:lnTo>
                  <a:pt x="101062" y="96548"/>
                </a:lnTo>
                <a:lnTo>
                  <a:pt x="105175" y="86993"/>
                </a:lnTo>
                <a:lnTo>
                  <a:pt x="106494" y="76681"/>
                </a:lnTo>
                <a:lnTo>
                  <a:pt x="105175" y="67200"/>
                </a:lnTo>
                <a:lnTo>
                  <a:pt x="101062" y="58072"/>
                </a:lnTo>
                <a:lnTo>
                  <a:pt x="95204" y="52438"/>
                </a:lnTo>
                <a:close/>
              </a:path>
              <a:path w="106679" h="109220">
                <a:moveTo>
                  <a:pt x="24244" y="2693"/>
                </a:moveTo>
                <a:lnTo>
                  <a:pt x="13106" y="5429"/>
                </a:lnTo>
                <a:lnTo>
                  <a:pt x="5589" y="12458"/>
                </a:lnTo>
                <a:lnTo>
                  <a:pt x="1338" y="22012"/>
                </a:lnTo>
                <a:lnTo>
                  <a:pt x="0" y="32324"/>
                </a:lnTo>
                <a:lnTo>
                  <a:pt x="1318" y="41806"/>
                </a:lnTo>
                <a:lnTo>
                  <a:pt x="5432" y="50934"/>
                </a:lnTo>
                <a:lnTo>
                  <a:pt x="12576" y="57806"/>
                </a:lnTo>
                <a:lnTo>
                  <a:pt x="22987" y="60519"/>
                </a:lnTo>
                <a:lnTo>
                  <a:pt x="34124" y="57783"/>
                </a:lnTo>
                <a:lnTo>
                  <a:pt x="36960" y="55131"/>
                </a:lnTo>
                <a:lnTo>
                  <a:pt x="24244" y="55131"/>
                </a:lnTo>
                <a:lnTo>
                  <a:pt x="17818" y="52480"/>
                </a:lnTo>
                <a:lnTo>
                  <a:pt x="14187" y="46040"/>
                </a:lnTo>
                <a:lnTo>
                  <a:pt x="12576" y="38085"/>
                </a:lnTo>
                <a:lnTo>
                  <a:pt x="12211" y="30888"/>
                </a:lnTo>
                <a:lnTo>
                  <a:pt x="12557" y="23690"/>
                </a:lnTo>
                <a:lnTo>
                  <a:pt x="14030" y="15735"/>
                </a:lnTo>
                <a:lnTo>
                  <a:pt x="17287" y="9296"/>
                </a:lnTo>
                <a:lnTo>
                  <a:pt x="22987" y="6644"/>
                </a:lnTo>
                <a:lnTo>
                  <a:pt x="35941" y="6644"/>
                </a:lnTo>
                <a:lnTo>
                  <a:pt x="34654" y="5407"/>
                </a:lnTo>
                <a:lnTo>
                  <a:pt x="24244" y="2693"/>
                </a:lnTo>
                <a:close/>
              </a:path>
              <a:path w="106679" h="109220">
                <a:moveTo>
                  <a:pt x="35941" y="6644"/>
                </a:moveTo>
                <a:lnTo>
                  <a:pt x="22987" y="6644"/>
                </a:lnTo>
                <a:lnTo>
                  <a:pt x="29412" y="9318"/>
                </a:lnTo>
                <a:lnTo>
                  <a:pt x="33043" y="15915"/>
                </a:lnTo>
                <a:lnTo>
                  <a:pt x="34654" y="24297"/>
                </a:lnTo>
                <a:lnTo>
                  <a:pt x="34954" y="30888"/>
                </a:lnTo>
                <a:lnTo>
                  <a:pt x="34845" y="41200"/>
                </a:lnTo>
                <a:lnTo>
                  <a:pt x="33762" y="55131"/>
                </a:lnTo>
                <a:lnTo>
                  <a:pt x="36960" y="55131"/>
                </a:lnTo>
                <a:lnTo>
                  <a:pt x="41641" y="50754"/>
                </a:lnTo>
                <a:lnTo>
                  <a:pt x="45892" y="41200"/>
                </a:lnTo>
                <a:lnTo>
                  <a:pt x="47231" y="30888"/>
                </a:lnTo>
                <a:lnTo>
                  <a:pt x="45912" y="21406"/>
                </a:lnTo>
                <a:lnTo>
                  <a:pt x="41798" y="12278"/>
                </a:lnTo>
                <a:lnTo>
                  <a:pt x="35941" y="6644"/>
                </a:lnTo>
                <a:close/>
              </a:path>
            </a:pathLst>
          </a:custGeom>
          <a:solidFill>
            <a:srgbClr val="000000"/>
          </a:solidFill>
        </p:spPr>
        <p:txBody>
          <a:bodyPr wrap="square" lIns="0" tIns="0" rIns="0" bIns="0" rtlCol="0"/>
          <a:lstStyle/>
          <a:p>
            <a:endParaRPr/>
          </a:p>
        </p:txBody>
      </p:sp>
      <p:sp>
        <p:nvSpPr>
          <p:cNvPr id="255" name="object 255"/>
          <p:cNvSpPr/>
          <p:nvPr/>
        </p:nvSpPr>
        <p:spPr>
          <a:xfrm>
            <a:off x="6554985" y="3945553"/>
            <a:ext cx="60960" cy="104139"/>
          </a:xfrm>
          <a:custGeom>
            <a:avLst/>
            <a:gdLst/>
            <a:ahLst/>
            <a:cxnLst/>
            <a:rect l="l" t="t" r="r" b="b"/>
            <a:pathLst>
              <a:path w="60959" h="104139">
                <a:moveTo>
                  <a:pt x="5387" y="86199"/>
                </a:moveTo>
                <a:lnTo>
                  <a:pt x="3950" y="86199"/>
                </a:lnTo>
                <a:lnTo>
                  <a:pt x="2693" y="87456"/>
                </a:lnTo>
                <a:lnTo>
                  <a:pt x="1257" y="87456"/>
                </a:lnTo>
                <a:lnTo>
                  <a:pt x="62" y="90016"/>
                </a:lnTo>
                <a:lnTo>
                  <a:pt x="0" y="95538"/>
                </a:lnTo>
                <a:lnTo>
                  <a:pt x="2693" y="98231"/>
                </a:lnTo>
                <a:lnTo>
                  <a:pt x="3950" y="99668"/>
                </a:lnTo>
                <a:lnTo>
                  <a:pt x="10775" y="103619"/>
                </a:lnTo>
                <a:lnTo>
                  <a:pt x="18856" y="103619"/>
                </a:lnTo>
                <a:lnTo>
                  <a:pt x="29912" y="101514"/>
                </a:lnTo>
                <a:lnTo>
                  <a:pt x="42330" y="95538"/>
                </a:lnTo>
                <a:lnTo>
                  <a:pt x="17419" y="95538"/>
                </a:lnTo>
                <a:lnTo>
                  <a:pt x="10775" y="90150"/>
                </a:lnTo>
                <a:lnTo>
                  <a:pt x="6644" y="87456"/>
                </a:lnTo>
                <a:lnTo>
                  <a:pt x="5387" y="86199"/>
                </a:lnTo>
                <a:close/>
              </a:path>
              <a:path w="60959" h="104139">
                <a:moveTo>
                  <a:pt x="54691" y="49744"/>
                </a:moveTo>
                <a:lnTo>
                  <a:pt x="25501" y="49744"/>
                </a:lnTo>
                <a:lnTo>
                  <a:pt x="32883" y="51040"/>
                </a:lnTo>
                <a:lnTo>
                  <a:pt x="39845" y="54997"/>
                </a:lnTo>
                <a:lnTo>
                  <a:pt x="45022" y="61714"/>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225"/>
                </a:lnTo>
                <a:lnTo>
                  <a:pt x="54691" y="49744"/>
                </a:lnTo>
                <a:close/>
              </a:path>
              <a:path w="60959" h="104139">
                <a:moveTo>
                  <a:pt x="49892" y="9338"/>
                </a:moveTo>
                <a:lnTo>
                  <a:pt x="33582" y="9338"/>
                </a:lnTo>
                <a:lnTo>
                  <a:pt x="40406" y="13468"/>
                </a:lnTo>
                <a:lnTo>
                  <a:pt x="40406" y="24243"/>
                </a:lnTo>
                <a:lnTo>
                  <a:pt x="38490" y="32327"/>
                </a:lnTo>
                <a:lnTo>
                  <a:pt x="33156" y="38677"/>
                </a:lnTo>
                <a:lnTo>
                  <a:pt x="25027" y="43512"/>
                </a:lnTo>
                <a:lnTo>
                  <a:pt x="14726" y="47050"/>
                </a:lnTo>
                <a:lnTo>
                  <a:pt x="16162" y="51181"/>
                </a:lnTo>
                <a:lnTo>
                  <a:pt x="18856" y="49744"/>
                </a:lnTo>
                <a:lnTo>
                  <a:pt x="54691" y="49744"/>
                </a:lnTo>
                <a:lnTo>
                  <a:pt x="47489" y="43835"/>
                </a:lnTo>
                <a:lnTo>
                  <a:pt x="37713" y="40406"/>
                </a:lnTo>
                <a:lnTo>
                  <a:pt x="43100" y="37712"/>
                </a:lnTo>
                <a:lnTo>
                  <a:pt x="47051" y="33582"/>
                </a:lnTo>
                <a:lnTo>
                  <a:pt x="49745" y="32324"/>
                </a:lnTo>
                <a:lnTo>
                  <a:pt x="52439" y="28194"/>
                </a:lnTo>
                <a:lnTo>
                  <a:pt x="53875" y="25500"/>
                </a:lnTo>
                <a:lnTo>
                  <a:pt x="53875" y="20113"/>
                </a:lnTo>
                <a:lnTo>
                  <a:pt x="52178" y="12424"/>
                </a:lnTo>
                <a:lnTo>
                  <a:pt x="49892" y="9338"/>
                </a:lnTo>
                <a:close/>
              </a:path>
              <a:path w="60959" h="104139">
                <a:moveTo>
                  <a:pt x="30888" y="0"/>
                </a:moveTo>
                <a:lnTo>
                  <a:pt x="21550" y="0"/>
                </a:lnTo>
                <a:lnTo>
                  <a:pt x="14726" y="3950"/>
                </a:lnTo>
                <a:lnTo>
                  <a:pt x="9338" y="9338"/>
                </a:lnTo>
                <a:lnTo>
                  <a:pt x="2693" y="18856"/>
                </a:lnTo>
                <a:lnTo>
                  <a:pt x="6644" y="21549"/>
                </a:lnTo>
                <a:lnTo>
                  <a:pt x="9338" y="16162"/>
                </a:lnTo>
                <a:lnTo>
                  <a:pt x="16162" y="9338"/>
                </a:lnTo>
                <a:lnTo>
                  <a:pt x="49892" y="9338"/>
                </a:lnTo>
                <a:lnTo>
                  <a:pt x="47433" y="6016"/>
                </a:lnTo>
                <a:lnTo>
                  <a:pt x="40162" y="1627"/>
                </a:lnTo>
                <a:lnTo>
                  <a:pt x="30888" y="0"/>
                </a:lnTo>
                <a:close/>
              </a:path>
            </a:pathLst>
          </a:custGeom>
          <a:solidFill>
            <a:srgbClr val="000000"/>
          </a:solidFill>
        </p:spPr>
        <p:txBody>
          <a:bodyPr wrap="square" lIns="0" tIns="0" rIns="0" bIns="0" rtlCol="0"/>
          <a:lstStyle/>
          <a:p>
            <a:endParaRPr/>
          </a:p>
        </p:txBody>
      </p:sp>
      <p:sp>
        <p:nvSpPr>
          <p:cNvPr id="256" name="object 256"/>
          <p:cNvSpPr/>
          <p:nvPr/>
        </p:nvSpPr>
        <p:spPr>
          <a:xfrm>
            <a:off x="6630409" y="3944116"/>
            <a:ext cx="66040" cy="105410"/>
          </a:xfrm>
          <a:custGeom>
            <a:avLst/>
            <a:gdLst/>
            <a:ahLst/>
            <a:cxnLst/>
            <a:rect l="l" t="t" r="r" b="b"/>
            <a:pathLst>
              <a:path w="66040" h="105410">
                <a:moveTo>
                  <a:pt x="61957" y="0"/>
                </a:moveTo>
                <a:lnTo>
                  <a:pt x="55132" y="1436"/>
                </a:lnTo>
                <a:lnTo>
                  <a:pt x="48488" y="2693"/>
                </a:lnTo>
                <a:lnTo>
                  <a:pt x="41664" y="5387"/>
                </a:lnTo>
                <a:lnTo>
                  <a:pt x="27804" y="12601"/>
                </a:lnTo>
                <a:lnTo>
                  <a:pt x="14299" y="24445"/>
                </a:lnTo>
                <a:lnTo>
                  <a:pt x="4060" y="41576"/>
                </a:lnTo>
                <a:lnTo>
                  <a:pt x="0" y="64649"/>
                </a:lnTo>
                <a:lnTo>
                  <a:pt x="2575" y="81797"/>
                </a:lnTo>
                <a:lnTo>
                  <a:pt x="9562" y="94483"/>
                </a:lnTo>
                <a:lnTo>
                  <a:pt x="19849" y="102353"/>
                </a:lnTo>
                <a:lnTo>
                  <a:pt x="32325" y="105056"/>
                </a:lnTo>
                <a:lnTo>
                  <a:pt x="46058" y="102236"/>
                </a:lnTo>
                <a:lnTo>
                  <a:pt x="49631" y="99668"/>
                </a:lnTo>
                <a:lnTo>
                  <a:pt x="36276" y="99668"/>
                </a:lnTo>
                <a:lnTo>
                  <a:pt x="27226" y="97050"/>
                </a:lnTo>
                <a:lnTo>
                  <a:pt x="20450" y="89769"/>
                </a:lnTo>
                <a:lnTo>
                  <a:pt x="16199" y="78682"/>
                </a:lnTo>
                <a:lnTo>
                  <a:pt x="14818" y="65533"/>
                </a:lnTo>
                <a:lnTo>
                  <a:pt x="14726" y="56568"/>
                </a:lnTo>
                <a:lnTo>
                  <a:pt x="16162" y="52617"/>
                </a:lnTo>
                <a:lnTo>
                  <a:pt x="20113" y="51181"/>
                </a:lnTo>
                <a:lnTo>
                  <a:pt x="25501" y="48487"/>
                </a:lnTo>
                <a:lnTo>
                  <a:pt x="56931" y="48487"/>
                </a:lnTo>
                <a:lnTo>
                  <a:pt x="55175" y="47230"/>
                </a:lnTo>
                <a:lnTo>
                  <a:pt x="16162" y="47230"/>
                </a:lnTo>
                <a:lnTo>
                  <a:pt x="21727" y="33023"/>
                </a:lnTo>
                <a:lnTo>
                  <a:pt x="51182" y="8081"/>
                </a:lnTo>
                <a:lnTo>
                  <a:pt x="57826" y="5387"/>
                </a:lnTo>
                <a:lnTo>
                  <a:pt x="63214" y="5387"/>
                </a:lnTo>
                <a:lnTo>
                  <a:pt x="61957" y="0"/>
                </a:lnTo>
                <a:close/>
              </a:path>
              <a:path w="66040" h="105410">
                <a:moveTo>
                  <a:pt x="56931" y="48487"/>
                </a:moveTo>
                <a:lnTo>
                  <a:pt x="30888" y="48487"/>
                </a:lnTo>
                <a:lnTo>
                  <a:pt x="40544" y="50802"/>
                </a:lnTo>
                <a:lnTo>
                  <a:pt x="47253" y="56905"/>
                </a:lnTo>
                <a:lnTo>
                  <a:pt x="51168" y="65533"/>
                </a:lnTo>
                <a:lnTo>
                  <a:pt x="52439" y="75424"/>
                </a:lnTo>
                <a:lnTo>
                  <a:pt x="51631" y="83758"/>
                </a:lnTo>
                <a:lnTo>
                  <a:pt x="48937" y="91587"/>
                </a:lnTo>
                <a:lnTo>
                  <a:pt x="43953" y="97395"/>
                </a:lnTo>
                <a:lnTo>
                  <a:pt x="36276" y="99668"/>
                </a:lnTo>
                <a:lnTo>
                  <a:pt x="49631" y="99668"/>
                </a:lnTo>
                <a:lnTo>
                  <a:pt x="56659" y="94617"/>
                </a:lnTo>
                <a:lnTo>
                  <a:pt x="63489" y="83464"/>
                </a:lnTo>
                <a:lnTo>
                  <a:pt x="65908" y="70037"/>
                </a:lnTo>
                <a:lnTo>
                  <a:pt x="63775" y="58588"/>
                </a:lnTo>
                <a:lnTo>
                  <a:pt x="57871" y="49160"/>
                </a:lnTo>
                <a:lnTo>
                  <a:pt x="56931" y="48487"/>
                </a:lnTo>
                <a:close/>
              </a:path>
              <a:path w="66040" h="105410">
                <a:moveTo>
                  <a:pt x="37713" y="40406"/>
                </a:moveTo>
                <a:lnTo>
                  <a:pt x="30888" y="40406"/>
                </a:lnTo>
                <a:lnTo>
                  <a:pt x="26937" y="43099"/>
                </a:lnTo>
                <a:lnTo>
                  <a:pt x="16162" y="47230"/>
                </a:lnTo>
                <a:lnTo>
                  <a:pt x="55175" y="47230"/>
                </a:lnTo>
                <a:lnTo>
                  <a:pt x="48937" y="42763"/>
                </a:lnTo>
                <a:lnTo>
                  <a:pt x="37713" y="40406"/>
                </a:lnTo>
                <a:close/>
              </a:path>
            </a:pathLst>
          </a:custGeom>
          <a:solidFill>
            <a:srgbClr val="000000"/>
          </a:solidFill>
        </p:spPr>
        <p:txBody>
          <a:bodyPr wrap="square" lIns="0" tIns="0" rIns="0" bIns="0" rtlCol="0"/>
          <a:lstStyle/>
          <a:p>
            <a:endParaRPr/>
          </a:p>
        </p:txBody>
      </p:sp>
      <p:sp>
        <p:nvSpPr>
          <p:cNvPr id="257" name="object 257"/>
          <p:cNvSpPr/>
          <p:nvPr/>
        </p:nvSpPr>
        <p:spPr>
          <a:xfrm>
            <a:off x="6711222" y="3942859"/>
            <a:ext cx="106680" cy="109220"/>
          </a:xfrm>
          <a:custGeom>
            <a:avLst/>
            <a:gdLst/>
            <a:ahLst/>
            <a:cxnLst/>
            <a:rect l="l" t="t" r="r" b="b"/>
            <a:pathLst>
              <a:path w="106679" h="109220">
                <a:moveTo>
                  <a:pt x="82250" y="0"/>
                </a:moveTo>
                <a:lnTo>
                  <a:pt x="17419" y="106313"/>
                </a:lnTo>
                <a:lnTo>
                  <a:pt x="22807" y="109006"/>
                </a:lnTo>
                <a:lnTo>
                  <a:pt x="87638" y="3950"/>
                </a:lnTo>
                <a:lnTo>
                  <a:pt x="82250" y="0"/>
                </a:lnTo>
                <a:close/>
              </a:path>
              <a:path w="106679" h="109220">
                <a:moveTo>
                  <a:pt x="83507" y="48487"/>
                </a:moveTo>
                <a:lnTo>
                  <a:pt x="72900" y="51200"/>
                </a:lnTo>
                <a:lnTo>
                  <a:pt x="65324" y="58072"/>
                </a:lnTo>
                <a:lnTo>
                  <a:pt x="60778" y="67200"/>
                </a:lnTo>
                <a:lnTo>
                  <a:pt x="59263" y="76681"/>
                </a:lnTo>
                <a:lnTo>
                  <a:pt x="60778" y="86993"/>
                </a:lnTo>
                <a:lnTo>
                  <a:pt x="65324" y="96548"/>
                </a:lnTo>
                <a:lnTo>
                  <a:pt x="72900" y="103577"/>
                </a:lnTo>
                <a:lnTo>
                  <a:pt x="83507" y="106313"/>
                </a:lnTo>
                <a:lnTo>
                  <a:pt x="93917" y="103577"/>
                </a:lnTo>
                <a:lnTo>
                  <a:pt x="96613" y="100925"/>
                </a:lnTo>
                <a:lnTo>
                  <a:pt x="83507" y="100925"/>
                </a:lnTo>
                <a:lnTo>
                  <a:pt x="77687" y="98274"/>
                </a:lnTo>
                <a:lnTo>
                  <a:pt x="73989" y="91834"/>
                </a:lnTo>
                <a:lnTo>
                  <a:pt x="72042" y="83879"/>
                </a:lnTo>
                <a:lnTo>
                  <a:pt x="71475" y="76681"/>
                </a:lnTo>
                <a:lnTo>
                  <a:pt x="72042" y="69484"/>
                </a:lnTo>
                <a:lnTo>
                  <a:pt x="73989" y="61529"/>
                </a:lnTo>
                <a:lnTo>
                  <a:pt x="77687" y="55089"/>
                </a:lnTo>
                <a:lnTo>
                  <a:pt x="83507" y="52438"/>
                </a:lnTo>
                <a:lnTo>
                  <a:pt x="95204" y="52438"/>
                </a:lnTo>
                <a:lnTo>
                  <a:pt x="93917" y="51200"/>
                </a:lnTo>
                <a:lnTo>
                  <a:pt x="83507" y="48487"/>
                </a:lnTo>
                <a:close/>
              </a:path>
              <a:path w="106679" h="109220">
                <a:moveTo>
                  <a:pt x="95204" y="52438"/>
                </a:moveTo>
                <a:lnTo>
                  <a:pt x="83507" y="52438"/>
                </a:lnTo>
                <a:lnTo>
                  <a:pt x="89206" y="55089"/>
                </a:lnTo>
                <a:lnTo>
                  <a:pt x="92464" y="61529"/>
                </a:lnTo>
                <a:lnTo>
                  <a:pt x="93937" y="69484"/>
                </a:lnTo>
                <a:lnTo>
                  <a:pt x="94282" y="76681"/>
                </a:lnTo>
                <a:lnTo>
                  <a:pt x="93937" y="83879"/>
                </a:lnTo>
                <a:lnTo>
                  <a:pt x="92464" y="91834"/>
                </a:lnTo>
                <a:lnTo>
                  <a:pt x="89206" y="98274"/>
                </a:lnTo>
                <a:lnTo>
                  <a:pt x="83507" y="100925"/>
                </a:lnTo>
                <a:lnTo>
                  <a:pt x="96613" y="100925"/>
                </a:lnTo>
                <a:lnTo>
                  <a:pt x="101062" y="96548"/>
                </a:lnTo>
                <a:lnTo>
                  <a:pt x="105175" y="86993"/>
                </a:lnTo>
                <a:lnTo>
                  <a:pt x="106494" y="76681"/>
                </a:lnTo>
                <a:lnTo>
                  <a:pt x="105175" y="67200"/>
                </a:lnTo>
                <a:lnTo>
                  <a:pt x="101062" y="58072"/>
                </a:lnTo>
                <a:lnTo>
                  <a:pt x="95204" y="52438"/>
                </a:lnTo>
                <a:close/>
              </a:path>
              <a:path w="106679" h="109220">
                <a:moveTo>
                  <a:pt x="22807" y="2693"/>
                </a:moveTo>
                <a:lnTo>
                  <a:pt x="12425" y="5429"/>
                </a:lnTo>
                <a:lnTo>
                  <a:pt x="5342" y="12458"/>
                </a:lnTo>
                <a:lnTo>
                  <a:pt x="1290" y="22012"/>
                </a:lnTo>
                <a:lnTo>
                  <a:pt x="0" y="32324"/>
                </a:lnTo>
                <a:lnTo>
                  <a:pt x="1290" y="41806"/>
                </a:lnTo>
                <a:lnTo>
                  <a:pt x="5342" y="50934"/>
                </a:lnTo>
                <a:lnTo>
                  <a:pt x="12425" y="57806"/>
                </a:lnTo>
                <a:lnTo>
                  <a:pt x="22807" y="60519"/>
                </a:lnTo>
                <a:lnTo>
                  <a:pt x="33414" y="57783"/>
                </a:lnTo>
                <a:lnTo>
                  <a:pt x="36272" y="55131"/>
                </a:lnTo>
                <a:lnTo>
                  <a:pt x="22807" y="55131"/>
                </a:lnTo>
                <a:lnTo>
                  <a:pt x="17231" y="52502"/>
                </a:lnTo>
                <a:lnTo>
                  <a:pt x="13917" y="46040"/>
                </a:lnTo>
                <a:lnTo>
                  <a:pt x="12402" y="38085"/>
                </a:lnTo>
                <a:lnTo>
                  <a:pt x="12032" y="30888"/>
                </a:lnTo>
                <a:lnTo>
                  <a:pt x="12402" y="23690"/>
                </a:lnTo>
                <a:lnTo>
                  <a:pt x="13917" y="15735"/>
                </a:lnTo>
                <a:lnTo>
                  <a:pt x="17184" y="9296"/>
                </a:lnTo>
                <a:lnTo>
                  <a:pt x="22807" y="6644"/>
                </a:lnTo>
                <a:lnTo>
                  <a:pt x="34778" y="6644"/>
                </a:lnTo>
                <a:lnTo>
                  <a:pt x="33414" y="5407"/>
                </a:lnTo>
                <a:lnTo>
                  <a:pt x="22807" y="2693"/>
                </a:lnTo>
                <a:close/>
              </a:path>
              <a:path w="106679" h="109220">
                <a:moveTo>
                  <a:pt x="34778" y="6644"/>
                </a:moveTo>
                <a:lnTo>
                  <a:pt x="22807" y="6644"/>
                </a:lnTo>
                <a:lnTo>
                  <a:pt x="29261" y="9318"/>
                </a:lnTo>
                <a:lnTo>
                  <a:pt x="32954" y="15915"/>
                </a:lnTo>
                <a:lnTo>
                  <a:pt x="34626" y="24297"/>
                </a:lnTo>
                <a:lnTo>
                  <a:pt x="35019" y="32324"/>
                </a:lnTo>
                <a:lnTo>
                  <a:pt x="34626" y="38691"/>
                </a:lnTo>
                <a:lnTo>
                  <a:pt x="32954" y="46220"/>
                </a:lnTo>
                <a:lnTo>
                  <a:pt x="29261" y="52502"/>
                </a:lnTo>
                <a:lnTo>
                  <a:pt x="22807" y="55131"/>
                </a:lnTo>
                <a:lnTo>
                  <a:pt x="36272" y="55131"/>
                </a:lnTo>
                <a:lnTo>
                  <a:pt x="40990" y="50754"/>
                </a:lnTo>
                <a:lnTo>
                  <a:pt x="45536" y="41200"/>
                </a:lnTo>
                <a:lnTo>
                  <a:pt x="47051" y="30888"/>
                </a:lnTo>
                <a:lnTo>
                  <a:pt x="45536" y="21406"/>
                </a:lnTo>
                <a:lnTo>
                  <a:pt x="40990" y="12278"/>
                </a:lnTo>
                <a:lnTo>
                  <a:pt x="34778" y="6644"/>
                </a:lnTo>
                <a:close/>
              </a:path>
            </a:pathLst>
          </a:custGeom>
          <a:solidFill>
            <a:srgbClr val="000000"/>
          </a:solidFill>
        </p:spPr>
        <p:txBody>
          <a:bodyPr wrap="square" lIns="0" tIns="0" rIns="0" bIns="0" rtlCol="0"/>
          <a:lstStyle/>
          <a:p>
            <a:endParaRPr/>
          </a:p>
        </p:txBody>
      </p:sp>
      <p:sp>
        <p:nvSpPr>
          <p:cNvPr id="258" name="object 258"/>
          <p:cNvSpPr/>
          <p:nvPr/>
        </p:nvSpPr>
        <p:spPr>
          <a:xfrm>
            <a:off x="7320199" y="3960279"/>
            <a:ext cx="66040" cy="101600"/>
          </a:xfrm>
          <a:custGeom>
            <a:avLst/>
            <a:gdLst/>
            <a:ahLst/>
            <a:cxnLst/>
            <a:rect l="l" t="t" r="r" b="b"/>
            <a:pathLst>
              <a:path w="66040" h="101600">
                <a:moveTo>
                  <a:pt x="55124" y="10774"/>
                </a:moveTo>
                <a:lnTo>
                  <a:pt x="26937" y="10774"/>
                </a:lnTo>
                <a:lnTo>
                  <a:pt x="35762" y="12051"/>
                </a:lnTo>
                <a:lnTo>
                  <a:pt x="42045" y="15870"/>
                </a:lnTo>
                <a:lnTo>
                  <a:pt x="45802" y="22214"/>
                </a:lnTo>
                <a:lnTo>
                  <a:pt x="47051" y="31067"/>
                </a:lnTo>
                <a:lnTo>
                  <a:pt x="45222" y="41854"/>
                </a:lnTo>
                <a:lnTo>
                  <a:pt x="20632" y="77147"/>
                </a:lnTo>
                <a:lnTo>
                  <a:pt x="0" y="98411"/>
                </a:lnTo>
                <a:lnTo>
                  <a:pt x="0" y="101105"/>
                </a:lnTo>
                <a:lnTo>
                  <a:pt x="60520" y="101105"/>
                </a:lnTo>
                <a:lnTo>
                  <a:pt x="61957" y="94281"/>
                </a:lnTo>
                <a:lnTo>
                  <a:pt x="64141" y="88893"/>
                </a:lnTo>
                <a:lnTo>
                  <a:pt x="16162" y="88893"/>
                </a:lnTo>
                <a:lnTo>
                  <a:pt x="38970" y="64649"/>
                </a:lnTo>
                <a:lnTo>
                  <a:pt x="48019" y="54419"/>
                </a:lnTo>
                <a:lnTo>
                  <a:pt x="54796" y="45165"/>
                </a:lnTo>
                <a:lnTo>
                  <a:pt x="59047" y="35911"/>
                </a:lnTo>
                <a:lnTo>
                  <a:pt x="60520" y="25680"/>
                </a:lnTo>
                <a:lnTo>
                  <a:pt x="58205" y="14849"/>
                </a:lnTo>
                <a:lnTo>
                  <a:pt x="55124" y="10774"/>
                </a:lnTo>
                <a:close/>
              </a:path>
              <a:path w="66040" h="101600">
                <a:moveTo>
                  <a:pt x="61957" y="79555"/>
                </a:moveTo>
                <a:lnTo>
                  <a:pt x="56569" y="88893"/>
                </a:lnTo>
                <a:lnTo>
                  <a:pt x="64141" y="88893"/>
                </a:lnTo>
                <a:lnTo>
                  <a:pt x="64651" y="87636"/>
                </a:lnTo>
                <a:lnTo>
                  <a:pt x="65908" y="80812"/>
                </a:lnTo>
                <a:lnTo>
                  <a:pt x="61957" y="79555"/>
                </a:lnTo>
                <a:close/>
              </a:path>
              <a:path w="66040" h="101600">
                <a:moveTo>
                  <a:pt x="33582" y="0"/>
                </a:moveTo>
                <a:lnTo>
                  <a:pt x="24244" y="0"/>
                </a:lnTo>
                <a:lnTo>
                  <a:pt x="16162" y="4130"/>
                </a:lnTo>
                <a:lnTo>
                  <a:pt x="10011" y="12121"/>
                </a:lnTo>
                <a:lnTo>
                  <a:pt x="2693" y="21549"/>
                </a:lnTo>
                <a:lnTo>
                  <a:pt x="5387" y="24243"/>
                </a:lnTo>
                <a:lnTo>
                  <a:pt x="9512" y="19866"/>
                </a:lnTo>
                <a:lnTo>
                  <a:pt x="14142" y="15489"/>
                </a:lnTo>
                <a:lnTo>
                  <a:pt x="19782" y="12121"/>
                </a:lnTo>
                <a:lnTo>
                  <a:pt x="26937" y="10774"/>
                </a:lnTo>
                <a:lnTo>
                  <a:pt x="55124" y="10774"/>
                </a:lnTo>
                <a:lnTo>
                  <a:pt x="52102" y="6779"/>
                </a:lnTo>
                <a:lnTo>
                  <a:pt x="43473" y="1739"/>
                </a:lnTo>
                <a:lnTo>
                  <a:pt x="33582" y="0"/>
                </a:lnTo>
                <a:close/>
              </a:path>
            </a:pathLst>
          </a:custGeom>
          <a:solidFill>
            <a:srgbClr val="000000"/>
          </a:solidFill>
        </p:spPr>
        <p:txBody>
          <a:bodyPr wrap="square" lIns="0" tIns="0" rIns="0" bIns="0" rtlCol="0"/>
          <a:lstStyle/>
          <a:p>
            <a:endParaRPr/>
          </a:p>
        </p:txBody>
      </p:sp>
      <p:sp>
        <p:nvSpPr>
          <p:cNvPr id="259" name="object 259"/>
          <p:cNvSpPr/>
          <p:nvPr/>
        </p:nvSpPr>
        <p:spPr>
          <a:xfrm>
            <a:off x="7396885" y="3960279"/>
            <a:ext cx="45085" cy="101600"/>
          </a:xfrm>
          <a:custGeom>
            <a:avLst/>
            <a:gdLst/>
            <a:ahLst/>
            <a:cxnLst/>
            <a:rect l="l" t="t" r="r" b="b"/>
            <a:pathLst>
              <a:path w="45084" h="101600">
                <a:moveTo>
                  <a:pt x="29631" y="0"/>
                </a:moveTo>
                <a:lnTo>
                  <a:pt x="15354" y="4040"/>
                </a:lnTo>
                <a:lnTo>
                  <a:pt x="7862" y="6060"/>
                </a:lnTo>
                <a:lnTo>
                  <a:pt x="0" y="8081"/>
                </a:lnTo>
                <a:lnTo>
                  <a:pt x="0" y="12211"/>
                </a:lnTo>
                <a:lnTo>
                  <a:pt x="14905" y="12211"/>
                </a:lnTo>
                <a:lnTo>
                  <a:pt x="16162" y="13468"/>
                </a:lnTo>
                <a:lnTo>
                  <a:pt x="16162" y="94281"/>
                </a:lnTo>
                <a:lnTo>
                  <a:pt x="14905" y="95717"/>
                </a:lnTo>
                <a:lnTo>
                  <a:pt x="1436" y="96974"/>
                </a:lnTo>
                <a:lnTo>
                  <a:pt x="1436" y="101105"/>
                </a:lnTo>
                <a:lnTo>
                  <a:pt x="44537" y="101105"/>
                </a:lnTo>
                <a:lnTo>
                  <a:pt x="44537" y="96974"/>
                </a:lnTo>
                <a:lnTo>
                  <a:pt x="29631" y="95717"/>
                </a:lnTo>
                <a:lnTo>
                  <a:pt x="29631" y="0"/>
                </a:lnTo>
                <a:close/>
              </a:path>
            </a:pathLst>
          </a:custGeom>
          <a:solidFill>
            <a:srgbClr val="000000"/>
          </a:solidFill>
        </p:spPr>
        <p:txBody>
          <a:bodyPr wrap="square" lIns="0" tIns="0" rIns="0" bIns="0" rtlCol="0"/>
          <a:lstStyle/>
          <a:p>
            <a:endParaRPr/>
          </a:p>
        </p:txBody>
      </p:sp>
      <p:sp>
        <p:nvSpPr>
          <p:cNvPr id="260" name="object 260"/>
          <p:cNvSpPr/>
          <p:nvPr/>
        </p:nvSpPr>
        <p:spPr>
          <a:xfrm>
            <a:off x="7476439" y="3988655"/>
            <a:ext cx="124460" cy="73025"/>
          </a:xfrm>
          <a:custGeom>
            <a:avLst/>
            <a:gdLst/>
            <a:ahLst/>
            <a:cxnLst/>
            <a:rect l="l" t="t" r="r" b="b"/>
            <a:pathLst>
              <a:path w="124459" h="73025">
                <a:moveTo>
                  <a:pt x="26937" y="67343"/>
                </a:moveTo>
                <a:lnTo>
                  <a:pt x="10775" y="67343"/>
                </a:lnTo>
                <a:lnTo>
                  <a:pt x="0" y="68600"/>
                </a:lnTo>
                <a:lnTo>
                  <a:pt x="0" y="72731"/>
                </a:lnTo>
                <a:lnTo>
                  <a:pt x="35019" y="72731"/>
                </a:lnTo>
                <a:lnTo>
                  <a:pt x="35019" y="68600"/>
                </a:lnTo>
                <a:lnTo>
                  <a:pt x="26937" y="67343"/>
                </a:lnTo>
                <a:close/>
              </a:path>
              <a:path w="124459" h="73025">
                <a:moveTo>
                  <a:pt x="71475" y="67343"/>
                </a:moveTo>
                <a:lnTo>
                  <a:pt x="55312" y="67343"/>
                </a:lnTo>
                <a:lnTo>
                  <a:pt x="45794" y="68600"/>
                </a:lnTo>
                <a:lnTo>
                  <a:pt x="45794" y="72731"/>
                </a:lnTo>
                <a:lnTo>
                  <a:pt x="79556" y="72731"/>
                </a:lnTo>
                <a:lnTo>
                  <a:pt x="79556" y="68600"/>
                </a:lnTo>
                <a:lnTo>
                  <a:pt x="71475" y="67343"/>
                </a:lnTo>
                <a:close/>
              </a:path>
              <a:path w="124459" h="73025">
                <a:moveTo>
                  <a:pt x="114576" y="67343"/>
                </a:moveTo>
                <a:lnTo>
                  <a:pt x="99670" y="67343"/>
                </a:lnTo>
                <a:lnTo>
                  <a:pt x="90331" y="68600"/>
                </a:lnTo>
                <a:lnTo>
                  <a:pt x="90331" y="72731"/>
                </a:lnTo>
                <a:lnTo>
                  <a:pt x="123914" y="72731"/>
                </a:lnTo>
                <a:lnTo>
                  <a:pt x="123914" y="68600"/>
                </a:lnTo>
                <a:lnTo>
                  <a:pt x="114576" y="67343"/>
                </a:lnTo>
                <a:close/>
              </a:path>
              <a:path w="124459" h="73025">
                <a:moveTo>
                  <a:pt x="25680" y="0"/>
                </a:moveTo>
                <a:lnTo>
                  <a:pt x="17599" y="3950"/>
                </a:lnTo>
                <a:lnTo>
                  <a:pt x="2693" y="6644"/>
                </a:lnTo>
                <a:lnTo>
                  <a:pt x="2693" y="10774"/>
                </a:lnTo>
                <a:lnTo>
                  <a:pt x="12211" y="12032"/>
                </a:lnTo>
                <a:lnTo>
                  <a:pt x="12211" y="67343"/>
                </a:lnTo>
                <a:lnTo>
                  <a:pt x="25680" y="67343"/>
                </a:lnTo>
                <a:lnTo>
                  <a:pt x="25680" y="18856"/>
                </a:lnTo>
                <a:lnTo>
                  <a:pt x="29631" y="14725"/>
                </a:lnTo>
                <a:lnTo>
                  <a:pt x="31803" y="13468"/>
                </a:lnTo>
                <a:lnTo>
                  <a:pt x="25680" y="13468"/>
                </a:lnTo>
                <a:lnTo>
                  <a:pt x="25680" y="0"/>
                </a:lnTo>
                <a:close/>
              </a:path>
              <a:path w="124459" h="73025">
                <a:moveTo>
                  <a:pt x="66205" y="10774"/>
                </a:moveTo>
                <a:lnTo>
                  <a:pt x="52618" y="10774"/>
                </a:lnTo>
                <a:lnTo>
                  <a:pt x="56569" y="17419"/>
                </a:lnTo>
                <a:lnTo>
                  <a:pt x="56569" y="67343"/>
                </a:lnTo>
                <a:lnTo>
                  <a:pt x="68781" y="67343"/>
                </a:lnTo>
                <a:lnTo>
                  <a:pt x="68781" y="18856"/>
                </a:lnTo>
                <a:lnTo>
                  <a:pt x="73875" y="14725"/>
                </a:lnTo>
                <a:lnTo>
                  <a:pt x="67344" y="14725"/>
                </a:lnTo>
                <a:lnTo>
                  <a:pt x="66205" y="10774"/>
                </a:lnTo>
                <a:close/>
              </a:path>
              <a:path w="124459" h="73025">
                <a:moveTo>
                  <a:pt x="109462" y="10774"/>
                </a:moveTo>
                <a:lnTo>
                  <a:pt x="96976" y="10774"/>
                </a:lnTo>
                <a:lnTo>
                  <a:pt x="101107" y="17419"/>
                </a:lnTo>
                <a:lnTo>
                  <a:pt x="101107" y="67343"/>
                </a:lnTo>
                <a:lnTo>
                  <a:pt x="113139" y="67343"/>
                </a:lnTo>
                <a:lnTo>
                  <a:pt x="113139" y="25500"/>
                </a:lnTo>
                <a:lnTo>
                  <a:pt x="111688" y="14894"/>
                </a:lnTo>
                <a:lnTo>
                  <a:pt x="109462" y="10774"/>
                </a:lnTo>
                <a:close/>
              </a:path>
              <a:path w="124459" h="73025">
                <a:moveTo>
                  <a:pt x="93025" y="1257"/>
                </a:moveTo>
                <a:lnTo>
                  <a:pt x="88895" y="1257"/>
                </a:lnTo>
                <a:lnTo>
                  <a:pt x="84944" y="2693"/>
                </a:lnTo>
                <a:lnTo>
                  <a:pt x="80813" y="5387"/>
                </a:lnTo>
                <a:lnTo>
                  <a:pt x="76862" y="8081"/>
                </a:lnTo>
                <a:lnTo>
                  <a:pt x="72732" y="10774"/>
                </a:lnTo>
                <a:lnTo>
                  <a:pt x="67344" y="14725"/>
                </a:lnTo>
                <a:lnTo>
                  <a:pt x="73875" y="14725"/>
                </a:lnTo>
                <a:lnTo>
                  <a:pt x="75426" y="13468"/>
                </a:lnTo>
                <a:lnTo>
                  <a:pt x="80813" y="10774"/>
                </a:lnTo>
                <a:lnTo>
                  <a:pt x="109462" y="10774"/>
                </a:lnTo>
                <a:lnTo>
                  <a:pt x="107594" y="7318"/>
                </a:lnTo>
                <a:lnTo>
                  <a:pt x="101244" y="2772"/>
                </a:lnTo>
                <a:lnTo>
                  <a:pt x="93025" y="1257"/>
                </a:lnTo>
                <a:close/>
              </a:path>
              <a:path w="124459" h="73025">
                <a:moveTo>
                  <a:pt x="58006" y="1257"/>
                </a:moveTo>
                <a:lnTo>
                  <a:pt x="44537" y="1257"/>
                </a:lnTo>
                <a:lnTo>
                  <a:pt x="40406" y="2693"/>
                </a:lnTo>
                <a:lnTo>
                  <a:pt x="36456" y="5387"/>
                </a:lnTo>
                <a:lnTo>
                  <a:pt x="32325" y="8081"/>
                </a:lnTo>
                <a:lnTo>
                  <a:pt x="28374" y="10774"/>
                </a:lnTo>
                <a:lnTo>
                  <a:pt x="25680" y="13468"/>
                </a:lnTo>
                <a:lnTo>
                  <a:pt x="31803" y="13468"/>
                </a:lnTo>
                <a:lnTo>
                  <a:pt x="36456" y="10774"/>
                </a:lnTo>
                <a:lnTo>
                  <a:pt x="66205" y="10774"/>
                </a:lnTo>
                <a:lnTo>
                  <a:pt x="64651" y="5387"/>
                </a:lnTo>
                <a:lnTo>
                  <a:pt x="58006" y="1257"/>
                </a:lnTo>
                <a:close/>
              </a:path>
            </a:pathLst>
          </a:custGeom>
          <a:solidFill>
            <a:srgbClr val="000000"/>
          </a:solidFill>
        </p:spPr>
        <p:txBody>
          <a:bodyPr wrap="square" lIns="0" tIns="0" rIns="0" bIns="0" rtlCol="0"/>
          <a:lstStyle/>
          <a:p>
            <a:endParaRPr/>
          </a:p>
        </p:txBody>
      </p:sp>
      <p:sp>
        <p:nvSpPr>
          <p:cNvPr id="261" name="object 261"/>
          <p:cNvSpPr/>
          <p:nvPr/>
        </p:nvSpPr>
        <p:spPr>
          <a:xfrm>
            <a:off x="7609872" y="3989910"/>
            <a:ext cx="70485" cy="74295"/>
          </a:xfrm>
          <a:custGeom>
            <a:avLst/>
            <a:gdLst/>
            <a:ahLst/>
            <a:cxnLst/>
            <a:rect l="l" t="t" r="r" b="b"/>
            <a:pathLst>
              <a:path w="70484" h="74295">
                <a:moveTo>
                  <a:pt x="35019" y="0"/>
                </a:moveTo>
                <a:lnTo>
                  <a:pt x="23259" y="2306"/>
                </a:lnTo>
                <a:lnTo>
                  <a:pt x="11920" y="9293"/>
                </a:lnTo>
                <a:lnTo>
                  <a:pt x="3375" y="21061"/>
                </a:lnTo>
                <a:lnTo>
                  <a:pt x="0" y="37712"/>
                </a:lnTo>
                <a:lnTo>
                  <a:pt x="2441" y="50833"/>
                </a:lnTo>
                <a:lnTo>
                  <a:pt x="9428" y="62539"/>
                </a:lnTo>
                <a:lnTo>
                  <a:pt x="20455" y="70946"/>
                </a:lnTo>
                <a:lnTo>
                  <a:pt x="35019" y="74167"/>
                </a:lnTo>
                <a:lnTo>
                  <a:pt x="47309" y="71662"/>
                </a:lnTo>
                <a:lnTo>
                  <a:pt x="51679" y="68780"/>
                </a:lnTo>
                <a:lnTo>
                  <a:pt x="36276" y="68780"/>
                </a:lnTo>
                <a:lnTo>
                  <a:pt x="27226" y="65937"/>
                </a:lnTo>
                <a:lnTo>
                  <a:pt x="20450" y="58162"/>
                </a:lnTo>
                <a:lnTo>
                  <a:pt x="16199" y="46582"/>
                </a:lnTo>
                <a:lnTo>
                  <a:pt x="14726" y="32324"/>
                </a:lnTo>
                <a:lnTo>
                  <a:pt x="16157" y="20767"/>
                </a:lnTo>
                <a:lnTo>
                  <a:pt x="20113" y="12323"/>
                </a:lnTo>
                <a:lnTo>
                  <a:pt x="26090" y="7146"/>
                </a:lnTo>
                <a:lnTo>
                  <a:pt x="33582" y="5387"/>
                </a:lnTo>
                <a:lnTo>
                  <a:pt x="52715" y="5387"/>
                </a:lnTo>
                <a:lnTo>
                  <a:pt x="48976" y="2820"/>
                </a:lnTo>
                <a:lnTo>
                  <a:pt x="35019" y="0"/>
                </a:lnTo>
                <a:close/>
              </a:path>
              <a:path w="70484" h="74295">
                <a:moveTo>
                  <a:pt x="52715" y="5387"/>
                </a:moveTo>
                <a:lnTo>
                  <a:pt x="33582" y="5387"/>
                </a:lnTo>
                <a:lnTo>
                  <a:pt x="42632" y="8011"/>
                </a:lnTo>
                <a:lnTo>
                  <a:pt x="49408" y="15197"/>
                </a:lnTo>
                <a:lnTo>
                  <a:pt x="53659" y="25918"/>
                </a:lnTo>
                <a:lnTo>
                  <a:pt x="55132" y="39149"/>
                </a:lnTo>
                <a:lnTo>
                  <a:pt x="53701" y="52870"/>
                </a:lnTo>
                <a:lnTo>
                  <a:pt x="49745" y="62045"/>
                </a:lnTo>
                <a:lnTo>
                  <a:pt x="43768" y="67180"/>
                </a:lnTo>
                <a:lnTo>
                  <a:pt x="36276" y="68780"/>
                </a:lnTo>
                <a:lnTo>
                  <a:pt x="51679" y="68780"/>
                </a:lnTo>
                <a:lnTo>
                  <a:pt x="58590" y="64223"/>
                </a:lnTo>
                <a:lnTo>
                  <a:pt x="66839" y="51969"/>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262" name="object 262"/>
          <p:cNvSpPr/>
          <p:nvPr/>
        </p:nvSpPr>
        <p:spPr>
          <a:xfrm>
            <a:off x="8392511" y="3959021"/>
            <a:ext cx="66675" cy="105410"/>
          </a:xfrm>
          <a:custGeom>
            <a:avLst/>
            <a:gdLst/>
            <a:ahLst/>
            <a:cxnLst/>
            <a:rect l="l" t="t" r="r" b="b"/>
            <a:pathLst>
              <a:path w="66675" h="105410">
                <a:moveTo>
                  <a:pt x="62136" y="0"/>
                </a:moveTo>
                <a:lnTo>
                  <a:pt x="14322" y="23906"/>
                </a:lnTo>
                <a:lnTo>
                  <a:pt x="0" y="64649"/>
                </a:lnTo>
                <a:lnTo>
                  <a:pt x="2601" y="81191"/>
                </a:lnTo>
                <a:lnTo>
                  <a:pt x="9630" y="93944"/>
                </a:lnTo>
                <a:lnTo>
                  <a:pt x="19925" y="102151"/>
                </a:lnTo>
                <a:lnTo>
                  <a:pt x="32325" y="105056"/>
                </a:lnTo>
                <a:lnTo>
                  <a:pt x="46162" y="102213"/>
                </a:lnTo>
                <a:lnTo>
                  <a:pt x="49649" y="99668"/>
                </a:lnTo>
                <a:lnTo>
                  <a:pt x="35019" y="99668"/>
                </a:lnTo>
                <a:lnTo>
                  <a:pt x="26575" y="97025"/>
                </a:lnTo>
                <a:lnTo>
                  <a:pt x="19732" y="89701"/>
                </a:lnTo>
                <a:lnTo>
                  <a:pt x="15144" y="78606"/>
                </a:lnTo>
                <a:lnTo>
                  <a:pt x="13575" y="65533"/>
                </a:lnTo>
                <a:lnTo>
                  <a:pt x="13468" y="59262"/>
                </a:lnTo>
                <a:lnTo>
                  <a:pt x="14905" y="55131"/>
                </a:lnTo>
                <a:lnTo>
                  <a:pt x="14905" y="52438"/>
                </a:lnTo>
                <a:lnTo>
                  <a:pt x="18856" y="49744"/>
                </a:lnTo>
                <a:lnTo>
                  <a:pt x="24244" y="48487"/>
                </a:lnTo>
                <a:lnTo>
                  <a:pt x="58362" y="48487"/>
                </a:lnTo>
                <a:lnTo>
                  <a:pt x="57871" y="47724"/>
                </a:lnTo>
                <a:lnTo>
                  <a:pt x="56886" y="47050"/>
                </a:lnTo>
                <a:lnTo>
                  <a:pt x="16162" y="47050"/>
                </a:lnTo>
                <a:lnTo>
                  <a:pt x="21020" y="32846"/>
                </a:lnTo>
                <a:lnTo>
                  <a:pt x="51361" y="8081"/>
                </a:lnTo>
                <a:lnTo>
                  <a:pt x="62136" y="3950"/>
                </a:lnTo>
                <a:lnTo>
                  <a:pt x="62136" y="0"/>
                </a:lnTo>
                <a:close/>
              </a:path>
              <a:path w="66675" h="105410">
                <a:moveTo>
                  <a:pt x="58362" y="48487"/>
                </a:moveTo>
                <a:lnTo>
                  <a:pt x="31068" y="48487"/>
                </a:lnTo>
                <a:lnTo>
                  <a:pt x="39921" y="50802"/>
                </a:lnTo>
                <a:lnTo>
                  <a:pt x="46265" y="56905"/>
                </a:lnTo>
                <a:lnTo>
                  <a:pt x="50084" y="65533"/>
                </a:lnTo>
                <a:lnTo>
                  <a:pt x="51361" y="75424"/>
                </a:lnTo>
                <a:lnTo>
                  <a:pt x="50702" y="83758"/>
                </a:lnTo>
                <a:lnTo>
                  <a:pt x="48241" y="91587"/>
                </a:lnTo>
                <a:lnTo>
                  <a:pt x="43255" y="97395"/>
                </a:lnTo>
                <a:lnTo>
                  <a:pt x="35019" y="99668"/>
                </a:lnTo>
                <a:lnTo>
                  <a:pt x="49649" y="99668"/>
                </a:lnTo>
                <a:lnTo>
                  <a:pt x="56816" y="94438"/>
                </a:lnTo>
                <a:lnTo>
                  <a:pt x="63666" y="82857"/>
                </a:lnTo>
                <a:lnTo>
                  <a:pt x="66087" y="68600"/>
                </a:lnTo>
                <a:lnTo>
                  <a:pt x="63932" y="57152"/>
                </a:lnTo>
                <a:lnTo>
                  <a:pt x="58362" y="48487"/>
                </a:lnTo>
                <a:close/>
              </a:path>
              <a:path w="66675" h="105410">
                <a:moveTo>
                  <a:pt x="36456" y="38969"/>
                </a:moveTo>
                <a:lnTo>
                  <a:pt x="33762" y="38969"/>
                </a:lnTo>
                <a:lnTo>
                  <a:pt x="29631" y="40406"/>
                </a:lnTo>
                <a:lnTo>
                  <a:pt x="26937" y="41663"/>
                </a:lnTo>
                <a:lnTo>
                  <a:pt x="16162" y="47050"/>
                </a:lnTo>
                <a:lnTo>
                  <a:pt x="56886" y="47050"/>
                </a:lnTo>
                <a:lnTo>
                  <a:pt x="48510" y="41326"/>
                </a:lnTo>
                <a:lnTo>
                  <a:pt x="36456" y="38969"/>
                </a:lnTo>
                <a:close/>
              </a:path>
            </a:pathLst>
          </a:custGeom>
          <a:solidFill>
            <a:srgbClr val="000000"/>
          </a:solidFill>
        </p:spPr>
        <p:txBody>
          <a:bodyPr wrap="square" lIns="0" tIns="0" rIns="0" bIns="0" rtlCol="0"/>
          <a:lstStyle/>
          <a:p>
            <a:endParaRPr/>
          </a:p>
        </p:txBody>
      </p:sp>
      <p:sp>
        <p:nvSpPr>
          <p:cNvPr id="263" name="object 263"/>
          <p:cNvSpPr/>
          <p:nvPr/>
        </p:nvSpPr>
        <p:spPr>
          <a:xfrm>
            <a:off x="8473502" y="3959021"/>
            <a:ext cx="66040" cy="105410"/>
          </a:xfrm>
          <a:custGeom>
            <a:avLst/>
            <a:gdLst/>
            <a:ahLst/>
            <a:cxnLst/>
            <a:rect l="l" t="t" r="r" b="b"/>
            <a:pathLst>
              <a:path w="66040" h="105410">
                <a:moveTo>
                  <a:pt x="61957" y="0"/>
                </a:moveTo>
                <a:lnTo>
                  <a:pt x="14299" y="23906"/>
                </a:lnTo>
                <a:lnTo>
                  <a:pt x="0" y="64649"/>
                </a:lnTo>
                <a:lnTo>
                  <a:pt x="2575" y="81191"/>
                </a:lnTo>
                <a:lnTo>
                  <a:pt x="9562" y="93944"/>
                </a:lnTo>
                <a:lnTo>
                  <a:pt x="19849" y="102151"/>
                </a:lnTo>
                <a:lnTo>
                  <a:pt x="32325" y="105056"/>
                </a:lnTo>
                <a:lnTo>
                  <a:pt x="46058" y="102213"/>
                </a:lnTo>
                <a:lnTo>
                  <a:pt x="49528" y="99668"/>
                </a:lnTo>
                <a:lnTo>
                  <a:pt x="35019" y="99668"/>
                </a:lnTo>
                <a:lnTo>
                  <a:pt x="26696" y="97025"/>
                </a:lnTo>
                <a:lnTo>
                  <a:pt x="20293" y="89701"/>
                </a:lnTo>
                <a:lnTo>
                  <a:pt x="16179" y="78606"/>
                </a:lnTo>
                <a:lnTo>
                  <a:pt x="14818" y="65533"/>
                </a:lnTo>
                <a:lnTo>
                  <a:pt x="14726" y="52438"/>
                </a:lnTo>
                <a:lnTo>
                  <a:pt x="20113" y="49744"/>
                </a:lnTo>
                <a:lnTo>
                  <a:pt x="25501" y="48487"/>
                </a:lnTo>
                <a:lnTo>
                  <a:pt x="58349" y="48487"/>
                </a:lnTo>
                <a:lnTo>
                  <a:pt x="57871" y="47724"/>
                </a:lnTo>
                <a:lnTo>
                  <a:pt x="56931" y="47050"/>
                </a:lnTo>
                <a:lnTo>
                  <a:pt x="16162" y="47050"/>
                </a:lnTo>
                <a:lnTo>
                  <a:pt x="21727" y="32846"/>
                </a:lnTo>
                <a:lnTo>
                  <a:pt x="51182" y="8081"/>
                </a:lnTo>
                <a:lnTo>
                  <a:pt x="63214" y="3950"/>
                </a:lnTo>
                <a:lnTo>
                  <a:pt x="61957" y="0"/>
                </a:lnTo>
                <a:close/>
              </a:path>
              <a:path w="66040" h="105410">
                <a:moveTo>
                  <a:pt x="58349" y="48487"/>
                </a:moveTo>
                <a:lnTo>
                  <a:pt x="30888" y="48487"/>
                </a:lnTo>
                <a:lnTo>
                  <a:pt x="40544" y="50802"/>
                </a:lnTo>
                <a:lnTo>
                  <a:pt x="47253" y="56905"/>
                </a:lnTo>
                <a:lnTo>
                  <a:pt x="51168" y="65533"/>
                </a:lnTo>
                <a:lnTo>
                  <a:pt x="52439" y="75424"/>
                </a:lnTo>
                <a:lnTo>
                  <a:pt x="51611" y="83758"/>
                </a:lnTo>
                <a:lnTo>
                  <a:pt x="48780" y="91587"/>
                </a:lnTo>
                <a:lnTo>
                  <a:pt x="43423" y="97395"/>
                </a:lnTo>
                <a:lnTo>
                  <a:pt x="35019" y="99668"/>
                </a:lnTo>
                <a:lnTo>
                  <a:pt x="49528" y="99668"/>
                </a:lnTo>
                <a:lnTo>
                  <a:pt x="56659" y="94438"/>
                </a:lnTo>
                <a:lnTo>
                  <a:pt x="63489" y="82857"/>
                </a:lnTo>
                <a:lnTo>
                  <a:pt x="65908" y="68600"/>
                </a:lnTo>
                <a:lnTo>
                  <a:pt x="63775" y="57152"/>
                </a:lnTo>
                <a:lnTo>
                  <a:pt x="58349" y="48487"/>
                </a:lnTo>
                <a:close/>
              </a:path>
              <a:path w="66040" h="105410">
                <a:moveTo>
                  <a:pt x="37713" y="38969"/>
                </a:moveTo>
                <a:lnTo>
                  <a:pt x="33582" y="38969"/>
                </a:lnTo>
                <a:lnTo>
                  <a:pt x="30888" y="40406"/>
                </a:lnTo>
                <a:lnTo>
                  <a:pt x="26937" y="41663"/>
                </a:lnTo>
                <a:lnTo>
                  <a:pt x="16162" y="47050"/>
                </a:lnTo>
                <a:lnTo>
                  <a:pt x="56931" y="47050"/>
                </a:lnTo>
                <a:lnTo>
                  <a:pt x="48937" y="41326"/>
                </a:lnTo>
                <a:lnTo>
                  <a:pt x="37713" y="38969"/>
                </a:lnTo>
                <a:close/>
              </a:path>
            </a:pathLst>
          </a:custGeom>
          <a:solidFill>
            <a:srgbClr val="000000"/>
          </a:solidFill>
        </p:spPr>
        <p:txBody>
          <a:bodyPr wrap="square" lIns="0" tIns="0" rIns="0" bIns="0" rtlCol="0"/>
          <a:lstStyle/>
          <a:p>
            <a:endParaRPr/>
          </a:p>
        </p:txBody>
      </p:sp>
      <p:sp>
        <p:nvSpPr>
          <p:cNvPr id="264" name="object 264"/>
          <p:cNvSpPr/>
          <p:nvPr/>
        </p:nvSpPr>
        <p:spPr>
          <a:xfrm>
            <a:off x="8578562" y="3988655"/>
            <a:ext cx="122555" cy="73025"/>
          </a:xfrm>
          <a:custGeom>
            <a:avLst/>
            <a:gdLst/>
            <a:ahLst/>
            <a:cxnLst/>
            <a:rect l="l" t="t" r="r" b="b"/>
            <a:pathLst>
              <a:path w="122554" h="73025">
                <a:moveTo>
                  <a:pt x="25501" y="67343"/>
                </a:moveTo>
                <a:lnTo>
                  <a:pt x="9338" y="67343"/>
                </a:lnTo>
                <a:lnTo>
                  <a:pt x="0" y="68600"/>
                </a:lnTo>
                <a:lnTo>
                  <a:pt x="0" y="72731"/>
                </a:lnTo>
                <a:lnTo>
                  <a:pt x="33582" y="72731"/>
                </a:lnTo>
                <a:lnTo>
                  <a:pt x="33582" y="68600"/>
                </a:lnTo>
                <a:lnTo>
                  <a:pt x="25501" y="67343"/>
                </a:lnTo>
                <a:close/>
              </a:path>
              <a:path w="122554" h="73025">
                <a:moveTo>
                  <a:pt x="70038" y="67343"/>
                </a:moveTo>
                <a:lnTo>
                  <a:pt x="53875" y="67343"/>
                </a:lnTo>
                <a:lnTo>
                  <a:pt x="44357" y="68600"/>
                </a:lnTo>
                <a:lnTo>
                  <a:pt x="44357" y="72731"/>
                </a:lnTo>
                <a:lnTo>
                  <a:pt x="78120" y="72731"/>
                </a:lnTo>
                <a:lnTo>
                  <a:pt x="78120" y="68600"/>
                </a:lnTo>
                <a:lnTo>
                  <a:pt x="70038" y="67343"/>
                </a:lnTo>
                <a:close/>
              </a:path>
              <a:path w="122554" h="73025">
                <a:moveTo>
                  <a:pt x="113139" y="67343"/>
                </a:moveTo>
                <a:lnTo>
                  <a:pt x="98233" y="67343"/>
                </a:lnTo>
                <a:lnTo>
                  <a:pt x="88895" y="68600"/>
                </a:lnTo>
                <a:lnTo>
                  <a:pt x="88895" y="72731"/>
                </a:lnTo>
                <a:lnTo>
                  <a:pt x="122477" y="72731"/>
                </a:lnTo>
                <a:lnTo>
                  <a:pt x="122477" y="68600"/>
                </a:lnTo>
                <a:lnTo>
                  <a:pt x="113139" y="67343"/>
                </a:lnTo>
                <a:close/>
              </a:path>
              <a:path w="122554" h="73025">
                <a:moveTo>
                  <a:pt x="24244" y="0"/>
                </a:moveTo>
                <a:lnTo>
                  <a:pt x="16162" y="3950"/>
                </a:lnTo>
                <a:lnTo>
                  <a:pt x="1257" y="6644"/>
                </a:lnTo>
                <a:lnTo>
                  <a:pt x="1257" y="10774"/>
                </a:lnTo>
                <a:lnTo>
                  <a:pt x="10775" y="12032"/>
                </a:lnTo>
                <a:lnTo>
                  <a:pt x="10775" y="67343"/>
                </a:lnTo>
                <a:lnTo>
                  <a:pt x="24244" y="67343"/>
                </a:lnTo>
                <a:lnTo>
                  <a:pt x="24244" y="18856"/>
                </a:lnTo>
                <a:lnTo>
                  <a:pt x="28195" y="14725"/>
                </a:lnTo>
                <a:lnTo>
                  <a:pt x="30366" y="13468"/>
                </a:lnTo>
                <a:lnTo>
                  <a:pt x="24244" y="13468"/>
                </a:lnTo>
                <a:lnTo>
                  <a:pt x="24244" y="0"/>
                </a:lnTo>
                <a:close/>
              </a:path>
              <a:path w="122554" h="73025">
                <a:moveTo>
                  <a:pt x="64768" y="10774"/>
                </a:moveTo>
                <a:lnTo>
                  <a:pt x="51182" y="10774"/>
                </a:lnTo>
                <a:lnTo>
                  <a:pt x="55132" y="17419"/>
                </a:lnTo>
                <a:lnTo>
                  <a:pt x="55132" y="67343"/>
                </a:lnTo>
                <a:lnTo>
                  <a:pt x="68601" y="67343"/>
                </a:lnTo>
                <a:lnTo>
                  <a:pt x="68601" y="22807"/>
                </a:lnTo>
                <a:lnTo>
                  <a:pt x="67344" y="20113"/>
                </a:lnTo>
                <a:lnTo>
                  <a:pt x="67344" y="18856"/>
                </a:lnTo>
                <a:lnTo>
                  <a:pt x="72439" y="14725"/>
                </a:lnTo>
                <a:lnTo>
                  <a:pt x="65908" y="14725"/>
                </a:lnTo>
                <a:lnTo>
                  <a:pt x="64768" y="10774"/>
                </a:lnTo>
                <a:close/>
              </a:path>
              <a:path w="122554" h="73025">
                <a:moveTo>
                  <a:pt x="108025" y="10774"/>
                </a:moveTo>
                <a:lnTo>
                  <a:pt x="95539" y="10774"/>
                </a:lnTo>
                <a:lnTo>
                  <a:pt x="99670" y="17419"/>
                </a:lnTo>
                <a:lnTo>
                  <a:pt x="99670" y="67343"/>
                </a:lnTo>
                <a:lnTo>
                  <a:pt x="111702" y="67343"/>
                </a:lnTo>
                <a:lnTo>
                  <a:pt x="111702" y="25500"/>
                </a:lnTo>
                <a:lnTo>
                  <a:pt x="110251" y="14894"/>
                </a:lnTo>
                <a:lnTo>
                  <a:pt x="108025" y="10774"/>
                </a:lnTo>
                <a:close/>
              </a:path>
              <a:path w="122554" h="73025">
                <a:moveTo>
                  <a:pt x="91588" y="1257"/>
                </a:moveTo>
                <a:lnTo>
                  <a:pt x="87458" y="1257"/>
                </a:lnTo>
                <a:lnTo>
                  <a:pt x="83507" y="2693"/>
                </a:lnTo>
                <a:lnTo>
                  <a:pt x="79377" y="5387"/>
                </a:lnTo>
                <a:lnTo>
                  <a:pt x="75426" y="8081"/>
                </a:lnTo>
                <a:lnTo>
                  <a:pt x="71295" y="10774"/>
                </a:lnTo>
                <a:lnTo>
                  <a:pt x="65908" y="14725"/>
                </a:lnTo>
                <a:lnTo>
                  <a:pt x="72439" y="14725"/>
                </a:lnTo>
                <a:lnTo>
                  <a:pt x="73989" y="13468"/>
                </a:lnTo>
                <a:lnTo>
                  <a:pt x="79377" y="10774"/>
                </a:lnTo>
                <a:lnTo>
                  <a:pt x="108025" y="10774"/>
                </a:lnTo>
                <a:lnTo>
                  <a:pt x="106157" y="7318"/>
                </a:lnTo>
                <a:lnTo>
                  <a:pt x="99807" y="2772"/>
                </a:lnTo>
                <a:lnTo>
                  <a:pt x="91588" y="1257"/>
                </a:lnTo>
                <a:close/>
              </a:path>
              <a:path w="122554" h="73025">
                <a:moveTo>
                  <a:pt x="56569" y="1257"/>
                </a:moveTo>
                <a:lnTo>
                  <a:pt x="43100" y="1257"/>
                </a:lnTo>
                <a:lnTo>
                  <a:pt x="40249" y="2772"/>
                </a:lnTo>
                <a:lnTo>
                  <a:pt x="35019" y="5387"/>
                </a:lnTo>
                <a:lnTo>
                  <a:pt x="30888" y="8081"/>
                </a:lnTo>
                <a:lnTo>
                  <a:pt x="26937" y="10774"/>
                </a:lnTo>
                <a:lnTo>
                  <a:pt x="24244" y="13468"/>
                </a:lnTo>
                <a:lnTo>
                  <a:pt x="30366" y="13468"/>
                </a:lnTo>
                <a:lnTo>
                  <a:pt x="35019" y="10774"/>
                </a:lnTo>
                <a:lnTo>
                  <a:pt x="64768" y="10774"/>
                </a:lnTo>
                <a:lnTo>
                  <a:pt x="63214" y="5387"/>
                </a:lnTo>
                <a:lnTo>
                  <a:pt x="56569" y="1257"/>
                </a:lnTo>
                <a:close/>
              </a:path>
            </a:pathLst>
          </a:custGeom>
          <a:solidFill>
            <a:srgbClr val="000000"/>
          </a:solidFill>
        </p:spPr>
        <p:txBody>
          <a:bodyPr wrap="square" lIns="0" tIns="0" rIns="0" bIns="0" rtlCol="0"/>
          <a:lstStyle/>
          <a:p>
            <a:endParaRPr/>
          </a:p>
        </p:txBody>
      </p:sp>
      <p:sp>
        <p:nvSpPr>
          <p:cNvPr id="265" name="object 265"/>
          <p:cNvSpPr/>
          <p:nvPr/>
        </p:nvSpPr>
        <p:spPr>
          <a:xfrm>
            <a:off x="8710556" y="3989910"/>
            <a:ext cx="70485" cy="74295"/>
          </a:xfrm>
          <a:custGeom>
            <a:avLst/>
            <a:gdLst/>
            <a:ahLst/>
            <a:cxnLst/>
            <a:rect l="l" t="t" r="r" b="b"/>
            <a:pathLst>
              <a:path w="70484" h="74295">
                <a:moveTo>
                  <a:pt x="35019" y="0"/>
                </a:moveTo>
                <a:lnTo>
                  <a:pt x="23259" y="2306"/>
                </a:lnTo>
                <a:lnTo>
                  <a:pt x="11920" y="9293"/>
                </a:lnTo>
                <a:lnTo>
                  <a:pt x="3375" y="21061"/>
                </a:lnTo>
                <a:lnTo>
                  <a:pt x="0" y="37712"/>
                </a:lnTo>
                <a:lnTo>
                  <a:pt x="2441" y="50833"/>
                </a:lnTo>
                <a:lnTo>
                  <a:pt x="9428" y="62539"/>
                </a:lnTo>
                <a:lnTo>
                  <a:pt x="20455" y="70946"/>
                </a:lnTo>
                <a:lnTo>
                  <a:pt x="35019" y="74167"/>
                </a:lnTo>
                <a:lnTo>
                  <a:pt x="47309" y="71662"/>
                </a:lnTo>
                <a:lnTo>
                  <a:pt x="51679" y="68780"/>
                </a:lnTo>
                <a:lnTo>
                  <a:pt x="36276" y="68780"/>
                </a:lnTo>
                <a:lnTo>
                  <a:pt x="27833" y="65937"/>
                </a:lnTo>
                <a:lnTo>
                  <a:pt x="20989" y="58162"/>
                </a:lnTo>
                <a:lnTo>
                  <a:pt x="16401" y="46582"/>
                </a:lnTo>
                <a:lnTo>
                  <a:pt x="14726" y="32324"/>
                </a:lnTo>
                <a:lnTo>
                  <a:pt x="16359" y="20767"/>
                </a:lnTo>
                <a:lnTo>
                  <a:pt x="20652" y="12323"/>
                </a:lnTo>
                <a:lnTo>
                  <a:pt x="26696" y="7146"/>
                </a:lnTo>
                <a:lnTo>
                  <a:pt x="33582" y="5387"/>
                </a:lnTo>
                <a:lnTo>
                  <a:pt x="52715" y="5387"/>
                </a:lnTo>
                <a:lnTo>
                  <a:pt x="48976" y="2820"/>
                </a:lnTo>
                <a:lnTo>
                  <a:pt x="35019" y="0"/>
                </a:lnTo>
                <a:close/>
              </a:path>
              <a:path w="70484" h="74295">
                <a:moveTo>
                  <a:pt x="52715" y="5387"/>
                </a:moveTo>
                <a:lnTo>
                  <a:pt x="33582" y="5387"/>
                </a:lnTo>
                <a:lnTo>
                  <a:pt x="42632" y="8011"/>
                </a:lnTo>
                <a:lnTo>
                  <a:pt x="49408" y="15197"/>
                </a:lnTo>
                <a:lnTo>
                  <a:pt x="53659" y="25918"/>
                </a:lnTo>
                <a:lnTo>
                  <a:pt x="55132" y="39149"/>
                </a:lnTo>
                <a:lnTo>
                  <a:pt x="53701" y="52870"/>
                </a:lnTo>
                <a:lnTo>
                  <a:pt x="49745" y="62045"/>
                </a:lnTo>
                <a:lnTo>
                  <a:pt x="43768" y="67180"/>
                </a:lnTo>
                <a:lnTo>
                  <a:pt x="36276" y="68780"/>
                </a:lnTo>
                <a:lnTo>
                  <a:pt x="51679" y="68780"/>
                </a:lnTo>
                <a:lnTo>
                  <a:pt x="58590" y="64223"/>
                </a:lnTo>
                <a:lnTo>
                  <a:pt x="66839" y="51969"/>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266" name="object 266"/>
          <p:cNvSpPr/>
          <p:nvPr/>
        </p:nvSpPr>
        <p:spPr>
          <a:xfrm>
            <a:off x="2207380" y="4196071"/>
            <a:ext cx="66040" cy="105410"/>
          </a:xfrm>
          <a:custGeom>
            <a:avLst/>
            <a:gdLst/>
            <a:ahLst/>
            <a:cxnLst/>
            <a:rect l="l" t="t" r="r" b="b"/>
            <a:pathLst>
              <a:path w="66039" h="105410">
                <a:moveTo>
                  <a:pt x="61957" y="0"/>
                </a:moveTo>
                <a:lnTo>
                  <a:pt x="55132" y="1436"/>
                </a:lnTo>
                <a:lnTo>
                  <a:pt x="48488" y="4130"/>
                </a:lnTo>
                <a:lnTo>
                  <a:pt x="41664" y="5387"/>
                </a:lnTo>
                <a:lnTo>
                  <a:pt x="27804" y="12624"/>
                </a:lnTo>
                <a:lnTo>
                  <a:pt x="14299" y="24625"/>
                </a:lnTo>
                <a:lnTo>
                  <a:pt x="4060" y="42182"/>
                </a:lnTo>
                <a:lnTo>
                  <a:pt x="0" y="66086"/>
                </a:lnTo>
                <a:lnTo>
                  <a:pt x="2575" y="82403"/>
                </a:lnTo>
                <a:lnTo>
                  <a:pt x="9562" y="94662"/>
                </a:lnTo>
                <a:lnTo>
                  <a:pt x="19849" y="102376"/>
                </a:lnTo>
                <a:lnTo>
                  <a:pt x="32325" y="105056"/>
                </a:lnTo>
                <a:lnTo>
                  <a:pt x="46058" y="102236"/>
                </a:lnTo>
                <a:lnTo>
                  <a:pt x="49631" y="99668"/>
                </a:lnTo>
                <a:lnTo>
                  <a:pt x="35019" y="99668"/>
                </a:lnTo>
                <a:lnTo>
                  <a:pt x="26696" y="97050"/>
                </a:lnTo>
                <a:lnTo>
                  <a:pt x="20293" y="89769"/>
                </a:lnTo>
                <a:lnTo>
                  <a:pt x="16179" y="78682"/>
                </a:lnTo>
                <a:lnTo>
                  <a:pt x="14874" y="66086"/>
                </a:lnTo>
                <a:lnTo>
                  <a:pt x="14726" y="53874"/>
                </a:lnTo>
                <a:lnTo>
                  <a:pt x="18856" y="51181"/>
                </a:lnTo>
                <a:lnTo>
                  <a:pt x="24244" y="49924"/>
                </a:lnTo>
                <a:lnTo>
                  <a:pt x="58182" y="49924"/>
                </a:lnTo>
                <a:lnTo>
                  <a:pt x="57692" y="49160"/>
                </a:lnTo>
                <a:lnTo>
                  <a:pt x="56706" y="48487"/>
                </a:lnTo>
                <a:lnTo>
                  <a:pt x="16162" y="48487"/>
                </a:lnTo>
                <a:lnTo>
                  <a:pt x="20944" y="33730"/>
                </a:lnTo>
                <a:lnTo>
                  <a:pt x="51182" y="8081"/>
                </a:lnTo>
                <a:lnTo>
                  <a:pt x="57826" y="6824"/>
                </a:lnTo>
                <a:lnTo>
                  <a:pt x="63214" y="5387"/>
                </a:lnTo>
                <a:lnTo>
                  <a:pt x="61957" y="0"/>
                </a:lnTo>
                <a:close/>
              </a:path>
              <a:path w="66039" h="105410">
                <a:moveTo>
                  <a:pt x="58182" y="49924"/>
                </a:moveTo>
                <a:lnTo>
                  <a:pt x="30888" y="49924"/>
                </a:lnTo>
                <a:lnTo>
                  <a:pt x="40544" y="52014"/>
                </a:lnTo>
                <a:lnTo>
                  <a:pt x="47253" y="57623"/>
                </a:lnTo>
                <a:lnTo>
                  <a:pt x="51168" y="65758"/>
                </a:lnTo>
                <a:lnTo>
                  <a:pt x="52439" y="75424"/>
                </a:lnTo>
                <a:lnTo>
                  <a:pt x="51611" y="84364"/>
                </a:lnTo>
                <a:lnTo>
                  <a:pt x="48780" y="92126"/>
                </a:lnTo>
                <a:lnTo>
                  <a:pt x="43423" y="97597"/>
                </a:lnTo>
                <a:lnTo>
                  <a:pt x="35019" y="99668"/>
                </a:lnTo>
                <a:lnTo>
                  <a:pt x="49631" y="99668"/>
                </a:lnTo>
                <a:lnTo>
                  <a:pt x="56659" y="94617"/>
                </a:lnTo>
                <a:lnTo>
                  <a:pt x="63489" y="83464"/>
                </a:lnTo>
                <a:lnTo>
                  <a:pt x="65908" y="70037"/>
                </a:lnTo>
                <a:lnTo>
                  <a:pt x="63753" y="58588"/>
                </a:lnTo>
                <a:lnTo>
                  <a:pt x="58182" y="49924"/>
                </a:lnTo>
                <a:close/>
              </a:path>
              <a:path w="66039" h="105410">
                <a:moveTo>
                  <a:pt x="36276" y="40406"/>
                </a:moveTo>
                <a:lnTo>
                  <a:pt x="33582" y="40406"/>
                </a:lnTo>
                <a:lnTo>
                  <a:pt x="29631" y="41842"/>
                </a:lnTo>
                <a:lnTo>
                  <a:pt x="26937" y="43099"/>
                </a:lnTo>
                <a:lnTo>
                  <a:pt x="16162" y="48487"/>
                </a:lnTo>
                <a:lnTo>
                  <a:pt x="56706" y="48487"/>
                </a:lnTo>
                <a:lnTo>
                  <a:pt x="48331" y="42763"/>
                </a:lnTo>
                <a:lnTo>
                  <a:pt x="36276" y="40406"/>
                </a:lnTo>
                <a:close/>
              </a:path>
            </a:pathLst>
          </a:custGeom>
          <a:solidFill>
            <a:srgbClr val="000000"/>
          </a:solidFill>
        </p:spPr>
        <p:txBody>
          <a:bodyPr wrap="square" lIns="0" tIns="0" rIns="0" bIns="0" rtlCol="0"/>
          <a:lstStyle/>
          <a:p>
            <a:endParaRPr/>
          </a:p>
        </p:txBody>
      </p:sp>
      <p:sp>
        <p:nvSpPr>
          <p:cNvPr id="267" name="object 267"/>
          <p:cNvSpPr/>
          <p:nvPr/>
        </p:nvSpPr>
        <p:spPr>
          <a:xfrm>
            <a:off x="2288196" y="4197508"/>
            <a:ext cx="62230" cy="104139"/>
          </a:xfrm>
          <a:custGeom>
            <a:avLst/>
            <a:gdLst/>
            <a:ahLst/>
            <a:cxnLst/>
            <a:rect l="l" t="t" r="r" b="b"/>
            <a:pathLst>
              <a:path w="62230" h="104139">
                <a:moveTo>
                  <a:pt x="32325" y="0"/>
                </a:moveTo>
                <a:lnTo>
                  <a:pt x="20467" y="2314"/>
                </a:lnTo>
                <a:lnTo>
                  <a:pt x="11538" y="8417"/>
                </a:lnTo>
                <a:lnTo>
                  <a:pt x="5909" y="17046"/>
                </a:lnTo>
                <a:lnTo>
                  <a:pt x="3950" y="26937"/>
                </a:lnTo>
                <a:lnTo>
                  <a:pt x="5362" y="34513"/>
                </a:lnTo>
                <a:lnTo>
                  <a:pt x="9181" y="41079"/>
                </a:lnTo>
                <a:lnTo>
                  <a:pt x="14784" y="46635"/>
                </a:lnTo>
                <a:lnTo>
                  <a:pt x="21550" y="51181"/>
                </a:lnTo>
                <a:lnTo>
                  <a:pt x="16162" y="55131"/>
                </a:lnTo>
                <a:lnTo>
                  <a:pt x="9338" y="59262"/>
                </a:lnTo>
                <a:lnTo>
                  <a:pt x="3950" y="64649"/>
                </a:lnTo>
                <a:lnTo>
                  <a:pt x="0" y="70037"/>
                </a:lnTo>
                <a:lnTo>
                  <a:pt x="0" y="76681"/>
                </a:lnTo>
                <a:lnTo>
                  <a:pt x="2376" y="88315"/>
                </a:lnTo>
                <a:lnTo>
                  <a:pt x="8911" y="96750"/>
                </a:lnTo>
                <a:lnTo>
                  <a:pt x="18713" y="101885"/>
                </a:lnTo>
                <a:lnTo>
                  <a:pt x="30888" y="103619"/>
                </a:lnTo>
                <a:lnTo>
                  <a:pt x="41425" y="101865"/>
                </a:lnTo>
                <a:lnTo>
                  <a:pt x="48350" y="98231"/>
                </a:lnTo>
                <a:lnTo>
                  <a:pt x="32325" y="98231"/>
                </a:lnTo>
                <a:lnTo>
                  <a:pt x="24833" y="96739"/>
                </a:lnTo>
                <a:lnTo>
                  <a:pt x="18856" y="92350"/>
                </a:lnTo>
                <a:lnTo>
                  <a:pt x="14900" y="85200"/>
                </a:lnTo>
                <a:lnTo>
                  <a:pt x="13468" y="75424"/>
                </a:lnTo>
                <a:lnTo>
                  <a:pt x="13468" y="67343"/>
                </a:lnTo>
                <a:lnTo>
                  <a:pt x="17419" y="59262"/>
                </a:lnTo>
                <a:lnTo>
                  <a:pt x="25501" y="53874"/>
                </a:lnTo>
                <a:lnTo>
                  <a:pt x="51131" y="53874"/>
                </a:lnTo>
                <a:lnTo>
                  <a:pt x="49380" y="52267"/>
                </a:lnTo>
                <a:lnTo>
                  <a:pt x="41664" y="47050"/>
                </a:lnTo>
                <a:lnTo>
                  <a:pt x="45076" y="44357"/>
                </a:lnTo>
                <a:lnTo>
                  <a:pt x="36276" y="44357"/>
                </a:lnTo>
                <a:lnTo>
                  <a:pt x="28587" y="40212"/>
                </a:lnTo>
                <a:lnTo>
                  <a:pt x="22178" y="35445"/>
                </a:lnTo>
                <a:lnTo>
                  <a:pt x="17790" y="29431"/>
                </a:lnTo>
                <a:lnTo>
                  <a:pt x="16162" y="21549"/>
                </a:lnTo>
                <a:lnTo>
                  <a:pt x="16162" y="13468"/>
                </a:lnTo>
                <a:lnTo>
                  <a:pt x="21550" y="5387"/>
                </a:lnTo>
                <a:lnTo>
                  <a:pt x="49090" y="5387"/>
                </a:lnTo>
                <a:lnTo>
                  <a:pt x="43353" y="1894"/>
                </a:lnTo>
                <a:lnTo>
                  <a:pt x="32325" y="0"/>
                </a:lnTo>
                <a:close/>
              </a:path>
              <a:path w="62230" h="104139">
                <a:moveTo>
                  <a:pt x="51131" y="53874"/>
                </a:moveTo>
                <a:lnTo>
                  <a:pt x="25501" y="53874"/>
                </a:lnTo>
                <a:lnTo>
                  <a:pt x="34441" y="58440"/>
                </a:lnTo>
                <a:lnTo>
                  <a:pt x="42202" y="64133"/>
                </a:lnTo>
                <a:lnTo>
                  <a:pt x="47674" y="71072"/>
                </a:lnTo>
                <a:lnTo>
                  <a:pt x="49745" y="79375"/>
                </a:lnTo>
                <a:lnTo>
                  <a:pt x="48538" y="87473"/>
                </a:lnTo>
                <a:lnTo>
                  <a:pt x="45076" y="93383"/>
                </a:lnTo>
                <a:lnTo>
                  <a:pt x="39593" y="97002"/>
                </a:lnTo>
                <a:lnTo>
                  <a:pt x="32325" y="98231"/>
                </a:lnTo>
                <a:lnTo>
                  <a:pt x="48350" y="98231"/>
                </a:lnTo>
                <a:lnTo>
                  <a:pt x="51473" y="96593"/>
                </a:lnTo>
                <a:lnTo>
                  <a:pt x="58996" y="87785"/>
                </a:lnTo>
                <a:lnTo>
                  <a:pt x="61957" y="75424"/>
                </a:lnTo>
                <a:lnTo>
                  <a:pt x="60301" y="65662"/>
                </a:lnTo>
                <a:lnTo>
                  <a:pt x="55851" y="58207"/>
                </a:lnTo>
                <a:lnTo>
                  <a:pt x="51131" y="53874"/>
                </a:lnTo>
                <a:close/>
              </a:path>
              <a:path w="62230" h="104139">
                <a:moveTo>
                  <a:pt x="49090" y="5387"/>
                </a:moveTo>
                <a:lnTo>
                  <a:pt x="38970" y="5387"/>
                </a:lnTo>
                <a:lnTo>
                  <a:pt x="47051" y="10774"/>
                </a:lnTo>
                <a:lnTo>
                  <a:pt x="47051" y="35018"/>
                </a:lnTo>
                <a:lnTo>
                  <a:pt x="41664" y="40406"/>
                </a:lnTo>
                <a:lnTo>
                  <a:pt x="36276" y="44357"/>
                </a:lnTo>
                <a:lnTo>
                  <a:pt x="45076" y="44357"/>
                </a:lnTo>
                <a:lnTo>
                  <a:pt x="48488" y="41663"/>
                </a:lnTo>
                <a:lnTo>
                  <a:pt x="56569" y="33582"/>
                </a:lnTo>
                <a:lnTo>
                  <a:pt x="59263" y="28194"/>
                </a:lnTo>
                <a:lnTo>
                  <a:pt x="59263" y="24243"/>
                </a:lnTo>
                <a:lnTo>
                  <a:pt x="57327" y="14773"/>
                </a:lnTo>
                <a:lnTo>
                  <a:pt x="51855" y="7071"/>
                </a:lnTo>
                <a:lnTo>
                  <a:pt x="49090" y="5387"/>
                </a:lnTo>
                <a:close/>
              </a:path>
            </a:pathLst>
          </a:custGeom>
          <a:solidFill>
            <a:srgbClr val="000000"/>
          </a:solidFill>
        </p:spPr>
        <p:txBody>
          <a:bodyPr wrap="square" lIns="0" tIns="0" rIns="0" bIns="0" rtlCol="0"/>
          <a:lstStyle/>
          <a:p>
            <a:endParaRPr/>
          </a:p>
        </p:txBody>
      </p:sp>
      <p:sp>
        <p:nvSpPr>
          <p:cNvPr id="268" name="object 268"/>
          <p:cNvSpPr/>
          <p:nvPr/>
        </p:nvSpPr>
        <p:spPr>
          <a:xfrm>
            <a:off x="2405464" y="4185298"/>
            <a:ext cx="38100" cy="141605"/>
          </a:xfrm>
          <a:custGeom>
            <a:avLst/>
            <a:gdLst/>
            <a:ahLst/>
            <a:cxnLst/>
            <a:rect l="l" t="t" r="r" b="b"/>
            <a:pathLst>
              <a:path w="38100" h="141604">
                <a:moveTo>
                  <a:pt x="35019" y="0"/>
                </a:moveTo>
                <a:lnTo>
                  <a:pt x="19319" y="13797"/>
                </a:lnTo>
                <a:lnTo>
                  <a:pt x="8418" y="30506"/>
                </a:lnTo>
                <a:lnTo>
                  <a:pt x="2062" y="49472"/>
                </a:lnTo>
                <a:lnTo>
                  <a:pt x="0" y="70037"/>
                </a:lnTo>
                <a:lnTo>
                  <a:pt x="2062" y="91433"/>
                </a:lnTo>
                <a:lnTo>
                  <a:pt x="8418" y="110825"/>
                </a:lnTo>
                <a:lnTo>
                  <a:pt x="19319" y="127691"/>
                </a:lnTo>
                <a:lnTo>
                  <a:pt x="35019" y="141511"/>
                </a:lnTo>
                <a:lnTo>
                  <a:pt x="37713" y="137381"/>
                </a:lnTo>
                <a:lnTo>
                  <a:pt x="26881" y="125189"/>
                </a:lnTo>
                <a:lnTo>
                  <a:pt x="18811" y="109478"/>
                </a:lnTo>
                <a:lnTo>
                  <a:pt x="13772" y="91242"/>
                </a:lnTo>
                <a:lnTo>
                  <a:pt x="12032" y="71474"/>
                </a:lnTo>
                <a:lnTo>
                  <a:pt x="13772" y="50875"/>
                </a:lnTo>
                <a:lnTo>
                  <a:pt x="18811" y="32212"/>
                </a:lnTo>
                <a:lnTo>
                  <a:pt x="26881" y="16344"/>
                </a:lnTo>
                <a:lnTo>
                  <a:pt x="37713" y="4130"/>
                </a:lnTo>
                <a:lnTo>
                  <a:pt x="35019" y="0"/>
                </a:lnTo>
                <a:close/>
              </a:path>
            </a:pathLst>
          </a:custGeom>
          <a:solidFill>
            <a:srgbClr val="000000"/>
          </a:solidFill>
        </p:spPr>
        <p:txBody>
          <a:bodyPr wrap="square" lIns="0" tIns="0" rIns="0" bIns="0" rtlCol="0"/>
          <a:lstStyle/>
          <a:p>
            <a:endParaRPr/>
          </a:p>
        </p:txBody>
      </p:sp>
      <p:sp>
        <p:nvSpPr>
          <p:cNvPr id="269" name="object 269"/>
          <p:cNvSpPr/>
          <p:nvPr/>
        </p:nvSpPr>
        <p:spPr>
          <a:xfrm>
            <a:off x="2456646" y="4196071"/>
            <a:ext cx="66040" cy="105410"/>
          </a:xfrm>
          <a:custGeom>
            <a:avLst/>
            <a:gdLst/>
            <a:ahLst/>
            <a:cxnLst/>
            <a:rect l="l" t="t" r="r" b="b"/>
            <a:pathLst>
              <a:path w="66039" h="105410">
                <a:moveTo>
                  <a:pt x="61957" y="0"/>
                </a:moveTo>
                <a:lnTo>
                  <a:pt x="56569" y="1436"/>
                </a:lnTo>
                <a:lnTo>
                  <a:pt x="48488" y="4130"/>
                </a:lnTo>
                <a:lnTo>
                  <a:pt x="41664" y="5387"/>
                </a:lnTo>
                <a:lnTo>
                  <a:pt x="28335" y="12624"/>
                </a:lnTo>
                <a:lnTo>
                  <a:pt x="14770" y="24625"/>
                </a:lnTo>
                <a:lnTo>
                  <a:pt x="4237" y="42182"/>
                </a:lnTo>
                <a:lnTo>
                  <a:pt x="0" y="66086"/>
                </a:lnTo>
                <a:lnTo>
                  <a:pt x="2595" y="82403"/>
                </a:lnTo>
                <a:lnTo>
                  <a:pt x="9720" y="94662"/>
                </a:lnTo>
                <a:lnTo>
                  <a:pt x="20380" y="102376"/>
                </a:lnTo>
                <a:lnTo>
                  <a:pt x="33582" y="105056"/>
                </a:lnTo>
                <a:lnTo>
                  <a:pt x="46588" y="102236"/>
                </a:lnTo>
                <a:lnTo>
                  <a:pt x="50035" y="99668"/>
                </a:lnTo>
                <a:lnTo>
                  <a:pt x="36276" y="99668"/>
                </a:lnTo>
                <a:lnTo>
                  <a:pt x="27226" y="97050"/>
                </a:lnTo>
                <a:lnTo>
                  <a:pt x="20450" y="89769"/>
                </a:lnTo>
                <a:lnTo>
                  <a:pt x="16199" y="78682"/>
                </a:lnTo>
                <a:lnTo>
                  <a:pt x="14876" y="66086"/>
                </a:lnTo>
                <a:lnTo>
                  <a:pt x="14726" y="56568"/>
                </a:lnTo>
                <a:lnTo>
                  <a:pt x="16162" y="53874"/>
                </a:lnTo>
                <a:lnTo>
                  <a:pt x="20113" y="51181"/>
                </a:lnTo>
                <a:lnTo>
                  <a:pt x="25501" y="49924"/>
                </a:lnTo>
                <a:lnTo>
                  <a:pt x="58797" y="49924"/>
                </a:lnTo>
                <a:lnTo>
                  <a:pt x="58343" y="49160"/>
                </a:lnTo>
                <a:lnTo>
                  <a:pt x="57408" y="48487"/>
                </a:lnTo>
                <a:lnTo>
                  <a:pt x="16162" y="48487"/>
                </a:lnTo>
                <a:lnTo>
                  <a:pt x="21727" y="33730"/>
                </a:lnTo>
                <a:lnTo>
                  <a:pt x="52439" y="8081"/>
                </a:lnTo>
                <a:lnTo>
                  <a:pt x="57826" y="6824"/>
                </a:lnTo>
                <a:lnTo>
                  <a:pt x="63214" y="5387"/>
                </a:lnTo>
                <a:lnTo>
                  <a:pt x="61957" y="0"/>
                </a:lnTo>
                <a:close/>
              </a:path>
              <a:path w="66039" h="105410">
                <a:moveTo>
                  <a:pt x="58797" y="49924"/>
                </a:moveTo>
                <a:lnTo>
                  <a:pt x="30888" y="49924"/>
                </a:lnTo>
                <a:lnTo>
                  <a:pt x="40544" y="52014"/>
                </a:lnTo>
                <a:lnTo>
                  <a:pt x="47253" y="57623"/>
                </a:lnTo>
                <a:lnTo>
                  <a:pt x="51168" y="65758"/>
                </a:lnTo>
                <a:lnTo>
                  <a:pt x="52439" y="75424"/>
                </a:lnTo>
                <a:lnTo>
                  <a:pt x="51807" y="84364"/>
                </a:lnTo>
                <a:lnTo>
                  <a:pt x="49408" y="92126"/>
                </a:lnTo>
                <a:lnTo>
                  <a:pt x="44484" y="97597"/>
                </a:lnTo>
                <a:lnTo>
                  <a:pt x="36276" y="99668"/>
                </a:lnTo>
                <a:lnTo>
                  <a:pt x="50035" y="99668"/>
                </a:lnTo>
                <a:lnTo>
                  <a:pt x="56816" y="94617"/>
                </a:lnTo>
                <a:lnTo>
                  <a:pt x="63508" y="83464"/>
                </a:lnTo>
                <a:lnTo>
                  <a:pt x="65908" y="70037"/>
                </a:lnTo>
                <a:lnTo>
                  <a:pt x="63952" y="58588"/>
                </a:lnTo>
                <a:lnTo>
                  <a:pt x="58797" y="49924"/>
                </a:lnTo>
                <a:close/>
              </a:path>
              <a:path w="66039" h="105410">
                <a:moveTo>
                  <a:pt x="37713" y="40406"/>
                </a:moveTo>
                <a:lnTo>
                  <a:pt x="33582" y="40406"/>
                </a:lnTo>
                <a:lnTo>
                  <a:pt x="30888" y="41842"/>
                </a:lnTo>
                <a:lnTo>
                  <a:pt x="26937" y="43099"/>
                </a:lnTo>
                <a:lnTo>
                  <a:pt x="16162" y="48487"/>
                </a:lnTo>
                <a:lnTo>
                  <a:pt x="57408" y="48487"/>
                </a:lnTo>
                <a:lnTo>
                  <a:pt x="49467" y="42763"/>
                </a:lnTo>
                <a:lnTo>
                  <a:pt x="37713" y="40406"/>
                </a:lnTo>
                <a:close/>
              </a:path>
            </a:pathLst>
          </a:custGeom>
          <a:solidFill>
            <a:srgbClr val="000000"/>
          </a:solidFill>
        </p:spPr>
        <p:txBody>
          <a:bodyPr wrap="square" lIns="0" tIns="0" rIns="0" bIns="0" rtlCol="0"/>
          <a:lstStyle/>
          <a:p>
            <a:endParaRPr/>
          </a:p>
        </p:txBody>
      </p:sp>
      <p:sp>
        <p:nvSpPr>
          <p:cNvPr id="270" name="object 270"/>
          <p:cNvSpPr/>
          <p:nvPr/>
        </p:nvSpPr>
        <p:spPr>
          <a:xfrm>
            <a:off x="2533329" y="4200202"/>
            <a:ext cx="62230" cy="100965"/>
          </a:xfrm>
          <a:custGeom>
            <a:avLst/>
            <a:gdLst/>
            <a:ahLst/>
            <a:cxnLst/>
            <a:rect l="l" t="t" r="r" b="b"/>
            <a:pathLst>
              <a:path w="62230" h="100964">
                <a:moveTo>
                  <a:pt x="6824" y="83506"/>
                </a:moveTo>
                <a:lnTo>
                  <a:pt x="5387" y="83506"/>
                </a:lnTo>
                <a:lnTo>
                  <a:pt x="4130" y="84763"/>
                </a:lnTo>
                <a:lnTo>
                  <a:pt x="1436" y="86199"/>
                </a:lnTo>
                <a:lnTo>
                  <a:pt x="0" y="88893"/>
                </a:lnTo>
                <a:lnTo>
                  <a:pt x="0" y="91587"/>
                </a:lnTo>
                <a:lnTo>
                  <a:pt x="1436" y="92844"/>
                </a:lnTo>
                <a:lnTo>
                  <a:pt x="2693" y="95538"/>
                </a:lnTo>
                <a:lnTo>
                  <a:pt x="5387" y="98231"/>
                </a:lnTo>
                <a:lnTo>
                  <a:pt x="12211" y="100925"/>
                </a:lnTo>
                <a:lnTo>
                  <a:pt x="18856" y="100925"/>
                </a:lnTo>
                <a:lnTo>
                  <a:pt x="26169" y="100201"/>
                </a:lnTo>
                <a:lnTo>
                  <a:pt x="33582" y="98097"/>
                </a:lnTo>
                <a:lnTo>
                  <a:pt x="40726" y="94713"/>
                </a:lnTo>
                <a:lnTo>
                  <a:pt x="43390" y="92844"/>
                </a:lnTo>
                <a:lnTo>
                  <a:pt x="17599" y="92844"/>
                </a:lnTo>
                <a:lnTo>
                  <a:pt x="10775" y="87456"/>
                </a:lnTo>
                <a:lnTo>
                  <a:pt x="6824" y="83506"/>
                </a:lnTo>
                <a:close/>
              </a:path>
              <a:path w="62230" h="100964">
                <a:moveTo>
                  <a:pt x="54245" y="44357"/>
                </a:moveTo>
                <a:lnTo>
                  <a:pt x="21550" y="44357"/>
                </a:lnTo>
                <a:lnTo>
                  <a:pt x="33184" y="46251"/>
                </a:lnTo>
                <a:lnTo>
                  <a:pt x="41619" y="51428"/>
                </a:lnTo>
                <a:lnTo>
                  <a:pt x="46754" y="59130"/>
                </a:lnTo>
                <a:lnTo>
                  <a:pt x="48488" y="68600"/>
                </a:lnTo>
                <a:lnTo>
                  <a:pt x="47037" y="78070"/>
                </a:lnTo>
                <a:lnTo>
                  <a:pt x="42943" y="85773"/>
                </a:lnTo>
                <a:lnTo>
                  <a:pt x="36593" y="90950"/>
                </a:lnTo>
                <a:lnTo>
                  <a:pt x="28374" y="92844"/>
                </a:lnTo>
                <a:lnTo>
                  <a:pt x="43390" y="92844"/>
                </a:lnTo>
                <a:lnTo>
                  <a:pt x="61957" y="63213"/>
                </a:lnTo>
                <a:lnTo>
                  <a:pt x="59959" y="53125"/>
                </a:lnTo>
                <a:lnTo>
                  <a:pt x="54245" y="44357"/>
                </a:lnTo>
                <a:close/>
              </a:path>
              <a:path w="62230" h="100964">
                <a:moveTo>
                  <a:pt x="58006" y="0"/>
                </a:moveTo>
                <a:lnTo>
                  <a:pt x="12211" y="0"/>
                </a:lnTo>
                <a:lnTo>
                  <a:pt x="5387" y="47050"/>
                </a:lnTo>
                <a:lnTo>
                  <a:pt x="8081" y="45793"/>
                </a:lnTo>
                <a:lnTo>
                  <a:pt x="14905" y="44357"/>
                </a:lnTo>
                <a:lnTo>
                  <a:pt x="54245" y="44357"/>
                </a:lnTo>
                <a:lnTo>
                  <a:pt x="54055" y="44065"/>
                </a:lnTo>
                <a:lnTo>
                  <a:pt x="48638" y="40406"/>
                </a:lnTo>
                <a:lnTo>
                  <a:pt x="12211" y="40406"/>
                </a:lnTo>
                <a:lnTo>
                  <a:pt x="16162" y="10774"/>
                </a:lnTo>
                <a:lnTo>
                  <a:pt x="53875" y="10774"/>
                </a:lnTo>
                <a:lnTo>
                  <a:pt x="58006" y="1257"/>
                </a:lnTo>
                <a:lnTo>
                  <a:pt x="58006" y="0"/>
                </a:lnTo>
                <a:close/>
              </a:path>
              <a:path w="62230" h="100964">
                <a:moveTo>
                  <a:pt x="31068" y="35018"/>
                </a:moveTo>
                <a:lnTo>
                  <a:pt x="26937" y="35018"/>
                </a:lnTo>
                <a:lnTo>
                  <a:pt x="18856" y="37712"/>
                </a:lnTo>
                <a:lnTo>
                  <a:pt x="12211" y="40406"/>
                </a:lnTo>
                <a:lnTo>
                  <a:pt x="48638" y="40406"/>
                </a:lnTo>
                <a:lnTo>
                  <a:pt x="44380" y="37530"/>
                </a:lnTo>
                <a:lnTo>
                  <a:pt x="31068" y="35018"/>
                </a:lnTo>
                <a:close/>
              </a:path>
            </a:pathLst>
          </a:custGeom>
          <a:solidFill>
            <a:srgbClr val="000000"/>
          </a:solidFill>
        </p:spPr>
        <p:txBody>
          <a:bodyPr wrap="square" lIns="0" tIns="0" rIns="0" bIns="0" rtlCol="0"/>
          <a:lstStyle/>
          <a:p>
            <a:endParaRPr/>
          </a:p>
        </p:txBody>
      </p:sp>
      <p:sp>
        <p:nvSpPr>
          <p:cNvPr id="271" name="object 271"/>
          <p:cNvSpPr/>
          <p:nvPr/>
        </p:nvSpPr>
        <p:spPr>
          <a:xfrm>
            <a:off x="2610192" y="4263504"/>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272" name="object 272"/>
          <p:cNvSpPr/>
          <p:nvPr/>
        </p:nvSpPr>
        <p:spPr>
          <a:xfrm>
            <a:off x="2691006" y="4200202"/>
            <a:ext cx="64769" cy="100965"/>
          </a:xfrm>
          <a:custGeom>
            <a:avLst/>
            <a:gdLst/>
            <a:ahLst/>
            <a:cxnLst/>
            <a:rect l="l" t="t" r="r" b="b"/>
            <a:pathLst>
              <a:path w="64769" h="100964">
                <a:moveTo>
                  <a:pt x="60342" y="10774"/>
                </a:moveTo>
                <a:lnTo>
                  <a:pt x="53875" y="10774"/>
                </a:lnTo>
                <a:lnTo>
                  <a:pt x="43288" y="33175"/>
                </a:lnTo>
                <a:lnTo>
                  <a:pt x="31809" y="55693"/>
                </a:lnTo>
                <a:lnTo>
                  <a:pt x="19555" y="77975"/>
                </a:lnTo>
                <a:lnTo>
                  <a:pt x="6644" y="99668"/>
                </a:lnTo>
                <a:lnTo>
                  <a:pt x="8081" y="100925"/>
                </a:lnTo>
                <a:lnTo>
                  <a:pt x="20113" y="99668"/>
                </a:lnTo>
                <a:lnTo>
                  <a:pt x="31290" y="75200"/>
                </a:lnTo>
                <a:lnTo>
                  <a:pt x="53575" y="25725"/>
                </a:lnTo>
                <a:lnTo>
                  <a:pt x="60342" y="10774"/>
                </a:lnTo>
                <a:close/>
              </a:path>
              <a:path w="64769" h="100964">
                <a:moveTo>
                  <a:pt x="63393" y="0"/>
                </a:moveTo>
                <a:lnTo>
                  <a:pt x="2693" y="0"/>
                </a:lnTo>
                <a:lnTo>
                  <a:pt x="1257" y="6644"/>
                </a:lnTo>
                <a:lnTo>
                  <a:pt x="1257" y="13468"/>
                </a:lnTo>
                <a:lnTo>
                  <a:pt x="0" y="22807"/>
                </a:lnTo>
                <a:lnTo>
                  <a:pt x="3950" y="22807"/>
                </a:lnTo>
                <a:lnTo>
                  <a:pt x="8081" y="12032"/>
                </a:lnTo>
                <a:lnTo>
                  <a:pt x="8081" y="10774"/>
                </a:lnTo>
                <a:lnTo>
                  <a:pt x="60342" y="10774"/>
                </a:lnTo>
                <a:lnTo>
                  <a:pt x="64651" y="1257"/>
                </a:lnTo>
                <a:lnTo>
                  <a:pt x="63393" y="0"/>
                </a:lnTo>
                <a:close/>
              </a:path>
            </a:pathLst>
          </a:custGeom>
          <a:solidFill>
            <a:srgbClr val="000000"/>
          </a:solidFill>
        </p:spPr>
        <p:txBody>
          <a:bodyPr wrap="square" lIns="0" tIns="0" rIns="0" bIns="0" rtlCol="0"/>
          <a:lstStyle/>
          <a:p>
            <a:endParaRPr/>
          </a:p>
        </p:txBody>
      </p:sp>
      <p:sp>
        <p:nvSpPr>
          <p:cNvPr id="273" name="object 273"/>
          <p:cNvSpPr/>
          <p:nvPr/>
        </p:nvSpPr>
        <p:spPr>
          <a:xfrm>
            <a:off x="2763738" y="4197508"/>
            <a:ext cx="60960" cy="104139"/>
          </a:xfrm>
          <a:custGeom>
            <a:avLst/>
            <a:gdLst/>
            <a:ahLst/>
            <a:cxnLst/>
            <a:rect l="l" t="t" r="r" b="b"/>
            <a:pathLst>
              <a:path w="60960" h="104139">
                <a:moveTo>
                  <a:pt x="5387" y="86199"/>
                </a:moveTo>
                <a:lnTo>
                  <a:pt x="4130" y="86199"/>
                </a:lnTo>
                <a:lnTo>
                  <a:pt x="2693" y="87456"/>
                </a:lnTo>
                <a:lnTo>
                  <a:pt x="1436" y="88893"/>
                </a:lnTo>
                <a:lnTo>
                  <a:pt x="153" y="90016"/>
                </a:lnTo>
                <a:lnTo>
                  <a:pt x="0" y="96974"/>
                </a:lnTo>
                <a:lnTo>
                  <a:pt x="2693" y="98231"/>
                </a:lnTo>
                <a:lnTo>
                  <a:pt x="4130" y="100925"/>
                </a:lnTo>
                <a:lnTo>
                  <a:pt x="10775" y="103619"/>
                </a:lnTo>
                <a:lnTo>
                  <a:pt x="18856" y="103619"/>
                </a:lnTo>
                <a:lnTo>
                  <a:pt x="29940" y="101514"/>
                </a:lnTo>
                <a:lnTo>
                  <a:pt x="42413" y="95538"/>
                </a:lnTo>
                <a:lnTo>
                  <a:pt x="17599" y="95538"/>
                </a:lnTo>
                <a:lnTo>
                  <a:pt x="10775" y="91587"/>
                </a:lnTo>
                <a:lnTo>
                  <a:pt x="6824" y="87456"/>
                </a:lnTo>
                <a:lnTo>
                  <a:pt x="5387" y="86199"/>
                </a:lnTo>
                <a:close/>
              </a:path>
              <a:path w="60960" h="104139">
                <a:moveTo>
                  <a:pt x="54075" y="49744"/>
                </a:moveTo>
                <a:lnTo>
                  <a:pt x="25680" y="49744"/>
                </a:lnTo>
                <a:lnTo>
                  <a:pt x="32987" y="51040"/>
                </a:lnTo>
                <a:lnTo>
                  <a:pt x="39957" y="54997"/>
                </a:lnTo>
                <a:lnTo>
                  <a:pt x="45177" y="61714"/>
                </a:lnTo>
                <a:lnTo>
                  <a:pt x="47231" y="71294"/>
                </a:lnTo>
                <a:lnTo>
                  <a:pt x="45575" y="82507"/>
                </a:lnTo>
                <a:lnTo>
                  <a:pt x="41125" y="90016"/>
                </a:lnTo>
                <a:lnTo>
                  <a:pt x="34654" y="94224"/>
                </a:lnTo>
                <a:lnTo>
                  <a:pt x="26937" y="95538"/>
                </a:lnTo>
                <a:lnTo>
                  <a:pt x="42413" y="95538"/>
                </a:lnTo>
                <a:lnTo>
                  <a:pt x="43819" y="94864"/>
                </a:lnTo>
                <a:lnTo>
                  <a:pt x="55677" y="83163"/>
                </a:lnTo>
                <a:lnTo>
                  <a:pt x="60700" y="65906"/>
                </a:lnTo>
                <a:lnTo>
                  <a:pt x="59204" y="57421"/>
                </a:lnTo>
                <a:lnTo>
                  <a:pt x="54796" y="50283"/>
                </a:lnTo>
                <a:lnTo>
                  <a:pt x="54075" y="49744"/>
                </a:lnTo>
                <a:close/>
              </a:path>
              <a:path w="60960" h="104139">
                <a:moveTo>
                  <a:pt x="49676" y="9338"/>
                </a:moveTo>
                <a:lnTo>
                  <a:pt x="33762" y="9338"/>
                </a:lnTo>
                <a:lnTo>
                  <a:pt x="40406" y="14725"/>
                </a:lnTo>
                <a:lnTo>
                  <a:pt x="40406" y="24243"/>
                </a:lnTo>
                <a:lnTo>
                  <a:pt x="38493" y="32327"/>
                </a:lnTo>
                <a:lnTo>
                  <a:pt x="33178" y="38677"/>
                </a:lnTo>
                <a:lnTo>
                  <a:pt x="25102" y="43512"/>
                </a:lnTo>
                <a:lnTo>
                  <a:pt x="14905" y="47050"/>
                </a:lnTo>
                <a:lnTo>
                  <a:pt x="16162" y="51181"/>
                </a:lnTo>
                <a:lnTo>
                  <a:pt x="18856" y="51181"/>
                </a:lnTo>
                <a:lnTo>
                  <a:pt x="22987" y="49744"/>
                </a:lnTo>
                <a:lnTo>
                  <a:pt x="54075" y="49744"/>
                </a:lnTo>
                <a:lnTo>
                  <a:pt x="47593" y="44895"/>
                </a:lnTo>
                <a:lnTo>
                  <a:pt x="37713" y="41663"/>
                </a:lnTo>
                <a:lnTo>
                  <a:pt x="37713" y="40406"/>
                </a:lnTo>
                <a:lnTo>
                  <a:pt x="43100" y="37712"/>
                </a:lnTo>
                <a:lnTo>
                  <a:pt x="47231" y="35018"/>
                </a:lnTo>
                <a:lnTo>
                  <a:pt x="48488" y="32324"/>
                </a:lnTo>
                <a:lnTo>
                  <a:pt x="52618" y="29631"/>
                </a:lnTo>
                <a:lnTo>
                  <a:pt x="53875" y="25500"/>
                </a:lnTo>
                <a:lnTo>
                  <a:pt x="53875" y="21549"/>
                </a:lnTo>
                <a:lnTo>
                  <a:pt x="52206" y="13030"/>
                </a:lnTo>
                <a:lnTo>
                  <a:pt x="49676" y="9338"/>
                </a:lnTo>
                <a:close/>
              </a:path>
              <a:path w="60960" h="104139">
                <a:moveTo>
                  <a:pt x="31068" y="0"/>
                </a:moveTo>
                <a:lnTo>
                  <a:pt x="21550" y="0"/>
                </a:lnTo>
                <a:lnTo>
                  <a:pt x="14905" y="3950"/>
                </a:lnTo>
                <a:lnTo>
                  <a:pt x="9518" y="9338"/>
                </a:lnTo>
                <a:lnTo>
                  <a:pt x="2693" y="18856"/>
                </a:lnTo>
                <a:lnTo>
                  <a:pt x="6824" y="22807"/>
                </a:lnTo>
                <a:lnTo>
                  <a:pt x="9518" y="16162"/>
                </a:lnTo>
                <a:lnTo>
                  <a:pt x="16162" y="9338"/>
                </a:lnTo>
                <a:lnTo>
                  <a:pt x="49676" y="9338"/>
                </a:lnTo>
                <a:lnTo>
                  <a:pt x="47523" y="6195"/>
                </a:lnTo>
                <a:lnTo>
                  <a:pt x="40314" y="1649"/>
                </a:lnTo>
                <a:lnTo>
                  <a:pt x="31068" y="0"/>
                </a:lnTo>
                <a:close/>
              </a:path>
            </a:pathLst>
          </a:custGeom>
          <a:solidFill>
            <a:srgbClr val="000000"/>
          </a:solidFill>
        </p:spPr>
        <p:txBody>
          <a:bodyPr wrap="square" lIns="0" tIns="0" rIns="0" bIns="0" rtlCol="0"/>
          <a:lstStyle/>
          <a:p>
            <a:endParaRPr/>
          </a:p>
        </p:txBody>
      </p:sp>
      <p:sp>
        <p:nvSpPr>
          <p:cNvPr id="274" name="object 274"/>
          <p:cNvSpPr/>
          <p:nvPr/>
        </p:nvSpPr>
        <p:spPr>
          <a:xfrm>
            <a:off x="2837907" y="4185298"/>
            <a:ext cx="38100" cy="141605"/>
          </a:xfrm>
          <a:custGeom>
            <a:avLst/>
            <a:gdLst/>
            <a:ahLst/>
            <a:cxnLst/>
            <a:rect l="l" t="t" r="r" b="b"/>
            <a:pathLst>
              <a:path w="38100" h="141604">
                <a:moveTo>
                  <a:pt x="3950" y="0"/>
                </a:moveTo>
                <a:lnTo>
                  <a:pt x="0" y="4130"/>
                </a:lnTo>
                <a:lnTo>
                  <a:pt x="10803" y="16344"/>
                </a:lnTo>
                <a:lnTo>
                  <a:pt x="18811" y="32212"/>
                </a:lnTo>
                <a:lnTo>
                  <a:pt x="23789" y="50875"/>
                </a:lnTo>
                <a:lnTo>
                  <a:pt x="25501" y="71474"/>
                </a:lnTo>
                <a:lnTo>
                  <a:pt x="23966" y="91242"/>
                </a:lnTo>
                <a:lnTo>
                  <a:pt x="19283" y="109478"/>
                </a:lnTo>
                <a:lnTo>
                  <a:pt x="11333" y="125189"/>
                </a:lnTo>
                <a:lnTo>
                  <a:pt x="0" y="137381"/>
                </a:lnTo>
                <a:lnTo>
                  <a:pt x="3950" y="141511"/>
                </a:lnTo>
                <a:lnTo>
                  <a:pt x="18923" y="127714"/>
                </a:lnTo>
                <a:lnTo>
                  <a:pt x="29452" y="111004"/>
                </a:lnTo>
                <a:lnTo>
                  <a:pt x="35670" y="92039"/>
                </a:lnTo>
                <a:lnTo>
                  <a:pt x="37713" y="71474"/>
                </a:lnTo>
                <a:lnTo>
                  <a:pt x="37713" y="70037"/>
                </a:lnTo>
                <a:lnTo>
                  <a:pt x="35670" y="49472"/>
                </a:lnTo>
                <a:lnTo>
                  <a:pt x="29452" y="30506"/>
                </a:lnTo>
                <a:lnTo>
                  <a:pt x="18923" y="13797"/>
                </a:lnTo>
                <a:lnTo>
                  <a:pt x="3950" y="0"/>
                </a:lnTo>
                <a:close/>
              </a:path>
            </a:pathLst>
          </a:custGeom>
          <a:solidFill>
            <a:srgbClr val="000000"/>
          </a:solidFill>
        </p:spPr>
        <p:txBody>
          <a:bodyPr wrap="square" lIns="0" tIns="0" rIns="0" bIns="0" rtlCol="0"/>
          <a:lstStyle/>
          <a:p>
            <a:endParaRPr/>
          </a:p>
        </p:txBody>
      </p:sp>
      <p:sp>
        <p:nvSpPr>
          <p:cNvPr id="275" name="object 275"/>
          <p:cNvSpPr/>
          <p:nvPr/>
        </p:nvSpPr>
        <p:spPr>
          <a:xfrm>
            <a:off x="3514229" y="4197508"/>
            <a:ext cx="64769" cy="102870"/>
          </a:xfrm>
          <a:custGeom>
            <a:avLst/>
            <a:gdLst/>
            <a:ahLst/>
            <a:cxnLst/>
            <a:rect l="l" t="t" r="r" b="b"/>
            <a:pathLst>
              <a:path w="64770" h="102870">
                <a:moveTo>
                  <a:pt x="54006" y="10774"/>
                </a:moveTo>
                <a:lnTo>
                  <a:pt x="26937" y="10774"/>
                </a:lnTo>
                <a:lnTo>
                  <a:pt x="34960" y="12248"/>
                </a:lnTo>
                <a:lnTo>
                  <a:pt x="40878" y="16499"/>
                </a:lnTo>
                <a:lnTo>
                  <a:pt x="44540" y="23275"/>
                </a:lnTo>
                <a:lnTo>
                  <a:pt x="45794" y="32324"/>
                </a:lnTo>
                <a:lnTo>
                  <a:pt x="43962" y="42404"/>
                </a:lnTo>
                <a:lnTo>
                  <a:pt x="19243" y="78382"/>
                </a:lnTo>
                <a:lnTo>
                  <a:pt x="0" y="98231"/>
                </a:lnTo>
                <a:lnTo>
                  <a:pt x="0" y="102362"/>
                </a:lnTo>
                <a:lnTo>
                  <a:pt x="59263" y="102362"/>
                </a:lnTo>
                <a:lnTo>
                  <a:pt x="61957" y="94281"/>
                </a:lnTo>
                <a:lnTo>
                  <a:pt x="62718" y="90150"/>
                </a:lnTo>
                <a:lnTo>
                  <a:pt x="16162" y="90150"/>
                </a:lnTo>
                <a:lnTo>
                  <a:pt x="46762" y="55676"/>
                </a:lnTo>
                <a:lnTo>
                  <a:pt x="53539" y="46422"/>
                </a:lnTo>
                <a:lnTo>
                  <a:pt x="57790" y="37168"/>
                </a:lnTo>
                <a:lnTo>
                  <a:pt x="59263" y="26937"/>
                </a:lnTo>
                <a:lnTo>
                  <a:pt x="57125" y="15303"/>
                </a:lnTo>
                <a:lnTo>
                  <a:pt x="54006" y="10774"/>
                </a:lnTo>
                <a:close/>
              </a:path>
              <a:path w="64770" h="102870">
                <a:moveTo>
                  <a:pt x="60520" y="79375"/>
                </a:moveTo>
                <a:lnTo>
                  <a:pt x="56569" y="90150"/>
                </a:lnTo>
                <a:lnTo>
                  <a:pt x="62718" y="90150"/>
                </a:lnTo>
                <a:lnTo>
                  <a:pt x="63214" y="87456"/>
                </a:lnTo>
                <a:lnTo>
                  <a:pt x="64651" y="80812"/>
                </a:lnTo>
                <a:lnTo>
                  <a:pt x="60520" y="79375"/>
                </a:lnTo>
                <a:close/>
              </a:path>
              <a:path w="64770" h="102870">
                <a:moveTo>
                  <a:pt x="32325" y="0"/>
                </a:moveTo>
                <a:lnTo>
                  <a:pt x="22807" y="0"/>
                </a:lnTo>
                <a:lnTo>
                  <a:pt x="14726" y="3950"/>
                </a:lnTo>
                <a:lnTo>
                  <a:pt x="10775" y="9338"/>
                </a:lnTo>
                <a:lnTo>
                  <a:pt x="1257" y="22807"/>
                </a:lnTo>
                <a:lnTo>
                  <a:pt x="5387" y="25500"/>
                </a:lnTo>
                <a:lnTo>
                  <a:pt x="8906" y="20396"/>
                </a:lnTo>
                <a:lnTo>
                  <a:pt x="13603" y="15646"/>
                </a:lnTo>
                <a:lnTo>
                  <a:pt x="19580" y="12141"/>
                </a:lnTo>
                <a:lnTo>
                  <a:pt x="26937" y="10774"/>
                </a:lnTo>
                <a:lnTo>
                  <a:pt x="54006" y="10774"/>
                </a:lnTo>
                <a:lnTo>
                  <a:pt x="51316" y="6869"/>
                </a:lnTo>
                <a:lnTo>
                  <a:pt x="42747" y="1734"/>
                </a:lnTo>
                <a:lnTo>
                  <a:pt x="32325" y="0"/>
                </a:lnTo>
                <a:close/>
              </a:path>
            </a:pathLst>
          </a:custGeom>
          <a:solidFill>
            <a:srgbClr val="000000"/>
          </a:solidFill>
        </p:spPr>
        <p:txBody>
          <a:bodyPr wrap="square" lIns="0" tIns="0" rIns="0" bIns="0" rtlCol="0"/>
          <a:lstStyle/>
          <a:p>
            <a:endParaRPr/>
          </a:p>
        </p:txBody>
      </p:sp>
      <p:sp>
        <p:nvSpPr>
          <p:cNvPr id="276" name="object 276"/>
          <p:cNvSpPr/>
          <p:nvPr/>
        </p:nvSpPr>
        <p:spPr>
          <a:xfrm>
            <a:off x="3589655" y="4197508"/>
            <a:ext cx="66040" cy="102870"/>
          </a:xfrm>
          <a:custGeom>
            <a:avLst/>
            <a:gdLst/>
            <a:ahLst/>
            <a:cxnLst/>
            <a:rect l="l" t="t" r="r" b="b"/>
            <a:pathLst>
              <a:path w="66039" h="102870">
                <a:moveTo>
                  <a:pt x="54006" y="10774"/>
                </a:moveTo>
                <a:lnTo>
                  <a:pt x="26937" y="10774"/>
                </a:lnTo>
                <a:lnTo>
                  <a:pt x="34960" y="12248"/>
                </a:lnTo>
                <a:lnTo>
                  <a:pt x="40878" y="16499"/>
                </a:lnTo>
                <a:lnTo>
                  <a:pt x="44540" y="23275"/>
                </a:lnTo>
                <a:lnTo>
                  <a:pt x="45794" y="32324"/>
                </a:lnTo>
                <a:lnTo>
                  <a:pt x="43962" y="42404"/>
                </a:lnTo>
                <a:lnTo>
                  <a:pt x="19420" y="78382"/>
                </a:lnTo>
                <a:lnTo>
                  <a:pt x="0" y="98231"/>
                </a:lnTo>
                <a:lnTo>
                  <a:pt x="0" y="102362"/>
                </a:lnTo>
                <a:lnTo>
                  <a:pt x="59263" y="102362"/>
                </a:lnTo>
                <a:lnTo>
                  <a:pt x="61957" y="94281"/>
                </a:lnTo>
                <a:lnTo>
                  <a:pt x="62718" y="90150"/>
                </a:lnTo>
                <a:lnTo>
                  <a:pt x="16162" y="90150"/>
                </a:lnTo>
                <a:lnTo>
                  <a:pt x="46762" y="55676"/>
                </a:lnTo>
                <a:lnTo>
                  <a:pt x="53539" y="46422"/>
                </a:lnTo>
                <a:lnTo>
                  <a:pt x="57790" y="37168"/>
                </a:lnTo>
                <a:lnTo>
                  <a:pt x="59263" y="26937"/>
                </a:lnTo>
                <a:lnTo>
                  <a:pt x="57125" y="15303"/>
                </a:lnTo>
                <a:lnTo>
                  <a:pt x="54006" y="10774"/>
                </a:lnTo>
                <a:close/>
              </a:path>
              <a:path w="66039" h="102870">
                <a:moveTo>
                  <a:pt x="60520" y="79375"/>
                </a:moveTo>
                <a:lnTo>
                  <a:pt x="56569" y="90150"/>
                </a:lnTo>
                <a:lnTo>
                  <a:pt x="62718" y="90150"/>
                </a:lnTo>
                <a:lnTo>
                  <a:pt x="63214" y="87456"/>
                </a:lnTo>
                <a:lnTo>
                  <a:pt x="65908" y="80812"/>
                </a:lnTo>
                <a:lnTo>
                  <a:pt x="60520" y="79375"/>
                </a:lnTo>
                <a:close/>
              </a:path>
              <a:path w="66039" h="102870">
                <a:moveTo>
                  <a:pt x="32325" y="0"/>
                </a:moveTo>
                <a:lnTo>
                  <a:pt x="22807" y="0"/>
                </a:lnTo>
                <a:lnTo>
                  <a:pt x="16162" y="3950"/>
                </a:lnTo>
                <a:lnTo>
                  <a:pt x="10775" y="9338"/>
                </a:lnTo>
                <a:lnTo>
                  <a:pt x="1257" y="22807"/>
                </a:lnTo>
                <a:lnTo>
                  <a:pt x="5387" y="25500"/>
                </a:lnTo>
                <a:lnTo>
                  <a:pt x="8906" y="20396"/>
                </a:lnTo>
                <a:lnTo>
                  <a:pt x="13603" y="15646"/>
                </a:lnTo>
                <a:lnTo>
                  <a:pt x="19580" y="12141"/>
                </a:lnTo>
                <a:lnTo>
                  <a:pt x="26937" y="10774"/>
                </a:lnTo>
                <a:lnTo>
                  <a:pt x="54006" y="10774"/>
                </a:lnTo>
                <a:lnTo>
                  <a:pt x="51316" y="6869"/>
                </a:lnTo>
                <a:lnTo>
                  <a:pt x="42747" y="1734"/>
                </a:lnTo>
                <a:lnTo>
                  <a:pt x="32325" y="0"/>
                </a:lnTo>
                <a:close/>
              </a:path>
            </a:pathLst>
          </a:custGeom>
          <a:solidFill>
            <a:srgbClr val="000000"/>
          </a:solidFill>
        </p:spPr>
        <p:txBody>
          <a:bodyPr wrap="square" lIns="0" tIns="0" rIns="0" bIns="0" rtlCol="0"/>
          <a:lstStyle/>
          <a:p>
            <a:endParaRPr/>
          </a:p>
        </p:txBody>
      </p:sp>
      <p:sp>
        <p:nvSpPr>
          <p:cNvPr id="277" name="object 277"/>
          <p:cNvSpPr/>
          <p:nvPr/>
        </p:nvSpPr>
        <p:spPr>
          <a:xfrm>
            <a:off x="6056454" y="4182602"/>
            <a:ext cx="64769" cy="104139"/>
          </a:xfrm>
          <a:custGeom>
            <a:avLst/>
            <a:gdLst/>
            <a:ahLst/>
            <a:cxnLst/>
            <a:rect l="l" t="t" r="r" b="b"/>
            <a:pathLst>
              <a:path w="64770" h="104139">
                <a:moveTo>
                  <a:pt x="32325" y="0"/>
                </a:moveTo>
                <a:lnTo>
                  <a:pt x="17046" y="4989"/>
                </a:lnTo>
                <a:lnTo>
                  <a:pt x="7071" y="17688"/>
                </a:lnTo>
                <a:lnTo>
                  <a:pt x="1641" y="34698"/>
                </a:lnTo>
                <a:lnTo>
                  <a:pt x="0" y="52617"/>
                </a:lnTo>
                <a:lnTo>
                  <a:pt x="1641" y="71373"/>
                </a:lnTo>
                <a:lnTo>
                  <a:pt x="7071" y="87771"/>
                </a:lnTo>
                <a:lnTo>
                  <a:pt x="17046" y="99388"/>
                </a:lnTo>
                <a:lnTo>
                  <a:pt x="32325" y="103799"/>
                </a:lnTo>
                <a:lnTo>
                  <a:pt x="45500" y="99668"/>
                </a:lnTo>
                <a:lnTo>
                  <a:pt x="32325" y="99668"/>
                </a:lnTo>
                <a:lnTo>
                  <a:pt x="23696" y="95524"/>
                </a:lnTo>
                <a:lnTo>
                  <a:pt x="17846" y="84695"/>
                </a:lnTo>
                <a:lnTo>
                  <a:pt x="14521" y="69591"/>
                </a:lnTo>
                <a:lnTo>
                  <a:pt x="13468" y="52617"/>
                </a:lnTo>
                <a:lnTo>
                  <a:pt x="14319" y="35540"/>
                </a:lnTo>
                <a:lnTo>
                  <a:pt x="17307" y="20382"/>
                </a:lnTo>
                <a:lnTo>
                  <a:pt x="23090" y="9534"/>
                </a:lnTo>
                <a:lnTo>
                  <a:pt x="32325" y="5387"/>
                </a:lnTo>
                <a:lnTo>
                  <a:pt x="48066" y="5387"/>
                </a:lnTo>
                <a:lnTo>
                  <a:pt x="47604" y="4812"/>
                </a:lnTo>
                <a:lnTo>
                  <a:pt x="32325" y="0"/>
                </a:lnTo>
                <a:close/>
              </a:path>
              <a:path w="64770" h="104139">
                <a:moveTo>
                  <a:pt x="48066" y="5387"/>
                </a:moveTo>
                <a:lnTo>
                  <a:pt x="32325" y="5387"/>
                </a:lnTo>
                <a:lnTo>
                  <a:pt x="41560" y="9534"/>
                </a:lnTo>
                <a:lnTo>
                  <a:pt x="47343" y="20382"/>
                </a:lnTo>
                <a:lnTo>
                  <a:pt x="50331" y="35540"/>
                </a:lnTo>
                <a:lnTo>
                  <a:pt x="51182" y="52617"/>
                </a:lnTo>
                <a:lnTo>
                  <a:pt x="50331" y="69591"/>
                </a:lnTo>
                <a:lnTo>
                  <a:pt x="47343" y="84695"/>
                </a:lnTo>
                <a:lnTo>
                  <a:pt x="41560" y="95524"/>
                </a:lnTo>
                <a:lnTo>
                  <a:pt x="32325" y="99668"/>
                </a:lnTo>
                <a:lnTo>
                  <a:pt x="45500" y="99668"/>
                </a:lnTo>
                <a:lnTo>
                  <a:pt x="47604" y="99009"/>
                </a:lnTo>
                <a:lnTo>
                  <a:pt x="57579" y="86761"/>
                </a:lnTo>
                <a:lnTo>
                  <a:pt x="63009" y="70236"/>
                </a:lnTo>
                <a:lnTo>
                  <a:pt x="64651" y="52617"/>
                </a:lnTo>
                <a:lnTo>
                  <a:pt x="63009" y="34168"/>
                </a:lnTo>
                <a:lnTo>
                  <a:pt x="57579" y="17217"/>
                </a:lnTo>
                <a:lnTo>
                  <a:pt x="48066" y="5387"/>
                </a:lnTo>
                <a:close/>
              </a:path>
            </a:pathLst>
          </a:custGeom>
          <a:solidFill>
            <a:srgbClr val="000000"/>
          </a:solidFill>
        </p:spPr>
        <p:txBody>
          <a:bodyPr wrap="square" lIns="0" tIns="0" rIns="0" bIns="0" rtlCol="0"/>
          <a:lstStyle/>
          <a:p>
            <a:endParaRPr/>
          </a:p>
        </p:txBody>
      </p:sp>
      <p:sp>
        <p:nvSpPr>
          <p:cNvPr id="278" name="object 278"/>
          <p:cNvSpPr/>
          <p:nvPr/>
        </p:nvSpPr>
        <p:spPr>
          <a:xfrm>
            <a:off x="6136008" y="4179911"/>
            <a:ext cx="106680" cy="110489"/>
          </a:xfrm>
          <a:custGeom>
            <a:avLst/>
            <a:gdLst/>
            <a:ahLst/>
            <a:cxnLst/>
            <a:rect l="l" t="t" r="r" b="b"/>
            <a:pathLst>
              <a:path w="106679" h="110489">
                <a:moveTo>
                  <a:pt x="82070" y="0"/>
                </a:moveTo>
                <a:lnTo>
                  <a:pt x="18856" y="106492"/>
                </a:lnTo>
                <a:lnTo>
                  <a:pt x="22807" y="110443"/>
                </a:lnTo>
                <a:lnTo>
                  <a:pt x="87458" y="4130"/>
                </a:lnTo>
                <a:lnTo>
                  <a:pt x="82070" y="0"/>
                </a:lnTo>
                <a:close/>
              </a:path>
              <a:path w="106679" h="110489">
                <a:moveTo>
                  <a:pt x="83507" y="48487"/>
                </a:moveTo>
                <a:lnTo>
                  <a:pt x="73097" y="51223"/>
                </a:lnTo>
                <a:lnTo>
                  <a:pt x="65953" y="58252"/>
                </a:lnTo>
                <a:lnTo>
                  <a:pt x="61839" y="67806"/>
                </a:lnTo>
                <a:lnTo>
                  <a:pt x="60520" y="78118"/>
                </a:lnTo>
                <a:lnTo>
                  <a:pt x="61839" y="87703"/>
                </a:lnTo>
                <a:lnTo>
                  <a:pt x="65953" y="96885"/>
                </a:lnTo>
                <a:lnTo>
                  <a:pt x="73097" y="103776"/>
                </a:lnTo>
                <a:lnTo>
                  <a:pt x="83507" y="106492"/>
                </a:lnTo>
                <a:lnTo>
                  <a:pt x="93889" y="103776"/>
                </a:lnTo>
                <a:lnTo>
                  <a:pt x="95343" y="102362"/>
                </a:lnTo>
                <a:lnTo>
                  <a:pt x="83507" y="102362"/>
                </a:lnTo>
                <a:lnTo>
                  <a:pt x="77584" y="99710"/>
                </a:lnTo>
                <a:lnTo>
                  <a:pt x="73832" y="93270"/>
                </a:lnTo>
                <a:lnTo>
                  <a:pt x="71865" y="85315"/>
                </a:lnTo>
                <a:lnTo>
                  <a:pt x="71295" y="78118"/>
                </a:lnTo>
                <a:lnTo>
                  <a:pt x="71865" y="70921"/>
                </a:lnTo>
                <a:lnTo>
                  <a:pt x="73832" y="62966"/>
                </a:lnTo>
                <a:lnTo>
                  <a:pt x="77584" y="56526"/>
                </a:lnTo>
                <a:lnTo>
                  <a:pt x="83507" y="53874"/>
                </a:lnTo>
                <a:lnTo>
                  <a:pt x="96561" y="53874"/>
                </a:lnTo>
                <a:lnTo>
                  <a:pt x="93889" y="51223"/>
                </a:lnTo>
                <a:lnTo>
                  <a:pt x="83507" y="48487"/>
                </a:lnTo>
                <a:close/>
              </a:path>
              <a:path w="106679" h="110489">
                <a:moveTo>
                  <a:pt x="96561" y="53874"/>
                </a:moveTo>
                <a:lnTo>
                  <a:pt x="83507" y="53874"/>
                </a:lnTo>
                <a:lnTo>
                  <a:pt x="89130" y="56526"/>
                </a:lnTo>
                <a:lnTo>
                  <a:pt x="92397" y="62966"/>
                </a:lnTo>
                <a:lnTo>
                  <a:pt x="93912" y="70921"/>
                </a:lnTo>
                <a:lnTo>
                  <a:pt x="94282" y="78118"/>
                </a:lnTo>
                <a:lnTo>
                  <a:pt x="93912" y="85315"/>
                </a:lnTo>
                <a:lnTo>
                  <a:pt x="92397" y="93270"/>
                </a:lnTo>
                <a:lnTo>
                  <a:pt x="89130" y="99710"/>
                </a:lnTo>
                <a:lnTo>
                  <a:pt x="83507" y="102362"/>
                </a:lnTo>
                <a:lnTo>
                  <a:pt x="95343" y="102362"/>
                </a:lnTo>
                <a:lnTo>
                  <a:pt x="100972" y="96885"/>
                </a:lnTo>
                <a:lnTo>
                  <a:pt x="105024" y="87703"/>
                </a:lnTo>
                <a:lnTo>
                  <a:pt x="106315" y="78118"/>
                </a:lnTo>
                <a:lnTo>
                  <a:pt x="105024" y="67806"/>
                </a:lnTo>
                <a:lnTo>
                  <a:pt x="100972" y="58252"/>
                </a:lnTo>
                <a:lnTo>
                  <a:pt x="96561" y="53874"/>
                </a:lnTo>
                <a:close/>
              </a:path>
              <a:path w="106679" h="110489">
                <a:moveTo>
                  <a:pt x="24244" y="2693"/>
                </a:moveTo>
                <a:lnTo>
                  <a:pt x="13637" y="5631"/>
                </a:lnTo>
                <a:lnTo>
                  <a:pt x="6061" y="12997"/>
                </a:lnTo>
                <a:lnTo>
                  <a:pt x="1515" y="22619"/>
                </a:lnTo>
                <a:lnTo>
                  <a:pt x="0" y="32324"/>
                </a:lnTo>
                <a:lnTo>
                  <a:pt x="1515" y="42636"/>
                </a:lnTo>
                <a:lnTo>
                  <a:pt x="6061" y="52191"/>
                </a:lnTo>
                <a:lnTo>
                  <a:pt x="13637" y="59220"/>
                </a:lnTo>
                <a:lnTo>
                  <a:pt x="24244" y="61956"/>
                </a:lnTo>
                <a:lnTo>
                  <a:pt x="34626" y="59220"/>
                </a:lnTo>
                <a:lnTo>
                  <a:pt x="37298" y="56568"/>
                </a:lnTo>
                <a:lnTo>
                  <a:pt x="24244" y="56568"/>
                </a:lnTo>
                <a:lnTo>
                  <a:pt x="17790" y="53917"/>
                </a:lnTo>
                <a:lnTo>
                  <a:pt x="14097" y="47477"/>
                </a:lnTo>
                <a:lnTo>
                  <a:pt x="12425" y="39522"/>
                </a:lnTo>
                <a:lnTo>
                  <a:pt x="12032" y="32324"/>
                </a:lnTo>
                <a:lnTo>
                  <a:pt x="12425" y="25127"/>
                </a:lnTo>
                <a:lnTo>
                  <a:pt x="14097" y="17172"/>
                </a:lnTo>
                <a:lnTo>
                  <a:pt x="17790" y="10732"/>
                </a:lnTo>
                <a:lnTo>
                  <a:pt x="24244" y="8081"/>
                </a:lnTo>
                <a:lnTo>
                  <a:pt x="36981" y="8081"/>
                </a:lnTo>
                <a:lnTo>
                  <a:pt x="34626" y="5631"/>
                </a:lnTo>
                <a:lnTo>
                  <a:pt x="24244" y="2693"/>
                </a:lnTo>
                <a:close/>
              </a:path>
              <a:path w="106679" h="110489">
                <a:moveTo>
                  <a:pt x="36981" y="8081"/>
                </a:moveTo>
                <a:lnTo>
                  <a:pt x="24244" y="8081"/>
                </a:lnTo>
                <a:lnTo>
                  <a:pt x="29867" y="10732"/>
                </a:lnTo>
                <a:lnTo>
                  <a:pt x="33133" y="17172"/>
                </a:lnTo>
                <a:lnTo>
                  <a:pt x="34648" y="25127"/>
                </a:lnTo>
                <a:lnTo>
                  <a:pt x="35019" y="32324"/>
                </a:lnTo>
                <a:lnTo>
                  <a:pt x="34648" y="39522"/>
                </a:lnTo>
                <a:lnTo>
                  <a:pt x="33133" y="47477"/>
                </a:lnTo>
                <a:lnTo>
                  <a:pt x="29867" y="53917"/>
                </a:lnTo>
                <a:lnTo>
                  <a:pt x="24244" y="56568"/>
                </a:lnTo>
                <a:lnTo>
                  <a:pt x="37298" y="56568"/>
                </a:lnTo>
                <a:lnTo>
                  <a:pt x="41708" y="52191"/>
                </a:lnTo>
                <a:lnTo>
                  <a:pt x="45760" y="42636"/>
                </a:lnTo>
                <a:lnTo>
                  <a:pt x="47051" y="32324"/>
                </a:lnTo>
                <a:lnTo>
                  <a:pt x="45760" y="22619"/>
                </a:lnTo>
                <a:lnTo>
                  <a:pt x="41708" y="12997"/>
                </a:lnTo>
                <a:lnTo>
                  <a:pt x="36981" y="8081"/>
                </a:lnTo>
                <a:close/>
              </a:path>
            </a:pathLst>
          </a:custGeom>
          <a:solidFill>
            <a:srgbClr val="000000"/>
          </a:solidFill>
        </p:spPr>
        <p:txBody>
          <a:bodyPr wrap="square" lIns="0" tIns="0" rIns="0" bIns="0" rtlCol="0"/>
          <a:lstStyle/>
          <a:p>
            <a:endParaRPr/>
          </a:p>
        </p:txBody>
      </p:sp>
      <p:sp>
        <p:nvSpPr>
          <p:cNvPr id="279" name="object 279"/>
          <p:cNvSpPr/>
          <p:nvPr/>
        </p:nvSpPr>
        <p:spPr>
          <a:xfrm>
            <a:off x="6549595" y="4184040"/>
            <a:ext cx="70485" cy="100965"/>
          </a:xfrm>
          <a:custGeom>
            <a:avLst/>
            <a:gdLst/>
            <a:ahLst/>
            <a:cxnLst/>
            <a:rect l="l" t="t" r="r" b="b"/>
            <a:pathLst>
              <a:path w="70484" h="100964">
                <a:moveTo>
                  <a:pt x="55132" y="72731"/>
                </a:moveTo>
                <a:lnTo>
                  <a:pt x="41664" y="72731"/>
                </a:lnTo>
                <a:lnTo>
                  <a:pt x="41664" y="95538"/>
                </a:lnTo>
                <a:lnTo>
                  <a:pt x="28195" y="96974"/>
                </a:lnTo>
                <a:lnTo>
                  <a:pt x="28195" y="100925"/>
                </a:lnTo>
                <a:lnTo>
                  <a:pt x="68601" y="100925"/>
                </a:lnTo>
                <a:lnTo>
                  <a:pt x="68601" y="96974"/>
                </a:lnTo>
                <a:lnTo>
                  <a:pt x="56569" y="95538"/>
                </a:lnTo>
                <a:lnTo>
                  <a:pt x="55132" y="95538"/>
                </a:lnTo>
                <a:lnTo>
                  <a:pt x="55132" y="72731"/>
                </a:lnTo>
                <a:close/>
              </a:path>
              <a:path w="70484" h="100964">
                <a:moveTo>
                  <a:pt x="55132" y="0"/>
                </a:moveTo>
                <a:lnTo>
                  <a:pt x="48488" y="0"/>
                </a:lnTo>
                <a:lnTo>
                  <a:pt x="36366" y="16603"/>
                </a:lnTo>
                <a:lnTo>
                  <a:pt x="24244" y="33828"/>
                </a:lnTo>
                <a:lnTo>
                  <a:pt x="12122" y="51290"/>
                </a:lnTo>
                <a:lnTo>
                  <a:pt x="0" y="68600"/>
                </a:lnTo>
                <a:lnTo>
                  <a:pt x="0" y="72731"/>
                </a:lnTo>
                <a:lnTo>
                  <a:pt x="70038" y="72731"/>
                </a:lnTo>
                <a:lnTo>
                  <a:pt x="70038" y="64649"/>
                </a:lnTo>
                <a:lnTo>
                  <a:pt x="10775" y="64649"/>
                </a:lnTo>
                <a:lnTo>
                  <a:pt x="18632" y="51941"/>
                </a:lnTo>
                <a:lnTo>
                  <a:pt x="26219" y="40024"/>
                </a:lnTo>
                <a:lnTo>
                  <a:pt x="33807" y="28612"/>
                </a:lnTo>
                <a:lnTo>
                  <a:pt x="41664" y="17419"/>
                </a:lnTo>
                <a:lnTo>
                  <a:pt x="55132" y="17419"/>
                </a:lnTo>
                <a:lnTo>
                  <a:pt x="55132" y="0"/>
                </a:lnTo>
                <a:close/>
              </a:path>
              <a:path w="70484" h="100964">
                <a:moveTo>
                  <a:pt x="55132" y="17419"/>
                </a:moveTo>
                <a:lnTo>
                  <a:pt x="41664" y="17419"/>
                </a:lnTo>
                <a:lnTo>
                  <a:pt x="41664" y="64649"/>
                </a:lnTo>
                <a:lnTo>
                  <a:pt x="55132" y="64649"/>
                </a:lnTo>
                <a:lnTo>
                  <a:pt x="55132" y="17419"/>
                </a:lnTo>
                <a:close/>
              </a:path>
            </a:pathLst>
          </a:custGeom>
          <a:solidFill>
            <a:srgbClr val="000000"/>
          </a:solidFill>
        </p:spPr>
        <p:txBody>
          <a:bodyPr wrap="square" lIns="0" tIns="0" rIns="0" bIns="0" rtlCol="0"/>
          <a:lstStyle/>
          <a:p>
            <a:endParaRPr/>
          </a:p>
        </p:txBody>
      </p:sp>
      <p:sp>
        <p:nvSpPr>
          <p:cNvPr id="280" name="object 280"/>
          <p:cNvSpPr/>
          <p:nvPr/>
        </p:nvSpPr>
        <p:spPr>
          <a:xfrm>
            <a:off x="6633104" y="4184040"/>
            <a:ext cx="69215" cy="100965"/>
          </a:xfrm>
          <a:custGeom>
            <a:avLst/>
            <a:gdLst/>
            <a:ahLst/>
            <a:cxnLst/>
            <a:rect l="l" t="t" r="r" b="b"/>
            <a:pathLst>
              <a:path w="69215" h="100964">
                <a:moveTo>
                  <a:pt x="53875" y="72731"/>
                </a:moveTo>
                <a:lnTo>
                  <a:pt x="40406" y="72731"/>
                </a:lnTo>
                <a:lnTo>
                  <a:pt x="40406" y="95538"/>
                </a:lnTo>
                <a:lnTo>
                  <a:pt x="26937" y="96974"/>
                </a:lnTo>
                <a:lnTo>
                  <a:pt x="26937" y="100925"/>
                </a:lnTo>
                <a:lnTo>
                  <a:pt x="67344" y="100925"/>
                </a:lnTo>
                <a:lnTo>
                  <a:pt x="67344" y="96974"/>
                </a:lnTo>
                <a:lnTo>
                  <a:pt x="55132" y="95538"/>
                </a:lnTo>
                <a:lnTo>
                  <a:pt x="53875" y="95538"/>
                </a:lnTo>
                <a:lnTo>
                  <a:pt x="53875" y="72731"/>
                </a:lnTo>
                <a:close/>
              </a:path>
              <a:path w="69215" h="100964">
                <a:moveTo>
                  <a:pt x="53875" y="0"/>
                </a:moveTo>
                <a:lnTo>
                  <a:pt x="47051" y="0"/>
                </a:lnTo>
                <a:lnTo>
                  <a:pt x="34951" y="16603"/>
                </a:lnTo>
                <a:lnTo>
                  <a:pt x="22987" y="33828"/>
                </a:lnTo>
                <a:lnTo>
                  <a:pt x="11291" y="51290"/>
                </a:lnTo>
                <a:lnTo>
                  <a:pt x="0" y="68600"/>
                </a:lnTo>
                <a:lnTo>
                  <a:pt x="0" y="72731"/>
                </a:lnTo>
                <a:lnTo>
                  <a:pt x="68601" y="72731"/>
                </a:lnTo>
                <a:lnTo>
                  <a:pt x="68601" y="64649"/>
                </a:lnTo>
                <a:lnTo>
                  <a:pt x="9338" y="64649"/>
                </a:lnTo>
                <a:lnTo>
                  <a:pt x="17400" y="51941"/>
                </a:lnTo>
                <a:lnTo>
                  <a:pt x="25344" y="40024"/>
                </a:lnTo>
                <a:lnTo>
                  <a:pt x="33052" y="28612"/>
                </a:lnTo>
                <a:lnTo>
                  <a:pt x="40406" y="17419"/>
                </a:lnTo>
                <a:lnTo>
                  <a:pt x="53875" y="17419"/>
                </a:lnTo>
                <a:lnTo>
                  <a:pt x="53875" y="0"/>
                </a:lnTo>
                <a:close/>
              </a:path>
              <a:path w="69215" h="100964">
                <a:moveTo>
                  <a:pt x="53875" y="17419"/>
                </a:moveTo>
                <a:lnTo>
                  <a:pt x="40406" y="17419"/>
                </a:lnTo>
                <a:lnTo>
                  <a:pt x="40406" y="64649"/>
                </a:lnTo>
                <a:lnTo>
                  <a:pt x="53875" y="64649"/>
                </a:lnTo>
                <a:lnTo>
                  <a:pt x="53875" y="17419"/>
                </a:lnTo>
                <a:close/>
              </a:path>
            </a:pathLst>
          </a:custGeom>
          <a:solidFill>
            <a:srgbClr val="000000"/>
          </a:solidFill>
        </p:spPr>
        <p:txBody>
          <a:bodyPr wrap="square" lIns="0" tIns="0" rIns="0" bIns="0" rtlCol="0"/>
          <a:lstStyle/>
          <a:p>
            <a:endParaRPr/>
          </a:p>
        </p:txBody>
      </p:sp>
      <p:sp>
        <p:nvSpPr>
          <p:cNvPr id="281" name="object 281"/>
          <p:cNvSpPr/>
          <p:nvPr/>
        </p:nvSpPr>
        <p:spPr>
          <a:xfrm>
            <a:off x="6715173" y="4179911"/>
            <a:ext cx="106680" cy="110489"/>
          </a:xfrm>
          <a:custGeom>
            <a:avLst/>
            <a:gdLst/>
            <a:ahLst/>
            <a:cxnLst/>
            <a:rect l="l" t="t" r="r" b="b"/>
            <a:pathLst>
              <a:path w="106679" h="110489">
                <a:moveTo>
                  <a:pt x="82250" y="0"/>
                </a:moveTo>
                <a:lnTo>
                  <a:pt x="17599" y="106492"/>
                </a:lnTo>
                <a:lnTo>
                  <a:pt x="22987" y="110443"/>
                </a:lnTo>
                <a:lnTo>
                  <a:pt x="87638" y="4130"/>
                </a:lnTo>
                <a:lnTo>
                  <a:pt x="82250" y="0"/>
                </a:lnTo>
                <a:close/>
              </a:path>
              <a:path w="106679" h="110489">
                <a:moveTo>
                  <a:pt x="83687" y="48487"/>
                </a:moveTo>
                <a:lnTo>
                  <a:pt x="73276" y="51223"/>
                </a:lnTo>
                <a:lnTo>
                  <a:pt x="66132" y="58252"/>
                </a:lnTo>
                <a:lnTo>
                  <a:pt x="62018" y="67806"/>
                </a:lnTo>
                <a:lnTo>
                  <a:pt x="60700" y="78118"/>
                </a:lnTo>
                <a:lnTo>
                  <a:pt x="62018" y="87703"/>
                </a:lnTo>
                <a:lnTo>
                  <a:pt x="66132" y="96885"/>
                </a:lnTo>
                <a:lnTo>
                  <a:pt x="73276" y="103776"/>
                </a:lnTo>
                <a:lnTo>
                  <a:pt x="83687" y="106492"/>
                </a:lnTo>
                <a:lnTo>
                  <a:pt x="94069" y="103776"/>
                </a:lnTo>
                <a:lnTo>
                  <a:pt x="95522" y="102362"/>
                </a:lnTo>
                <a:lnTo>
                  <a:pt x="83687" y="102362"/>
                </a:lnTo>
                <a:lnTo>
                  <a:pt x="77763" y="99710"/>
                </a:lnTo>
                <a:lnTo>
                  <a:pt x="74011" y="93270"/>
                </a:lnTo>
                <a:lnTo>
                  <a:pt x="72044" y="85315"/>
                </a:lnTo>
                <a:lnTo>
                  <a:pt x="71475" y="78118"/>
                </a:lnTo>
                <a:lnTo>
                  <a:pt x="72044" y="70921"/>
                </a:lnTo>
                <a:lnTo>
                  <a:pt x="74011" y="62966"/>
                </a:lnTo>
                <a:lnTo>
                  <a:pt x="77763" y="56526"/>
                </a:lnTo>
                <a:lnTo>
                  <a:pt x="83687" y="53874"/>
                </a:lnTo>
                <a:lnTo>
                  <a:pt x="96741" y="53874"/>
                </a:lnTo>
                <a:lnTo>
                  <a:pt x="94069" y="51223"/>
                </a:lnTo>
                <a:lnTo>
                  <a:pt x="83687" y="48487"/>
                </a:lnTo>
                <a:close/>
              </a:path>
              <a:path w="106679" h="110489">
                <a:moveTo>
                  <a:pt x="96741" y="53874"/>
                </a:moveTo>
                <a:lnTo>
                  <a:pt x="83687" y="53874"/>
                </a:lnTo>
                <a:lnTo>
                  <a:pt x="89310" y="56526"/>
                </a:lnTo>
                <a:lnTo>
                  <a:pt x="92576" y="62966"/>
                </a:lnTo>
                <a:lnTo>
                  <a:pt x="94091" y="70921"/>
                </a:lnTo>
                <a:lnTo>
                  <a:pt x="94462" y="78118"/>
                </a:lnTo>
                <a:lnTo>
                  <a:pt x="94091" y="85315"/>
                </a:lnTo>
                <a:lnTo>
                  <a:pt x="92576" y="93270"/>
                </a:lnTo>
                <a:lnTo>
                  <a:pt x="89310" y="99710"/>
                </a:lnTo>
                <a:lnTo>
                  <a:pt x="83687" y="102362"/>
                </a:lnTo>
                <a:lnTo>
                  <a:pt x="95522" y="102362"/>
                </a:lnTo>
                <a:lnTo>
                  <a:pt x="101151" y="96885"/>
                </a:lnTo>
                <a:lnTo>
                  <a:pt x="105203" y="87703"/>
                </a:lnTo>
                <a:lnTo>
                  <a:pt x="106494" y="78118"/>
                </a:lnTo>
                <a:lnTo>
                  <a:pt x="105203" y="67806"/>
                </a:lnTo>
                <a:lnTo>
                  <a:pt x="101151" y="58252"/>
                </a:lnTo>
                <a:lnTo>
                  <a:pt x="96741" y="53874"/>
                </a:lnTo>
                <a:close/>
              </a:path>
              <a:path w="106679" h="110489">
                <a:moveTo>
                  <a:pt x="24244" y="2693"/>
                </a:moveTo>
                <a:lnTo>
                  <a:pt x="13106" y="5631"/>
                </a:lnTo>
                <a:lnTo>
                  <a:pt x="5589" y="12997"/>
                </a:lnTo>
                <a:lnTo>
                  <a:pt x="1338" y="22619"/>
                </a:lnTo>
                <a:lnTo>
                  <a:pt x="0" y="32324"/>
                </a:lnTo>
                <a:lnTo>
                  <a:pt x="1318" y="42636"/>
                </a:lnTo>
                <a:lnTo>
                  <a:pt x="5432" y="52191"/>
                </a:lnTo>
                <a:lnTo>
                  <a:pt x="12576" y="59220"/>
                </a:lnTo>
                <a:lnTo>
                  <a:pt x="22987" y="61956"/>
                </a:lnTo>
                <a:lnTo>
                  <a:pt x="34124" y="59220"/>
                </a:lnTo>
                <a:lnTo>
                  <a:pt x="36960" y="56568"/>
                </a:lnTo>
                <a:lnTo>
                  <a:pt x="24244" y="56568"/>
                </a:lnTo>
                <a:lnTo>
                  <a:pt x="17818" y="53917"/>
                </a:lnTo>
                <a:lnTo>
                  <a:pt x="14187" y="47477"/>
                </a:lnTo>
                <a:lnTo>
                  <a:pt x="12576" y="39522"/>
                </a:lnTo>
                <a:lnTo>
                  <a:pt x="12211" y="32324"/>
                </a:lnTo>
                <a:lnTo>
                  <a:pt x="12557" y="25127"/>
                </a:lnTo>
                <a:lnTo>
                  <a:pt x="14030" y="17172"/>
                </a:lnTo>
                <a:lnTo>
                  <a:pt x="17287" y="10732"/>
                </a:lnTo>
                <a:lnTo>
                  <a:pt x="22987" y="8081"/>
                </a:lnTo>
                <a:lnTo>
                  <a:pt x="37030" y="8081"/>
                </a:lnTo>
                <a:lnTo>
                  <a:pt x="34654" y="5631"/>
                </a:lnTo>
                <a:lnTo>
                  <a:pt x="24244" y="2693"/>
                </a:lnTo>
                <a:close/>
              </a:path>
              <a:path w="106679" h="110489">
                <a:moveTo>
                  <a:pt x="37030" y="8081"/>
                </a:moveTo>
                <a:lnTo>
                  <a:pt x="22987" y="8081"/>
                </a:lnTo>
                <a:lnTo>
                  <a:pt x="29412" y="10732"/>
                </a:lnTo>
                <a:lnTo>
                  <a:pt x="33043" y="17172"/>
                </a:lnTo>
                <a:lnTo>
                  <a:pt x="34654" y="25127"/>
                </a:lnTo>
                <a:lnTo>
                  <a:pt x="35019" y="32324"/>
                </a:lnTo>
                <a:lnTo>
                  <a:pt x="34674" y="39522"/>
                </a:lnTo>
                <a:lnTo>
                  <a:pt x="33201" y="47477"/>
                </a:lnTo>
                <a:lnTo>
                  <a:pt x="29943" y="53917"/>
                </a:lnTo>
                <a:lnTo>
                  <a:pt x="24244" y="56568"/>
                </a:lnTo>
                <a:lnTo>
                  <a:pt x="36960" y="56568"/>
                </a:lnTo>
                <a:lnTo>
                  <a:pt x="41641" y="52191"/>
                </a:lnTo>
                <a:lnTo>
                  <a:pt x="45892" y="42636"/>
                </a:lnTo>
                <a:lnTo>
                  <a:pt x="47231" y="32324"/>
                </a:lnTo>
                <a:lnTo>
                  <a:pt x="45912" y="22619"/>
                </a:lnTo>
                <a:lnTo>
                  <a:pt x="41798" y="12997"/>
                </a:lnTo>
                <a:lnTo>
                  <a:pt x="37030" y="8081"/>
                </a:lnTo>
                <a:close/>
              </a:path>
            </a:pathLst>
          </a:custGeom>
          <a:solidFill>
            <a:srgbClr val="000000"/>
          </a:solidFill>
        </p:spPr>
        <p:txBody>
          <a:bodyPr wrap="square" lIns="0" tIns="0" rIns="0" bIns="0" rtlCol="0"/>
          <a:lstStyle/>
          <a:p>
            <a:endParaRPr/>
          </a:p>
        </p:txBody>
      </p:sp>
      <p:sp>
        <p:nvSpPr>
          <p:cNvPr id="282" name="object 282"/>
          <p:cNvSpPr/>
          <p:nvPr/>
        </p:nvSpPr>
        <p:spPr>
          <a:xfrm>
            <a:off x="7310683" y="4197508"/>
            <a:ext cx="66675" cy="102870"/>
          </a:xfrm>
          <a:custGeom>
            <a:avLst/>
            <a:gdLst/>
            <a:ahLst/>
            <a:cxnLst/>
            <a:rect l="l" t="t" r="r" b="b"/>
            <a:pathLst>
              <a:path w="66675" h="102870">
                <a:moveTo>
                  <a:pt x="54161" y="10774"/>
                </a:moveTo>
                <a:lnTo>
                  <a:pt x="26937" y="10774"/>
                </a:lnTo>
                <a:lnTo>
                  <a:pt x="35036" y="12248"/>
                </a:lnTo>
                <a:lnTo>
                  <a:pt x="40945" y="16499"/>
                </a:lnTo>
                <a:lnTo>
                  <a:pt x="44565" y="23275"/>
                </a:lnTo>
                <a:lnTo>
                  <a:pt x="45794" y="32324"/>
                </a:lnTo>
                <a:lnTo>
                  <a:pt x="44186" y="42404"/>
                </a:lnTo>
                <a:lnTo>
                  <a:pt x="20658" y="78382"/>
                </a:lnTo>
                <a:lnTo>
                  <a:pt x="0" y="98231"/>
                </a:lnTo>
                <a:lnTo>
                  <a:pt x="0" y="102362"/>
                </a:lnTo>
                <a:lnTo>
                  <a:pt x="60700" y="102362"/>
                </a:lnTo>
                <a:lnTo>
                  <a:pt x="61957" y="94281"/>
                </a:lnTo>
                <a:lnTo>
                  <a:pt x="62826" y="90150"/>
                </a:lnTo>
                <a:lnTo>
                  <a:pt x="16162" y="90150"/>
                </a:lnTo>
                <a:lnTo>
                  <a:pt x="39149" y="65906"/>
                </a:lnTo>
                <a:lnTo>
                  <a:pt x="47974" y="55676"/>
                </a:lnTo>
                <a:lnTo>
                  <a:pt x="54257" y="46422"/>
                </a:lnTo>
                <a:lnTo>
                  <a:pt x="58014" y="37168"/>
                </a:lnTo>
                <a:lnTo>
                  <a:pt x="59263" y="26937"/>
                </a:lnTo>
                <a:lnTo>
                  <a:pt x="57172" y="15303"/>
                </a:lnTo>
                <a:lnTo>
                  <a:pt x="54161" y="10774"/>
                </a:lnTo>
                <a:close/>
              </a:path>
              <a:path w="66675" h="102870">
                <a:moveTo>
                  <a:pt x="61957" y="79375"/>
                </a:moveTo>
                <a:lnTo>
                  <a:pt x="56569" y="90150"/>
                </a:lnTo>
                <a:lnTo>
                  <a:pt x="62826" y="90150"/>
                </a:lnTo>
                <a:lnTo>
                  <a:pt x="63393" y="87456"/>
                </a:lnTo>
                <a:lnTo>
                  <a:pt x="66087" y="80812"/>
                </a:lnTo>
                <a:lnTo>
                  <a:pt x="61957" y="79375"/>
                </a:lnTo>
                <a:close/>
              </a:path>
              <a:path w="66675" h="102870">
                <a:moveTo>
                  <a:pt x="33762" y="0"/>
                </a:moveTo>
                <a:lnTo>
                  <a:pt x="24244" y="0"/>
                </a:lnTo>
                <a:lnTo>
                  <a:pt x="16162" y="3950"/>
                </a:lnTo>
                <a:lnTo>
                  <a:pt x="12211" y="9338"/>
                </a:lnTo>
                <a:lnTo>
                  <a:pt x="2693" y="22807"/>
                </a:lnTo>
                <a:lnTo>
                  <a:pt x="5387" y="25500"/>
                </a:lnTo>
                <a:lnTo>
                  <a:pt x="8982" y="20396"/>
                </a:lnTo>
                <a:lnTo>
                  <a:pt x="13671" y="15646"/>
                </a:lnTo>
                <a:lnTo>
                  <a:pt x="19605" y="12141"/>
                </a:lnTo>
                <a:lnTo>
                  <a:pt x="26937" y="10774"/>
                </a:lnTo>
                <a:lnTo>
                  <a:pt x="54161" y="10774"/>
                </a:lnTo>
                <a:lnTo>
                  <a:pt x="51563" y="6869"/>
                </a:lnTo>
                <a:lnTo>
                  <a:pt x="43428" y="1734"/>
                </a:lnTo>
                <a:lnTo>
                  <a:pt x="33762" y="0"/>
                </a:lnTo>
                <a:close/>
              </a:path>
            </a:pathLst>
          </a:custGeom>
          <a:solidFill>
            <a:srgbClr val="000000"/>
          </a:solidFill>
        </p:spPr>
        <p:txBody>
          <a:bodyPr wrap="square" lIns="0" tIns="0" rIns="0" bIns="0" rtlCol="0"/>
          <a:lstStyle/>
          <a:p>
            <a:endParaRPr/>
          </a:p>
        </p:txBody>
      </p:sp>
      <p:sp>
        <p:nvSpPr>
          <p:cNvPr id="283" name="object 283"/>
          <p:cNvSpPr/>
          <p:nvPr/>
        </p:nvSpPr>
        <p:spPr>
          <a:xfrm>
            <a:off x="7387547" y="4197508"/>
            <a:ext cx="60960" cy="104139"/>
          </a:xfrm>
          <a:custGeom>
            <a:avLst/>
            <a:gdLst/>
            <a:ahLst/>
            <a:cxnLst/>
            <a:rect l="l" t="t" r="r" b="b"/>
            <a:pathLst>
              <a:path w="60959" h="104139">
                <a:moveTo>
                  <a:pt x="6644" y="86199"/>
                </a:moveTo>
                <a:lnTo>
                  <a:pt x="5387" y="86199"/>
                </a:lnTo>
                <a:lnTo>
                  <a:pt x="3950" y="87456"/>
                </a:lnTo>
                <a:lnTo>
                  <a:pt x="2693" y="88893"/>
                </a:lnTo>
                <a:lnTo>
                  <a:pt x="0" y="90150"/>
                </a:lnTo>
                <a:lnTo>
                  <a:pt x="0" y="96974"/>
                </a:lnTo>
                <a:lnTo>
                  <a:pt x="2693" y="98231"/>
                </a:lnTo>
                <a:lnTo>
                  <a:pt x="5387" y="100925"/>
                </a:lnTo>
                <a:lnTo>
                  <a:pt x="12032" y="103619"/>
                </a:lnTo>
                <a:lnTo>
                  <a:pt x="18856" y="103619"/>
                </a:lnTo>
                <a:lnTo>
                  <a:pt x="29940" y="101514"/>
                </a:lnTo>
                <a:lnTo>
                  <a:pt x="42413" y="95538"/>
                </a:lnTo>
                <a:lnTo>
                  <a:pt x="17419" y="95538"/>
                </a:lnTo>
                <a:lnTo>
                  <a:pt x="12032" y="91587"/>
                </a:lnTo>
                <a:lnTo>
                  <a:pt x="8081" y="87456"/>
                </a:lnTo>
                <a:lnTo>
                  <a:pt x="6644" y="86199"/>
                </a:lnTo>
                <a:close/>
              </a:path>
              <a:path w="60959" h="104139">
                <a:moveTo>
                  <a:pt x="54075" y="49744"/>
                </a:moveTo>
                <a:lnTo>
                  <a:pt x="26937" y="49744"/>
                </a:lnTo>
                <a:lnTo>
                  <a:pt x="34048" y="51040"/>
                </a:lnTo>
                <a:lnTo>
                  <a:pt x="40586" y="54997"/>
                </a:lnTo>
                <a:lnTo>
                  <a:pt x="45373" y="61714"/>
                </a:lnTo>
                <a:lnTo>
                  <a:pt x="47231" y="71294"/>
                </a:lnTo>
                <a:lnTo>
                  <a:pt x="45575" y="82507"/>
                </a:lnTo>
                <a:lnTo>
                  <a:pt x="41125" y="90016"/>
                </a:lnTo>
                <a:lnTo>
                  <a:pt x="34654" y="94224"/>
                </a:lnTo>
                <a:lnTo>
                  <a:pt x="26937" y="95538"/>
                </a:lnTo>
                <a:lnTo>
                  <a:pt x="42413" y="95538"/>
                </a:lnTo>
                <a:lnTo>
                  <a:pt x="43819" y="94864"/>
                </a:lnTo>
                <a:lnTo>
                  <a:pt x="55677" y="83163"/>
                </a:lnTo>
                <a:lnTo>
                  <a:pt x="60700" y="65906"/>
                </a:lnTo>
                <a:lnTo>
                  <a:pt x="59204" y="57421"/>
                </a:lnTo>
                <a:lnTo>
                  <a:pt x="54796" y="50283"/>
                </a:lnTo>
                <a:lnTo>
                  <a:pt x="54075" y="49744"/>
                </a:lnTo>
                <a:close/>
              </a:path>
              <a:path w="60959" h="104139">
                <a:moveTo>
                  <a:pt x="49998" y="9338"/>
                </a:moveTo>
                <a:lnTo>
                  <a:pt x="35019" y="9338"/>
                </a:lnTo>
                <a:lnTo>
                  <a:pt x="40406" y="14725"/>
                </a:lnTo>
                <a:lnTo>
                  <a:pt x="40406" y="24243"/>
                </a:lnTo>
                <a:lnTo>
                  <a:pt x="38490" y="32327"/>
                </a:lnTo>
                <a:lnTo>
                  <a:pt x="33156" y="38677"/>
                </a:lnTo>
                <a:lnTo>
                  <a:pt x="25027" y="43512"/>
                </a:lnTo>
                <a:lnTo>
                  <a:pt x="14726" y="47050"/>
                </a:lnTo>
                <a:lnTo>
                  <a:pt x="16162" y="51181"/>
                </a:lnTo>
                <a:lnTo>
                  <a:pt x="18856" y="51181"/>
                </a:lnTo>
                <a:lnTo>
                  <a:pt x="22807" y="49744"/>
                </a:lnTo>
                <a:lnTo>
                  <a:pt x="54075" y="49744"/>
                </a:lnTo>
                <a:lnTo>
                  <a:pt x="47593" y="44895"/>
                </a:lnTo>
                <a:lnTo>
                  <a:pt x="37713" y="41663"/>
                </a:lnTo>
                <a:lnTo>
                  <a:pt x="37713" y="40406"/>
                </a:lnTo>
                <a:lnTo>
                  <a:pt x="43100" y="37712"/>
                </a:lnTo>
                <a:lnTo>
                  <a:pt x="47231" y="35018"/>
                </a:lnTo>
                <a:lnTo>
                  <a:pt x="52618" y="29631"/>
                </a:lnTo>
                <a:lnTo>
                  <a:pt x="53875" y="25500"/>
                </a:lnTo>
                <a:lnTo>
                  <a:pt x="53875" y="21549"/>
                </a:lnTo>
                <a:lnTo>
                  <a:pt x="52380" y="13030"/>
                </a:lnTo>
                <a:lnTo>
                  <a:pt x="49998" y="9338"/>
                </a:lnTo>
                <a:close/>
              </a:path>
              <a:path w="60959" h="104139">
                <a:moveTo>
                  <a:pt x="30888" y="0"/>
                </a:moveTo>
                <a:lnTo>
                  <a:pt x="22807" y="0"/>
                </a:lnTo>
                <a:lnTo>
                  <a:pt x="14726" y="3950"/>
                </a:lnTo>
                <a:lnTo>
                  <a:pt x="10775" y="9338"/>
                </a:lnTo>
                <a:lnTo>
                  <a:pt x="3950" y="18856"/>
                </a:lnTo>
                <a:lnTo>
                  <a:pt x="6644" y="22807"/>
                </a:lnTo>
                <a:lnTo>
                  <a:pt x="10775" y="16162"/>
                </a:lnTo>
                <a:lnTo>
                  <a:pt x="17419" y="9338"/>
                </a:lnTo>
                <a:lnTo>
                  <a:pt x="49998" y="9338"/>
                </a:lnTo>
                <a:lnTo>
                  <a:pt x="47971" y="6195"/>
                </a:lnTo>
                <a:lnTo>
                  <a:pt x="40768" y="1649"/>
                </a:lnTo>
                <a:lnTo>
                  <a:pt x="30888" y="0"/>
                </a:lnTo>
                <a:close/>
              </a:path>
            </a:pathLst>
          </a:custGeom>
          <a:solidFill>
            <a:srgbClr val="000000"/>
          </a:solidFill>
        </p:spPr>
        <p:txBody>
          <a:bodyPr wrap="square" lIns="0" tIns="0" rIns="0" bIns="0" rtlCol="0"/>
          <a:lstStyle/>
          <a:p>
            <a:endParaRPr/>
          </a:p>
        </p:txBody>
      </p:sp>
      <p:sp>
        <p:nvSpPr>
          <p:cNvPr id="284" name="object 284"/>
          <p:cNvSpPr/>
          <p:nvPr/>
        </p:nvSpPr>
        <p:spPr>
          <a:xfrm>
            <a:off x="7487217" y="4227141"/>
            <a:ext cx="123189" cy="73025"/>
          </a:xfrm>
          <a:custGeom>
            <a:avLst/>
            <a:gdLst/>
            <a:ahLst/>
            <a:cxnLst/>
            <a:rect l="l" t="t" r="r" b="b"/>
            <a:pathLst>
              <a:path w="123190" h="73025">
                <a:moveTo>
                  <a:pt x="24244" y="0"/>
                </a:moveTo>
                <a:lnTo>
                  <a:pt x="8081" y="5387"/>
                </a:lnTo>
                <a:lnTo>
                  <a:pt x="1436" y="6644"/>
                </a:lnTo>
                <a:lnTo>
                  <a:pt x="1436" y="10774"/>
                </a:lnTo>
                <a:lnTo>
                  <a:pt x="10775" y="12032"/>
                </a:lnTo>
                <a:lnTo>
                  <a:pt x="12211" y="12032"/>
                </a:lnTo>
                <a:lnTo>
                  <a:pt x="12211" y="65906"/>
                </a:lnTo>
                <a:lnTo>
                  <a:pt x="9518" y="67343"/>
                </a:lnTo>
                <a:lnTo>
                  <a:pt x="0" y="68600"/>
                </a:lnTo>
                <a:lnTo>
                  <a:pt x="0" y="72731"/>
                </a:lnTo>
                <a:lnTo>
                  <a:pt x="33762" y="72731"/>
                </a:lnTo>
                <a:lnTo>
                  <a:pt x="33762" y="68600"/>
                </a:lnTo>
                <a:lnTo>
                  <a:pt x="25680" y="67343"/>
                </a:lnTo>
                <a:lnTo>
                  <a:pt x="24244" y="65906"/>
                </a:lnTo>
                <a:lnTo>
                  <a:pt x="24244" y="18856"/>
                </a:lnTo>
                <a:lnTo>
                  <a:pt x="28409" y="14697"/>
                </a:lnTo>
                <a:lnTo>
                  <a:pt x="29925" y="13468"/>
                </a:lnTo>
                <a:lnTo>
                  <a:pt x="24244" y="13468"/>
                </a:lnTo>
                <a:lnTo>
                  <a:pt x="24244" y="0"/>
                </a:lnTo>
                <a:close/>
              </a:path>
              <a:path w="123190" h="73025">
                <a:moveTo>
                  <a:pt x="64710" y="9338"/>
                </a:moveTo>
                <a:lnTo>
                  <a:pt x="51182" y="9338"/>
                </a:lnTo>
                <a:lnTo>
                  <a:pt x="55312" y="16162"/>
                </a:lnTo>
                <a:lnTo>
                  <a:pt x="55312" y="65906"/>
                </a:lnTo>
                <a:lnTo>
                  <a:pt x="53875" y="67343"/>
                </a:lnTo>
                <a:lnTo>
                  <a:pt x="44537" y="68600"/>
                </a:lnTo>
                <a:lnTo>
                  <a:pt x="44537" y="72731"/>
                </a:lnTo>
                <a:lnTo>
                  <a:pt x="78120" y="72731"/>
                </a:lnTo>
                <a:lnTo>
                  <a:pt x="78120" y="68600"/>
                </a:lnTo>
                <a:lnTo>
                  <a:pt x="70038" y="67343"/>
                </a:lnTo>
                <a:lnTo>
                  <a:pt x="68781" y="65906"/>
                </a:lnTo>
                <a:lnTo>
                  <a:pt x="68781" y="20113"/>
                </a:lnTo>
                <a:lnTo>
                  <a:pt x="67344" y="18856"/>
                </a:lnTo>
                <a:lnTo>
                  <a:pt x="74169" y="13468"/>
                </a:lnTo>
                <a:lnTo>
                  <a:pt x="66087" y="13468"/>
                </a:lnTo>
                <a:lnTo>
                  <a:pt x="64710" y="9338"/>
                </a:lnTo>
                <a:close/>
              </a:path>
              <a:path w="123190" h="73025">
                <a:moveTo>
                  <a:pt x="108049" y="9338"/>
                </a:moveTo>
                <a:lnTo>
                  <a:pt x="95719" y="9338"/>
                </a:lnTo>
                <a:lnTo>
                  <a:pt x="99670" y="17419"/>
                </a:lnTo>
                <a:lnTo>
                  <a:pt x="99670" y="65906"/>
                </a:lnTo>
                <a:lnTo>
                  <a:pt x="98413" y="67343"/>
                </a:lnTo>
                <a:lnTo>
                  <a:pt x="88895" y="68600"/>
                </a:lnTo>
                <a:lnTo>
                  <a:pt x="88895" y="72731"/>
                </a:lnTo>
                <a:lnTo>
                  <a:pt x="122657" y="72731"/>
                </a:lnTo>
                <a:lnTo>
                  <a:pt x="122657" y="68600"/>
                </a:lnTo>
                <a:lnTo>
                  <a:pt x="113139" y="67343"/>
                </a:lnTo>
                <a:lnTo>
                  <a:pt x="111882" y="65906"/>
                </a:lnTo>
                <a:lnTo>
                  <a:pt x="111882" y="25500"/>
                </a:lnTo>
                <a:lnTo>
                  <a:pt x="110605" y="14697"/>
                </a:lnTo>
                <a:lnTo>
                  <a:pt x="108049" y="9338"/>
                </a:lnTo>
                <a:close/>
              </a:path>
              <a:path w="123190" h="73025">
                <a:moveTo>
                  <a:pt x="56569" y="0"/>
                </a:moveTo>
                <a:lnTo>
                  <a:pt x="43100" y="0"/>
                </a:lnTo>
                <a:lnTo>
                  <a:pt x="40406" y="2693"/>
                </a:lnTo>
                <a:lnTo>
                  <a:pt x="35019" y="5387"/>
                </a:lnTo>
                <a:lnTo>
                  <a:pt x="31068" y="8081"/>
                </a:lnTo>
                <a:lnTo>
                  <a:pt x="26937" y="10774"/>
                </a:lnTo>
                <a:lnTo>
                  <a:pt x="24244" y="13468"/>
                </a:lnTo>
                <a:lnTo>
                  <a:pt x="29925" y="13468"/>
                </a:lnTo>
                <a:lnTo>
                  <a:pt x="35019" y="9338"/>
                </a:lnTo>
                <a:lnTo>
                  <a:pt x="64710" y="9338"/>
                </a:lnTo>
                <a:lnTo>
                  <a:pt x="63393" y="5387"/>
                </a:lnTo>
                <a:lnTo>
                  <a:pt x="56569" y="0"/>
                </a:lnTo>
                <a:close/>
              </a:path>
              <a:path w="123190" h="73025">
                <a:moveTo>
                  <a:pt x="91588" y="0"/>
                </a:moveTo>
                <a:lnTo>
                  <a:pt x="87638" y="0"/>
                </a:lnTo>
                <a:lnTo>
                  <a:pt x="83507" y="2693"/>
                </a:lnTo>
                <a:lnTo>
                  <a:pt x="79556" y="3950"/>
                </a:lnTo>
                <a:lnTo>
                  <a:pt x="75360" y="6689"/>
                </a:lnTo>
                <a:lnTo>
                  <a:pt x="71475" y="9338"/>
                </a:lnTo>
                <a:lnTo>
                  <a:pt x="66087" y="13468"/>
                </a:lnTo>
                <a:lnTo>
                  <a:pt x="74169" y="13468"/>
                </a:lnTo>
                <a:lnTo>
                  <a:pt x="79556" y="9338"/>
                </a:lnTo>
                <a:lnTo>
                  <a:pt x="108049" y="9338"/>
                </a:lnTo>
                <a:lnTo>
                  <a:pt x="106786" y="6689"/>
                </a:lnTo>
                <a:lnTo>
                  <a:pt x="100442" y="1711"/>
                </a:lnTo>
                <a:lnTo>
                  <a:pt x="91588" y="0"/>
                </a:lnTo>
                <a:close/>
              </a:path>
            </a:pathLst>
          </a:custGeom>
          <a:solidFill>
            <a:srgbClr val="000000"/>
          </a:solidFill>
        </p:spPr>
        <p:txBody>
          <a:bodyPr wrap="square" lIns="0" tIns="0" rIns="0" bIns="0" rtlCol="0"/>
          <a:lstStyle/>
          <a:p>
            <a:endParaRPr/>
          </a:p>
        </p:txBody>
      </p:sp>
      <p:sp>
        <p:nvSpPr>
          <p:cNvPr id="285" name="object 285"/>
          <p:cNvSpPr/>
          <p:nvPr/>
        </p:nvSpPr>
        <p:spPr>
          <a:xfrm>
            <a:off x="7619212" y="4227141"/>
            <a:ext cx="70485" cy="74295"/>
          </a:xfrm>
          <a:custGeom>
            <a:avLst/>
            <a:gdLst/>
            <a:ahLst/>
            <a:cxnLst/>
            <a:rect l="l" t="t" r="r" b="b"/>
            <a:pathLst>
              <a:path w="70484" h="74295">
                <a:moveTo>
                  <a:pt x="35019" y="0"/>
                </a:moveTo>
                <a:lnTo>
                  <a:pt x="23865" y="2300"/>
                </a:lnTo>
                <a:lnTo>
                  <a:pt x="12458" y="9383"/>
                </a:lnTo>
                <a:lnTo>
                  <a:pt x="3577" y="21516"/>
                </a:lnTo>
                <a:lnTo>
                  <a:pt x="0" y="38969"/>
                </a:lnTo>
                <a:lnTo>
                  <a:pt x="2441" y="51865"/>
                </a:lnTo>
                <a:lnTo>
                  <a:pt x="9428" y="63078"/>
                </a:lnTo>
                <a:lnTo>
                  <a:pt x="20455" y="70991"/>
                </a:lnTo>
                <a:lnTo>
                  <a:pt x="35019" y="73988"/>
                </a:lnTo>
                <a:lnTo>
                  <a:pt x="47309" y="71706"/>
                </a:lnTo>
                <a:lnTo>
                  <a:pt x="52355" y="68600"/>
                </a:lnTo>
                <a:lnTo>
                  <a:pt x="37713" y="68600"/>
                </a:lnTo>
                <a:lnTo>
                  <a:pt x="28467" y="65982"/>
                </a:lnTo>
                <a:lnTo>
                  <a:pt x="21258" y="58701"/>
                </a:lnTo>
                <a:lnTo>
                  <a:pt x="16575" y="47614"/>
                </a:lnTo>
                <a:lnTo>
                  <a:pt x="14905" y="33582"/>
                </a:lnTo>
                <a:lnTo>
                  <a:pt x="16513" y="21827"/>
                </a:lnTo>
                <a:lnTo>
                  <a:pt x="20764" y="12952"/>
                </a:lnTo>
                <a:lnTo>
                  <a:pt x="26800" y="7343"/>
                </a:lnTo>
                <a:lnTo>
                  <a:pt x="33762" y="5387"/>
                </a:lnTo>
                <a:lnTo>
                  <a:pt x="52694" y="5387"/>
                </a:lnTo>
                <a:lnTo>
                  <a:pt x="49052" y="2839"/>
                </a:lnTo>
                <a:lnTo>
                  <a:pt x="35019" y="0"/>
                </a:lnTo>
                <a:close/>
              </a:path>
              <a:path w="70484" h="74295">
                <a:moveTo>
                  <a:pt x="52694" y="5387"/>
                </a:moveTo>
                <a:lnTo>
                  <a:pt x="33762" y="5387"/>
                </a:lnTo>
                <a:lnTo>
                  <a:pt x="43342" y="8185"/>
                </a:lnTo>
                <a:lnTo>
                  <a:pt x="50059" y="15646"/>
                </a:lnTo>
                <a:lnTo>
                  <a:pt x="54016" y="26373"/>
                </a:lnTo>
                <a:lnTo>
                  <a:pt x="55312" y="38969"/>
                </a:lnTo>
                <a:lnTo>
                  <a:pt x="53901" y="53296"/>
                </a:lnTo>
                <a:lnTo>
                  <a:pt x="50082" y="62405"/>
                </a:lnTo>
                <a:lnTo>
                  <a:pt x="44478" y="67203"/>
                </a:lnTo>
                <a:lnTo>
                  <a:pt x="37713" y="68600"/>
                </a:lnTo>
                <a:lnTo>
                  <a:pt x="52355" y="68600"/>
                </a:lnTo>
                <a:lnTo>
                  <a:pt x="58590" y="64762"/>
                </a:lnTo>
                <a:lnTo>
                  <a:pt x="66839" y="53002"/>
                </a:lnTo>
                <a:lnTo>
                  <a:pt x="70038" y="36275"/>
                </a:lnTo>
                <a:lnTo>
                  <a:pt x="67420" y="22122"/>
                </a:lnTo>
                <a:lnTo>
                  <a:pt x="60138" y="10595"/>
                </a:lnTo>
                <a:lnTo>
                  <a:pt x="52694" y="5387"/>
                </a:lnTo>
                <a:close/>
              </a:path>
            </a:pathLst>
          </a:custGeom>
          <a:solidFill>
            <a:srgbClr val="000000"/>
          </a:solidFill>
        </p:spPr>
        <p:txBody>
          <a:bodyPr wrap="square" lIns="0" tIns="0" rIns="0" bIns="0" rtlCol="0"/>
          <a:lstStyle/>
          <a:p>
            <a:endParaRPr/>
          </a:p>
        </p:txBody>
      </p:sp>
      <p:sp>
        <p:nvSpPr>
          <p:cNvPr id="286" name="object 286"/>
          <p:cNvSpPr/>
          <p:nvPr/>
        </p:nvSpPr>
        <p:spPr>
          <a:xfrm>
            <a:off x="8396641" y="4200202"/>
            <a:ext cx="62230" cy="100965"/>
          </a:xfrm>
          <a:custGeom>
            <a:avLst/>
            <a:gdLst/>
            <a:ahLst/>
            <a:cxnLst/>
            <a:rect l="l" t="t" r="r" b="b"/>
            <a:pathLst>
              <a:path w="62229" h="100964">
                <a:moveTo>
                  <a:pt x="6644" y="83506"/>
                </a:moveTo>
                <a:lnTo>
                  <a:pt x="5387" y="83506"/>
                </a:lnTo>
                <a:lnTo>
                  <a:pt x="3950" y="84763"/>
                </a:lnTo>
                <a:lnTo>
                  <a:pt x="2693" y="86199"/>
                </a:lnTo>
                <a:lnTo>
                  <a:pt x="0" y="88893"/>
                </a:lnTo>
                <a:lnTo>
                  <a:pt x="0" y="91587"/>
                </a:lnTo>
                <a:lnTo>
                  <a:pt x="1257" y="92844"/>
                </a:lnTo>
                <a:lnTo>
                  <a:pt x="2693" y="95538"/>
                </a:lnTo>
                <a:lnTo>
                  <a:pt x="5387" y="98231"/>
                </a:lnTo>
                <a:lnTo>
                  <a:pt x="12032" y="100925"/>
                </a:lnTo>
                <a:lnTo>
                  <a:pt x="20113" y="100925"/>
                </a:lnTo>
                <a:lnTo>
                  <a:pt x="26598" y="100201"/>
                </a:lnTo>
                <a:lnTo>
                  <a:pt x="33605" y="98097"/>
                </a:lnTo>
                <a:lnTo>
                  <a:pt x="40645" y="94713"/>
                </a:lnTo>
                <a:lnTo>
                  <a:pt x="43342" y="92844"/>
                </a:lnTo>
                <a:lnTo>
                  <a:pt x="18856" y="92844"/>
                </a:lnTo>
                <a:lnTo>
                  <a:pt x="12032" y="87456"/>
                </a:lnTo>
                <a:lnTo>
                  <a:pt x="8081" y="84763"/>
                </a:lnTo>
                <a:lnTo>
                  <a:pt x="6644" y="83506"/>
                </a:lnTo>
                <a:close/>
              </a:path>
              <a:path w="62229" h="100964">
                <a:moveTo>
                  <a:pt x="54223" y="44357"/>
                </a:moveTo>
                <a:lnTo>
                  <a:pt x="22807" y="44357"/>
                </a:lnTo>
                <a:lnTo>
                  <a:pt x="34244" y="46251"/>
                </a:lnTo>
                <a:lnTo>
                  <a:pt x="42247" y="51428"/>
                </a:lnTo>
                <a:lnTo>
                  <a:pt x="46950" y="59130"/>
                </a:lnTo>
                <a:lnTo>
                  <a:pt x="48488" y="68600"/>
                </a:lnTo>
                <a:lnTo>
                  <a:pt x="47211" y="78070"/>
                </a:lnTo>
                <a:lnTo>
                  <a:pt x="43392" y="85773"/>
                </a:lnTo>
                <a:lnTo>
                  <a:pt x="37048" y="90950"/>
                </a:lnTo>
                <a:lnTo>
                  <a:pt x="28195" y="92844"/>
                </a:lnTo>
                <a:lnTo>
                  <a:pt x="43342" y="92844"/>
                </a:lnTo>
                <a:lnTo>
                  <a:pt x="61957" y="63213"/>
                </a:lnTo>
                <a:lnTo>
                  <a:pt x="59956" y="53125"/>
                </a:lnTo>
                <a:lnTo>
                  <a:pt x="54223" y="44357"/>
                </a:lnTo>
                <a:close/>
              </a:path>
              <a:path w="62229" h="100964">
                <a:moveTo>
                  <a:pt x="58006" y="0"/>
                </a:moveTo>
                <a:lnTo>
                  <a:pt x="12032" y="0"/>
                </a:lnTo>
                <a:lnTo>
                  <a:pt x="5387" y="47050"/>
                </a:lnTo>
                <a:lnTo>
                  <a:pt x="9338" y="45793"/>
                </a:lnTo>
                <a:lnTo>
                  <a:pt x="16162" y="44357"/>
                </a:lnTo>
                <a:lnTo>
                  <a:pt x="54223" y="44357"/>
                </a:lnTo>
                <a:lnTo>
                  <a:pt x="54033" y="44065"/>
                </a:lnTo>
                <a:lnTo>
                  <a:pt x="48586" y="40406"/>
                </a:lnTo>
                <a:lnTo>
                  <a:pt x="12032" y="40406"/>
                </a:lnTo>
                <a:lnTo>
                  <a:pt x="16162" y="10774"/>
                </a:lnTo>
                <a:lnTo>
                  <a:pt x="55312" y="10774"/>
                </a:lnTo>
                <a:lnTo>
                  <a:pt x="59263" y="1257"/>
                </a:lnTo>
                <a:lnTo>
                  <a:pt x="58006" y="0"/>
                </a:lnTo>
                <a:close/>
              </a:path>
              <a:path w="62229" h="100964">
                <a:moveTo>
                  <a:pt x="30888" y="35018"/>
                </a:moveTo>
                <a:lnTo>
                  <a:pt x="26937" y="35018"/>
                </a:lnTo>
                <a:lnTo>
                  <a:pt x="18856" y="37712"/>
                </a:lnTo>
                <a:lnTo>
                  <a:pt x="12032" y="40406"/>
                </a:lnTo>
                <a:lnTo>
                  <a:pt x="48586" y="40406"/>
                </a:lnTo>
                <a:lnTo>
                  <a:pt x="44304" y="37530"/>
                </a:lnTo>
                <a:lnTo>
                  <a:pt x="30888" y="35018"/>
                </a:lnTo>
                <a:close/>
              </a:path>
            </a:pathLst>
          </a:custGeom>
          <a:solidFill>
            <a:srgbClr val="000000"/>
          </a:solidFill>
        </p:spPr>
        <p:txBody>
          <a:bodyPr wrap="square" lIns="0" tIns="0" rIns="0" bIns="0" rtlCol="0"/>
          <a:lstStyle/>
          <a:p>
            <a:endParaRPr/>
          </a:p>
        </p:txBody>
      </p:sp>
      <p:sp>
        <p:nvSpPr>
          <p:cNvPr id="287" name="object 287"/>
          <p:cNvSpPr/>
          <p:nvPr/>
        </p:nvSpPr>
        <p:spPr>
          <a:xfrm>
            <a:off x="8469374" y="4200202"/>
            <a:ext cx="66675" cy="100965"/>
          </a:xfrm>
          <a:custGeom>
            <a:avLst/>
            <a:gdLst/>
            <a:ahLst/>
            <a:cxnLst/>
            <a:rect l="l" t="t" r="r" b="b"/>
            <a:pathLst>
              <a:path w="66675" h="100964">
                <a:moveTo>
                  <a:pt x="61663" y="10774"/>
                </a:moveTo>
                <a:lnTo>
                  <a:pt x="55312" y="10774"/>
                </a:lnTo>
                <a:lnTo>
                  <a:pt x="44725" y="33175"/>
                </a:lnTo>
                <a:lnTo>
                  <a:pt x="33245" y="55693"/>
                </a:lnTo>
                <a:lnTo>
                  <a:pt x="20991" y="77975"/>
                </a:lnTo>
                <a:lnTo>
                  <a:pt x="8081" y="99668"/>
                </a:lnTo>
                <a:lnTo>
                  <a:pt x="8081" y="100925"/>
                </a:lnTo>
                <a:lnTo>
                  <a:pt x="20293" y="99668"/>
                </a:lnTo>
                <a:lnTo>
                  <a:pt x="31565" y="75200"/>
                </a:lnTo>
                <a:lnTo>
                  <a:pt x="54714" y="25725"/>
                </a:lnTo>
                <a:lnTo>
                  <a:pt x="61663" y="10774"/>
                </a:lnTo>
                <a:close/>
              </a:path>
              <a:path w="66675" h="100964">
                <a:moveTo>
                  <a:pt x="64651" y="0"/>
                </a:moveTo>
                <a:lnTo>
                  <a:pt x="4130" y="0"/>
                </a:lnTo>
                <a:lnTo>
                  <a:pt x="2693" y="6644"/>
                </a:lnTo>
                <a:lnTo>
                  <a:pt x="1436" y="13468"/>
                </a:lnTo>
                <a:lnTo>
                  <a:pt x="0" y="22807"/>
                </a:lnTo>
                <a:lnTo>
                  <a:pt x="5387" y="22807"/>
                </a:lnTo>
                <a:lnTo>
                  <a:pt x="8081" y="12032"/>
                </a:lnTo>
                <a:lnTo>
                  <a:pt x="9518" y="10774"/>
                </a:lnTo>
                <a:lnTo>
                  <a:pt x="61663" y="10774"/>
                </a:lnTo>
                <a:lnTo>
                  <a:pt x="66087" y="1257"/>
                </a:lnTo>
                <a:lnTo>
                  <a:pt x="64651" y="0"/>
                </a:lnTo>
                <a:close/>
              </a:path>
            </a:pathLst>
          </a:custGeom>
          <a:solidFill>
            <a:srgbClr val="000000"/>
          </a:solidFill>
        </p:spPr>
        <p:txBody>
          <a:bodyPr wrap="square" lIns="0" tIns="0" rIns="0" bIns="0" rtlCol="0"/>
          <a:lstStyle/>
          <a:p>
            <a:endParaRPr/>
          </a:p>
        </p:txBody>
      </p:sp>
      <p:sp>
        <p:nvSpPr>
          <p:cNvPr id="288" name="object 288"/>
          <p:cNvSpPr/>
          <p:nvPr/>
        </p:nvSpPr>
        <p:spPr>
          <a:xfrm>
            <a:off x="8571738" y="4227141"/>
            <a:ext cx="123189" cy="73025"/>
          </a:xfrm>
          <a:custGeom>
            <a:avLst/>
            <a:gdLst/>
            <a:ahLst/>
            <a:cxnLst/>
            <a:rect l="l" t="t" r="r" b="b"/>
            <a:pathLst>
              <a:path w="123190" h="73025">
                <a:moveTo>
                  <a:pt x="24244" y="0"/>
                </a:moveTo>
                <a:lnTo>
                  <a:pt x="8081" y="5387"/>
                </a:lnTo>
                <a:lnTo>
                  <a:pt x="1436" y="6644"/>
                </a:lnTo>
                <a:lnTo>
                  <a:pt x="1436" y="10774"/>
                </a:lnTo>
                <a:lnTo>
                  <a:pt x="10775" y="12032"/>
                </a:lnTo>
                <a:lnTo>
                  <a:pt x="10775" y="65906"/>
                </a:lnTo>
                <a:lnTo>
                  <a:pt x="9518" y="67343"/>
                </a:lnTo>
                <a:lnTo>
                  <a:pt x="0" y="68600"/>
                </a:lnTo>
                <a:lnTo>
                  <a:pt x="0" y="72731"/>
                </a:lnTo>
                <a:lnTo>
                  <a:pt x="33762" y="72731"/>
                </a:lnTo>
                <a:lnTo>
                  <a:pt x="33762" y="68600"/>
                </a:lnTo>
                <a:lnTo>
                  <a:pt x="25680" y="67343"/>
                </a:lnTo>
                <a:lnTo>
                  <a:pt x="24244" y="65906"/>
                </a:lnTo>
                <a:lnTo>
                  <a:pt x="24244" y="18856"/>
                </a:lnTo>
                <a:lnTo>
                  <a:pt x="28409" y="14697"/>
                </a:lnTo>
                <a:lnTo>
                  <a:pt x="29925" y="13468"/>
                </a:lnTo>
                <a:lnTo>
                  <a:pt x="24244" y="13468"/>
                </a:lnTo>
                <a:lnTo>
                  <a:pt x="24244" y="0"/>
                </a:lnTo>
                <a:close/>
              </a:path>
              <a:path w="123190" h="73025">
                <a:moveTo>
                  <a:pt x="64710" y="9338"/>
                </a:moveTo>
                <a:lnTo>
                  <a:pt x="51182" y="9338"/>
                </a:lnTo>
                <a:lnTo>
                  <a:pt x="55312" y="16162"/>
                </a:lnTo>
                <a:lnTo>
                  <a:pt x="55312" y="65906"/>
                </a:lnTo>
                <a:lnTo>
                  <a:pt x="53875" y="67343"/>
                </a:lnTo>
                <a:lnTo>
                  <a:pt x="44537" y="68600"/>
                </a:lnTo>
                <a:lnTo>
                  <a:pt x="44537" y="72731"/>
                </a:lnTo>
                <a:lnTo>
                  <a:pt x="78120" y="72731"/>
                </a:lnTo>
                <a:lnTo>
                  <a:pt x="78120" y="68600"/>
                </a:lnTo>
                <a:lnTo>
                  <a:pt x="70038" y="67343"/>
                </a:lnTo>
                <a:lnTo>
                  <a:pt x="68781" y="65906"/>
                </a:lnTo>
                <a:lnTo>
                  <a:pt x="68781" y="21549"/>
                </a:lnTo>
                <a:lnTo>
                  <a:pt x="67344" y="20113"/>
                </a:lnTo>
                <a:lnTo>
                  <a:pt x="67344" y="18856"/>
                </a:lnTo>
                <a:lnTo>
                  <a:pt x="74169" y="13468"/>
                </a:lnTo>
                <a:lnTo>
                  <a:pt x="66087" y="13468"/>
                </a:lnTo>
                <a:lnTo>
                  <a:pt x="64710" y="9338"/>
                </a:lnTo>
                <a:close/>
              </a:path>
              <a:path w="123190" h="73025">
                <a:moveTo>
                  <a:pt x="107675" y="9338"/>
                </a:moveTo>
                <a:lnTo>
                  <a:pt x="95719" y="9338"/>
                </a:lnTo>
                <a:lnTo>
                  <a:pt x="99670" y="17419"/>
                </a:lnTo>
                <a:lnTo>
                  <a:pt x="99670" y="65906"/>
                </a:lnTo>
                <a:lnTo>
                  <a:pt x="98413" y="67343"/>
                </a:lnTo>
                <a:lnTo>
                  <a:pt x="88895" y="68600"/>
                </a:lnTo>
                <a:lnTo>
                  <a:pt x="88895" y="72731"/>
                </a:lnTo>
                <a:lnTo>
                  <a:pt x="122657" y="72731"/>
                </a:lnTo>
                <a:lnTo>
                  <a:pt x="122657" y="68600"/>
                </a:lnTo>
                <a:lnTo>
                  <a:pt x="113139" y="67343"/>
                </a:lnTo>
                <a:lnTo>
                  <a:pt x="111882" y="65906"/>
                </a:lnTo>
                <a:lnTo>
                  <a:pt x="111882" y="25500"/>
                </a:lnTo>
                <a:lnTo>
                  <a:pt x="110428" y="14697"/>
                </a:lnTo>
                <a:lnTo>
                  <a:pt x="107675" y="9338"/>
                </a:lnTo>
                <a:close/>
              </a:path>
              <a:path w="123190" h="73025">
                <a:moveTo>
                  <a:pt x="56569" y="0"/>
                </a:moveTo>
                <a:lnTo>
                  <a:pt x="43100" y="0"/>
                </a:lnTo>
                <a:lnTo>
                  <a:pt x="40406" y="2693"/>
                </a:lnTo>
                <a:lnTo>
                  <a:pt x="35019" y="5387"/>
                </a:lnTo>
                <a:lnTo>
                  <a:pt x="31068" y="8081"/>
                </a:lnTo>
                <a:lnTo>
                  <a:pt x="26937" y="10774"/>
                </a:lnTo>
                <a:lnTo>
                  <a:pt x="24244" y="13468"/>
                </a:lnTo>
                <a:lnTo>
                  <a:pt x="29925" y="13468"/>
                </a:lnTo>
                <a:lnTo>
                  <a:pt x="35019" y="9338"/>
                </a:lnTo>
                <a:lnTo>
                  <a:pt x="64710" y="9338"/>
                </a:lnTo>
                <a:lnTo>
                  <a:pt x="63393" y="5387"/>
                </a:lnTo>
                <a:lnTo>
                  <a:pt x="56569" y="0"/>
                </a:lnTo>
                <a:close/>
              </a:path>
              <a:path w="123190" h="73025">
                <a:moveTo>
                  <a:pt x="91588" y="0"/>
                </a:moveTo>
                <a:lnTo>
                  <a:pt x="87638" y="0"/>
                </a:lnTo>
                <a:lnTo>
                  <a:pt x="83507" y="2693"/>
                </a:lnTo>
                <a:lnTo>
                  <a:pt x="79556" y="3950"/>
                </a:lnTo>
                <a:lnTo>
                  <a:pt x="75360" y="6689"/>
                </a:lnTo>
                <a:lnTo>
                  <a:pt x="71475" y="9338"/>
                </a:lnTo>
                <a:lnTo>
                  <a:pt x="66087" y="13468"/>
                </a:lnTo>
                <a:lnTo>
                  <a:pt x="74169" y="13468"/>
                </a:lnTo>
                <a:lnTo>
                  <a:pt x="79556" y="9338"/>
                </a:lnTo>
                <a:lnTo>
                  <a:pt x="107675" y="9338"/>
                </a:lnTo>
                <a:lnTo>
                  <a:pt x="106315" y="6689"/>
                </a:lnTo>
                <a:lnTo>
                  <a:pt x="99911" y="1711"/>
                </a:lnTo>
                <a:lnTo>
                  <a:pt x="91588" y="0"/>
                </a:lnTo>
                <a:close/>
              </a:path>
            </a:pathLst>
          </a:custGeom>
          <a:solidFill>
            <a:srgbClr val="000000"/>
          </a:solidFill>
        </p:spPr>
        <p:txBody>
          <a:bodyPr wrap="square" lIns="0" tIns="0" rIns="0" bIns="0" rtlCol="0"/>
          <a:lstStyle/>
          <a:p>
            <a:endParaRPr/>
          </a:p>
        </p:txBody>
      </p:sp>
      <p:sp>
        <p:nvSpPr>
          <p:cNvPr id="289" name="object 289"/>
          <p:cNvSpPr/>
          <p:nvPr/>
        </p:nvSpPr>
        <p:spPr>
          <a:xfrm>
            <a:off x="8703734" y="4227141"/>
            <a:ext cx="70485" cy="74295"/>
          </a:xfrm>
          <a:custGeom>
            <a:avLst/>
            <a:gdLst/>
            <a:ahLst/>
            <a:cxnLst/>
            <a:rect l="l" t="t" r="r" b="b"/>
            <a:pathLst>
              <a:path w="70484" h="74295">
                <a:moveTo>
                  <a:pt x="35019" y="0"/>
                </a:moveTo>
                <a:lnTo>
                  <a:pt x="23865" y="2300"/>
                </a:lnTo>
                <a:lnTo>
                  <a:pt x="12458" y="9383"/>
                </a:lnTo>
                <a:lnTo>
                  <a:pt x="3577" y="21516"/>
                </a:lnTo>
                <a:lnTo>
                  <a:pt x="0" y="38969"/>
                </a:lnTo>
                <a:lnTo>
                  <a:pt x="2441" y="51865"/>
                </a:lnTo>
                <a:lnTo>
                  <a:pt x="9428" y="63078"/>
                </a:lnTo>
                <a:lnTo>
                  <a:pt x="20455" y="70991"/>
                </a:lnTo>
                <a:lnTo>
                  <a:pt x="35019" y="73988"/>
                </a:lnTo>
                <a:lnTo>
                  <a:pt x="47309" y="71706"/>
                </a:lnTo>
                <a:lnTo>
                  <a:pt x="52355" y="68600"/>
                </a:lnTo>
                <a:lnTo>
                  <a:pt x="37713" y="68600"/>
                </a:lnTo>
                <a:lnTo>
                  <a:pt x="28467" y="65982"/>
                </a:lnTo>
                <a:lnTo>
                  <a:pt x="21258" y="58701"/>
                </a:lnTo>
                <a:lnTo>
                  <a:pt x="16575" y="47614"/>
                </a:lnTo>
                <a:lnTo>
                  <a:pt x="14905" y="33582"/>
                </a:lnTo>
                <a:lnTo>
                  <a:pt x="16513" y="21827"/>
                </a:lnTo>
                <a:lnTo>
                  <a:pt x="20764" y="12952"/>
                </a:lnTo>
                <a:lnTo>
                  <a:pt x="26800" y="7343"/>
                </a:lnTo>
                <a:lnTo>
                  <a:pt x="33762" y="5387"/>
                </a:lnTo>
                <a:lnTo>
                  <a:pt x="52694" y="5387"/>
                </a:lnTo>
                <a:lnTo>
                  <a:pt x="49052" y="2839"/>
                </a:lnTo>
                <a:lnTo>
                  <a:pt x="35019" y="0"/>
                </a:lnTo>
                <a:close/>
              </a:path>
              <a:path w="70484" h="74295">
                <a:moveTo>
                  <a:pt x="52694" y="5387"/>
                </a:moveTo>
                <a:lnTo>
                  <a:pt x="33762" y="5387"/>
                </a:lnTo>
                <a:lnTo>
                  <a:pt x="42811" y="8185"/>
                </a:lnTo>
                <a:lnTo>
                  <a:pt x="49588" y="15646"/>
                </a:lnTo>
                <a:lnTo>
                  <a:pt x="53839" y="26373"/>
                </a:lnTo>
                <a:lnTo>
                  <a:pt x="55312" y="38969"/>
                </a:lnTo>
                <a:lnTo>
                  <a:pt x="53901" y="53296"/>
                </a:lnTo>
                <a:lnTo>
                  <a:pt x="50082" y="62405"/>
                </a:lnTo>
                <a:lnTo>
                  <a:pt x="44478" y="67203"/>
                </a:lnTo>
                <a:lnTo>
                  <a:pt x="37713" y="68600"/>
                </a:lnTo>
                <a:lnTo>
                  <a:pt x="52355" y="68600"/>
                </a:lnTo>
                <a:lnTo>
                  <a:pt x="58590" y="64762"/>
                </a:lnTo>
                <a:lnTo>
                  <a:pt x="66839" y="53002"/>
                </a:lnTo>
                <a:lnTo>
                  <a:pt x="70038" y="36275"/>
                </a:lnTo>
                <a:lnTo>
                  <a:pt x="67420" y="22122"/>
                </a:lnTo>
                <a:lnTo>
                  <a:pt x="60138" y="10595"/>
                </a:lnTo>
                <a:lnTo>
                  <a:pt x="52694" y="5387"/>
                </a:lnTo>
                <a:close/>
              </a:path>
            </a:pathLst>
          </a:custGeom>
          <a:solidFill>
            <a:srgbClr val="000000"/>
          </a:solidFill>
        </p:spPr>
        <p:txBody>
          <a:bodyPr wrap="square" lIns="0" tIns="0" rIns="0" bIns="0" rtlCol="0"/>
          <a:lstStyle/>
          <a:p>
            <a:endParaRPr/>
          </a:p>
        </p:txBody>
      </p:sp>
      <p:sp>
        <p:nvSpPr>
          <p:cNvPr id="290" name="object 290"/>
          <p:cNvSpPr/>
          <p:nvPr/>
        </p:nvSpPr>
        <p:spPr>
          <a:xfrm>
            <a:off x="121785" y="4359133"/>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291" name="object 291"/>
          <p:cNvSpPr/>
          <p:nvPr/>
        </p:nvSpPr>
        <p:spPr>
          <a:xfrm>
            <a:off x="163549" y="4536920"/>
            <a:ext cx="1178855" cy="141331"/>
          </a:xfrm>
          <a:prstGeom prst="rect">
            <a:avLst/>
          </a:prstGeom>
          <a:blipFill>
            <a:blip r:embed="rId10" cstate="print"/>
            <a:stretch>
              <a:fillRect/>
            </a:stretch>
          </a:blipFill>
        </p:spPr>
        <p:txBody>
          <a:bodyPr wrap="square" lIns="0" tIns="0" rIns="0" bIns="0" rtlCol="0"/>
          <a:lstStyle/>
          <a:p>
            <a:endParaRPr/>
          </a:p>
        </p:txBody>
      </p:sp>
      <p:sp>
        <p:nvSpPr>
          <p:cNvPr id="292" name="object 292"/>
          <p:cNvSpPr/>
          <p:nvPr/>
        </p:nvSpPr>
        <p:spPr>
          <a:xfrm>
            <a:off x="1409766" y="4674756"/>
            <a:ext cx="27305" cy="0"/>
          </a:xfrm>
          <a:custGeom>
            <a:avLst/>
            <a:gdLst/>
            <a:ahLst/>
            <a:cxnLst/>
            <a:rect l="l" t="t" r="r" b="b"/>
            <a:pathLst>
              <a:path w="27305">
                <a:moveTo>
                  <a:pt x="0" y="0"/>
                </a:moveTo>
                <a:lnTo>
                  <a:pt x="26937" y="0"/>
                </a:lnTo>
              </a:path>
            </a:pathLst>
          </a:custGeom>
          <a:ln w="3809">
            <a:solidFill>
              <a:srgbClr val="000000"/>
            </a:solidFill>
          </a:ln>
        </p:spPr>
        <p:txBody>
          <a:bodyPr wrap="square" lIns="0" tIns="0" rIns="0" bIns="0" rtlCol="0"/>
          <a:lstStyle/>
          <a:p>
            <a:endParaRPr/>
          </a:p>
        </p:txBody>
      </p:sp>
      <p:sp>
        <p:nvSpPr>
          <p:cNvPr id="293" name="object 293"/>
          <p:cNvSpPr/>
          <p:nvPr/>
        </p:nvSpPr>
        <p:spPr>
          <a:xfrm>
            <a:off x="1409766" y="4672216"/>
            <a:ext cx="19050" cy="0"/>
          </a:xfrm>
          <a:custGeom>
            <a:avLst/>
            <a:gdLst/>
            <a:ahLst/>
            <a:cxnLst/>
            <a:rect l="l" t="t" r="r" b="b"/>
            <a:pathLst>
              <a:path w="19050">
                <a:moveTo>
                  <a:pt x="0" y="0"/>
                </a:moveTo>
                <a:lnTo>
                  <a:pt x="18602" y="0"/>
                </a:lnTo>
              </a:path>
            </a:pathLst>
          </a:custGeom>
          <a:ln w="3175">
            <a:solidFill>
              <a:srgbClr val="000000"/>
            </a:solidFill>
          </a:ln>
        </p:spPr>
        <p:txBody>
          <a:bodyPr wrap="square" lIns="0" tIns="0" rIns="0" bIns="0" rtlCol="0"/>
          <a:lstStyle/>
          <a:p>
            <a:endParaRPr/>
          </a:p>
        </p:txBody>
      </p:sp>
      <p:sp>
        <p:nvSpPr>
          <p:cNvPr id="294" name="object 294"/>
          <p:cNvSpPr/>
          <p:nvPr/>
        </p:nvSpPr>
        <p:spPr>
          <a:xfrm>
            <a:off x="1415154" y="4543314"/>
            <a:ext cx="0" cy="128270"/>
          </a:xfrm>
          <a:custGeom>
            <a:avLst/>
            <a:gdLst/>
            <a:ahLst/>
            <a:cxnLst/>
            <a:rect l="l" t="t" r="r" b="b"/>
            <a:pathLst>
              <a:path h="128270">
                <a:moveTo>
                  <a:pt x="0" y="0"/>
                </a:moveTo>
                <a:lnTo>
                  <a:pt x="0" y="128268"/>
                </a:lnTo>
              </a:path>
            </a:pathLst>
          </a:custGeom>
          <a:ln w="10775">
            <a:solidFill>
              <a:srgbClr val="000000"/>
            </a:solidFill>
          </a:ln>
        </p:spPr>
        <p:txBody>
          <a:bodyPr wrap="square" lIns="0" tIns="0" rIns="0" bIns="0" rtlCol="0"/>
          <a:lstStyle/>
          <a:p>
            <a:endParaRPr/>
          </a:p>
        </p:txBody>
      </p:sp>
      <p:sp>
        <p:nvSpPr>
          <p:cNvPr id="295" name="object 295"/>
          <p:cNvSpPr/>
          <p:nvPr/>
        </p:nvSpPr>
        <p:spPr>
          <a:xfrm>
            <a:off x="1409766" y="4540772"/>
            <a:ext cx="27305" cy="0"/>
          </a:xfrm>
          <a:custGeom>
            <a:avLst/>
            <a:gdLst/>
            <a:ahLst/>
            <a:cxnLst/>
            <a:rect l="l" t="t" r="r" b="b"/>
            <a:pathLst>
              <a:path w="27305">
                <a:moveTo>
                  <a:pt x="0" y="0"/>
                </a:moveTo>
                <a:lnTo>
                  <a:pt x="26937" y="0"/>
                </a:lnTo>
              </a:path>
            </a:pathLst>
          </a:custGeom>
          <a:ln w="5079">
            <a:solidFill>
              <a:srgbClr val="000000"/>
            </a:solidFill>
          </a:ln>
        </p:spPr>
        <p:txBody>
          <a:bodyPr wrap="square" lIns="0" tIns="0" rIns="0" bIns="0" rtlCol="0"/>
          <a:lstStyle/>
          <a:p>
            <a:endParaRPr/>
          </a:p>
        </p:txBody>
      </p:sp>
      <p:sp>
        <p:nvSpPr>
          <p:cNvPr id="296" name="object 296"/>
          <p:cNvSpPr/>
          <p:nvPr/>
        </p:nvSpPr>
        <p:spPr>
          <a:xfrm>
            <a:off x="1451520" y="4548952"/>
            <a:ext cx="64769" cy="102870"/>
          </a:xfrm>
          <a:custGeom>
            <a:avLst/>
            <a:gdLst/>
            <a:ahLst/>
            <a:cxnLst/>
            <a:rect l="l" t="t" r="r" b="b"/>
            <a:pathLst>
              <a:path w="64769" h="102870">
                <a:moveTo>
                  <a:pt x="53660" y="10774"/>
                </a:moveTo>
                <a:lnTo>
                  <a:pt x="26955" y="10774"/>
                </a:lnTo>
                <a:lnTo>
                  <a:pt x="35016" y="12248"/>
                </a:lnTo>
                <a:lnTo>
                  <a:pt x="40929" y="16499"/>
                </a:lnTo>
                <a:lnTo>
                  <a:pt x="44570" y="23275"/>
                </a:lnTo>
                <a:lnTo>
                  <a:pt x="45812" y="32324"/>
                </a:lnTo>
                <a:lnTo>
                  <a:pt x="43981" y="43012"/>
                </a:lnTo>
                <a:lnTo>
                  <a:pt x="19327" y="78486"/>
                </a:lnTo>
                <a:lnTo>
                  <a:pt x="0" y="98411"/>
                </a:lnTo>
                <a:lnTo>
                  <a:pt x="0" y="102362"/>
                </a:lnTo>
                <a:lnTo>
                  <a:pt x="59281" y="102362"/>
                </a:lnTo>
                <a:lnTo>
                  <a:pt x="61975" y="95717"/>
                </a:lnTo>
                <a:lnTo>
                  <a:pt x="62873" y="90330"/>
                </a:lnTo>
                <a:lnTo>
                  <a:pt x="16162" y="90330"/>
                </a:lnTo>
                <a:lnTo>
                  <a:pt x="37731" y="66086"/>
                </a:lnTo>
                <a:lnTo>
                  <a:pt x="46780" y="55777"/>
                </a:lnTo>
                <a:lnTo>
                  <a:pt x="53557" y="46512"/>
                </a:lnTo>
                <a:lnTo>
                  <a:pt x="57808" y="37246"/>
                </a:lnTo>
                <a:lnTo>
                  <a:pt x="59281" y="26937"/>
                </a:lnTo>
                <a:lnTo>
                  <a:pt x="57155" y="15909"/>
                </a:lnTo>
                <a:lnTo>
                  <a:pt x="53660" y="10774"/>
                </a:lnTo>
                <a:close/>
              </a:path>
              <a:path w="64769" h="102870">
                <a:moveTo>
                  <a:pt x="60628" y="79555"/>
                </a:moveTo>
                <a:lnTo>
                  <a:pt x="56587" y="90330"/>
                </a:lnTo>
                <a:lnTo>
                  <a:pt x="62873" y="90330"/>
                </a:lnTo>
                <a:lnTo>
                  <a:pt x="63322" y="87636"/>
                </a:lnTo>
                <a:lnTo>
                  <a:pt x="64668" y="80812"/>
                </a:lnTo>
                <a:lnTo>
                  <a:pt x="60628" y="79555"/>
                </a:lnTo>
                <a:close/>
              </a:path>
              <a:path w="64769" h="102870">
                <a:moveTo>
                  <a:pt x="32343" y="0"/>
                </a:moveTo>
                <a:lnTo>
                  <a:pt x="22915" y="0"/>
                </a:lnTo>
                <a:lnTo>
                  <a:pt x="16162" y="4130"/>
                </a:lnTo>
                <a:lnTo>
                  <a:pt x="10775" y="9517"/>
                </a:lnTo>
                <a:lnTo>
                  <a:pt x="1346" y="22986"/>
                </a:lnTo>
                <a:lnTo>
                  <a:pt x="5387" y="25680"/>
                </a:lnTo>
                <a:lnTo>
                  <a:pt x="8944" y="21078"/>
                </a:lnTo>
                <a:lnTo>
                  <a:pt x="13639" y="16207"/>
                </a:lnTo>
                <a:lnTo>
                  <a:pt x="19600" y="12346"/>
                </a:lnTo>
                <a:lnTo>
                  <a:pt x="26955" y="10774"/>
                </a:lnTo>
                <a:lnTo>
                  <a:pt x="53660" y="10774"/>
                </a:lnTo>
                <a:lnTo>
                  <a:pt x="51368" y="7407"/>
                </a:lnTo>
                <a:lnTo>
                  <a:pt x="42802" y="1936"/>
                </a:lnTo>
                <a:lnTo>
                  <a:pt x="32343" y="0"/>
                </a:lnTo>
                <a:close/>
              </a:path>
            </a:pathLst>
          </a:custGeom>
          <a:solidFill>
            <a:srgbClr val="000000"/>
          </a:solidFill>
        </p:spPr>
        <p:txBody>
          <a:bodyPr wrap="square" lIns="0" tIns="0" rIns="0" bIns="0" rtlCol="0"/>
          <a:lstStyle/>
          <a:p>
            <a:endParaRPr/>
          </a:p>
        </p:txBody>
      </p:sp>
      <p:sp>
        <p:nvSpPr>
          <p:cNvPr id="297" name="object 297"/>
          <p:cNvSpPr/>
          <p:nvPr/>
        </p:nvSpPr>
        <p:spPr>
          <a:xfrm>
            <a:off x="1526964" y="4551646"/>
            <a:ext cx="66040" cy="101600"/>
          </a:xfrm>
          <a:custGeom>
            <a:avLst/>
            <a:gdLst/>
            <a:ahLst/>
            <a:cxnLst/>
            <a:rect l="l" t="t" r="r" b="b"/>
            <a:pathLst>
              <a:path w="66040" h="101600">
                <a:moveTo>
                  <a:pt x="61472" y="10774"/>
                </a:moveTo>
                <a:lnTo>
                  <a:pt x="53893" y="10774"/>
                </a:lnTo>
                <a:lnTo>
                  <a:pt x="44065" y="33200"/>
                </a:lnTo>
                <a:lnTo>
                  <a:pt x="32846" y="55760"/>
                </a:lnTo>
                <a:lnTo>
                  <a:pt x="20361" y="78051"/>
                </a:lnTo>
                <a:lnTo>
                  <a:pt x="6734" y="99668"/>
                </a:lnTo>
                <a:lnTo>
                  <a:pt x="8081" y="101105"/>
                </a:lnTo>
                <a:lnTo>
                  <a:pt x="20221" y="99668"/>
                </a:lnTo>
                <a:lnTo>
                  <a:pt x="42613" y="50552"/>
                </a:lnTo>
                <a:lnTo>
                  <a:pt x="54125" y="25876"/>
                </a:lnTo>
                <a:lnTo>
                  <a:pt x="61472" y="10774"/>
                </a:lnTo>
                <a:close/>
              </a:path>
              <a:path w="66040" h="101600">
                <a:moveTo>
                  <a:pt x="64668" y="0"/>
                </a:moveTo>
                <a:lnTo>
                  <a:pt x="2693" y="0"/>
                </a:lnTo>
                <a:lnTo>
                  <a:pt x="2693" y="6824"/>
                </a:lnTo>
                <a:lnTo>
                  <a:pt x="1346" y="13468"/>
                </a:lnTo>
                <a:lnTo>
                  <a:pt x="0" y="22986"/>
                </a:lnTo>
                <a:lnTo>
                  <a:pt x="4040" y="22986"/>
                </a:lnTo>
                <a:lnTo>
                  <a:pt x="8081" y="12211"/>
                </a:lnTo>
                <a:lnTo>
                  <a:pt x="9428" y="10774"/>
                </a:lnTo>
                <a:lnTo>
                  <a:pt x="61472" y="10774"/>
                </a:lnTo>
                <a:lnTo>
                  <a:pt x="66015" y="1436"/>
                </a:lnTo>
                <a:lnTo>
                  <a:pt x="64668" y="0"/>
                </a:lnTo>
                <a:close/>
              </a:path>
            </a:pathLst>
          </a:custGeom>
          <a:solidFill>
            <a:srgbClr val="000000"/>
          </a:solidFill>
        </p:spPr>
        <p:txBody>
          <a:bodyPr wrap="square" lIns="0" tIns="0" rIns="0" bIns="0" rtlCol="0"/>
          <a:lstStyle/>
          <a:p>
            <a:endParaRPr/>
          </a:p>
        </p:txBody>
      </p:sp>
      <p:sp>
        <p:nvSpPr>
          <p:cNvPr id="298" name="object 298"/>
          <p:cNvSpPr/>
          <p:nvPr/>
        </p:nvSpPr>
        <p:spPr>
          <a:xfrm>
            <a:off x="1606467" y="4538179"/>
            <a:ext cx="27305" cy="139065"/>
          </a:xfrm>
          <a:custGeom>
            <a:avLst/>
            <a:gdLst/>
            <a:ahLst/>
            <a:cxnLst/>
            <a:rect l="l" t="t" r="r" b="b"/>
            <a:pathLst>
              <a:path w="27305" h="139064">
                <a:moveTo>
                  <a:pt x="26937" y="0"/>
                </a:moveTo>
                <a:lnTo>
                  <a:pt x="0" y="0"/>
                </a:lnTo>
                <a:lnTo>
                  <a:pt x="0" y="4130"/>
                </a:lnTo>
                <a:lnTo>
                  <a:pt x="16162" y="5387"/>
                </a:lnTo>
                <a:lnTo>
                  <a:pt x="17509" y="6824"/>
                </a:lnTo>
                <a:lnTo>
                  <a:pt x="17509" y="131993"/>
                </a:lnTo>
                <a:lnTo>
                  <a:pt x="16162" y="133430"/>
                </a:lnTo>
                <a:lnTo>
                  <a:pt x="0" y="134687"/>
                </a:lnTo>
                <a:lnTo>
                  <a:pt x="0" y="138817"/>
                </a:lnTo>
                <a:lnTo>
                  <a:pt x="26937" y="138817"/>
                </a:lnTo>
                <a:lnTo>
                  <a:pt x="26937" y="0"/>
                </a:lnTo>
                <a:close/>
              </a:path>
            </a:pathLst>
          </a:custGeom>
          <a:solidFill>
            <a:srgbClr val="000000"/>
          </a:solidFill>
        </p:spPr>
        <p:txBody>
          <a:bodyPr wrap="square" lIns="0" tIns="0" rIns="0" bIns="0" rtlCol="0"/>
          <a:lstStyle/>
          <a:p>
            <a:endParaRPr/>
          </a:p>
        </p:txBody>
      </p:sp>
      <p:sp>
        <p:nvSpPr>
          <p:cNvPr id="299" name="object 299"/>
          <p:cNvSpPr/>
          <p:nvPr/>
        </p:nvSpPr>
        <p:spPr>
          <a:xfrm>
            <a:off x="2429708" y="4456109"/>
            <a:ext cx="76835" cy="95885"/>
          </a:xfrm>
          <a:custGeom>
            <a:avLst/>
            <a:gdLst/>
            <a:ahLst/>
            <a:cxnLst/>
            <a:rect l="l" t="t" r="r" b="b"/>
            <a:pathLst>
              <a:path w="76835" h="95885">
                <a:moveTo>
                  <a:pt x="76683" y="0"/>
                </a:moveTo>
                <a:lnTo>
                  <a:pt x="0" y="35018"/>
                </a:lnTo>
                <a:lnTo>
                  <a:pt x="0" y="43099"/>
                </a:lnTo>
                <a:lnTo>
                  <a:pt x="76683" y="76681"/>
                </a:lnTo>
                <a:lnTo>
                  <a:pt x="76683" y="68600"/>
                </a:lnTo>
                <a:lnTo>
                  <a:pt x="9338" y="38969"/>
                </a:lnTo>
                <a:lnTo>
                  <a:pt x="76683" y="9338"/>
                </a:lnTo>
                <a:lnTo>
                  <a:pt x="76683" y="0"/>
                </a:lnTo>
                <a:close/>
              </a:path>
              <a:path w="76835" h="95885">
                <a:moveTo>
                  <a:pt x="76683" y="87456"/>
                </a:moveTo>
                <a:lnTo>
                  <a:pt x="0" y="87456"/>
                </a:lnTo>
                <a:lnTo>
                  <a:pt x="0" y="95538"/>
                </a:lnTo>
                <a:lnTo>
                  <a:pt x="76683" y="95538"/>
                </a:lnTo>
                <a:lnTo>
                  <a:pt x="76683" y="87456"/>
                </a:lnTo>
                <a:close/>
              </a:path>
            </a:pathLst>
          </a:custGeom>
          <a:solidFill>
            <a:srgbClr val="000000"/>
          </a:solidFill>
        </p:spPr>
        <p:txBody>
          <a:bodyPr wrap="square" lIns="0" tIns="0" rIns="0" bIns="0" rtlCol="0"/>
          <a:lstStyle/>
          <a:p>
            <a:endParaRPr/>
          </a:p>
        </p:txBody>
      </p:sp>
      <p:sp>
        <p:nvSpPr>
          <p:cNvPr id="300" name="object 300"/>
          <p:cNvSpPr/>
          <p:nvPr/>
        </p:nvSpPr>
        <p:spPr>
          <a:xfrm>
            <a:off x="2522554" y="4442639"/>
            <a:ext cx="64769" cy="104139"/>
          </a:xfrm>
          <a:custGeom>
            <a:avLst/>
            <a:gdLst/>
            <a:ahLst/>
            <a:cxnLst/>
            <a:rect l="l" t="t" r="r" b="b"/>
            <a:pathLst>
              <a:path w="64769" h="104139">
                <a:moveTo>
                  <a:pt x="61957" y="0"/>
                </a:moveTo>
                <a:lnTo>
                  <a:pt x="55312" y="0"/>
                </a:lnTo>
                <a:lnTo>
                  <a:pt x="47231" y="2693"/>
                </a:lnTo>
                <a:lnTo>
                  <a:pt x="14142" y="23906"/>
                </a:lnTo>
                <a:lnTo>
                  <a:pt x="0" y="64649"/>
                </a:lnTo>
                <a:lnTo>
                  <a:pt x="2601" y="80966"/>
                </a:lnTo>
                <a:lnTo>
                  <a:pt x="9630" y="93226"/>
                </a:lnTo>
                <a:lnTo>
                  <a:pt x="19925" y="100939"/>
                </a:lnTo>
                <a:lnTo>
                  <a:pt x="32325" y="103619"/>
                </a:lnTo>
                <a:lnTo>
                  <a:pt x="45331" y="100799"/>
                </a:lnTo>
                <a:lnTo>
                  <a:pt x="48778" y="98231"/>
                </a:lnTo>
                <a:lnTo>
                  <a:pt x="35019" y="98231"/>
                </a:lnTo>
                <a:lnTo>
                  <a:pt x="25969" y="95613"/>
                </a:lnTo>
                <a:lnTo>
                  <a:pt x="19193" y="88332"/>
                </a:lnTo>
                <a:lnTo>
                  <a:pt x="14942" y="77245"/>
                </a:lnTo>
                <a:lnTo>
                  <a:pt x="13619" y="64649"/>
                </a:lnTo>
                <a:lnTo>
                  <a:pt x="13468" y="55131"/>
                </a:lnTo>
                <a:lnTo>
                  <a:pt x="14905" y="52438"/>
                </a:lnTo>
                <a:lnTo>
                  <a:pt x="18856" y="49744"/>
                </a:lnTo>
                <a:lnTo>
                  <a:pt x="24244" y="48487"/>
                </a:lnTo>
                <a:lnTo>
                  <a:pt x="57540" y="48487"/>
                </a:lnTo>
                <a:lnTo>
                  <a:pt x="57085" y="47724"/>
                </a:lnTo>
                <a:lnTo>
                  <a:pt x="56151" y="47050"/>
                </a:lnTo>
                <a:lnTo>
                  <a:pt x="16162" y="47050"/>
                </a:lnTo>
                <a:lnTo>
                  <a:pt x="21000" y="32294"/>
                </a:lnTo>
                <a:lnTo>
                  <a:pt x="51182" y="6644"/>
                </a:lnTo>
                <a:lnTo>
                  <a:pt x="56569" y="5387"/>
                </a:lnTo>
                <a:lnTo>
                  <a:pt x="61957" y="3950"/>
                </a:lnTo>
                <a:lnTo>
                  <a:pt x="61957" y="0"/>
                </a:lnTo>
                <a:close/>
              </a:path>
              <a:path w="64769" h="104139">
                <a:moveTo>
                  <a:pt x="57540" y="48487"/>
                </a:moveTo>
                <a:lnTo>
                  <a:pt x="29631" y="48487"/>
                </a:lnTo>
                <a:lnTo>
                  <a:pt x="39287" y="50779"/>
                </a:lnTo>
                <a:lnTo>
                  <a:pt x="45996" y="56725"/>
                </a:lnTo>
                <a:lnTo>
                  <a:pt x="49910" y="64927"/>
                </a:lnTo>
                <a:lnTo>
                  <a:pt x="51182" y="73988"/>
                </a:lnTo>
                <a:lnTo>
                  <a:pt x="50550" y="82928"/>
                </a:lnTo>
                <a:lnTo>
                  <a:pt x="48151" y="90689"/>
                </a:lnTo>
                <a:lnTo>
                  <a:pt x="43226" y="96161"/>
                </a:lnTo>
                <a:lnTo>
                  <a:pt x="35019" y="98231"/>
                </a:lnTo>
                <a:lnTo>
                  <a:pt x="48778" y="98231"/>
                </a:lnTo>
                <a:lnTo>
                  <a:pt x="55559" y="93181"/>
                </a:lnTo>
                <a:lnTo>
                  <a:pt x="62251" y="82027"/>
                </a:lnTo>
                <a:lnTo>
                  <a:pt x="64651" y="68600"/>
                </a:lnTo>
                <a:lnTo>
                  <a:pt x="62695" y="57152"/>
                </a:lnTo>
                <a:lnTo>
                  <a:pt x="57540" y="48487"/>
                </a:lnTo>
                <a:close/>
              </a:path>
              <a:path w="64769" h="104139">
                <a:moveTo>
                  <a:pt x="36456" y="38969"/>
                </a:moveTo>
                <a:lnTo>
                  <a:pt x="33762" y="38969"/>
                </a:lnTo>
                <a:lnTo>
                  <a:pt x="29631" y="40406"/>
                </a:lnTo>
                <a:lnTo>
                  <a:pt x="26937" y="41663"/>
                </a:lnTo>
                <a:lnTo>
                  <a:pt x="16162" y="47050"/>
                </a:lnTo>
                <a:lnTo>
                  <a:pt x="56151" y="47050"/>
                </a:lnTo>
                <a:lnTo>
                  <a:pt x="48210" y="41326"/>
                </a:lnTo>
                <a:lnTo>
                  <a:pt x="36456" y="38969"/>
                </a:lnTo>
                <a:close/>
              </a:path>
            </a:pathLst>
          </a:custGeom>
          <a:solidFill>
            <a:srgbClr val="000000"/>
          </a:solidFill>
        </p:spPr>
        <p:txBody>
          <a:bodyPr wrap="square" lIns="0" tIns="0" rIns="0" bIns="0" rtlCol="0"/>
          <a:lstStyle/>
          <a:p>
            <a:endParaRPr/>
          </a:p>
        </p:txBody>
      </p:sp>
      <p:sp>
        <p:nvSpPr>
          <p:cNvPr id="301" name="object 301"/>
          <p:cNvSpPr/>
          <p:nvPr/>
        </p:nvSpPr>
        <p:spPr>
          <a:xfrm>
            <a:off x="2597980" y="4445332"/>
            <a:ext cx="62230" cy="100965"/>
          </a:xfrm>
          <a:custGeom>
            <a:avLst/>
            <a:gdLst/>
            <a:ahLst/>
            <a:cxnLst/>
            <a:rect l="l" t="t" r="r" b="b"/>
            <a:pathLst>
              <a:path w="62230" h="100964">
                <a:moveTo>
                  <a:pt x="6824" y="83506"/>
                </a:moveTo>
                <a:lnTo>
                  <a:pt x="5387" y="83506"/>
                </a:lnTo>
                <a:lnTo>
                  <a:pt x="4130" y="84763"/>
                </a:lnTo>
                <a:lnTo>
                  <a:pt x="1436" y="86199"/>
                </a:lnTo>
                <a:lnTo>
                  <a:pt x="0" y="88893"/>
                </a:lnTo>
                <a:lnTo>
                  <a:pt x="0" y="91587"/>
                </a:lnTo>
                <a:lnTo>
                  <a:pt x="1436" y="92844"/>
                </a:lnTo>
                <a:lnTo>
                  <a:pt x="2693" y="95538"/>
                </a:lnTo>
                <a:lnTo>
                  <a:pt x="5387" y="98231"/>
                </a:lnTo>
                <a:lnTo>
                  <a:pt x="12211" y="100925"/>
                </a:lnTo>
                <a:lnTo>
                  <a:pt x="18856" y="100925"/>
                </a:lnTo>
                <a:lnTo>
                  <a:pt x="26169" y="100201"/>
                </a:lnTo>
                <a:lnTo>
                  <a:pt x="33582" y="98097"/>
                </a:lnTo>
                <a:lnTo>
                  <a:pt x="40726" y="94713"/>
                </a:lnTo>
                <a:lnTo>
                  <a:pt x="43390" y="92844"/>
                </a:lnTo>
                <a:lnTo>
                  <a:pt x="18856" y="92844"/>
                </a:lnTo>
                <a:lnTo>
                  <a:pt x="12211" y="87456"/>
                </a:lnTo>
                <a:lnTo>
                  <a:pt x="8081" y="84763"/>
                </a:lnTo>
                <a:lnTo>
                  <a:pt x="6824" y="83506"/>
                </a:lnTo>
                <a:close/>
              </a:path>
              <a:path w="62230" h="100964">
                <a:moveTo>
                  <a:pt x="54245" y="44357"/>
                </a:moveTo>
                <a:lnTo>
                  <a:pt x="21550" y="44357"/>
                </a:lnTo>
                <a:lnTo>
                  <a:pt x="33184" y="46273"/>
                </a:lnTo>
                <a:lnTo>
                  <a:pt x="41619" y="51607"/>
                </a:lnTo>
                <a:lnTo>
                  <a:pt x="46754" y="59736"/>
                </a:lnTo>
                <a:lnTo>
                  <a:pt x="48488" y="70037"/>
                </a:lnTo>
                <a:lnTo>
                  <a:pt x="47037" y="78677"/>
                </a:lnTo>
                <a:lnTo>
                  <a:pt x="42943" y="85952"/>
                </a:lnTo>
                <a:lnTo>
                  <a:pt x="36593" y="90972"/>
                </a:lnTo>
                <a:lnTo>
                  <a:pt x="28374" y="92844"/>
                </a:lnTo>
                <a:lnTo>
                  <a:pt x="43390" y="92844"/>
                </a:lnTo>
                <a:lnTo>
                  <a:pt x="61957" y="63213"/>
                </a:lnTo>
                <a:lnTo>
                  <a:pt x="59959" y="53125"/>
                </a:lnTo>
                <a:lnTo>
                  <a:pt x="54245" y="44357"/>
                </a:lnTo>
                <a:close/>
              </a:path>
              <a:path w="62230" h="100964">
                <a:moveTo>
                  <a:pt x="58006" y="0"/>
                </a:moveTo>
                <a:lnTo>
                  <a:pt x="12211" y="0"/>
                </a:lnTo>
                <a:lnTo>
                  <a:pt x="5387" y="47050"/>
                </a:lnTo>
                <a:lnTo>
                  <a:pt x="8081" y="47050"/>
                </a:lnTo>
                <a:lnTo>
                  <a:pt x="14905" y="44357"/>
                </a:lnTo>
                <a:lnTo>
                  <a:pt x="54245" y="44357"/>
                </a:lnTo>
                <a:lnTo>
                  <a:pt x="54055" y="44065"/>
                </a:lnTo>
                <a:lnTo>
                  <a:pt x="48638" y="40406"/>
                </a:lnTo>
                <a:lnTo>
                  <a:pt x="12211" y="40406"/>
                </a:lnTo>
                <a:lnTo>
                  <a:pt x="16162" y="10774"/>
                </a:lnTo>
                <a:lnTo>
                  <a:pt x="53875" y="10774"/>
                </a:lnTo>
                <a:lnTo>
                  <a:pt x="58006" y="1257"/>
                </a:lnTo>
                <a:lnTo>
                  <a:pt x="58006" y="0"/>
                </a:lnTo>
                <a:close/>
              </a:path>
              <a:path w="62230" h="100964">
                <a:moveTo>
                  <a:pt x="31068" y="35018"/>
                </a:moveTo>
                <a:lnTo>
                  <a:pt x="26937" y="35018"/>
                </a:lnTo>
                <a:lnTo>
                  <a:pt x="18856" y="37712"/>
                </a:lnTo>
                <a:lnTo>
                  <a:pt x="12211" y="40406"/>
                </a:lnTo>
                <a:lnTo>
                  <a:pt x="48638" y="40406"/>
                </a:lnTo>
                <a:lnTo>
                  <a:pt x="44380" y="37530"/>
                </a:lnTo>
                <a:lnTo>
                  <a:pt x="31068" y="35018"/>
                </a:lnTo>
                <a:close/>
              </a:path>
            </a:pathLst>
          </a:custGeom>
          <a:solidFill>
            <a:srgbClr val="000000"/>
          </a:solidFill>
        </p:spPr>
        <p:txBody>
          <a:bodyPr wrap="square" lIns="0" tIns="0" rIns="0" bIns="0" rtlCol="0"/>
          <a:lstStyle/>
          <a:p>
            <a:endParaRPr/>
          </a:p>
        </p:txBody>
      </p:sp>
      <p:sp>
        <p:nvSpPr>
          <p:cNvPr id="302" name="object 302"/>
          <p:cNvSpPr/>
          <p:nvPr/>
        </p:nvSpPr>
        <p:spPr>
          <a:xfrm>
            <a:off x="3484598" y="4445332"/>
            <a:ext cx="60960" cy="100965"/>
          </a:xfrm>
          <a:custGeom>
            <a:avLst/>
            <a:gdLst/>
            <a:ahLst/>
            <a:cxnLst/>
            <a:rect l="l" t="t" r="r" b="b"/>
            <a:pathLst>
              <a:path w="60960" h="100964">
                <a:moveTo>
                  <a:pt x="6644" y="83506"/>
                </a:moveTo>
                <a:lnTo>
                  <a:pt x="3950" y="83506"/>
                </a:lnTo>
                <a:lnTo>
                  <a:pt x="1257" y="86199"/>
                </a:lnTo>
                <a:lnTo>
                  <a:pt x="0" y="88893"/>
                </a:lnTo>
                <a:lnTo>
                  <a:pt x="0" y="92844"/>
                </a:lnTo>
                <a:lnTo>
                  <a:pt x="2693" y="95538"/>
                </a:lnTo>
                <a:lnTo>
                  <a:pt x="3950" y="98231"/>
                </a:lnTo>
                <a:lnTo>
                  <a:pt x="12032" y="100925"/>
                </a:lnTo>
                <a:lnTo>
                  <a:pt x="18856" y="100925"/>
                </a:lnTo>
                <a:lnTo>
                  <a:pt x="25888" y="100201"/>
                </a:lnTo>
                <a:lnTo>
                  <a:pt x="32954" y="98097"/>
                </a:lnTo>
                <a:lnTo>
                  <a:pt x="40019" y="94713"/>
                </a:lnTo>
                <a:lnTo>
                  <a:pt x="42899" y="92844"/>
                </a:lnTo>
                <a:lnTo>
                  <a:pt x="17419" y="92844"/>
                </a:lnTo>
                <a:lnTo>
                  <a:pt x="10775" y="87456"/>
                </a:lnTo>
                <a:lnTo>
                  <a:pt x="8081" y="84763"/>
                </a:lnTo>
                <a:lnTo>
                  <a:pt x="6644" y="83506"/>
                </a:lnTo>
                <a:close/>
              </a:path>
              <a:path w="60960" h="100964">
                <a:moveTo>
                  <a:pt x="53336" y="44357"/>
                </a:moveTo>
                <a:lnTo>
                  <a:pt x="21550" y="44357"/>
                </a:lnTo>
                <a:lnTo>
                  <a:pt x="32883" y="46273"/>
                </a:lnTo>
                <a:lnTo>
                  <a:pt x="40833" y="51607"/>
                </a:lnTo>
                <a:lnTo>
                  <a:pt x="45516" y="59736"/>
                </a:lnTo>
                <a:lnTo>
                  <a:pt x="47051" y="70037"/>
                </a:lnTo>
                <a:lnTo>
                  <a:pt x="45802" y="78677"/>
                </a:lnTo>
                <a:lnTo>
                  <a:pt x="42045" y="85952"/>
                </a:lnTo>
                <a:lnTo>
                  <a:pt x="35762" y="90972"/>
                </a:lnTo>
                <a:lnTo>
                  <a:pt x="26937" y="92844"/>
                </a:lnTo>
                <a:lnTo>
                  <a:pt x="42899" y="92844"/>
                </a:lnTo>
                <a:lnTo>
                  <a:pt x="60520" y="63213"/>
                </a:lnTo>
                <a:lnTo>
                  <a:pt x="58724" y="53125"/>
                </a:lnTo>
                <a:lnTo>
                  <a:pt x="53336" y="44357"/>
                </a:lnTo>
                <a:close/>
              </a:path>
              <a:path w="60960" h="100964">
                <a:moveTo>
                  <a:pt x="56569" y="0"/>
                </a:moveTo>
                <a:lnTo>
                  <a:pt x="10775" y="0"/>
                </a:lnTo>
                <a:lnTo>
                  <a:pt x="5387" y="47050"/>
                </a:lnTo>
                <a:lnTo>
                  <a:pt x="8081" y="47050"/>
                </a:lnTo>
                <a:lnTo>
                  <a:pt x="14726" y="44357"/>
                </a:lnTo>
                <a:lnTo>
                  <a:pt x="53336" y="44357"/>
                </a:lnTo>
                <a:lnTo>
                  <a:pt x="53157" y="44065"/>
                </a:lnTo>
                <a:lnTo>
                  <a:pt x="47778" y="40406"/>
                </a:lnTo>
                <a:lnTo>
                  <a:pt x="12032" y="40406"/>
                </a:lnTo>
                <a:lnTo>
                  <a:pt x="16162" y="10774"/>
                </a:lnTo>
                <a:lnTo>
                  <a:pt x="53875" y="10774"/>
                </a:lnTo>
                <a:lnTo>
                  <a:pt x="57826" y="1257"/>
                </a:lnTo>
                <a:lnTo>
                  <a:pt x="56569" y="0"/>
                </a:lnTo>
                <a:close/>
              </a:path>
              <a:path w="60960" h="100964">
                <a:moveTo>
                  <a:pt x="29631" y="35018"/>
                </a:moveTo>
                <a:lnTo>
                  <a:pt x="25501" y="35018"/>
                </a:lnTo>
                <a:lnTo>
                  <a:pt x="18856" y="37712"/>
                </a:lnTo>
                <a:lnTo>
                  <a:pt x="12032" y="40406"/>
                </a:lnTo>
                <a:lnTo>
                  <a:pt x="47778" y="40406"/>
                </a:lnTo>
                <a:lnTo>
                  <a:pt x="43549" y="37530"/>
                </a:lnTo>
                <a:lnTo>
                  <a:pt x="29631" y="35018"/>
                </a:lnTo>
                <a:close/>
              </a:path>
            </a:pathLst>
          </a:custGeom>
          <a:solidFill>
            <a:srgbClr val="000000"/>
          </a:solidFill>
        </p:spPr>
        <p:txBody>
          <a:bodyPr wrap="square" lIns="0" tIns="0" rIns="0" bIns="0" rtlCol="0"/>
          <a:lstStyle/>
          <a:p>
            <a:endParaRPr/>
          </a:p>
        </p:txBody>
      </p:sp>
      <p:sp>
        <p:nvSpPr>
          <p:cNvPr id="303" name="object 303"/>
          <p:cNvSpPr/>
          <p:nvPr/>
        </p:nvSpPr>
        <p:spPr>
          <a:xfrm>
            <a:off x="3558589" y="4443896"/>
            <a:ext cx="70485" cy="101600"/>
          </a:xfrm>
          <a:custGeom>
            <a:avLst/>
            <a:gdLst/>
            <a:ahLst/>
            <a:cxnLst/>
            <a:rect l="l" t="t" r="r" b="b"/>
            <a:pathLst>
              <a:path w="70485" h="101600">
                <a:moveTo>
                  <a:pt x="55312" y="72731"/>
                </a:moveTo>
                <a:lnTo>
                  <a:pt x="41843" y="72731"/>
                </a:lnTo>
                <a:lnTo>
                  <a:pt x="41843" y="95717"/>
                </a:lnTo>
                <a:lnTo>
                  <a:pt x="26937" y="96974"/>
                </a:lnTo>
                <a:lnTo>
                  <a:pt x="26937" y="101105"/>
                </a:lnTo>
                <a:lnTo>
                  <a:pt x="68781" y="101105"/>
                </a:lnTo>
                <a:lnTo>
                  <a:pt x="68781" y="96974"/>
                </a:lnTo>
                <a:lnTo>
                  <a:pt x="55312" y="95717"/>
                </a:lnTo>
                <a:lnTo>
                  <a:pt x="55312" y="72731"/>
                </a:lnTo>
                <a:close/>
              </a:path>
              <a:path w="70485" h="101600">
                <a:moveTo>
                  <a:pt x="55312" y="0"/>
                </a:moveTo>
                <a:lnTo>
                  <a:pt x="48488" y="0"/>
                </a:lnTo>
                <a:lnTo>
                  <a:pt x="36366" y="16605"/>
                </a:lnTo>
                <a:lnTo>
                  <a:pt x="24244" y="33851"/>
                </a:lnTo>
                <a:lnTo>
                  <a:pt x="0" y="68780"/>
                </a:lnTo>
                <a:lnTo>
                  <a:pt x="0" y="72731"/>
                </a:lnTo>
                <a:lnTo>
                  <a:pt x="70038" y="72731"/>
                </a:lnTo>
                <a:lnTo>
                  <a:pt x="70038" y="64649"/>
                </a:lnTo>
                <a:lnTo>
                  <a:pt x="10775" y="64649"/>
                </a:lnTo>
                <a:lnTo>
                  <a:pt x="18129" y="52020"/>
                </a:lnTo>
                <a:lnTo>
                  <a:pt x="25837" y="40114"/>
                </a:lnTo>
                <a:lnTo>
                  <a:pt x="33781" y="28713"/>
                </a:lnTo>
                <a:lnTo>
                  <a:pt x="41843" y="17599"/>
                </a:lnTo>
                <a:lnTo>
                  <a:pt x="55312" y="17599"/>
                </a:lnTo>
                <a:lnTo>
                  <a:pt x="55312" y="0"/>
                </a:lnTo>
                <a:close/>
              </a:path>
              <a:path w="70485" h="101600">
                <a:moveTo>
                  <a:pt x="55312" y="17599"/>
                </a:moveTo>
                <a:lnTo>
                  <a:pt x="41843" y="17599"/>
                </a:lnTo>
                <a:lnTo>
                  <a:pt x="41843" y="64649"/>
                </a:lnTo>
                <a:lnTo>
                  <a:pt x="55312" y="64649"/>
                </a:lnTo>
                <a:lnTo>
                  <a:pt x="55312" y="17599"/>
                </a:lnTo>
                <a:close/>
              </a:path>
            </a:pathLst>
          </a:custGeom>
          <a:solidFill>
            <a:srgbClr val="000000"/>
          </a:solidFill>
        </p:spPr>
        <p:txBody>
          <a:bodyPr wrap="square" lIns="0" tIns="0" rIns="0" bIns="0" rtlCol="0"/>
          <a:lstStyle/>
          <a:p>
            <a:endParaRPr/>
          </a:p>
        </p:txBody>
      </p:sp>
      <p:sp>
        <p:nvSpPr>
          <p:cNvPr id="304" name="object 304"/>
          <p:cNvSpPr/>
          <p:nvPr/>
        </p:nvSpPr>
        <p:spPr>
          <a:xfrm>
            <a:off x="3640837" y="4442639"/>
            <a:ext cx="43180" cy="102870"/>
          </a:xfrm>
          <a:custGeom>
            <a:avLst/>
            <a:gdLst/>
            <a:ahLst/>
            <a:cxnLst/>
            <a:rect l="l" t="t" r="r" b="b"/>
            <a:pathLst>
              <a:path w="43179" h="102870">
                <a:moveTo>
                  <a:pt x="28195" y="0"/>
                </a:moveTo>
                <a:lnTo>
                  <a:pt x="21895" y="2747"/>
                </a:lnTo>
                <a:lnTo>
                  <a:pt x="15107" y="5140"/>
                </a:lnTo>
                <a:lnTo>
                  <a:pt x="7814" y="7298"/>
                </a:lnTo>
                <a:lnTo>
                  <a:pt x="0" y="9338"/>
                </a:lnTo>
                <a:lnTo>
                  <a:pt x="0" y="12032"/>
                </a:lnTo>
                <a:lnTo>
                  <a:pt x="8081" y="13468"/>
                </a:lnTo>
                <a:lnTo>
                  <a:pt x="14726" y="13468"/>
                </a:lnTo>
                <a:lnTo>
                  <a:pt x="14726" y="96974"/>
                </a:lnTo>
                <a:lnTo>
                  <a:pt x="0" y="98231"/>
                </a:lnTo>
                <a:lnTo>
                  <a:pt x="0" y="102362"/>
                </a:lnTo>
                <a:lnTo>
                  <a:pt x="43100" y="102362"/>
                </a:lnTo>
                <a:lnTo>
                  <a:pt x="43100" y="98231"/>
                </a:lnTo>
                <a:lnTo>
                  <a:pt x="29631" y="96974"/>
                </a:lnTo>
                <a:lnTo>
                  <a:pt x="28195" y="95538"/>
                </a:lnTo>
                <a:lnTo>
                  <a:pt x="28195" y="0"/>
                </a:lnTo>
                <a:close/>
              </a:path>
            </a:pathLst>
          </a:custGeom>
          <a:solidFill>
            <a:srgbClr val="000000"/>
          </a:solidFill>
        </p:spPr>
        <p:txBody>
          <a:bodyPr wrap="square" lIns="0" tIns="0" rIns="0" bIns="0" rtlCol="0"/>
          <a:lstStyle/>
          <a:p>
            <a:endParaRPr/>
          </a:p>
        </p:txBody>
      </p:sp>
      <p:sp>
        <p:nvSpPr>
          <p:cNvPr id="305" name="object 305"/>
          <p:cNvSpPr/>
          <p:nvPr/>
        </p:nvSpPr>
        <p:spPr>
          <a:xfrm>
            <a:off x="4644547" y="4441202"/>
            <a:ext cx="135255" cy="104139"/>
          </a:xfrm>
          <a:custGeom>
            <a:avLst/>
            <a:gdLst/>
            <a:ahLst/>
            <a:cxnLst/>
            <a:rect l="l" t="t" r="r" b="b"/>
            <a:pathLst>
              <a:path w="135254" h="104139">
                <a:moveTo>
                  <a:pt x="32325" y="0"/>
                </a:moveTo>
                <a:lnTo>
                  <a:pt x="5387" y="0"/>
                </a:lnTo>
                <a:lnTo>
                  <a:pt x="5387" y="4130"/>
                </a:lnTo>
                <a:lnTo>
                  <a:pt x="14103" y="5193"/>
                </a:lnTo>
                <a:lnTo>
                  <a:pt x="18811" y="7924"/>
                </a:lnTo>
                <a:lnTo>
                  <a:pt x="20489" y="14459"/>
                </a:lnTo>
                <a:lnTo>
                  <a:pt x="20113" y="26937"/>
                </a:lnTo>
                <a:lnTo>
                  <a:pt x="17305" y="61956"/>
                </a:lnTo>
                <a:lnTo>
                  <a:pt x="16468" y="71165"/>
                </a:lnTo>
                <a:lnTo>
                  <a:pt x="14970" y="84488"/>
                </a:lnTo>
                <a:lnTo>
                  <a:pt x="14726" y="88893"/>
                </a:lnTo>
                <a:lnTo>
                  <a:pt x="13468" y="95717"/>
                </a:lnTo>
                <a:lnTo>
                  <a:pt x="9338" y="98411"/>
                </a:lnTo>
                <a:lnTo>
                  <a:pt x="0" y="99668"/>
                </a:lnTo>
                <a:lnTo>
                  <a:pt x="0" y="103799"/>
                </a:lnTo>
                <a:lnTo>
                  <a:pt x="37713" y="103799"/>
                </a:lnTo>
                <a:lnTo>
                  <a:pt x="37713" y="99668"/>
                </a:lnTo>
                <a:lnTo>
                  <a:pt x="26937" y="98411"/>
                </a:lnTo>
                <a:lnTo>
                  <a:pt x="22807" y="96974"/>
                </a:lnTo>
                <a:lnTo>
                  <a:pt x="22987" y="77983"/>
                </a:lnTo>
                <a:lnTo>
                  <a:pt x="23413" y="70912"/>
                </a:lnTo>
                <a:lnTo>
                  <a:pt x="24244" y="61956"/>
                </a:lnTo>
                <a:lnTo>
                  <a:pt x="25501" y="17599"/>
                </a:lnTo>
                <a:lnTo>
                  <a:pt x="40350" y="17599"/>
                </a:lnTo>
                <a:lnTo>
                  <a:pt x="32325" y="0"/>
                </a:lnTo>
                <a:close/>
              </a:path>
              <a:path w="135254" h="104139">
                <a:moveTo>
                  <a:pt x="118010" y="14905"/>
                </a:moveTo>
                <a:lnTo>
                  <a:pt x="105057" y="14905"/>
                </a:lnTo>
                <a:lnTo>
                  <a:pt x="106459" y="77983"/>
                </a:lnTo>
                <a:lnTo>
                  <a:pt x="106494" y="96974"/>
                </a:lnTo>
                <a:lnTo>
                  <a:pt x="105057" y="98411"/>
                </a:lnTo>
                <a:lnTo>
                  <a:pt x="93025" y="99668"/>
                </a:lnTo>
                <a:lnTo>
                  <a:pt x="93025" y="103799"/>
                </a:lnTo>
                <a:lnTo>
                  <a:pt x="134689" y="103799"/>
                </a:lnTo>
                <a:lnTo>
                  <a:pt x="134689" y="99668"/>
                </a:lnTo>
                <a:lnTo>
                  <a:pt x="119963" y="98411"/>
                </a:lnTo>
                <a:lnTo>
                  <a:pt x="119924" y="77983"/>
                </a:lnTo>
                <a:lnTo>
                  <a:pt x="118526" y="21549"/>
                </a:lnTo>
                <a:lnTo>
                  <a:pt x="118010" y="14905"/>
                </a:lnTo>
                <a:close/>
              </a:path>
              <a:path w="135254" h="104139">
                <a:moveTo>
                  <a:pt x="40350" y="17599"/>
                </a:moveTo>
                <a:lnTo>
                  <a:pt x="26937" y="17599"/>
                </a:lnTo>
                <a:lnTo>
                  <a:pt x="61957" y="102362"/>
                </a:lnTo>
                <a:lnTo>
                  <a:pt x="65908" y="102362"/>
                </a:lnTo>
                <a:lnTo>
                  <a:pt x="76117" y="79555"/>
                </a:lnTo>
                <a:lnTo>
                  <a:pt x="68601" y="79555"/>
                </a:lnTo>
                <a:lnTo>
                  <a:pt x="40350" y="17599"/>
                </a:lnTo>
                <a:close/>
              </a:path>
              <a:path w="135254" h="104139">
                <a:moveTo>
                  <a:pt x="133432" y="0"/>
                </a:moveTo>
                <a:lnTo>
                  <a:pt x="105057" y="0"/>
                </a:lnTo>
                <a:lnTo>
                  <a:pt x="68601" y="79555"/>
                </a:lnTo>
                <a:lnTo>
                  <a:pt x="76117" y="79555"/>
                </a:lnTo>
                <a:lnTo>
                  <a:pt x="105057" y="14905"/>
                </a:lnTo>
                <a:lnTo>
                  <a:pt x="118010" y="14905"/>
                </a:lnTo>
                <a:lnTo>
                  <a:pt x="117269" y="5387"/>
                </a:lnTo>
                <a:lnTo>
                  <a:pt x="118526" y="5387"/>
                </a:lnTo>
                <a:lnTo>
                  <a:pt x="133432" y="4130"/>
                </a:lnTo>
                <a:lnTo>
                  <a:pt x="133432" y="0"/>
                </a:lnTo>
                <a:close/>
              </a:path>
            </a:pathLst>
          </a:custGeom>
          <a:solidFill>
            <a:srgbClr val="000000"/>
          </a:solidFill>
        </p:spPr>
        <p:txBody>
          <a:bodyPr wrap="square" lIns="0" tIns="0" rIns="0" bIns="0" rtlCol="0"/>
          <a:lstStyle/>
          <a:p>
            <a:endParaRPr/>
          </a:p>
        </p:txBody>
      </p:sp>
      <p:sp>
        <p:nvSpPr>
          <p:cNvPr id="306" name="object 306"/>
          <p:cNvSpPr/>
          <p:nvPr/>
        </p:nvSpPr>
        <p:spPr>
          <a:xfrm>
            <a:off x="4788752" y="4441202"/>
            <a:ext cx="83820" cy="104139"/>
          </a:xfrm>
          <a:custGeom>
            <a:avLst/>
            <a:gdLst/>
            <a:ahLst/>
            <a:cxnLst/>
            <a:rect l="l" t="t" r="r" b="b"/>
            <a:pathLst>
              <a:path w="83820" h="104139">
                <a:moveTo>
                  <a:pt x="29631" y="5387"/>
                </a:moveTo>
                <a:lnTo>
                  <a:pt x="16162" y="5387"/>
                </a:lnTo>
                <a:lnTo>
                  <a:pt x="16162" y="96974"/>
                </a:lnTo>
                <a:lnTo>
                  <a:pt x="14726" y="98411"/>
                </a:lnTo>
                <a:lnTo>
                  <a:pt x="0" y="99668"/>
                </a:lnTo>
                <a:lnTo>
                  <a:pt x="0" y="103799"/>
                </a:lnTo>
                <a:lnTo>
                  <a:pt x="78120" y="103799"/>
                </a:lnTo>
                <a:lnTo>
                  <a:pt x="79260" y="98411"/>
                </a:lnTo>
                <a:lnTo>
                  <a:pt x="36276" y="98411"/>
                </a:lnTo>
                <a:lnTo>
                  <a:pt x="33582" y="95717"/>
                </a:lnTo>
                <a:lnTo>
                  <a:pt x="30888" y="94281"/>
                </a:lnTo>
                <a:lnTo>
                  <a:pt x="29631" y="90330"/>
                </a:lnTo>
                <a:lnTo>
                  <a:pt x="29631" y="52617"/>
                </a:lnTo>
                <a:lnTo>
                  <a:pt x="67344" y="52617"/>
                </a:lnTo>
                <a:lnTo>
                  <a:pt x="67344" y="47230"/>
                </a:lnTo>
                <a:lnTo>
                  <a:pt x="29631" y="47230"/>
                </a:lnTo>
                <a:lnTo>
                  <a:pt x="29631" y="5387"/>
                </a:lnTo>
                <a:close/>
              </a:path>
              <a:path w="83820" h="104139">
                <a:moveTo>
                  <a:pt x="83507" y="78118"/>
                </a:moveTo>
                <a:lnTo>
                  <a:pt x="79377" y="78118"/>
                </a:lnTo>
                <a:lnTo>
                  <a:pt x="73989" y="88893"/>
                </a:lnTo>
                <a:lnTo>
                  <a:pt x="71295" y="93024"/>
                </a:lnTo>
                <a:lnTo>
                  <a:pt x="67344" y="96974"/>
                </a:lnTo>
                <a:lnTo>
                  <a:pt x="63214" y="98411"/>
                </a:lnTo>
                <a:lnTo>
                  <a:pt x="79260" y="98411"/>
                </a:lnTo>
                <a:lnTo>
                  <a:pt x="82236" y="83646"/>
                </a:lnTo>
                <a:lnTo>
                  <a:pt x="83507" y="78118"/>
                </a:lnTo>
                <a:close/>
              </a:path>
              <a:path w="83820" h="104139">
                <a:moveTo>
                  <a:pt x="67344" y="52617"/>
                </a:moveTo>
                <a:lnTo>
                  <a:pt x="59263" y="52617"/>
                </a:lnTo>
                <a:lnTo>
                  <a:pt x="60520" y="53874"/>
                </a:lnTo>
                <a:lnTo>
                  <a:pt x="61957" y="64649"/>
                </a:lnTo>
                <a:lnTo>
                  <a:pt x="67344" y="64649"/>
                </a:lnTo>
                <a:lnTo>
                  <a:pt x="67344" y="52617"/>
                </a:lnTo>
                <a:close/>
              </a:path>
              <a:path w="83820" h="104139">
                <a:moveTo>
                  <a:pt x="67344" y="35018"/>
                </a:moveTo>
                <a:lnTo>
                  <a:pt x="61957" y="35018"/>
                </a:lnTo>
                <a:lnTo>
                  <a:pt x="60520" y="45793"/>
                </a:lnTo>
                <a:lnTo>
                  <a:pt x="59263" y="47230"/>
                </a:lnTo>
                <a:lnTo>
                  <a:pt x="67344" y="47230"/>
                </a:lnTo>
                <a:lnTo>
                  <a:pt x="67344" y="35018"/>
                </a:lnTo>
                <a:close/>
              </a:path>
              <a:path w="83820" h="104139">
                <a:moveTo>
                  <a:pt x="73989" y="0"/>
                </a:moveTo>
                <a:lnTo>
                  <a:pt x="2693" y="0"/>
                </a:lnTo>
                <a:lnTo>
                  <a:pt x="2693" y="4130"/>
                </a:lnTo>
                <a:lnTo>
                  <a:pt x="14726" y="5387"/>
                </a:lnTo>
                <a:lnTo>
                  <a:pt x="63214" y="5387"/>
                </a:lnTo>
                <a:lnTo>
                  <a:pt x="65908" y="9517"/>
                </a:lnTo>
                <a:lnTo>
                  <a:pt x="67344" y="13468"/>
                </a:lnTo>
                <a:lnTo>
                  <a:pt x="68601" y="16162"/>
                </a:lnTo>
                <a:lnTo>
                  <a:pt x="71295" y="22986"/>
                </a:lnTo>
                <a:lnTo>
                  <a:pt x="75426" y="22986"/>
                </a:lnTo>
                <a:lnTo>
                  <a:pt x="75426" y="14905"/>
                </a:lnTo>
                <a:lnTo>
                  <a:pt x="74157" y="5387"/>
                </a:lnTo>
                <a:lnTo>
                  <a:pt x="73989" y="0"/>
                </a:lnTo>
                <a:close/>
              </a:path>
            </a:pathLst>
          </a:custGeom>
          <a:solidFill>
            <a:srgbClr val="000000"/>
          </a:solidFill>
        </p:spPr>
        <p:txBody>
          <a:bodyPr wrap="square" lIns="0" tIns="0" rIns="0" bIns="0" rtlCol="0"/>
          <a:lstStyle/>
          <a:p>
            <a:endParaRPr/>
          </a:p>
        </p:txBody>
      </p:sp>
      <p:sp>
        <p:nvSpPr>
          <p:cNvPr id="307" name="object 307"/>
          <p:cNvSpPr/>
          <p:nvPr/>
        </p:nvSpPr>
        <p:spPr>
          <a:xfrm>
            <a:off x="4881598" y="4441202"/>
            <a:ext cx="78740" cy="104139"/>
          </a:xfrm>
          <a:custGeom>
            <a:avLst/>
            <a:gdLst/>
            <a:ahLst/>
            <a:cxnLst/>
            <a:rect l="l" t="t" r="r" b="b"/>
            <a:pathLst>
              <a:path w="78739" h="104139">
                <a:moveTo>
                  <a:pt x="28374" y="5387"/>
                </a:moveTo>
                <a:lnTo>
                  <a:pt x="14905" y="5387"/>
                </a:lnTo>
                <a:lnTo>
                  <a:pt x="14905" y="96974"/>
                </a:lnTo>
                <a:lnTo>
                  <a:pt x="13468" y="98411"/>
                </a:lnTo>
                <a:lnTo>
                  <a:pt x="0" y="99668"/>
                </a:lnTo>
                <a:lnTo>
                  <a:pt x="0" y="103799"/>
                </a:lnTo>
                <a:lnTo>
                  <a:pt x="72732" y="103799"/>
                </a:lnTo>
                <a:lnTo>
                  <a:pt x="74143" y="98411"/>
                </a:lnTo>
                <a:lnTo>
                  <a:pt x="35019" y="98411"/>
                </a:lnTo>
                <a:lnTo>
                  <a:pt x="32325" y="95717"/>
                </a:lnTo>
                <a:lnTo>
                  <a:pt x="29631" y="94281"/>
                </a:lnTo>
                <a:lnTo>
                  <a:pt x="28374" y="91587"/>
                </a:lnTo>
                <a:lnTo>
                  <a:pt x="28374" y="5387"/>
                </a:lnTo>
                <a:close/>
              </a:path>
              <a:path w="78739" h="104139">
                <a:moveTo>
                  <a:pt x="78120" y="78118"/>
                </a:moveTo>
                <a:lnTo>
                  <a:pt x="74169" y="78118"/>
                </a:lnTo>
                <a:lnTo>
                  <a:pt x="71475" y="84942"/>
                </a:lnTo>
                <a:lnTo>
                  <a:pt x="68781" y="90330"/>
                </a:lnTo>
                <a:lnTo>
                  <a:pt x="66087" y="93024"/>
                </a:lnTo>
                <a:lnTo>
                  <a:pt x="61957" y="96974"/>
                </a:lnTo>
                <a:lnTo>
                  <a:pt x="56569" y="98411"/>
                </a:lnTo>
                <a:lnTo>
                  <a:pt x="74143" y="98411"/>
                </a:lnTo>
                <a:lnTo>
                  <a:pt x="75964" y="90958"/>
                </a:lnTo>
                <a:lnTo>
                  <a:pt x="77480" y="83646"/>
                </a:lnTo>
                <a:lnTo>
                  <a:pt x="78120" y="78118"/>
                </a:lnTo>
                <a:close/>
              </a:path>
              <a:path w="78739" h="104139">
                <a:moveTo>
                  <a:pt x="43100" y="0"/>
                </a:moveTo>
                <a:lnTo>
                  <a:pt x="1436" y="0"/>
                </a:lnTo>
                <a:lnTo>
                  <a:pt x="1436" y="4130"/>
                </a:lnTo>
                <a:lnTo>
                  <a:pt x="13468" y="5387"/>
                </a:lnTo>
                <a:lnTo>
                  <a:pt x="29631" y="5387"/>
                </a:lnTo>
                <a:lnTo>
                  <a:pt x="43100" y="4130"/>
                </a:lnTo>
                <a:lnTo>
                  <a:pt x="43100" y="0"/>
                </a:lnTo>
                <a:close/>
              </a:path>
            </a:pathLst>
          </a:custGeom>
          <a:solidFill>
            <a:srgbClr val="000000"/>
          </a:solidFill>
        </p:spPr>
        <p:txBody>
          <a:bodyPr wrap="square" lIns="0" tIns="0" rIns="0" bIns="0" rtlCol="0"/>
          <a:lstStyle/>
          <a:p>
            <a:endParaRPr/>
          </a:p>
        </p:txBody>
      </p:sp>
      <p:sp>
        <p:nvSpPr>
          <p:cNvPr id="308" name="object 308"/>
          <p:cNvSpPr/>
          <p:nvPr/>
        </p:nvSpPr>
        <p:spPr>
          <a:xfrm>
            <a:off x="5004257" y="4442639"/>
            <a:ext cx="64769" cy="102870"/>
          </a:xfrm>
          <a:custGeom>
            <a:avLst/>
            <a:gdLst/>
            <a:ahLst/>
            <a:cxnLst/>
            <a:rect l="l" t="t" r="r" b="b"/>
            <a:pathLst>
              <a:path w="64770" h="102870">
                <a:moveTo>
                  <a:pt x="53617" y="10774"/>
                </a:moveTo>
                <a:lnTo>
                  <a:pt x="26937" y="10774"/>
                </a:lnTo>
                <a:lnTo>
                  <a:pt x="34960" y="12248"/>
                </a:lnTo>
                <a:lnTo>
                  <a:pt x="40878" y="16499"/>
                </a:lnTo>
                <a:lnTo>
                  <a:pt x="44540" y="23275"/>
                </a:lnTo>
                <a:lnTo>
                  <a:pt x="45794" y="32324"/>
                </a:lnTo>
                <a:lnTo>
                  <a:pt x="43962" y="42934"/>
                </a:lnTo>
                <a:lnTo>
                  <a:pt x="19243" y="78382"/>
                </a:lnTo>
                <a:lnTo>
                  <a:pt x="0" y="98231"/>
                </a:lnTo>
                <a:lnTo>
                  <a:pt x="0" y="102362"/>
                </a:lnTo>
                <a:lnTo>
                  <a:pt x="59263" y="102362"/>
                </a:lnTo>
                <a:lnTo>
                  <a:pt x="61957" y="95538"/>
                </a:lnTo>
                <a:lnTo>
                  <a:pt x="62795" y="90150"/>
                </a:lnTo>
                <a:lnTo>
                  <a:pt x="16162" y="90150"/>
                </a:lnTo>
                <a:lnTo>
                  <a:pt x="46762" y="55676"/>
                </a:lnTo>
                <a:lnTo>
                  <a:pt x="53539" y="46422"/>
                </a:lnTo>
                <a:lnTo>
                  <a:pt x="57790" y="37168"/>
                </a:lnTo>
                <a:lnTo>
                  <a:pt x="59263" y="26937"/>
                </a:lnTo>
                <a:lnTo>
                  <a:pt x="57125" y="15909"/>
                </a:lnTo>
                <a:lnTo>
                  <a:pt x="53617" y="10774"/>
                </a:lnTo>
                <a:close/>
              </a:path>
              <a:path w="64770" h="102870">
                <a:moveTo>
                  <a:pt x="60520" y="79375"/>
                </a:moveTo>
                <a:lnTo>
                  <a:pt x="56569" y="90150"/>
                </a:lnTo>
                <a:lnTo>
                  <a:pt x="62795" y="90150"/>
                </a:lnTo>
                <a:lnTo>
                  <a:pt x="63214" y="87456"/>
                </a:lnTo>
                <a:lnTo>
                  <a:pt x="64651" y="80812"/>
                </a:lnTo>
                <a:lnTo>
                  <a:pt x="60520" y="79375"/>
                </a:lnTo>
                <a:close/>
              </a:path>
              <a:path w="64770" h="102870">
                <a:moveTo>
                  <a:pt x="32325" y="0"/>
                </a:moveTo>
                <a:lnTo>
                  <a:pt x="22807" y="0"/>
                </a:lnTo>
                <a:lnTo>
                  <a:pt x="16162" y="3950"/>
                </a:lnTo>
                <a:lnTo>
                  <a:pt x="10775" y="9338"/>
                </a:lnTo>
                <a:lnTo>
                  <a:pt x="1257" y="22807"/>
                </a:lnTo>
                <a:lnTo>
                  <a:pt x="5387" y="25500"/>
                </a:lnTo>
                <a:lnTo>
                  <a:pt x="8906" y="20927"/>
                </a:lnTo>
                <a:lnTo>
                  <a:pt x="13603" y="16117"/>
                </a:lnTo>
                <a:lnTo>
                  <a:pt x="19580" y="12318"/>
                </a:lnTo>
                <a:lnTo>
                  <a:pt x="26937" y="10774"/>
                </a:lnTo>
                <a:lnTo>
                  <a:pt x="53617" y="10774"/>
                </a:lnTo>
                <a:lnTo>
                  <a:pt x="51316" y="7407"/>
                </a:lnTo>
                <a:lnTo>
                  <a:pt x="42747" y="1936"/>
                </a:lnTo>
                <a:lnTo>
                  <a:pt x="32325" y="0"/>
                </a:lnTo>
                <a:close/>
              </a:path>
            </a:pathLst>
          </a:custGeom>
          <a:solidFill>
            <a:srgbClr val="000000"/>
          </a:solidFill>
        </p:spPr>
        <p:txBody>
          <a:bodyPr wrap="square" lIns="0" tIns="0" rIns="0" bIns="0" rtlCol="0"/>
          <a:lstStyle/>
          <a:p>
            <a:endParaRPr/>
          </a:p>
        </p:txBody>
      </p:sp>
      <p:sp>
        <p:nvSpPr>
          <p:cNvPr id="309" name="object 309"/>
          <p:cNvSpPr/>
          <p:nvPr/>
        </p:nvSpPr>
        <p:spPr>
          <a:xfrm>
            <a:off x="5082377" y="4442639"/>
            <a:ext cx="64769" cy="104139"/>
          </a:xfrm>
          <a:custGeom>
            <a:avLst/>
            <a:gdLst/>
            <a:ahLst/>
            <a:cxnLst/>
            <a:rect l="l" t="t" r="r" b="b"/>
            <a:pathLst>
              <a:path w="64770" h="104139">
                <a:moveTo>
                  <a:pt x="32325" y="0"/>
                </a:moveTo>
                <a:lnTo>
                  <a:pt x="17046" y="4986"/>
                </a:lnTo>
                <a:lnTo>
                  <a:pt x="7071" y="17666"/>
                </a:lnTo>
                <a:lnTo>
                  <a:pt x="1641" y="34623"/>
                </a:lnTo>
                <a:lnTo>
                  <a:pt x="0" y="52438"/>
                </a:lnTo>
                <a:lnTo>
                  <a:pt x="1641" y="71269"/>
                </a:lnTo>
                <a:lnTo>
                  <a:pt x="7071" y="87658"/>
                </a:lnTo>
                <a:lnTo>
                  <a:pt x="17046" y="99233"/>
                </a:lnTo>
                <a:lnTo>
                  <a:pt x="32325" y="103619"/>
                </a:lnTo>
                <a:lnTo>
                  <a:pt x="44994" y="99668"/>
                </a:lnTo>
                <a:lnTo>
                  <a:pt x="32325" y="99668"/>
                </a:lnTo>
                <a:lnTo>
                  <a:pt x="23166" y="95319"/>
                </a:lnTo>
                <a:lnTo>
                  <a:pt x="17374" y="84134"/>
                </a:lnTo>
                <a:lnTo>
                  <a:pt x="14344" y="68909"/>
                </a:lnTo>
                <a:lnTo>
                  <a:pt x="13468" y="52438"/>
                </a:lnTo>
                <a:lnTo>
                  <a:pt x="14344" y="35464"/>
                </a:lnTo>
                <a:lnTo>
                  <a:pt x="17374" y="20360"/>
                </a:lnTo>
                <a:lnTo>
                  <a:pt x="23166" y="9531"/>
                </a:lnTo>
                <a:lnTo>
                  <a:pt x="32325" y="5387"/>
                </a:lnTo>
                <a:lnTo>
                  <a:pt x="48250" y="5387"/>
                </a:lnTo>
                <a:lnTo>
                  <a:pt x="47604" y="4607"/>
                </a:lnTo>
                <a:lnTo>
                  <a:pt x="32325" y="0"/>
                </a:lnTo>
                <a:close/>
              </a:path>
              <a:path w="64770" h="104139">
                <a:moveTo>
                  <a:pt x="48250" y="5387"/>
                </a:moveTo>
                <a:lnTo>
                  <a:pt x="32325" y="5387"/>
                </a:lnTo>
                <a:lnTo>
                  <a:pt x="41363" y="9531"/>
                </a:lnTo>
                <a:lnTo>
                  <a:pt x="46714" y="20360"/>
                </a:lnTo>
                <a:lnTo>
                  <a:pt x="49271" y="35464"/>
                </a:lnTo>
                <a:lnTo>
                  <a:pt x="49924" y="52438"/>
                </a:lnTo>
                <a:lnTo>
                  <a:pt x="49271" y="68909"/>
                </a:lnTo>
                <a:lnTo>
                  <a:pt x="46714" y="84134"/>
                </a:lnTo>
                <a:lnTo>
                  <a:pt x="41363" y="95319"/>
                </a:lnTo>
                <a:lnTo>
                  <a:pt x="32325" y="99668"/>
                </a:lnTo>
                <a:lnTo>
                  <a:pt x="44994" y="99668"/>
                </a:lnTo>
                <a:lnTo>
                  <a:pt x="47604" y="98854"/>
                </a:lnTo>
                <a:lnTo>
                  <a:pt x="57579" y="86648"/>
                </a:lnTo>
                <a:lnTo>
                  <a:pt x="63009" y="70132"/>
                </a:lnTo>
                <a:lnTo>
                  <a:pt x="64651" y="52438"/>
                </a:lnTo>
                <a:lnTo>
                  <a:pt x="63009" y="33486"/>
                </a:lnTo>
                <a:lnTo>
                  <a:pt x="57579" y="16656"/>
                </a:lnTo>
                <a:lnTo>
                  <a:pt x="48250" y="5387"/>
                </a:lnTo>
                <a:close/>
              </a:path>
            </a:pathLst>
          </a:custGeom>
          <a:solidFill>
            <a:srgbClr val="000000"/>
          </a:solidFill>
        </p:spPr>
        <p:txBody>
          <a:bodyPr wrap="square" lIns="0" tIns="0" rIns="0" bIns="0" rtlCol="0"/>
          <a:lstStyle/>
          <a:p>
            <a:endParaRPr/>
          </a:p>
        </p:txBody>
      </p:sp>
      <p:sp>
        <p:nvSpPr>
          <p:cNvPr id="310" name="object 310"/>
          <p:cNvSpPr/>
          <p:nvPr/>
        </p:nvSpPr>
        <p:spPr>
          <a:xfrm>
            <a:off x="5163190" y="4442639"/>
            <a:ext cx="64769" cy="104139"/>
          </a:xfrm>
          <a:custGeom>
            <a:avLst/>
            <a:gdLst/>
            <a:ahLst/>
            <a:cxnLst/>
            <a:rect l="l" t="t" r="r" b="b"/>
            <a:pathLst>
              <a:path w="64770" h="104139">
                <a:moveTo>
                  <a:pt x="32325" y="0"/>
                </a:moveTo>
                <a:lnTo>
                  <a:pt x="17046" y="4986"/>
                </a:lnTo>
                <a:lnTo>
                  <a:pt x="7071" y="17666"/>
                </a:lnTo>
                <a:lnTo>
                  <a:pt x="1641" y="34623"/>
                </a:lnTo>
                <a:lnTo>
                  <a:pt x="0" y="52438"/>
                </a:lnTo>
                <a:lnTo>
                  <a:pt x="1641" y="71269"/>
                </a:lnTo>
                <a:lnTo>
                  <a:pt x="7071" y="87658"/>
                </a:lnTo>
                <a:lnTo>
                  <a:pt x="17046" y="99233"/>
                </a:lnTo>
                <a:lnTo>
                  <a:pt x="32325" y="103619"/>
                </a:lnTo>
                <a:lnTo>
                  <a:pt x="44994" y="99668"/>
                </a:lnTo>
                <a:lnTo>
                  <a:pt x="32325" y="99668"/>
                </a:lnTo>
                <a:lnTo>
                  <a:pt x="23166" y="95319"/>
                </a:lnTo>
                <a:lnTo>
                  <a:pt x="17374" y="84134"/>
                </a:lnTo>
                <a:lnTo>
                  <a:pt x="14344" y="68909"/>
                </a:lnTo>
                <a:lnTo>
                  <a:pt x="13468" y="52438"/>
                </a:lnTo>
                <a:lnTo>
                  <a:pt x="14344" y="35464"/>
                </a:lnTo>
                <a:lnTo>
                  <a:pt x="17374" y="20360"/>
                </a:lnTo>
                <a:lnTo>
                  <a:pt x="23166" y="9531"/>
                </a:lnTo>
                <a:lnTo>
                  <a:pt x="32325" y="5387"/>
                </a:lnTo>
                <a:lnTo>
                  <a:pt x="48250" y="5387"/>
                </a:lnTo>
                <a:lnTo>
                  <a:pt x="47604" y="4607"/>
                </a:lnTo>
                <a:lnTo>
                  <a:pt x="32325" y="0"/>
                </a:lnTo>
                <a:close/>
              </a:path>
              <a:path w="64770" h="104139">
                <a:moveTo>
                  <a:pt x="48250" y="5387"/>
                </a:moveTo>
                <a:lnTo>
                  <a:pt x="32325" y="5387"/>
                </a:lnTo>
                <a:lnTo>
                  <a:pt x="41363" y="9531"/>
                </a:lnTo>
                <a:lnTo>
                  <a:pt x="46714" y="20360"/>
                </a:lnTo>
                <a:lnTo>
                  <a:pt x="49271" y="35464"/>
                </a:lnTo>
                <a:lnTo>
                  <a:pt x="49924" y="52438"/>
                </a:lnTo>
                <a:lnTo>
                  <a:pt x="49271" y="68909"/>
                </a:lnTo>
                <a:lnTo>
                  <a:pt x="46714" y="84134"/>
                </a:lnTo>
                <a:lnTo>
                  <a:pt x="41363" y="95319"/>
                </a:lnTo>
                <a:lnTo>
                  <a:pt x="32325" y="99668"/>
                </a:lnTo>
                <a:lnTo>
                  <a:pt x="44994" y="99668"/>
                </a:lnTo>
                <a:lnTo>
                  <a:pt x="47604" y="98854"/>
                </a:lnTo>
                <a:lnTo>
                  <a:pt x="57579" y="86648"/>
                </a:lnTo>
                <a:lnTo>
                  <a:pt x="63009" y="70132"/>
                </a:lnTo>
                <a:lnTo>
                  <a:pt x="64651" y="52438"/>
                </a:lnTo>
                <a:lnTo>
                  <a:pt x="63009" y="33486"/>
                </a:lnTo>
                <a:lnTo>
                  <a:pt x="57579" y="16656"/>
                </a:lnTo>
                <a:lnTo>
                  <a:pt x="48250" y="5387"/>
                </a:lnTo>
                <a:close/>
              </a:path>
            </a:pathLst>
          </a:custGeom>
          <a:solidFill>
            <a:srgbClr val="000000"/>
          </a:solidFill>
        </p:spPr>
        <p:txBody>
          <a:bodyPr wrap="square" lIns="0" tIns="0" rIns="0" bIns="0" rtlCol="0"/>
          <a:lstStyle/>
          <a:p>
            <a:endParaRPr/>
          </a:p>
        </p:txBody>
      </p:sp>
      <p:sp>
        <p:nvSpPr>
          <p:cNvPr id="311" name="object 311"/>
          <p:cNvSpPr/>
          <p:nvPr/>
        </p:nvSpPr>
        <p:spPr>
          <a:xfrm>
            <a:off x="6057708" y="4429172"/>
            <a:ext cx="60960" cy="104139"/>
          </a:xfrm>
          <a:custGeom>
            <a:avLst/>
            <a:gdLst/>
            <a:ahLst/>
            <a:cxnLst/>
            <a:rect l="l" t="t" r="r" b="b"/>
            <a:pathLst>
              <a:path w="60960" h="104139">
                <a:moveTo>
                  <a:pt x="6824" y="86199"/>
                </a:moveTo>
                <a:lnTo>
                  <a:pt x="4130" y="86199"/>
                </a:lnTo>
                <a:lnTo>
                  <a:pt x="1436" y="87456"/>
                </a:lnTo>
                <a:lnTo>
                  <a:pt x="0" y="90150"/>
                </a:lnTo>
                <a:lnTo>
                  <a:pt x="0" y="95538"/>
                </a:lnTo>
                <a:lnTo>
                  <a:pt x="4130" y="99668"/>
                </a:lnTo>
                <a:lnTo>
                  <a:pt x="10775" y="103619"/>
                </a:lnTo>
                <a:lnTo>
                  <a:pt x="18856" y="103619"/>
                </a:lnTo>
                <a:lnTo>
                  <a:pt x="30016" y="101318"/>
                </a:lnTo>
                <a:lnTo>
                  <a:pt x="41336" y="95538"/>
                </a:lnTo>
                <a:lnTo>
                  <a:pt x="17599" y="95538"/>
                </a:lnTo>
                <a:lnTo>
                  <a:pt x="10775" y="90150"/>
                </a:lnTo>
                <a:lnTo>
                  <a:pt x="6824" y="86199"/>
                </a:lnTo>
                <a:close/>
              </a:path>
              <a:path w="60960" h="104139">
                <a:moveTo>
                  <a:pt x="54969" y="49744"/>
                </a:moveTo>
                <a:lnTo>
                  <a:pt x="26937" y="49744"/>
                </a:lnTo>
                <a:lnTo>
                  <a:pt x="33593" y="50819"/>
                </a:lnTo>
                <a:lnTo>
                  <a:pt x="40182" y="54301"/>
                </a:lnTo>
                <a:lnTo>
                  <a:pt x="45222" y="60578"/>
                </a:lnTo>
                <a:lnTo>
                  <a:pt x="47231" y="70037"/>
                </a:lnTo>
                <a:lnTo>
                  <a:pt x="45600" y="81370"/>
                </a:lnTo>
                <a:lnTo>
                  <a:pt x="41192" y="89320"/>
                </a:lnTo>
                <a:lnTo>
                  <a:pt x="34730" y="94003"/>
                </a:lnTo>
                <a:lnTo>
                  <a:pt x="26937" y="95538"/>
                </a:lnTo>
                <a:lnTo>
                  <a:pt x="41336" y="95538"/>
                </a:lnTo>
                <a:lnTo>
                  <a:pt x="43886" y="94236"/>
                </a:lnTo>
                <a:lnTo>
                  <a:pt x="55702" y="82103"/>
                </a:lnTo>
                <a:lnTo>
                  <a:pt x="60700" y="64649"/>
                </a:lnTo>
                <a:lnTo>
                  <a:pt x="59207" y="56694"/>
                </a:lnTo>
                <a:lnTo>
                  <a:pt x="54969" y="49744"/>
                </a:lnTo>
                <a:close/>
              </a:path>
              <a:path w="60960" h="104139">
                <a:moveTo>
                  <a:pt x="50447" y="9338"/>
                </a:moveTo>
                <a:lnTo>
                  <a:pt x="33762" y="9338"/>
                </a:lnTo>
                <a:lnTo>
                  <a:pt x="40586" y="13468"/>
                </a:lnTo>
                <a:lnTo>
                  <a:pt x="40586" y="24243"/>
                </a:lnTo>
                <a:lnTo>
                  <a:pt x="38669" y="32125"/>
                </a:lnTo>
                <a:lnTo>
                  <a:pt x="33335" y="38138"/>
                </a:lnTo>
                <a:lnTo>
                  <a:pt x="25206" y="42906"/>
                </a:lnTo>
                <a:lnTo>
                  <a:pt x="14905" y="47050"/>
                </a:lnTo>
                <a:lnTo>
                  <a:pt x="16162" y="51181"/>
                </a:lnTo>
                <a:lnTo>
                  <a:pt x="18856" y="49744"/>
                </a:lnTo>
                <a:lnTo>
                  <a:pt x="54969" y="49744"/>
                </a:lnTo>
                <a:lnTo>
                  <a:pt x="54818" y="49497"/>
                </a:lnTo>
                <a:lnTo>
                  <a:pt x="47668" y="43815"/>
                </a:lnTo>
                <a:lnTo>
                  <a:pt x="37892" y="40406"/>
                </a:lnTo>
                <a:lnTo>
                  <a:pt x="43280" y="37712"/>
                </a:lnTo>
                <a:lnTo>
                  <a:pt x="47231" y="33582"/>
                </a:lnTo>
                <a:lnTo>
                  <a:pt x="52618" y="28194"/>
                </a:lnTo>
                <a:lnTo>
                  <a:pt x="54055" y="25500"/>
                </a:lnTo>
                <a:lnTo>
                  <a:pt x="54055" y="20113"/>
                </a:lnTo>
                <a:lnTo>
                  <a:pt x="52357" y="11894"/>
                </a:lnTo>
                <a:lnTo>
                  <a:pt x="50447" y="9338"/>
                </a:lnTo>
                <a:close/>
              </a:path>
              <a:path w="60960" h="104139">
                <a:moveTo>
                  <a:pt x="31068" y="0"/>
                </a:moveTo>
                <a:lnTo>
                  <a:pt x="21550" y="0"/>
                </a:lnTo>
                <a:lnTo>
                  <a:pt x="14905" y="3950"/>
                </a:lnTo>
                <a:lnTo>
                  <a:pt x="9518" y="8081"/>
                </a:lnTo>
                <a:lnTo>
                  <a:pt x="2693" y="18856"/>
                </a:lnTo>
                <a:lnTo>
                  <a:pt x="6824" y="21549"/>
                </a:lnTo>
                <a:lnTo>
                  <a:pt x="9518" y="16162"/>
                </a:lnTo>
                <a:lnTo>
                  <a:pt x="16162" y="9338"/>
                </a:lnTo>
                <a:lnTo>
                  <a:pt x="50447" y="9338"/>
                </a:lnTo>
                <a:lnTo>
                  <a:pt x="47612" y="5544"/>
                </a:lnTo>
                <a:lnTo>
                  <a:pt x="40342" y="1450"/>
                </a:lnTo>
                <a:lnTo>
                  <a:pt x="31068" y="0"/>
                </a:lnTo>
                <a:close/>
              </a:path>
            </a:pathLst>
          </a:custGeom>
          <a:solidFill>
            <a:srgbClr val="000000"/>
          </a:solidFill>
        </p:spPr>
        <p:txBody>
          <a:bodyPr wrap="square" lIns="0" tIns="0" rIns="0" bIns="0" rtlCol="0"/>
          <a:lstStyle/>
          <a:p>
            <a:endParaRPr/>
          </a:p>
        </p:txBody>
      </p:sp>
      <p:sp>
        <p:nvSpPr>
          <p:cNvPr id="312" name="object 312"/>
          <p:cNvSpPr/>
          <p:nvPr/>
        </p:nvSpPr>
        <p:spPr>
          <a:xfrm>
            <a:off x="6133314" y="4426476"/>
            <a:ext cx="106680" cy="109220"/>
          </a:xfrm>
          <a:custGeom>
            <a:avLst/>
            <a:gdLst/>
            <a:ahLst/>
            <a:cxnLst/>
            <a:rect l="l" t="t" r="r" b="b"/>
            <a:pathLst>
              <a:path w="106679" h="109220">
                <a:moveTo>
                  <a:pt x="82070" y="0"/>
                </a:moveTo>
                <a:lnTo>
                  <a:pt x="17419" y="105056"/>
                </a:lnTo>
                <a:lnTo>
                  <a:pt x="22807" y="109006"/>
                </a:lnTo>
                <a:lnTo>
                  <a:pt x="87458" y="2693"/>
                </a:lnTo>
                <a:lnTo>
                  <a:pt x="82070" y="0"/>
                </a:lnTo>
                <a:close/>
              </a:path>
              <a:path w="106679" h="109220">
                <a:moveTo>
                  <a:pt x="83507" y="47050"/>
                </a:moveTo>
                <a:lnTo>
                  <a:pt x="72294" y="49786"/>
                </a:lnTo>
                <a:lnTo>
                  <a:pt x="64785" y="56815"/>
                </a:lnTo>
                <a:lnTo>
                  <a:pt x="60576" y="66369"/>
                </a:lnTo>
                <a:lnTo>
                  <a:pt x="59263" y="76681"/>
                </a:lnTo>
                <a:lnTo>
                  <a:pt x="60554" y="86993"/>
                </a:lnTo>
                <a:lnTo>
                  <a:pt x="64606" y="96548"/>
                </a:lnTo>
                <a:lnTo>
                  <a:pt x="71688" y="103577"/>
                </a:lnTo>
                <a:lnTo>
                  <a:pt x="82070" y="106313"/>
                </a:lnTo>
                <a:lnTo>
                  <a:pt x="93283" y="103577"/>
                </a:lnTo>
                <a:lnTo>
                  <a:pt x="96116" y="100925"/>
                </a:lnTo>
                <a:lnTo>
                  <a:pt x="83507" y="100925"/>
                </a:lnTo>
                <a:lnTo>
                  <a:pt x="77053" y="98274"/>
                </a:lnTo>
                <a:lnTo>
                  <a:pt x="73360" y="91834"/>
                </a:lnTo>
                <a:lnTo>
                  <a:pt x="71688" y="83879"/>
                </a:lnTo>
                <a:lnTo>
                  <a:pt x="71295" y="76681"/>
                </a:lnTo>
                <a:lnTo>
                  <a:pt x="71666" y="69484"/>
                </a:lnTo>
                <a:lnTo>
                  <a:pt x="73181" y="61529"/>
                </a:lnTo>
                <a:lnTo>
                  <a:pt x="76447" y="55089"/>
                </a:lnTo>
                <a:lnTo>
                  <a:pt x="82070" y="52438"/>
                </a:lnTo>
                <a:lnTo>
                  <a:pt x="96561" y="52438"/>
                </a:lnTo>
                <a:lnTo>
                  <a:pt x="93889" y="49786"/>
                </a:lnTo>
                <a:lnTo>
                  <a:pt x="83507" y="47050"/>
                </a:lnTo>
                <a:close/>
              </a:path>
              <a:path w="106679" h="109220">
                <a:moveTo>
                  <a:pt x="96561" y="52438"/>
                </a:moveTo>
                <a:lnTo>
                  <a:pt x="82070" y="52438"/>
                </a:lnTo>
                <a:lnTo>
                  <a:pt x="88524" y="55089"/>
                </a:lnTo>
                <a:lnTo>
                  <a:pt x="92217" y="61529"/>
                </a:lnTo>
                <a:lnTo>
                  <a:pt x="93889" y="69484"/>
                </a:lnTo>
                <a:lnTo>
                  <a:pt x="94282" y="76681"/>
                </a:lnTo>
                <a:lnTo>
                  <a:pt x="93912" y="83879"/>
                </a:lnTo>
                <a:lnTo>
                  <a:pt x="92397" y="91834"/>
                </a:lnTo>
                <a:lnTo>
                  <a:pt x="89130" y="98274"/>
                </a:lnTo>
                <a:lnTo>
                  <a:pt x="83507" y="100925"/>
                </a:lnTo>
                <a:lnTo>
                  <a:pt x="96116" y="100925"/>
                </a:lnTo>
                <a:lnTo>
                  <a:pt x="100792" y="96548"/>
                </a:lnTo>
                <a:lnTo>
                  <a:pt x="105001" y="86993"/>
                </a:lnTo>
                <a:lnTo>
                  <a:pt x="106315" y="76681"/>
                </a:lnTo>
                <a:lnTo>
                  <a:pt x="105024" y="66369"/>
                </a:lnTo>
                <a:lnTo>
                  <a:pt x="100972" y="56815"/>
                </a:lnTo>
                <a:lnTo>
                  <a:pt x="96561" y="52438"/>
                </a:lnTo>
                <a:close/>
              </a:path>
              <a:path w="106679" h="109220">
                <a:moveTo>
                  <a:pt x="22807" y="2693"/>
                </a:moveTo>
                <a:lnTo>
                  <a:pt x="12425" y="5407"/>
                </a:lnTo>
                <a:lnTo>
                  <a:pt x="5342" y="12278"/>
                </a:lnTo>
                <a:lnTo>
                  <a:pt x="1290" y="21406"/>
                </a:lnTo>
                <a:lnTo>
                  <a:pt x="0" y="30888"/>
                </a:lnTo>
                <a:lnTo>
                  <a:pt x="1290" y="41200"/>
                </a:lnTo>
                <a:lnTo>
                  <a:pt x="5342" y="50754"/>
                </a:lnTo>
                <a:lnTo>
                  <a:pt x="12425" y="57783"/>
                </a:lnTo>
                <a:lnTo>
                  <a:pt x="22807" y="60519"/>
                </a:lnTo>
                <a:lnTo>
                  <a:pt x="33217" y="57783"/>
                </a:lnTo>
                <a:lnTo>
                  <a:pt x="35912" y="55131"/>
                </a:lnTo>
                <a:lnTo>
                  <a:pt x="22807" y="55131"/>
                </a:lnTo>
                <a:lnTo>
                  <a:pt x="17184" y="52480"/>
                </a:lnTo>
                <a:lnTo>
                  <a:pt x="13917" y="46040"/>
                </a:lnTo>
                <a:lnTo>
                  <a:pt x="12402" y="38085"/>
                </a:lnTo>
                <a:lnTo>
                  <a:pt x="12032" y="30888"/>
                </a:lnTo>
                <a:lnTo>
                  <a:pt x="12402" y="23690"/>
                </a:lnTo>
                <a:lnTo>
                  <a:pt x="13917" y="15735"/>
                </a:lnTo>
                <a:lnTo>
                  <a:pt x="17184" y="9296"/>
                </a:lnTo>
                <a:lnTo>
                  <a:pt x="22807" y="6644"/>
                </a:lnTo>
                <a:lnTo>
                  <a:pt x="34504" y="6644"/>
                </a:lnTo>
                <a:lnTo>
                  <a:pt x="33217" y="5407"/>
                </a:lnTo>
                <a:lnTo>
                  <a:pt x="22807" y="2693"/>
                </a:lnTo>
                <a:close/>
              </a:path>
              <a:path w="106679" h="109220">
                <a:moveTo>
                  <a:pt x="34504" y="6644"/>
                </a:moveTo>
                <a:lnTo>
                  <a:pt x="22807" y="6644"/>
                </a:lnTo>
                <a:lnTo>
                  <a:pt x="29261" y="9296"/>
                </a:lnTo>
                <a:lnTo>
                  <a:pt x="32954" y="15735"/>
                </a:lnTo>
                <a:lnTo>
                  <a:pt x="34626" y="23690"/>
                </a:lnTo>
                <a:lnTo>
                  <a:pt x="35019" y="30888"/>
                </a:lnTo>
                <a:lnTo>
                  <a:pt x="34626" y="38085"/>
                </a:lnTo>
                <a:lnTo>
                  <a:pt x="32954" y="46040"/>
                </a:lnTo>
                <a:lnTo>
                  <a:pt x="29261" y="52480"/>
                </a:lnTo>
                <a:lnTo>
                  <a:pt x="22807" y="55131"/>
                </a:lnTo>
                <a:lnTo>
                  <a:pt x="35912" y="55131"/>
                </a:lnTo>
                <a:lnTo>
                  <a:pt x="40362" y="50754"/>
                </a:lnTo>
                <a:lnTo>
                  <a:pt x="44475" y="41200"/>
                </a:lnTo>
                <a:lnTo>
                  <a:pt x="45794" y="30888"/>
                </a:lnTo>
                <a:lnTo>
                  <a:pt x="44475" y="21406"/>
                </a:lnTo>
                <a:lnTo>
                  <a:pt x="40362" y="12278"/>
                </a:lnTo>
                <a:lnTo>
                  <a:pt x="34504" y="6644"/>
                </a:lnTo>
                <a:close/>
              </a:path>
            </a:pathLst>
          </a:custGeom>
          <a:solidFill>
            <a:srgbClr val="000000"/>
          </a:solidFill>
        </p:spPr>
        <p:txBody>
          <a:bodyPr wrap="square" lIns="0" tIns="0" rIns="0" bIns="0" rtlCol="0"/>
          <a:lstStyle/>
          <a:p>
            <a:endParaRPr/>
          </a:p>
        </p:txBody>
      </p:sp>
      <p:sp>
        <p:nvSpPr>
          <p:cNvPr id="313" name="object 313"/>
          <p:cNvSpPr/>
          <p:nvPr/>
        </p:nvSpPr>
        <p:spPr>
          <a:xfrm>
            <a:off x="6554985" y="4429172"/>
            <a:ext cx="60960" cy="104139"/>
          </a:xfrm>
          <a:custGeom>
            <a:avLst/>
            <a:gdLst/>
            <a:ahLst/>
            <a:cxnLst/>
            <a:rect l="l" t="t" r="r" b="b"/>
            <a:pathLst>
              <a:path w="60959" h="104139">
                <a:moveTo>
                  <a:pt x="6644" y="86199"/>
                </a:moveTo>
                <a:lnTo>
                  <a:pt x="2693" y="86199"/>
                </a:lnTo>
                <a:lnTo>
                  <a:pt x="1257" y="87456"/>
                </a:lnTo>
                <a:lnTo>
                  <a:pt x="0" y="90150"/>
                </a:lnTo>
                <a:lnTo>
                  <a:pt x="0" y="95538"/>
                </a:lnTo>
                <a:lnTo>
                  <a:pt x="2693" y="98231"/>
                </a:lnTo>
                <a:lnTo>
                  <a:pt x="3950" y="99668"/>
                </a:lnTo>
                <a:lnTo>
                  <a:pt x="10775" y="103619"/>
                </a:lnTo>
                <a:lnTo>
                  <a:pt x="18856" y="103619"/>
                </a:lnTo>
                <a:lnTo>
                  <a:pt x="29912" y="101318"/>
                </a:lnTo>
                <a:lnTo>
                  <a:pt x="41189" y="95538"/>
                </a:lnTo>
                <a:lnTo>
                  <a:pt x="17419" y="95538"/>
                </a:lnTo>
                <a:lnTo>
                  <a:pt x="10775" y="90150"/>
                </a:lnTo>
                <a:lnTo>
                  <a:pt x="6644" y="86199"/>
                </a:lnTo>
                <a:close/>
              </a:path>
              <a:path w="60959" h="104139">
                <a:moveTo>
                  <a:pt x="54328" y="49744"/>
                </a:moveTo>
                <a:lnTo>
                  <a:pt x="25501" y="49744"/>
                </a:lnTo>
                <a:lnTo>
                  <a:pt x="32883" y="50819"/>
                </a:lnTo>
                <a:lnTo>
                  <a:pt x="39845" y="54301"/>
                </a:lnTo>
                <a:lnTo>
                  <a:pt x="45022" y="60578"/>
                </a:lnTo>
                <a:lnTo>
                  <a:pt x="47051" y="70037"/>
                </a:lnTo>
                <a:lnTo>
                  <a:pt x="45424" y="81370"/>
                </a:lnTo>
                <a:lnTo>
                  <a:pt x="41035" y="89320"/>
                </a:lnTo>
                <a:lnTo>
                  <a:pt x="34626" y="94003"/>
                </a:lnTo>
                <a:lnTo>
                  <a:pt x="26937" y="95538"/>
                </a:lnTo>
                <a:lnTo>
                  <a:pt x="41189" y="95538"/>
                </a:lnTo>
                <a:lnTo>
                  <a:pt x="43729" y="94236"/>
                </a:lnTo>
                <a:lnTo>
                  <a:pt x="55525" y="82103"/>
                </a:lnTo>
                <a:lnTo>
                  <a:pt x="60520" y="64649"/>
                </a:lnTo>
                <a:lnTo>
                  <a:pt x="58850" y="56694"/>
                </a:lnTo>
                <a:lnTo>
                  <a:pt x="54328" y="49744"/>
                </a:lnTo>
                <a:close/>
              </a:path>
              <a:path w="60959" h="104139">
                <a:moveTo>
                  <a:pt x="50268" y="9338"/>
                </a:moveTo>
                <a:lnTo>
                  <a:pt x="33582" y="9338"/>
                </a:lnTo>
                <a:lnTo>
                  <a:pt x="40406" y="13468"/>
                </a:lnTo>
                <a:lnTo>
                  <a:pt x="40406" y="24243"/>
                </a:lnTo>
                <a:lnTo>
                  <a:pt x="38490" y="32125"/>
                </a:lnTo>
                <a:lnTo>
                  <a:pt x="33156" y="38138"/>
                </a:lnTo>
                <a:lnTo>
                  <a:pt x="25027" y="42906"/>
                </a:lnTo>
                <a:lnTo>
                  <a:pt x="14726" y="47050"/>
                </a:lnTo>
                <a:lnTo>
                  <a:pt x="16162" y="51181"/>
                </a:lnTo>
                <a:lnTo>
                  <a:pt x="18856" y="49744"/>
                </a:lnTo>
                <a:lnTo>
                  <a:pt x="54328" y="49744"/>
                </a:lnTo>
                <a:lnTo>
                  <a:pt x="54167" y="49497"/>
                </a:lnTo>
                <a:lnTo>
                  <a:pt x="46958" y="43815"/>
                </a:lnTo>
                <a:lnTo>
                  <a:pt x="37713" y="40406"/>
                </a:lnTo>
                <a:lnTo>
                  <a:pt x="41664" y="37712"/>
                </a:lnTo>
                <a:lnTo>
                  <a:pt x="47051" y="33582"/>
                </a:lnTo>
                <a:lnTo>
                  <a:pt x="48488" y="30888"/>
                </a:lnTo>
                <a:lnTo>
                  <a:pt x="52439" y="28194"/>
                </a:lnTo>
                <a:lnTo>
                  <a:pt x="53875" y="25500"/>
                </a:lnTo>
                <a:lnTo>
                  <a:pt x="53875" y="20113"/>
                </a:lnTo>
                <a:lnTo>
                  <a:pt x="52178" y="11894"/>
                </a:lnTo>
                <a:lnTo>
                  <a:pt x="50268" y="9338"/>
                </a:lnTo>
                <a:close/>
              </a:path>
              <a:path w="60959" h="104139">
                <a:moveTo>
                  <a:pt x="30888" y="0"/>
                </a:moveTo>
                <a:lnTo>
                  <a:pt x="21550" y="0"/>
                </a:lnTo>
                <a:lnTo>
                  <a:pt x="14726" y="3950"/>
                </a:lnTo>
                <a:lnTo>
                  <a:pt x="9338" y="8081"/>
                </a:lnTo>
                <a:lnTo>
                  <a:pt x="2693" y="18856"/>
                </a:lnTo>
                <a:lnTo>
                  <a:pt x="6644" y="21549"/>
                </a:lnTo>
                <a:lnTo>
                  <a:pt x="9338" y="16162"/>
                </a:lnTo>
                <a:lnTo>
                  <a:pt x="16162" y="9338"/>
                </a:lnTo>
                <a:lnTo>
                  <a:pt x="50268" y="9338"/>
                </a:lnTo>
                <a:lnTo>
                  <a:pt x="47433" y="5544"/>
                </a:lnTo>
                <a:lnTo>
                  <a:pt x="40162" y="1450"/>
                </a:lnTo>
                <a:lnTo>
                  <a:pt x="30888" y="0"/>
                </a:lnTo>
                <a:close/>
              </a:path>
            </a:pathLst>
          </a:custGeom>
          <a:solidFill>
            <a:srgbClr val="000000"/>
          </a:solidFill>
        </p:spPr>
        <p:txBody>
          <a:bodyPr wrap="square" lIns="0" tIns="0" rIns="0" bIns="0" rtlCol="0"/>
          <a:lstStyle/>
          <a:p>
            <a:endParaRPr/>
          </a:p>
        </p:txBody>
      </p:sp>
      <p:sp>
        <p:nvSpPr>
          <p:cNvPr id="314" name="object 314"/>
          <p:cNvSpPr/>
          <p:nvPr/>
        </p:nvSpPr>
        <p:spPr>
          <a:xfrm>
            <a:off x="6631666" y="4429172"/>
            <a:ext cx="64769" cy="104139"/>
          </a:xfrm>
          <a:custGeom>
            <a:avLst/>
            <a:gdLst/>
            <a:ahLst/>
            <a:cxnLst/>
            <a:rect l="l" t="t" r="r" b="b"/>
            <a:pathLst>
              <a:path w="64770" h="104139">
                <a:moveTo>
                  <a:pt x="32325" y="0"/>
                </a:moveTo>
                <a:lnTo>
                  <a:pt x="17046" y="4764"/>
                </a:lnTo>
                <a:lnTo>
                  <a:pt x="7071" y="16970"/>
                </a:lnTo>
                <a:lnTo>
                  <a:pt x="1641" y="33486"/>
                </a:lnTo>
                <a:lnTo>
                  <a:pt x="0" y="51181"/>
                </a:lnTo>
                <a:lnTo>
                  <a:pt x="1641" y="70132"/>
                </a:lnTo>
                <a:lnTo>
                  <a:pt x="7071" y="86963"/>
                </a:lnTo>
                <a:lnTo>
                  <a:pt x="17046" y="99011"/>
                </a:lnTo>
                <a:lnTo>
                  <a:pt x="32325" y="103619"/>
                </a:lnTo>
                <a:lnTo>
                  <a:pt x="47604" y="98633"/>
                </a:lnTo>
                <a:lnTo>
                  <a:pt x="47920" y="98231"/>
                </a:lnTo>
                <a:lnTo>
                  <a:pt x="32325" y="98231"/>
                </a:lnTo>
                <a:lnTo>
                  <a:pt x="23166" y="94087"/>
                </a:lnTo>
                <a:lnTo>
                  <a:pt x="17374" y="83259"/>
                </a:lnTo>
                <a:lnTo>
                  <a:pt x="14344" y="68154"/>
                </a:lnTo>
                <a:lnTo>
                  <a:pt x="13468" y="51181"/>
                </a:lnTo>
                <a:lnTo>
                  <a:pt x="14344" y="34103"/>
                </a:lnTo>
                <a:lnTo>
                  <a:pt x="17374" y="18946"/>
                </a:lnTo>
                <a:lnTo>
                  <a:pt x="23166" y="8098"/>
                </a:lnTo>
                <a:lnTo>
                  <a:pt x="32325" y="3950"/>
                </a:lnTo>
                <a:lnTo>
                  <a:pt x="45483" y="3950"/>
                </a:lnTo>
                <a:lnTo>
                  <a:pt x="32325" y="0"/>
                </a:lnTo>
                <a:close/>
              </a:path>
              <a:path w="64770" h="104139">
                <a:moveTo>
                  <a:pt x="45483" y="3950"/>
                </a:moveTo>
                <a:lnTo>
                  <a:pt x="32325" y="3950"/>
                </a:lnTo>
                <a:lnTo>
                  <a:pt x="41363" y="8098"/>
                </a:lnTo>
                <a:lnTo>
                  <a:pt x="46714" y="18946"/>
                </a:lnTo>
                <a:lnTo>
                  <a:pt x="49271" y="34103"/>
                </a:lnTo>
                <a:lnTo>
                  <a:pt x="49924" y="51181"/>
                </a:lnTo>
                <a:lnTo>
                  <a:pt x="49271" y="68154"/>
                </a:lnTo>
                <a:lnTo>
                  <a:pt x="46714" y="83259"/>
                </a:lnTo>
                <a:lnTo>
                  <a:pt x="41363" y="94087"/>
                </a:lnTo>
                <a:lnTo>
                  <a:pt x="32325" y="98231"/>
                </a:lnTo>
                <a:lnTo>
                  <a:pt x="47920" y="98231"/>
                </a:lnTo>
                <a:lnTo>
                  <a:pt x="57579" y="85952"/>
                </a:lnTo>
                <a:lnTo>
                  <a:pt x="63009" y="68996"/>
                </a:lnTo>
                <a:lnTo>
                  <a:pt x="64651" y="51181"/>
                </a:lnTo>
                <a:lnTo>
                  <a:pt x="63009" y="32956"/>
                </a:lnTo>
                <a:lnTo>
                  <a:pt x="57579" y="16499"/>
                </a:lnTo>
                <a:lnTo>
                  <a:pt x="47604" y="4587"/>
                </a:lnTo>
                <a:lnTo>
                  <a:pt x="45483" y="3950"/>
                </a:lnTo>
                <a:close/>
              </a:path>
            </a:pathLst>
          </a:custGeom>
          <a:solidFill>
            <a:srgbClr val="000000"/>
          </a:solidFill>
        </p:spPr>
        <p:txBody>
          <a:bodyPr wrap="square" lIns="0" tIns="0" rIns="0" bIns="0" rtlCol="0"/>
          <a:lstStyle/>
          <a:p>
            <a:endParaRPr/>
          </a:p>
        </p:txBody>
      </p:sp>
      <p:sp>
        <p:nvSpPr>
          <p:cNvPr id="315" name="object 315"/>
          <p:cNvSpPr/>
          <p:nvPr/>
        </p:nvSpPr>
        <p:spPr>
          <a:xfrm>
            <a:off x="6711222" y="4426476"/>
            <a:ext cx="106680" cy="109220"/>
          </a:xfrm>
          <a:custGeom>
            <a:avLst/>
            <a:gdLst/>
            <a:ahLst/>
            <a:cxnLst/>
            <a:rect l="l" t="t" r="r" b="b"/>
            <a:pathLst>
              <a:path w="106679" h="109220">
                <a:moveTo>
                  <a:pt x="82250" y="0"/>
                </a:moveTo>
                <a:lnTo>
                  <a:pt x="17419" y="105056"/>
                </a:lnTo>
                <a:lnTo>
                  <a:pt x="22807" y="109006"/>
                </a:lnTo>
                <a:lnTo>
                  <a:pt x="87638" y="2693"/>
                </a:lnTo>
                <a:lnTo>
                  <a:pt x="82250" y="0"/>
                </a:lnTo>
                <a:close/>
              </a:path>
              <a:path w="106679" h="109220">
                <a:moveTo>
                  <a:pt x="83507" y="47050"/>
                </a:moveTo>
                <a:lnTo>
                  <a:pt x="72900" y="49786"/>
                </a:lnTo>
                <a:lnTo>
                  <a:pt x="65324" y="56815"/>
                </a:lnTo>
                <a:lnTo>
                  <a:pt x="60778" y="66369"/>
                </a:lnTo>
                <a:lnTo>
                  <a:pt x="59263" y="76681"/>
                </a:lnTo>
                <a:lnTo>
                  <a:pt x="60778" y="86993"/>
                </a:lnTo>
                <a:lnTo>
                  <a:pt x="65324" y="96548"/>
                </a:lnTo>
                <a:lnTo>
                  <a:pt x="72900" y="103577"/>
                </a:lnTo>
                <a:lnTo>
                  <a:pt x="83507" y="106313"/>
                </a:lnTo>
                <a:lnTo>
                  <a:pt x="93917" y="103577"/>
                </a:lnTo>
                <a:lnTo>
                  <a:pt x="96613" y="100925"/>
                </a:lnTo>
                <a:lnTo>
                  <a:pt x="83507" y="100925"/>
                </a:lnTo>
                <a:lnTo>
                  <a:pt x="77687" y="98274"/>
                </a:lnTo>
                <a:lnTo>
                  <a:pt x="73989" y="91834"/>
                </a:lnTo>
                <a:lnTo>
                  <a:pt x="72042" y="83879"/>
                </a:lnTo>
                <a:lnTo>
                  <a:pt x="71475" y="76681"/>
                </a:lnTo>
                <a:lnTo>
                  <a:pt x="72042" y="69484"/>
                </a:lnTo>
                <a:lnTo>
                  <a:pt x="73989" y="61529"/>
                </a:lnTo>
                <a:lnTo>
                  <a:pt x="77687" y="55089"/>
                </a:lnTo>
                <a:lnTo>
                  <a:pt x="83507" y="52438"/>
                </a:lnTo>
                <a:lnTo>
                  <a:pt x="96613" y="52438"/>
                </a:lnTo>
                <a:lnTo>
                  <a:pt x="93917" y="49786"/>
                </a:lnTo>
                <a:lnTo>
                  <a:pt x="83507" y="47050"/>
                </a:lnTo>
                <a:close/>
              </a:path>
              <a:path w="106679" h="109220">
                <a:moveTo>
                  <a:pt x="96613" y="52438"/>
                </a:moveTo>
                <a:lnTo>
                  <a:pt x="83507" y="52438"/>
                </a:lnTo>
                <a:lnTo>
                  <a:pt x="89206" y="55089"/>
                </a:lnTo>
                <a:lnTo>
                  <a:pt x="92464" y="61529"/>
                </a:lnTo>
                <a:lnTo>
                  <a:pt x="93937" y="69484"/>
                </a:lnTo>
                <a:lnTo>
                  <a:pt x="94282" y="76681"/>
                </a:lnTo>
                <a:lnTo>
                  <a:pt x="93937" y="83879"/>
                </a:lnTo>
                <a:lnTo>
                  <a:pt x="92464" y="91834"/>
                </a:lnTo>
                <a:lnTo>
                  <a:pt x="89206" y="98274"/>
                </a:lnTo>
                <a:lnTo>
                  <a:pt x="83507" y="100925"/>
                </a:lnTo>
                <a:lnTo>
                  <a:pt x="96613" y="100925"/>
                </a:lnTo>
                <a:lnTo>
                  <a:pt x="101062" y="96548"/>
                </a:lnTo>
                <a:lnTo>
                  <a:pt x="105175" y="86993"/>
                </a:lnTo>
                <a:lnTo>
                  <a:pt x="106494" y="76681"/>
                </a:lnTo>
                <a:lnTo>
                  <a:pt x="105175" y="66369"/>
                </a:lnTo>
                <a:lnTo>
                  <a:pt x="101062" y="56815"/>
                </a:lnTo>
                <a:lnTo>
                  <a:pt x="96613" y="52438"/>
                </a:lnTo>
                <a:close/>
              </a:path>
              <a:path w="106679" h="109220">
                <a:moveTo>
                  <a:pt x="22807" y="2693"/>
                </a:moveTo>
                <a:lnTo>
                  <a:pt x="12425" y="5407"/>
                </a:lnTo>
                <a:lnTo>
                  <a:pt x="5342" y="12278"/>
                </a:lnTo>
                <a:lnTo>
                  <a:pt x="1290" y="21406"/>
                </a:lnTo>
                <a:lnTo>
                  <a:pt x="0" y="30888"/>
                </a:lnTo>
                <a:lnTo>
                  <a:pt x="1290" y="41200"/>
                </a:lnTo>
                <a:lnTo>
                  <a:pt x="5342" y="50754"/>
                </a:lnTo>
                <a:lnTo>
                  <a:pt x="12425" y="57783"/>
                </a:lnTo>
                <a:lnTo>
                  <a:pt x="22807" y="60519"/>
                </a:lnTo>
                <a:lnTo>
                  <a:pt x="33414" y="57783"/>
                </a:lnTo>
                <a:lnTo>
                  <a:pt x="36272" y="55131"/>
                </a:lnTo>
                <a:lnTo>
                  <a:pt x="22807" y="55131"/>
                </a:lnTo>
                <a:lnTo>
                  <a:pt x="17184" y="52480"/>
                </a:lnTo>
                <a:lnTo>
                  <a:pt x="13917" y="46040"/>
                </a:lnTo>
                <a:lnTo>
                  <a:pt x="12402" y="38085"/>
                </a:lnTo>
                <a:lnTo>
                  <a:pt x="12032" y="30888"/>
                </a:lnTo>
                <a:lnTo>
                  <a:pt x="12402" y="23690"/>
                </a:lnTo>
                <a:lnTo>
                  <a:pt x="13917" y="15735"/>
                </a:lnTo>
                <a:lnTo>
                  <a:pt x="17184" y="9296"/>
                </a:lnTo>
                <a:lnTo>
                  <a:pt x="22807" y="6644"/>
                </a:lnTo>
                <a:lnTo>
                  <a:pt x="34778" y="6644"/>
                </a:lnTo>
                <a:lnTo>
                  <a:pt x="33414" y="5407"/>
                </a:lnTo>
                <a:lnTo>
                  <a:pt x="22807" y="2693"/>
                </a:lnTo>
                <a:close/>
              </a:path>
              <a:path w="106679" h="109220">
                <a:moveTo>
                  <a:pt x="34778" y="6644"/>
                </a:moveTo>
                <a:lnTo>
                  <a:pt x="22807" y="6644"/>
                </a:lnTo>
                <a:lnTo>
                  <a:pt x="29261" y="9296"/>
                </a:lnTo>
                <a:lnTo>
                  <a:pt x="32954" y="15735"/>
                </a:lnTo>
                <a:lnTo>
                  <a:pt x="34626" y="23690"/>
                </a:lnTo>
                <a:lnTo>
                  <a:pt x="35019" y="30888"/>
                </a:lnTo>
                <a:lnTo>
                  <a:pt x="34626" y="38085"/>
                </a:lnTo>
                <a:lnTo>
                  <a:pt x="32954" y="46040"/>
                </a:lnTo>
                <a:lnTo>
                  <a:pt x="29261" y="52480"/>
                </a:lnTo>
                <a:lnTo>
                  <a:pt x="22807" y="55131"/>
                </a:lnTo>
                <a:lnTo>
                  <a:pt x="36272" y="55131"/>
                </a:lnTo>
                <a:lnTo>
                  <a:pt x="40990" y="50754"/>
                </a:lnTo>
                <a:lnTo>
                  <a:pt x="45536" y="41200"/>
                </a:lnTo>
                <a:lnTo>
                  <a:pt x="47051" y="30888"/>
                </a:lnTo>
                <a:lnTo>
                  <a:pt x="45536" y="21406"/>
                </a:lnTo>
                <a:lnTo>
                  <a:pt x="40990" y="12278"/>
                </a:lnTo>
                <a:lnTo>
                  <a:pt x="34778" y="6644"/>
                </a:lnTo>
                <a:close/>
              </a:path>
            </a:pathLst>
          </a:custGeom>
          <a:solidFill>
            <a:srgbClr val="000000"/>
          </a:solidFill>
        </p:spPr>
        <p:txBody>
          <a:bodyPr wrap="square" lIns="0" tIns="0" rIns="0" bIns="0" rtlCol="0"/>
          <a:lstStyle/>
          <a:p>
            <a:endParaRPr/>
          </a:p>
        </p:txBody>
      </p:sp>
      <p:sp>
        <p:nvSpPr>
          <p:cNvPr id="316" name="object 316"/>
          <p:cNvSpPr/>
          <p:nvPr/>
        </p:nvSpPr>
        <p:spPr>
          <a:xfrm>
            <a:off x="7322894" y="4442639"/>
            <a:ext cx="44450" cy="102870"/>
          </a:xfrm>
          <a:custGeom>
            <a:avLst/>
            <a:gdLst/>
            <a:ahLst/>
            <a:cxnLst/>
            <a:rect l="l" t="t" r="r" b="b"/>
            <a:pathLst>
              <a:path w="44450" h="102870">
                <a:moveTo>
                  <a:pt x="28195" y="0"/>
                </a:moveTo>
                <a:lnTo>
                  <a:pt x="21895" y="2747"/>
                </a:lnTo>
                <a:lnTo>
                  <a:pt x="15107" y="5140"/>
                </a:lnTo>
                <a:lnTo>
                  <a:pt x="7814" y="7298"/>
                </a:lnTo>
                <a:lnTo>
                  <a:pt x="0" y="9338"/>
                </a:lnTo>
                <a:lnTo>
                  <a:pt x="0" y="12032"/>
                </a:lnTo>
                <a:lnTo>
                  <a:pt x="8081" y="13468"/>
                </a:lnTo>
                <a:lnTo>
                  <a:pt x="14726" y="13468"/>
                </a:lnTo>
                <a:lnTo>
                  <a:pt x="16162" y="14725"/>
                </a:lnTo>
                <a:lnTo>
                  <a:pt x="16162" y="95538"/>
                </a:lnTo>
                <a:lnTo>
                  <a:pt x="14726" y="96974"/>
                </a:lnTo>
                <a:lnTo>
                  <a:pt x="0" y="98231"/>
                </a:lnTo>
                <a:lnTo>
                  <a:pt x="0" y="102362"/>
                </a:lnTo>
                <a:lnTo>
                  <a:pt x="44357" y="102362"/>
                </a:lnTo>
                <a:lnTo>
                  <a:pt x="44357" y="98231"/>
                </a:lnTo>
                <a:lnTo>
                  <a:pt x="29631" y="96974"/>
                </a:lnTo>
                <a:lnTo>
                  <a:pt x="28195" y="95538"/>
                </a:lnTo>
                <a:lnTo>
                  <a:pt x="28195" y="0"/>
                </a:lnTo>
                <a:close/>
              </a:path>
            </a:pathLst>
          </a:custGeom>
          <a:solidFill>
            <a:srgbClr val="000000"/>
          </a:solidFill>
        </p:spPr>
        <p:txBody>
          <a:bodyPr wrap="square" lIns="0" tIns="0" rIns="0" bIns="0" rtlCol="0"/>
          <a:lstStyle/>
          <a:p>
            <a:endParaRPr/>
          </a:p>
        </p:txBody>
      </p:sp>
      <p:sp>
        <p:nvSpPr>
          <p:cNvPr id="317" name="object 317"/>
          <p:cNvSpPr/>
          <p:nvPr/>
        </p:nvSpPr>
        <p:spPr>
          <a:xfrm>
            <a:off x="7375334" y="4445332"/>
            <a:ext cx="66675" cy="100965"/>
          </a:xfrm>
          <a:custGeom>
            <a:avLst/>
            <a:gdLst/>
            <a:ahLst/>
            <a:cxnLst/>
            <a:rect l="l" t="t" r="r" b="b"/>
            <a:pathLst>
              <a:path w="66675" h="100964">
                <a:moveTo>
                  <a:pt x="61457" y="10774"/>
                </a:moveTo>
                <a:lnTo>
                  <a:pt x="53875" y="10774"/>
                </a:lnTo>
                <a:lnTo>
                  <a:pt x="43493" y="33175"/>
                </a:lnTo>
                <a:lnTo>
                  <a:pt x="32370" y="55693"/>
                </a:lnTo>
                <a:lnTo>
                  <a:pt x="20237" y="77975"/>
                </a:lnTo>
                <a:lnTo>
                  <a:pt x="6824" y="99668"/>
                </a:lnTo>
                <a:lnTo>
                  <a:pt x="8081" y="100925"/>
                </a:lnTo>
                <a:lnTo>
                  <a:pt x="20293" y="99668"/>
                </a:lnTo>
                <a:lnTo>
                  <a:pt x="42651" y="50462"/>
                </a:lnTo>
                <a:lnTo>
                  <a:pt x="54184" y="25725"/>
                </a:lnTo>
                <a:lnTo>
                  <a:pt x="61457" y="10774"/>
                </a:lnTo>
                <a:close/>
              </a:path>
              <a:path w="66675" h="100964">
                <a:moveTo>
                  <a:pt x="64830" y="0"/>
                </a:moveTo>
                <a:lnTo>
                  <a:pt x="2693" y="0"/>
                </a:lnTo>
                <a:lnTo>
                  <a:pt x="2693" y="6644"/>
                </a:lnTo>
                <a:lnTo>
                  <a:pt x="1436" y="13468"/>
                </a:lnTo>
                <a:lnTo>
                  <a:pt x="0" y="22807"/>
                </a:lnTo>
                <a:lnTo>
                  <a:pt x="4130" y="22807"/>
                </a:lnTo>
                <a:lnTo>
                  <a:pt x="8081" y="12032"/>
                </a:lnTo>
                <a:lnTo>
                  <a:pt x="8081" y="10774"/>
                </a:lnTo>
                <a:lnTo>
                  <a:pt x="61457" y="10774"/>
                </a:lnTo>
                <a:lnTo>
                  <a:pt x="66087" y="1257"/>
                </a:lnTo>
                <a:lnTo>
                  <a:pt x="64830" y="0"/>
                </a:lnTo>
                <a:close/>
              </a:path>
            </a:pathLst>
          </a:custGeom>
          <a:solidFill>
            <a:srgbClr val="000000"/>
          </a:solidFill>
        </p:spPr>
        <p:txBody>
          <a:bodyPr wrap="square" lIns="0" tIns="0" rIns="0" bIns="0" rtlCol="0"/>
          <a:lstStyle/>
          <a:p>
            <a:endParaRPr/>
          </a:p>
        </p:txBody>
      </p:sp>
      <p:sp>
        <p:nvSpPr>
          <p:cNvPr id="318" name="object 318"/>
          <p:cNvSpPr/>
          <p:nvPr/>
        </p:nvSpPr>
        <p:spPr>
          <a:xfrm>
            <a:off x="7476439" y="4472272"/>
            <a:ext cx="124460" cy="73025"/>
          </a:xfrm>
          <a:custGeom>
            <a:avLst/>
            <a:gdLst/>
            <a:ahLst/>
            <a:cxnLst/>
            <a:rect l="l" t="t" r="r" b="b"/>
            <a:pathLst>
              <a:path w="124459" h="73025">
                <a:moveTo>
                  <a:pt x="24244" y="0"/>
                </a:moveTo>
                <a:lnTo>
                  <a:pt x="17599" y="2693"/>
                </a:lnTo>
                <a:lnTo>
                  <a:pt x="9518" y="5387"/>
                </a:lnTo>
                <a:lnTo>
                  <a:pt x="2693" y="6644"/>
                </a:lnTo>
                <a:lnTo>
                  <a:pt x="2693" y="10774"/>
                </a:lnTo>
                <a:lnTo>
                  <a:pt x="12211" y="12032"/>
                </a:lnTo>
                <a:lnTo>
                  <a:pt x="12211" y="65906"/>
                </a:lnTo>
                <a:lnTo>
                  <a:pt x="10775" y="67343"/>
                </a:lnTo>
                <a:lnTo>
                  <a:pt x="0" y="68600"/>
                </a:lnTo>
                <a:lnTo>
                  <a:pt x="0" y="72731"/>
                </a:lnTo>
                <a:lnTo>
                  <a:pt x="33762" y="72731"/>
                </a:lnTo>
                <a:lnTo>
                  <a:pt x="33762" y="68600"/>
                </a:lnTo>
                <a:lnTo>
                  <a:pt x="25680" y="67343"/>
                </a:lnTo>
                <a:lnTo>
                  <a:pt x="24244" y="65906"/>
                </a:lnTo>
                <a:lnTo>
                  <a:pt x="24244" y="18856"/>
                </a:lnTo>
                <a:lnTo>
                  <a:pt x="29667" y="14697"/>
                </a:lnTo>
                <a:lnTo>
                  <a:pt x="31224" y="13468"/>
                </a:lnTo>
                <a:lnTo>
                  <a:pt x="24244" y="13468"/>
                </a:lnTo>
                <a:lnTo>
                  <a:pt x="24244" y="0"/>
                </a:lnTo>
                <a:close/>
              </a:path>
              <a:path w="124459" h="73025">
                <a:moveTo>
                  <a:pt x="65325" y="9338"/>
                </a:moveTo>
                <a:lnTo>
                  <a:pt x="52618" y="9338"/>
                </a:lnTo>
                <a:lnTo>
                  <a:pt x="56569" y="16162"/>
                </a:lnTo>
                <a:lnTo>
                  <a:pt x="56569" y="65906"/>
                </a:lnTo>
                <a:lnTo>
                  <a:pt x="55312" y="67343"/>
                </a:lnTo>
                <a:lnTo>
                  <a:pt x="44537" y="68600"/>
                </a:lnTo>
                <a:lnTo>
                  <a:pt x="44537" y="72731"/>
                </a:lnTo>
                <a:lnTo>
                  <a:pt x="79556" y="72731"/>
                </a:lnTo>
                <a:lnTo>
                  <a:pt x="79556" y="68600"/>
                </a:lnTo>
                <a:lnTo>
                  <a:pt x="70038" y="67343"/>
                </a:lnTo>
                <a:lnTo>
                  <a:pt x="68781" y="65906"/>
                </a:lnTo>
                <a:lnTo>
                  <a:pt x="68781" y="18856"/>
                </a:lnTo>
                <a:lnTo>
                  <a:pt x="74169" y="13468"/>
                </a:lnTo>
                <a:lnTo>
                  <a:pt x="67344" y="13468"/>
                </a:lnTo>
                <a:lnTo>
                  <a:pt x="65325" y="9338"/>
                </a:lnTo>
                <a:close/>
              </a:path>
              <a:path w="124459" h="73025">
                <a:moveTo>
                  <a:pt x="114576" y="67343"/>
                </a:moveTo>
                <a:lnTo>
                  <a:pt x="98413" y="67343"/>
                </a:lnTo>
                <a:lnTo>
                  <a:pt x="88895" y="68600"/>
                </a:lnTo>
                <a:lnTo>
                  <a:pt x="88895" y="72731"/>
                </a:lnTo>
                <a:lnTo>
                  <a:pt x="123914" y="72731"/>
                </a:lnTo>
                <a:lnTo>
                  <a:pt x="123914" y="68600"/>
                </a:lnTo>
                <a:lnTo>
                  <a:pt x="114576" y="67343"/>
                </a:lnTo>
                <a:close/>
              </a:path>
              <a:path w="124459" h="73025">
                <a:moveTo>
                  <a:pt x="108948" y="9338"/>
                </a:moveTo>
                <a:lnTo>
                  <a:pt x="95719" y="9338"/>
                </a:lnTo>
                <a:lnTo>
                  <a:pt x="99670" y="17419"/>
                </a:lnTo>
                <a:lnTo>
                  <a:pt x="99670" y="67343"/>
                </a:lnTo>
                <a:lnTo>
                  <a:pt x="113139" y="67343"/>
                </a:lnTo>
                <a:lnTo>
                  <a:pt x="113139" y="25500"/>
                </a:lnTo>
                <a:lnTo>
                  <a:pt x="111688" y="14697"/>
                </a:lnTo>
                <a:lnTo>
                  <a:pt x="108948" y="9338"/>
                </a:lnTo>
                <a:close/>
              </a:path>
              <a:path w="124459" h="73025">
                <a:moveTo>
                  <a:pt x="56569" y="0"/>
                </a:moveTo>
                <a:lnTo>
                  <a:pt x="44537" y="0"/>
                </a:lnTo>
                <a:lnTo>
                  <a:pt x="40406" y="2693"/>
                </a:lnTo>
                <a:lnTo>
                  <a:pt x="36456" y="5387"/>
                </a:lnTo>
                <a:lnTo>
                  <a:pt x="31068" y="8081"/>
                </a:lnTo>
                <a:lnTo>
                  <a:pt x="28374" y="10774"/>
                </a:lnTo>
                <a:lnTo>
                  <a:pt x="24244" y="13468"/>
                </a:lnTo>
                <a:lnTo>
                  <a:pt x="31224" y="13468"/>
                </a:lnTo>
                <a:lnTo>
                  <a:pt x="36456" y="9338"/>
                </a:lnTo>
                <a:lnTo>
                  <a:pt x="65325" y="9338"/>
                </a:lnTo>
                <a:lnTo>
                  <a:pt x="63393" y="5387"/>
                </a:lnTo>
                <a:lnTo>
                  <a:pt x="56569" y="0"/>
                </a:lnTo>
                <a:close/>
              </a:path>
              <a:path w="124459" h="73025">
                <a:moveTo>
                  <a:pt x="93025" y="0"/>
                </a:moveTo>
                <a:lnTo>
                  <a:pt x="87638" y="0"/>
                </a:lnTo>
                <a:lnTo>
                  <a:pt x="83507" y="2693"/>
                </a:lnTo>
                <a:lnTo>
                  <a:pt x="80813" y="5387"/>
                </a:lnTo>
                <a:lnTo>
                  <a:pt x="76862" y="6644"/>
                </a:lnTo>
                <a:lnTo>
                  <a:pt x="71475" y="10774"/>
                </a:lnTo>
                <a:lnTo>
                  <a:pt x="67344" y="13468"/>
                </a:lnTo>
                <a:lnTo>
                  <a:pt x="74169" y="13468"/>
                </a:lnTo>
                <a:lnTo>
                  <a:pt x="80813" y="9338"/>
                </a:lnTo>
                <a:lnTo>
                  <a:pt x="108948" y="9338"/>
                </a:lnTo>
                <a:lnTo>
                  <a:pt x="107594" y="6689"/>
                </a:lnTo>
                <a:lnTo>
                  <a:pt x="101244" y="1711"/>
                </a:lnTo>
                <a:lnTo>
                  <a:pt x="93025" y="0"/>
                </a:lnTo>
                <a:close/>
              </a:path>
            </a:pathLst>
          </a:custGeom>
          <a:solidFill>
            <a:srgbClr val="000000"/>
          </a:solidFill>
        </p:spPr>
        <p:txBody>
          <a:bodyPr wrap="square" lIns="0" tIns="0" rIns="0" bIns="0" rtlCol="0"/>
          <a:lstStyle/>
          <a:p>
            <a:endParaRPr/>
          </a:p>
        </p:txBody>
      </p:sp>
      <p:sp>
        <p:nvSpPr>
          <p:cNvPr id="319" name="object 319"/>
          <p:cNvSpPr/>
          <p:nvPr/>
        </p:nvSpPr>
        <p:spPr>
          <a:xfrm>
            <a:off x="7609874" y="4472272"/>
            <a:ext cx="69215" cy="74295"/>
          </a:xfrm>
          <a:custGeom>
            <a:avLst/>
            <a:gdLst/>
            <a:ahLst/>
            <a:cxnLst/>
            <a:rect l="l" t="t" r="r" b="b"/>
            <a:pathLst>
              <a:path w="69215" h="74295">
                <a:moveTo>
                  <a:pt x="35019" y="0"/>
                </a:moveTo>
                <a:lnTo>
                  <a:pt x="23259" y="2300"/>
                </a:lnTo>
                <a:lnTo>
                  <a:pt x="11920" y="9383"/>
                </a:lnTo>
                <a:lnTo>
                  <a:pt x="3375" y="21516"/>
                </a:lnTo>
                <a:lnTo>
                  <a:pt x="0" y="38969"/>
                </a:lnTo>
                <a:lnTo>
                  <a:pt x="2239" y="51865"/>
                </a:lnTo>
                <a:lnTo>
                  <a:pt x="8889" y="63078"/>
                </a:lnTo>
                <a:lnTo>
                  <a:pt x="19849" y="70991"/>
                </a:lnTo>
                <a:lnTo>
                  <a:pt x="35019" y="73988"/>
                </a:lnTo>
                <a:lnTo>
                  <a:pt x="46479" y="71706"/>
                </a:lnTo>
                <a:lnTo>
                  <a:pt x="51333" y="68600"/>
                </a:lnTo>
                <a:lnTo>
                  <a:pt x="36276" y="68600"/>
                </a:lnTo>
                <a:lnTo>
                  <a:pt x="27226" y="65982"/>
                </a:lnTo>
                <a:lnTo>
                  <a:pt x="20450" y="58701"/>
                </a:lnTo>
                <a:lnTo>
                  <a:pt x="16199" y="47614"/>
                </a:lnTo>
                <a:lnTo>
                  <a:pt x="14726" y="33582"/>
                </a:lnTo>
                <a:lnTo>
                  <a:pt x="16102" y="22122"/>
                </a:lnTo>
                <a:lnTo>
                  <a:pt x="16271" y="21516"/>
                </a:lnTo>
                <a:lnTo>
                  <a:pt x="19956" y="12952"/>
                </a:lnTo>
                <a:lnTo>
                  <a:pt x="25560" y="7343"/>
                </a:lnTo>
                <a:lnTo>
                  <a:pt x="32325" y="5387"/>
                </a:lnTo>
                <a:lnTo>
                  <a:pt x="51723" y="5387"/>
                </a:lnTo>
                <a:lnTo>
                  <a:pt x="48221" y="2839"/>
                </a:lnTo>
                <a:lnTo>
                  <a:pt x="35019" y="0"/>
                </a:lnTo>
                <a:close/>
              </a:path>
              <a:path w="69215" h="74295">
                <a:moveTo>
                  <a:pt x="51723" y="5387"/>
                </a:moveTo>
                <a:lnTo>
                  <a:pt x="32325" y="5387"/>
                </a:lnTo>
                <a:lnTo>
                  <a:pt x="41905" y="8207"/>
                </a:lnTo>
                <a:lnTo>
                  <a:pt x="48622" y="15825"/>
                </a:lnTo>
                <a:lnTo>
                  <a:pt x="52579" y="26979"/>
                </a:lnTo>
                <a:lnTo>
                  <a:pt x="53875" y="40406"/>
                </a:lnTo>
                <a:lnTo>
                  <a:pt x="52464" y="53902"/>
                </a:lnTo>
                <a:lnTo>
                  <a:pt x="48645" y="62584"/>
                </a:lnTo>
                <a:lnTo>
                  <a:pt x="43041" y="67225"/>
                </a:lnTo>
                <a:lnTo>
                  <a:pt x="36276" y="68600"/>
                </a:lnTo>
                <a:lnTo>
                  <a:pt x="51333" y="68600"/>
                </a:lnTo>
                <a:lnTo>
                  <a:pt x="57332" y="64762"/>
                </a:lnTo>
                <a:lnTo>
                  <a:pt x="65425" y="53002"/>
                </a:lnTo>
                <a:lnTo>
                  <a:pt x="68601" y="36275"/>
                </a:lnTo>
                <a:lnTo>
                  <a:pt x="66006" y="22122"/>
                </a:lnTo>
                <a:lnTo>
                  <a:pt x="58881" y="10595"/>
                </a:lnTo>
                <a:lnTo>
                  <a:pt x="51723" y="5387"/>
                </a:lnTo>
                <a:close/>
              </a:path>
            </a:pathLst>
          </a:custGeom>
          <a:solidFill>
            <a:srgbClr val="000000"/>
          </a:solidFill>
        </p:spPr>
        <p:txBody>
          <a:bodyPr wrap="square" lIns="0" tIns="0" rIns="0" bIns="0" rtlCol="0"/>
          <a:lstStyle/>
          <a:p>
            <a:endParaRPr/>
          </a:p>
        </p:txBody>
      </p:sp>
      <p:sp>
        <p:nvSpPr>
          <p:cNvPr id="320" name="object 320"/>
          <p:cNvSpPr/>
          <p:nvPr/>
        </p:nvSpPr>
        <p:spPr>
          <a:xfrm>
            <a:off x="8389815" y="4443896"/>
            <a:ext cx="70485" cy="101600"/>
          </a:xfrm>
          <a:custGeom>
            <a:avLst/>
            <a:gdLst/>
            <a:ahLst/>
            <a:cxnLst/>
            <a:rect l="l" t="t" r="r" b="b"/>
            <a:pathLst>
              <a:path w="70484" h="101600">
                <a:moveTo>
                  <a:pt x="54055" y="72731"/>
                </a:moveTo>
                <a:lnTo>
                  <a:pt x="41843" y="72731"/>
                </a:lnTo>
                <a:lnTo>
                  <a:pt x="41843" y="94281"/>
                </a:lnTo>
                <a:lnTo>
                  <a:pt x="40406" y="95717"/>
                </a:lnTo>
                <a:lnTo>
                  <a:pt x="26937" y="96974"/>
                </a:lnTo>
                <a:lnTo>
                  <a:pt x="26937" y="101105"/>
                </a:lnTo>
                <a:lnTo>
                  <a:pt x="68781" y="101105"/>
                </a:lnTo>
                <a:lnTo>
                  <a:pt x="68781" y="96974"/>
                </a:lnTo>
                <a:lnTo>
                  <a:pt x="55312" y="95717"/>
                </a:lnTo>
                <a:lnTo>
                  <a:pt x="54055" y="94281"/>
                </a:lnTo>
                <a:lnTo>
                  <a:pt x="54055" y="72731"/>
                </a:lnTo>
                <a:close/>
              </a:path>
              <a:path w="70484" h="101600">
                <a:moveTo>
                  <a:pt x="54055" y="0"/>
                </a:moveTo>
                <a:lnTo>
                  <a:pt x="48488" y="0"/>
                </a:lnTo>
                <a:lnTo>
                  <a:pt x="35659" y="16605"/>
                </a:lnTo>
                <a:lnTo>
                  <a:pt x="23301" y="33851"/>
                </a:lnTo>
                <a:lnTo>
                  <a:pt x="11414" y="51366"/>
                </a:lnTo>
                <a:lnTo>
                  <a:pt x="0" y="68780"/>
                </a:lnTo>
                <a:lnTo>
                  <a:pt x="0" y="72731"/>
                </a:lnTo>
                <a:lnTo>
                  <a:pt x="70218" y="72731"/>
                </a:lnTo>
                <a:lnTo>
                  <a:pt x="70218" y="64649"/>
                </a:lnTo>
                <a:lnTo>
                  <a:pt x="9518" y="64649"/>
                </a:lnTo>
                <a:lnTo>
                  <a:pt x="17599" y="52020"/>
                </a:lnTo>
                <a:lnTo>
                  <a:pt x="25680" y="40114"/>
                </a:lnTo>
                <a:lnTo>
                  <a:pt x="33762" y="28713"/>
                </a:lnTo>
                <a:lnTo>
                  <a:pt x="41843" y="17599"/>
                </a:lnTo>
                <a:lnTo>
                  <a:pt x="54055" y="17599"/>
                </a:lnTo>
                <a:lnTo>
                  <a:pt x="54055" y="0"/>
                </a:lnTo>
                <a:close/>
              </a:path>
              <a:path w="70484" h="101600">
                <a:moveTo>
                  <a:pt x="54055" y="17599"/>
                </a:moveTo>
                <a:lnTo>
                  <a:pt x="41843" y="17599"/>
                </a:lnTo>
                <a:lnTo>
                  <a:pt x="41843" y="64649"/>
                </a:lnTo>
                <a:lnTo>
                  <a:pt x="54055" y="64649"/>
                </a:lnTo>
                <a:lnTo>
                  <a:pt x="54055" y="17599"/>
                </a:lnTo>
                <a:close/>
              </a:path>
            </a:pathLst>
          </a:custGeom>
          <a:solidFill>
            <a:srgbClr val="000000"/>
          </a:solidFill>
        </p:spPr>
        <p:txBody>
          <a:bodyPr wrap="square" lIns="0" tIns="0" rIns="0" bIns="0" rtlCol="0"/>
          <a:lstStyle/>
          <a:p>
            <a:endParaRPr/>
          </a:p>
        </p:txBody>
      </p:sp>
      <p:sp>
        <p:nvSpPr>
          <p:cNvPr id="321" name="object 321"/>
          <p:cNvSpPr/>
          <p:nvPr/>
        </p:nvSpPr>
        <p:spPr>
          <a:xfrm>
            <a:off x="8472065" y="4443896"/>
            <a:ext cx="70485" cy="101600"/>
          </a:xfrm>
          <a:custGeom>
            <a:avLst/>
            <a:gdLst/>
            <a:ahLst/>
            <a:cxnLst/>
            <a:rect l="l" t="t" r="r" b="b"/>
            <a:pathLst>
              <a:path w="70484" h="101600">
                <a:moveTo>
                  <a:pt x="55312" y="72731"/>
                </a:moveTo>
                <a:lnTo>
                  <a:pt x="41843" y="72731"/>
                </a:lnTo>
                <a:lnTo>
                  <a:pt x="41843" y="94281"/>
                </a:lnTo>
                <a:lnTo>
                  <a:pt x="40406" y="95717"/>
                </a:lnTo>
                <a:lnTo>
                  <a:pt x="26937" y="96974"/>
                </a:lnTo>
                <a:lnTo>
                  <a:pt x="26937" y="101105"/>
                </a:lnTo>
                <a:lnTo>
                  <a:pt x="68781" y="101105"/>
                </a:lnTo>
                <a:lnTo>
                  <a:pt x="68781" y="96974"/>
                </a:lnTo>
                <a:lnTo>
                  <a:pt x="55312" y="95717"/>
                </a:lnTo>
                <a:lnTo>
                  <a:pt x="55312" y="72731"/>
                </a:lnTo>
                <a:close/>
              </a:path>
              <a:path w="70484" h="101600">
                <a:moveTo>
                  <a:pt x="55312" y="0"/>
                </a:moveTo>
                <a:lnTo>
                  <a:pt x="48488" y="0"/>
                </a:lnTo>
                <a:lnTo>
                  <a:pt x="36189" y="16605"/>
                </a:lnTo>
                <a:lnTo>
                  <a:pt x="23772" y="33851"/>
                </a:lnTo>
                <a:lnTo>
                  <a:pt x="11591" y="51366"/>
                </a:lnTo>
                <a:lnTo>
                  <a:pt x="0" y="68780"/>
                </a:lnTo>
                <a:lnTo>
                  <a:pt x="0" y="72731"/>
                </a:lnTo>
                <a:lnTo>
                  <a:pt x="70038" y="72731"/>
                </a:lnTo>
                <a:lnTo>
                  <a:pt x="70038" y="64649"/>
                </a:lnTo>
                <a:lnTo>
                  <a:pt x="10775" y="64649"/>
                </a:lnTo>
                <a:lnTo>
                  <a:pt x="18129" y="52020"/>
                </a:lnTo>
                <a:lnTo>
                  <a:pt x="25837" y="40114"/>
                </a:lnTo>
                <a:lnTo>
                  <a:pt x="33781" y="28713"/>
                </a:lnTo>
                <a:lnTo>
                  <a:pt x="41843" y="17599"/>
                </a:lnTo>
                <a:lnTo>
                  <a:pt x="55312" y="17599"/>
                </a:lnTo>
                <a:lnTo>
                  <a:pt x="55312" y="0"/>
                </a:lnTo>
                <a:close/>
              </a:path>
              <a:path w="70484" h="101600">
                <a:moveTo>
                  <a:pt x="55312" y="17599"/>
                </a:moveTo>
                <a:lnTo>
                  <a:pt x="41843" y="17599"/>
                </a:lnTo>
                <a:lnTo>
                  <a:pt x="41843" y="64649"/>
                </a:lnTo>
                <a:lnTo>
                  <a:pt x="55312" y="64649"/>
                </a:lnTo>
                <a:lnTo>
                  <a:pt x="55312" y="17599"/>
                </a:lnTo>
                <a:close/>
              </a:path>
            </a:pathLst>
          </a:custGeom>
          <a:solidFill>
            <a:srgbClr val="000000"/>
          </a:solidFill>
        </p:spPr>
        <p:txBody>
          <a:bodyPr wrap="square" lIns="0" tIns="0" rIns="0" bIns="0" rtlCol="0"/>
          <a:lstStyle/>
          <a:p>
            <a:endParaRPr/>
          </a:p>
        </p:txBody>
      </p:sp>
      <p:sp>
        <p:nvSpPr>
          <p:cNvPr id="322" name="object 322"/>
          <p:cNvSpPr/>
          <p:nvPr/>
        </p:nvSpPr>
        <p:spPr>
          <a:xfrm>
            <a:off x="8578560" y="4472272"/>
            <a:ext cx="124460" cy="73025"/>
          </a:xfrm>
          <a:custGeom>
            <a:avLst/>
            <a:gdLst/>
            <a:ahLst/>
            <a:cxnLst/>
            <a:rect l="l" t="t" r="r" b="b"/>
            <a:pathLst>
              <a:path w="124459" h="73025">
                <a:moveTo>
                  <a:pt x="24244" y="0"/>
                </a:moveTo>
                <a:lnTo>
                  <a:pt x="17419" y="2693"/>
                </a:lnTo>
                <a:lnTo>
                  <a:pt x="9338" y="5387"/>
                </a:lnTo>
                <a:lnTo>
                  <a:pt x="2693" y="6644"/>
                </a:lnTo>
                <a:lnTo>
                  <a:pt x="2693" y="10774"/>
                </a:lnTo>
                <a:lnTo>
                  <a:pt x="12032" y="12032"/>
                </a:lnTo>
                <a:lnTo>
                  <a:pt x="12032" y="65906"/>
                </a:lnTo>
                <a:lnTo>
                  <a:pt x="10775" y="67343"/>
                </a:lnTo>
                <a:lnTo>
                  <a:pt x="0" y="68600"/>
                </a:lnTo>
                <a:lnTo>
                  <a:pt x="0" y="72731"/>
                </a:lnTo>
                <a:lnTo>
                  <a:pt x="33582" y="72731"/>
                </a:lnTo>
                <a:lnTo>
                  <a:pt x="33582" y="68600"/>
                </a:lnTo>
                <a:lnTo>
                  <a:pt x="26937" y="67343"/>
                </a:lnTo>
                <a:lnTo>
                  <a:pt x="24244" y="65906"/>
                </a:lnTo>
                <a:lnTo>
                  <a:pt x="24244" y="18856"/>
                </a:lnTo>
                <a:lnTo>
                  <a:pt x="29666" y="14697"/>
                </a:lnTo>
                <a:lnTo>
                  <a:pt x="31182" y="13468"/>
                </a:lnTo>
                <a:lnTo>
                  <a:pt x="24244" y="13468"/>
                </a:lnTo>
                <a:lnTo>
                  <a:pt x="24244" y="0"/>
                </a:lnTo>
                <a:close/>
              </a:path>
              <a:path w="124459" h="73025">
                <a:moveTo>
                  <a:pt x="65968" y="9338"/>
                </a:moveTo>
                <a:lnTo>
                  <a:pt x="52439" y="9338"/>
                </a:lnTo>
                <a:lnTo>
                  <a:pt x="56569" y="16162"/>
                </a:lnTo>
                <a:lnTo>
                  <a:pt x="56569" y="65906"/>
                </a:lnTo>
                <a:lnTo>
                  <a:pt x="55132" y="67343"/>
                </a:lnTo>
                <a:lnTo>
                  <a:pt x="44357" y="68600"/>
                </a:lnTo>
                <a:lnTo>
                  <a:pt x="44357" y="72731"/>
                </a:lnTo>
                <a:lnTo>
                  <a:pt x="79377" y="72731"/>
                </a:lnTo>
                <a:lnTo>
                  <a:pt x="79377" y="68600"/>
                </a:lnTo>
                <a:lnTo>
                  <a:pt x="70038" y="67343"/>
                </a:lnTo>
                <a:lnTo>
                  <a:pt x="68601" y="65906"/>
                </a:lnTo>
                <a:lnTo>
                  <a:pt x="68601" y="18856"/>
                </a:lnTo>
                <a:lnTo>
                  <a:pt x="73989" y="13468"/>
                </a:lnTo>
                <a:lnTo>
                  <a:pt x="67344" y="13468"/>
                </a:lnTo>
                <a:lnTo>
                  <a:pt x="65968" y="9338"/>
                </a:lnTo>
                <a:close/>
              </a:path>
              <a:path w="124459" h="73025">
                <a:moveTo>
                  <a:pt x="114396" y="67343"/>
                </a:moveTo>
                <a:lnTo>
                  <a:pt x="98233" y="67343"/>
                </a:lnTo>
                <a:lnTo>
                  <a:pt x="88895" y="68600"/>
                </a:lnTo>
                <a:lnTo>
                  <a:pt x="88895" y="72731"/>
                </a:lnTo>
                <a:lnTo>
                  <a:pt x="123914" y="72731"/>
                </a:lnTo>
                <a:lnTo>
                  <a:pt x="123914" y="68600"/>
                </a:lnTo>
                <a:lnTo>
                  <a:pt x="114396" y="67343"/>
                </a:lnTo>
                <a:close/>
              </a:path>
              <a:path w="124459" h="73025">
                <a:moveTo>
                  <a:pt x="108932" y="9338"/>
                </a:moveTo>
                <a:lnTo>
                  <a:pt x="96976" y="9338"/>
                </a:lnTo>
                <a:lnTo>
                  <a:pt x="100927" y="17419"/>
                </a:lnTo>
                <a:lnTo>
                  <a:pt x="100927" y="67343"/>
                </a:lnTo>
                <a:lnTo>
                  <a:pt x="113139" y="67343"/>
                </a:lnTo>
                <a:lnTo>
                  <a:pt x="113139" y="25500"/>
                </a:lnTo>
                <a:lnTo>
                  <a:pt x="111685" y="14697"/>
                </a:lnTo>
                <a:lnTo>
                  <a:pt x="108932" y="9338"/>
                </a:lnTo>
                <a:close/>
              </a:path>
              <a:path w="124459" h="73025">
                <a:moveTo>
                  <a:pt x="56569" y="0"/>
                </a:moveTo>
                <a:lnTo>
                  <a:pt x="44357" y="0"/>
                </a:lnTo>
                <a:lnTo>
                  <a:pt x="40406" y="2693"/>
                </a:lnTo>
                <a:lnTo>
                  <a:pt x="36276" y="5387"/>
                </a:lnTo>
                <a:lnTo>
                  <a:pt x="30888" y="8081"/>
                </a:lnTo>
                <a:lnTo>
                  <a:pt x="28195" y="10774"/>
                </a:lnTo>
                <a:lnTo>
                  <a:pt x="24244" y="13468"/>
                </a:lnTo>
                <a:lnTo>
                  <a:pt x="31182" y="13468"/>
                </a:lnTo>
                <a:lnTo>
                  <a:pt x="36276" y="9338"/>
                </a:lnTo>
                <a:lnTo>
                  <a:pt x="65968" y="9338"/>
                </a:lnTo>
                <a:lnTo>
                  <a:pt x="64651" y="5387"/>
                </a:lnTo>
                <a:lnTo>
                  <a:pt x="56569" y="0"/>
                </a:lnTo>
                <a:close/>
              </a:path>
              <a:path w="124459" h="73025">
                <a:moveTo>
                  <a:pt x="92846" y="0"/>
                </a:moveTo>
                <a:lnTo>
                  <a:pt x="88895" y="0"/>
                </a:lnTo>
                <a:lnTo>
                  <a:pt x="83507" y="2693"/>
                </a:lnTo>
                <a:lnTo>
                  <a:pt x="80813" y="5387"/>
                </a:lnTo>
                <a:lnTo>
                  <a:pt x="76683" y="6644"/>
                </a:lnTo>
                <a:lnTo>
                  <a:pt x="72732" y="10774"/>
                </a:lnTo>
                <a:lnTo>
                  <a:pt x="67344" y="13468"/>
                </a:lnTo>
                <a:lnTo>
                  <a:pt x="73989" y="13468"/>
                </a:lnTo>
                <a:lnTo>
                  <a:pt x="80813" y="9338"/>
                </a:lnTo>
                <a:lnTo>
                  <a:pt x="108932" y="9338"/>
                </a:lnTo>
                <a:lnTo>
                  <a:pt x="107572" y="6689"/>
                </a:lnTo>
                <a:lnTo>
                  <a:pt x="101168" y="1711"/>
                </a:lnTo>
                <a:lnTo>
                  <a:pt x="92846" y="0"/>
                </a:lnTo>
                <a:close/>
              </a:path>
            </a:pathLst>
          </a:custGeom>
          <a:solidFill>
            <a:srgbClr val="000000"/>
          </a:solidFill>
        </p:spPr>
        <p:txBody>
          <a:bodyPr wrap="square" lIns="0" tIns="0" rIns="0" bIns="0" rtlCol="0"/>
          <a:lstStyle/>
          <a:p>
            <a:endParaRPr/>
          </a:p>
        </p:txBody>
      </p:sp>
      <p:sp>
        <p:nvSpPr>
          <p:cNvPr id="323" name="object 323"/>
          <p:cNvSpPr/>
          <p:nvPr/>
        </p:nvSpPr>
        <p:spPr>
          <a:xfrm>
            <a:off x="8711813" y="4472272"/>
            <a:ext cx="70485" cy="74295"/>
          </a:xfrm>
          <a:custGeom>
            <a:avLst/>
            <a:gdLst/>
            <a:ahLst/>
            <a:cxnLst/>
            <a:rect l="l" t="t" r="r" b="b"/>
            <a:pathLst>
              <a:path w="70484" h="74295">
                <a:moveTo>
                  <a:pt x="35019" y="0"/>
                </a:moveTo>
                <a:lnTo>
                  <a:pt x="23334" y="2300"/>
                </a:lnTo>
                <a:lnTo>
                  <a:pt x="11987" y="9383"/>
                </a:lnTo>
                <a:lnTo>
                  <a:pt x="3400" y="21516"/>
                </a:lnTo>
                <a:lnTo>
                  <a:pt x="0" y="38969"/>
                </a:lnTo>
                <a:lnTo>
                  <a:pt x="2441" y="51865"/>
                </a:lnTo>
                <a:lnTo>
                  <a:pt x="9428" y="63078"/>
                </a:lnTo>
                <a:lnTo>
                  <a:pt x="20455" y="70991"/>
                </a:lnTo>
                <a:lnTo>
                  <a:pt x="35019" y="73988"/>
                </a:lnTo>
                <a:lnTo>
                  <a:pt x="47337" y="71706"/>
                </a:lnTo>
                <a:lnTo>
                  <a:pt x="52410" y="68600"/>
                </a:lnTo>
                <a:lnTo>
                  <a:pt x="36456" y="68600"/>
                </a:lnTo>
                <a:lnTo>
                  <a:pt x="27406" y="65982"/>
                </a:lnTo>
                <a:lnTo>
                  <a:pt x="20629" y="58701"/>
                </a:lnTo>
                <a:lnTo>
                  <a:pt x="16378" y="47614"/>
                </a:lnTo>
                <a:lnTo>
                  <a:pt x="14905" y="33582"/>
                </a:lnTo>
                <a:lnTo>
                  <a:pt x="16278" y="22122"/>
                </a:lnTo>
                <a:lnTo>
                  <a:pt x="16447" y="21516"/>
                </a:lnTo>
                <a:lnTo>
                  <a:pt x="20113" y="12952"/>
                </a:lnTo>
                <a:lnTo>
                  <a:pt x="25663" y="7343"/>
                </a:lnTo>
                <a:lnTo>
                  <a:pt x="32325" y="5387"/>
                </a:lnTo>
                <a:lnTo>
                  <a:pt x="52742" y="5387"/>
                </a:lnTo>
                <a:lnTo>
                  <a:pt x="49080" y="2839"/>
                </a:lnTo>
                <a:lnTo>
                  <a:pt x="35019" y="0"/>
                </a:lnTo>
                <a:close/>
              </a:path>
              <a:path w="70484" h="74295">
                <a:moveTo>
                  <a:pt x="52742" y="5387"/>
                </a:moveTo>
                <a:lnTo>
                  <a:pt x="32325" y="5387"/>
                </a:lnTo>
                <a:lnTo>
                  <a:pt x="42205" y="8207"/>
                </a:lnTo>
                <a:lnTo>
                  <a:pt x="49408" y="15825"/>
                </a:lnTo>
                <a:lnTo>
                  <a:pt x="53816" y="26979"/>
                </a:lnTo>
                <a:lnTo>
                  <a:pt x="55312" y="40406"/>
                </a:lnTo>
                <a:lnTo>
                  <a:pt x="53881" y="53902"/>
                </a:lnTo>
                <a:lnTo>
                  <a:pt x="49924" y="62584"/>
                </a:lnTo>
                <a:lnTo>
                  <a:pt x="43948" y="67225"/>
                </a:lnTo>
                <a:lnTo>
                  <a:pt x="36456" y="68600"/>
                </a:lnTo>
                <a:lnTo>
                  <a:pt x="52410" y="68600"/>
                </a:lnTo>
                <a:lnTo>
                  <a:pt x="58679" y="64762"/>
                </a:lnTo>
                <a:lnTo>
                  <a:pt x="66991" y="53002"/>
                </a:lnTo>
                <a:lnTo>
                  <a:pt x="70218" y="36275"/>
                </a:lnTo>
                <a:lnTo>
                  <a:pt x="67572" y="22122"/>
                </a:lnTo>
                <a:lnTo>
                  <a:pt x="60228" y="10595"/>
                </a:lnTo>
                <a:lnTo>
                  <a:pt x="52742" y="5387"/>
                </a:lnTo>
                <a:close/>
              </a:path>
            </a:pathLst>
          </a:custGeom>
          <a:solidFill>
            <a:srgbClr val="000000"/>
          </a:solidFill>
        </p:spPr>
        <p:txBody>
          <a:bodyPr wrap="square" lIns="0" tIns="0" rIns="0" bIns="0" rtlCol="0"/>
          <a:lstStyle/>
          <a:p>
            <a:endParaRPr/>
          </a:p>
        </p:txBody>
      </p:sp>
      <p:sp>
        <p:nvSpPr>
          <p:cNvPr id="324" name="object 324"/>
          <p:cNvSpPr/>
          <p:nvPr/>
        </p:nvSpPr>
        <p:spPr>
          <a:xfrm>
            <a:off x="2432404" y="4699804"/>
            <a:ext cx="70485" cy="83820"/>
          </a:xfrm>
          <a:custGeom>
            <a:avLst/>
            <a:gdLst/>
            <a:ahLst/>
            <a:cxnLst/>
            <a:rect l="l" t="t" r="r" b="b"/>
            <a:pathLst>
              <a:path w="70485" h="83820">
                <a:moveTo>
                  <a:pt x="0" y="0"/>
                </a:moveTo>
                <a:lnTo>
                  <a:pt x="0" y="9517"/>
                </a:lnTo>
                <a:lnTo>
                  <a:pt x="60520" y="41842"/>
                </a:lnTo>
                <a:lnTo>
                  <a:pt x="0" y="74167"/>
                </a:lnTo>
                <a:lnTo>
                  <a:pt x="0" y="83685"/>
                </a:lnTo>
                <a:lnTo>
                  <a:pt x="70038" y="45793"/>
                </a:lnTo>
                <a:lnTo>
                  <a:pt x="70038" y="37712"/>
                </a:lnTo>
                <a:lnTo>
                  <a:pt x="0" y="0"/>
                </a:lnTo>
                <a:close/>
              </a:path>
            </a:pathLst>
          </a:custGeom>
          <a:solidFill>
            <a:srgbClr val="000000"/>
          </a:solidFill>
        </p:spPr>
        <p:txBody>
          <a:bodyPr wrap="square" lIns="0" tIns="0" rIns="0" bIns="0" rtlCol="0"/>
          <a:lstStyle/>
          <a:p>
            <a:endParaRPr/>
          </a:p>
        </p:txBody>
      </p:sp>
      <p:sp>
        <p:nvSpPr>
          <p:cNvPr id="325" name="object 325"/>
          <p:cNvSpPr/>
          <p:nvPr/>
        </p:nvSpPr>
        <p:spPr>
          <a:xfrm>
            <a:off x="2522554" y="4679688"/>
            <a:ext cx="64769" cy="105410"/>
          </a:xfrm>
          <a:custGeom>
            <a:avLst/>
            <a:gdLst/>
            <a:ahLst/>
            <a:cxnLst/>
            <a:rect l="l" t="t" r="r" b="b"/>
            <a:pathLst>
              <a:path w="64769" h="105410">
                <a:moveTo>
                  <a:pt x="61957" y="0"/>
                </a:moveTo>
                <a:lnTo>
                  <a:pt x="55312" y="1257"/>
                </a:lnTo>
                <a:lnTo>
                  <a:pt x="47231" y="2693"/>
                </a:lnTo>
                <a:lnTo>
                  <a:pt x="40406" y="5387"/>
                </a:lnTo>
                <a:lnTo>
                  <a:pt x="27274" y="12525"/>
                </a:lnTo>
                <a:lnTo>
                  <a:pt x="14142" y="24378"/>
                </a:lnTo>
                <a:lnTo>
                  <a:pt x="4040" y="41551"/>
                </a:lnTo>
                <a:lnTo>
                  <a:pt x="0" y="64649"/>
                </a:lnTo>
                <a:lnTo>
                  <a:pt x="2601" y="81797"/>
                </a:lnTo>
                <a:lnTo>
                  <a:pt x="9630" y="94483"/>
                </a:lnTo>
                <a:lnTo>
                  <a:pt x="19925" y="102353"/>
                </a:lnTo>
                <a:lnTo>
                  <a:pt x="32325" y="105056"/>
                </a:lnTo>
                <a:lnTo>
                  <a:pt x="45331" y="102236"/>
                </a:lnTo>
                <a:lnTo>
                  <a:pt x="48778" y="99668"/>
                </a:lnTo>
                <a:lnTo>
                  <a:pt x="35019" y="99668"/>
                </a:lnTo>
                <a:lnTo>
                  <a:pt x="25969" y="97025"/>
                </a:lnTo>
                <a:lnTo>
                  <a:pt x="19193" y="89701"/>
                </a:lnTo>
                <a:lnTo>
                  <a:pt x="14942" y="78606"/>
                </a:lnTo>
                <a:lnTo>
                  <a:pt x="13562" y="65533"/>
                </a:lnTo>
                <a:lnTo>
                  <a:pt x="13468" y="56568"/>
                </a:lnTo>
                <a:lnTo>
                  <a:pt x="14905" y="52438"/>
                </a:lnTo>
                <a:lnTo>
                  <a:pt x="18856" y="51181"/>
                </a:lnTo>
                <a:lnTo>
                  <a:pt x="24244" y="48487"/>
                </a:lnTo>
                <a:lnTo>
                  <a:pt x="16162" y="48487"/>
                </a:lnTo>
                <a:lnTo>
                  <a:pt x="21000" y="33452"/>
                </a:lnTo>
                <a:lnTo>
                  <a:pt x="51182" y="8081"/>
                </a:lnTo>
                <a:lnTo>
                  <a:pt x="61957" y="5387"/>
                </a:lnTo>
                <a:lnTo>
                  <a:pt x="61957" y="0"/>
                </a:lnTo>
                <a:close/>
              </a:path>
              <a:path w="64769" h="105410">
                <a:moveTo>
                  <a:pt x="36456" y="40406"/>
                </a:moveTo>
                <a:lnTo>
                  <a:pt x="33762" y="40406"/>
                </a:lnTo>
                <a:lnTo>
                  <a:pt x="29631" y="41663"/>
                </a:lnTo>
                <a:lnTo>
                  <a:pt x="26937" y="43099"/>
                </a:lnTo>
                <a:lnTo>
                  <a:pt x="16162" y="48487"/>
                </a:lnTo>
                <a:lnTo>
                  <a:pt x="29631" y="48487"/>
                </a:lnTo>
                <a:lnTo>
                  <a:pt x="39287" y="50802"/>
                </a:lnTo>
                <a:lnTo>
                  <a:pt x="45996" y="56905"/>
                </a:lnTo>
                <a:lnTo>
                  <a:pt x="49910" y="65533"/>
                </a:lnTo>
                <a:lnTo>
                  <a:pt x="51182" y="75424"/>
                </a:lnTo>
                <a:lnTo>
                  <a:pt x="50550" y="83758"/>
                </a:lnTo>
                <a:lnTo>
                  <a:pt x="48151" y="91587"/>
                </a:lnTo>
                <a:lnTo>
                  <a:pt x="43226" y="97395"/>
                </a:lnTo>
                <a:lnTo>
                  <a:pt x="35019" y="99668"/>
                </a:lnTo>
                <a:lnTo>
                  <a:pt x="48778" y="99668"/>
                </a:lnTo>
                <a:lnTo>
                  <a:pt x="55559" y="94617"/>
                </a:lnTo>
                <a:lnTo>
                  <a:pt x="62251" y="83464"/>
                </a:lnTo>
                <a:lnTo>
                  <a:pt x="64651" y="70037"/>
                </a:lnTo>
                <a:lnTo>
                  <a:pt x="62695" y="58588"/>
                </a:lnTo>
                <a:lnTo>
                  <a:pt x="57085" y="49160"/>
                </a:lnTo>
                <a:lnTo>
                  <a:pt x="48210" y="42763"/>
                </a:lnTo>
                <a:lnTo>
                  <a:pt x="36456" y="40406"/>
                </a:lnTo>
                <a:close/>
              </a:path>
            </a:pathLst>
          </a:custGeom>
          <a:solidFill>
            <a:srgbClr val="000000"/>
          </a:solidFill>
        </p:spPr>
        <p:txBody>
          <a:bodyPr wrap="square" lIns="0" tIns="0" rIns="0" bIns="0" rtlCol="0"/>
          <a:lstStyle/>
          <a:p>
            <a:endParaRPr/>
          </a:p>
        </p:txBody>
      </p:sp>
      <p:sp>
        <p:nvSpPr>
          <p:cNvPr id="326" name="object 326"/>
          <p:cNvSpPr/>
          <p:nvPr/>
        </p:nvSpPr>
        <p:spPr>
          <a:xfrm>
            <a:off x="2597980" y="4682382"/>
            <a:ext cx="62230" cy="102870"/>
          </a:xfrm>
          <a:custGeom>
            <a:avLst/>
            <a:gdLst/>
            <a:ahLst/>
            <a:cxnLst/>
            <a:rect l="l" t="t" r="r" b="b"/>
            <a:pathLst>
              <a:path w="62230" h="102870">
                <a:moveTo>
                  <a:pt x="6824" y="84763"/>
                </a:moveTo>
                <a:lnTo>
                  <a:pt x="5387" y="84763"/>
                </a:lnTo>
                <a:lnTo>
                  <a:pt x="4130" y="86199"/>
                </a:lnTo>
                <a:lnTo>
                  <a:pt x="1436" y="87636"/>
                </a:lnTo>
                <a:lnTo>
                  <a:pt x="0" y="90330"/>
                </a:lnTo>
                <a:lnTo>
                  <a:pt x="0" y="93024"/>
                </a:lnTo>
                <a:lnTo>
                  <a:pt x="1436" y="94281"/>
                </a:lnTo>
                <a:lnTo>
                  <a:pt x="2693" y="96974"/>
                </a:lnTo>
                <a:lnTo>
                  <a:pt x="5387" y="98411"/>
                </a:lnTo>
                <a:lnTo>
                  <a:pt x="12211" y="102362"/>
                </a:lnTo>
                <a:lnTo>
                  <a:pt x="18856" y="102362"/>
                </a:lnTo>
                <a:lnTo>
                  <a:pt x="26169" y="101638"/>
                </a:lnTo>
                <a:lnTo>
                  <a:pt x="33582" y="99533"/>
                </a:lnTo>
                <a:lnTo>
                  <a:pt x="40726" y="96149"/>
                </a:lnTo>
                <a:lnTo>
                  <a:pt x="43390" y="94281"/>
                </a:lnTo>
                <a:lnTo>
                  <a:pt x="18856" y="94281"/>
                </a:lnTo>
                <a:lnTo>
                  <a:pt x="12211" y="88893"/>
                </a:lnTo>
                <a:lnTo>
                  <a:pt x="8081" y="86199"/>
                </a:lnTo>
                <a:lnTo>
                  <a:pt x="6824" y="84763"/>
                </a:lnTo>
                <a:close/>
              </a:path>
              <a:path w="62230" h="102870">
                <a:moveTo>
                  <a:pt x="54302" y="45793"/>
                </a:moveTo>
                <a:lnTo>
                  <a:pt x="21550" y="45793"/>
                </a:lnTo>
                <a:lnTo>
                  <a:pt x="33184" y="47687"/>
                </a:lnTo>
                <a:lnTo>
                  <a:pt x="41619" y="52864"/>
                </a:lnTo>
                <a:lnTo>
                  <a:pt x="46754" y="60567"/>
                </a:lnTo>
                <a:lnTo>
                  <a:pt x="48488" y="70037"/>
                </a:lnTo>
                <a:lnTo>
                  <a:pt x="47037" y="79507"/>
                </a:lnTo>
                <a:lnTo>
                  <a:pt x="42943" y="87210"/>
                </a:lnTo>
                <a:lnTo>
                  <a:pt x="36593" y="92387"/>
                </a:lnTo>
                <a:lnTo>
                  <a:pt x="28374" y="94281"/>
                </a:lnTo>
                <a:lnTo>
                  <a:pt x="43390" y="94281"/>
                </a:lnTo>
                <a:lnTo>
                  <a:pt x="61957" y="64649"/>
                </a:lnTo>
                <a:lnTo>
                  <a:pt x="59959" y="54534"/>
                </a:lnTo>
                <a:lnTo>
                  <a:pt x="54302" y="45793"/>
                </a:lnTo>
                <a:close/>
              </a:path>
              <a:path w="62230" h="102870">
                <a:moveTo>
                  <a:pt x="58006" y="0"/>
                </a:moveTo>
                <a:lnTo>
                  <a:pt x="12211" y="0"/>
                </a:lnTo>
                <a:lnTo>
                  <a:pt x="5387" y="48487"/>
                </a:lnTo>
                <a:lnTo>
                  <a:pt x="8081" y="47050"/>
                </a:lnTo>
                <a:lnTo>
                  <a:pt x="14905" y="45793"/>
                </a:lnTo>
                <a:lnTo>
                  <a:pt x="54302" y="45793"/>
                </a:lnTo>
                <a:lnTo>
                  <a:pt x="54055" y="45412"/>
                </a:lnTo>
                <a:lnTo>
                  <a:pt x="48557" y="41663"/>
                </a:lnTo>
                <a:lnTo>
                  <a:pt x="12211" y="41663"/>
                </a:lnTo>
                <a:lnTo>
                  <a:pt x="16162" y="12032"/>
                </a:lnTo>
                <a:lnTo>
                  <a:pt x="53875" y="12032"/>
                </a:lnTo>
                <a:lnTo>
                  <a:pt x="58006" y="1257"/>
                </a:lnTo>
                <a:lnTo>
                  <a:pt x="58006" y="0"/>
                </a:lnTo>
                <a:close/>
              </a:path>
              <a:path w="62230" h="102870">
                <a:moveTo>
                  <a:pt x="31068" y="36275"/>
                </a:moveTo>
                <a:lnTo>
                  <a:pt x="26937" y="36275"/>
                </a:lnTo>
                <a:lnTo>
                  <a:pt x="18856" y="38969"/>
                </a:lnTo>
                <a:lnTo>
                  <a:pt x="12211" y="41663"/>
                </a:lnTo>
                <a:lnTo>
                  <a:pt x="48557" y="41663"/>
                </a:lnTo>
                <a:lnTo>
                  <a:pt x="44380" y="38815"/>
                </a:lnTo>
                <a:lnTo>
                  <a:pt x="31068" y="36275"/>
                </a:lnTo>
                <a:close/>
              </a:path>
            </a:pathLst>
          </a:custGeom>
          <a:solidFill>
            <a:srgbClr val="000000"/>
          </a:solidFill>
        </p:spPr>
        <p:txBody>
          <a:bodyPr wrap="square" lIns="0" tIns="0" rIns="0" bIns="0" rtlCol="0"/>
          <a:lstStyle/>
          <a:p>
            <a:endParaRPr/>
          </a:p>
        </p:txBody>
      </p:sp>
      <p:sp>
        <p:nvSpPr>
          <p:cNvPr id="327" name="object 327"/>
          <p:cNvSpPr/>
          <p:nvPr/>
        </p:nvSpPr>
        <p:spPr>
          <a:xfrm>
            <a:off x="3489985" y="4680946"/>
            <a:ext cx="44450" cy="102870"/>
          </a:xfrm>
          <a:custGeom>
            <a:avLst/>
            <a:gdLst/>
            <a:ahLst/>
            <a:cxnLst/>
            <a:rect l="l" t="t" r="r" b="b"/>
            <a:pathLst>
              <a:path w="44450" h="102870">
                <a:moveTo>
                  <a:pt x="28195" y="0"/>
                </a:moveTo>
                <a:lnTo>
                  <a:pt x="21895" y="2828"/>
                </a:lnTo>
                <a:lnTo>
                  <a:pt x="15107" y="5118"/>
                </a:lnTo>
                <a:lnTo>
                  <a:pt x="7814" y="6869"/>
                </a:lnTo>
                <a:lnTo>
                  <a:pt x="0" y="8081"/>
                </a:lnTo>
                <a:lnTo>
                  <a:pt x="0" y="12211"/>
                </a:lnTo>
                <a:lnTo>
                  <a:pt x="8081" y="12211"/>
                </a:lnTo>
                <a:lnTo>
                  <a:pt x="14726" y="13468"/>
                </a:lnTo>
                <a:lnTo>
                  <a:pt x="16162" y="14905"/>
                </a:lnTo>
                <a:lnTo>
                  <a:pt x="16162" y="95717"/>
                </a:lnTo>
                <a:lnTo>
                  <a:pt x="14726" y="97154"/>
                </a:lnTo>
                <a:lnTo>
                  <a:pt x="0" y="98411"/>
                </a:lnTo>
                <a:lnTo>
                  <a:pt x="0" y="102541"/>
                </a:lnTo>
                <a:lnTo>
                  <a:pt x="44357" y="102541"/>
                </a:lnTo>
                <a:lnTo>
                  <a:pt x="44357" y="98411"/>
                </a:lnTo>
                <a:lnTo>
                  <a:pt x="29631" y="97154"/>
                </a:lnTo>
                <a:lnTo>
                  <a:pt x="28195" y="95717"/>
                </a:lnTo>
                <a:lnTo>
                  <a:pt x="28195" y="0"/>
                </a:lnTo>
                <a:close/>
              </a:path>
            </a:pathLst>
          </a:custGeom>
          <a:solidFill>
            <a:srgbClr val="000000"/>
          </a:solidFill>
        </p:spPr>
        <p:txBody>
          <a:bodyPr wrap="square" lIns="0" tIns="0" rIns="0" bIns="0" rtlCol="0"/>
          <a:lstStyle/>
          <a:p>
            <a:endParaRPr/>
          </a:p>
        </p:txBody>
      </p:sp>
      <p:sp>
        <p:nvSpPr>
          <p:cNvPr id="328" name="object 328"/>
          <p:cNvSpPr/>
          <p:nvPr/>
        </p:nvSpPr>
        <p:spPr>
          <a:xfrm>
            <a:off x="3543863" y="4680946"/>
            <a:ext cx="60960" cy="104139"/>
          </a:xfrm>
          <a:custGeom>
            <a:avLst/>
            <a:gdLst/>
            <a:ahLst/>
            <a:cxnLst/>
            <a:rect l="l" t="t" r="r" b="b"/>
            <a:pathLst>
              <a:path w="60960" h="104139">
                <a:moveTo>
                  <a:pt x="5387" y="86199"/>
                </a:moveTo>
                <a:lnTo>
                  <a:pt x="3950" y="86199"/>
                </a:lnTo>
                <a:lnTo>
                  <a:pt x="3950" y="87636"/>
                </a:lnTo>
                <a:lnTo>
                  <a:pt x="1257" y="89073"/>
                </a:lnTo>
                <a:lnTo>
                  <a:pt x="134" y="90195"/>
                </a:lnTo>
                <a:lnTo>
                  <a:pt x="0" y="95717"/>
                </a:lnTo>
                <a:lnTo>
                  <a:pt x="2693" y="98411"/>
                </a:lnTo>
                <a:lnTo>
                  <a:pt x="3950" y="99848"/>
                </a:lnTo>
                <a:lnTo>
                  <a:pt x="10775" y="103799"/>
                </a:lnTo>
                <a:lnTo>
                  <a:pt x="18856" y="103799"/>
                </a:lnTo>
                <a:lnTo>
                  <a:pt x="29912" y="101694"/>
                </a:lnTo>
                <a:lnTo>
                  <a:pt x="42330" y="95717"/>
                </a:lnTo>
                <a:lnTo>
                  <a:pt x="17419" y="95717"/>
                </a:lnTo>
                <a:lnTo>
                  <a:pt x="10775" y="90330"/>
                </a:lnTo>
                <a:lnTo>
                  <a:pt x="6644" y="87636"/>
                </a:lnTo>
                <a:lnTo>
                  <a:pt x="5387" y="86199"/>
                </a:lnTo>
                <a:close/>
              </a:path>
              <a:path w="60960" h="104139">
                <a:moveTo>
                  <a:pt x="54781" y="49924"/>
                </a:moveTo>
                <a:lnTo>
                  <a:pt x="26937" y="49924"/>
                </a:lnTo>
                <a:lnTo>
                  <a:pt x="33490" y="51195"/>
                </a:lnTo>
                <a:lnTo>
                  <a:pt x="40025" y="55109"/>
                </a:lnTo>
                <a:lnTo>
                  <a:pt x="45045" y="61818"/>
                </a:lnTo>
                <a:lnTo>
                  <a:pt x="47051" y="71474"/>
                </a:lnTo>
                <a:lnTo>
                  <a:pt x="45424" y="82686"/>
                </a:lnTo>
                <a:lnTo>
                  <a:pt x="41035" y="90195"/>
                </a:lnTo>
                <a:lnTo>
                  <a:pt x="34626" y="94404"/>
                </a:lnTo>
                <a:lnTo>
                  <a:pt x="26937" y="95717"/>
                </a:lnTo>
                <a:lnTo>
                  <a:pt x="42330" y="95717"/>
                </a:lnTo>
                <a:lnTo>
                  <a:pt x="43729" y="95044"/>
                </a:lnTo>
                <a:lnTo>
                  <a:pt x="55525" y="83343"/>
                </a:lnTo>
                <a:lnTo>
                  <a:pt x="60520" y="66086"/>
                </a:lnTo>
                <a:lnTo>
                  <a:pt x="59027" y="57301"/>
                </a:lnTo>
                <a:lnTo>
                  <a:pt x="54781" y="49924"/>
                </a:lnTo>
                <a:close/>
              </a:path>
              <a:path w="60960" h="104139">
                <a:moveTo>
                  <a:pt x="49689" y="9517"/>
                </a:moveTo>
                <a:lnTo>
                  <a:pt x="33582" y="9517"/>
                </a:lnTo>
                <a:lnTo>
                  <a:pt x="40406" y="14905"/>
                </a:lnTo>
                <a:lnTo>
                  <a:pt x="40406" y="24243"/>
                </a:lnTo>
                <a:lnTo>
                  <a:pt x="38490" y="32406"/>
                </a:lnTo>
                <a:lnTo>
                  <a:pt x="33156" y="38767"/>
                </a:lnTo>
                <a:lnTo>
                  <a:pt x="25027" y="43613"/>
                </a:lnTo>
                <a:lnTo>
                  <a:pt x="14726" y="47230"/>
                </a:lnTo>
                <a:lnTo>
                  <a:pt x="16162" y="51181"/>
                </a:lnTo>
                <a:lnTo>
                  <a:pt x="18856" y="51181"/>
                </a:lnTo>
                <a:lnTo>
                  <a:pt x="22807" y="49924"/>
                </a:lnTo>
                <a:lnTo>
                  <a:pt x="54781" y="49924"/>
                </a:lnTo>
                <a:lnTo>
                  <a:pt x="54639" y="49677"/>
                </a:lnTo>
                <a:lnTo>
                  <a:pt x="47489" y="43837"/>
                </a:lnTo>
                <a:lnTo>
                  <a:pt x="37713" y="40406"/>
                </a:lnTo>
                <a:lnTo>
                  <a:pt x="43100" y="37712"/>
                </a:lnTo>
                <a:lnTo>
                  <a:pt x="47051" y="33761"/>
                </a:lnTo>
                <a:lnTo>
                  <a:pt x="49745" y="32324"/>
                </a:lnTo>
                <a:lnTo>
                  <a:pt x="52439" y="28374"/>
                </a:lnTo>
                <a:lnTo>
                  <a:pt x="53875" y="25680"/>
                </a:lnTo>
                <a:lnTo>
                  <a:pt x="53875" y="21549"/>
                </a:lnTo>
                <a:lnTo>
                  <a:pt x="52178" y="13106"/>
                </a:lnTo>
                <a:lnTo>
                  <a:pt x="49689" y="9517"/>
                </a:lnTo>
                <a:close/>
              </a:path>
              <a:path w="60960" h="104139">
                <a:moveTo>
                  <a:pt x="30888" y="0"/>
                </a:moveTo>
                <a:lnTo>
                  <a:pt x="21550" y="0"/>
                </a:lnTo>
                <a:lnTo>
                  <a:pt x="14726" y="4130"/>
                </a:lnTo>
                <a:lnTo>
                  <a:pt x="9338" y="9517"/>
                </a:lnTo>
                <a:lnTo>
                  <a:pt x="2693" y="18856"/>
                </a:lnTo>
                <a:lnTo>
                  <a:pt x="6644" y="21549"/>
                </a:lnTo>
                <a:lnTo>
                  <a:pt x="9338" y="16162"/>
                </a:lnTo>
                <a:lnTo>
                  <a:pt x="16162" y="9517"/>
                </a:lnTo>
                <a:lnTo>
                  <a:pt x="49689" y="9517"/>
                </a:lnTo>
                <a:lnTo>
                  <a:pt x="47433" y="6262"/>
                </a:lnTo>
                <a:lnTo>
                  <a:pt x="40162" y="1675"/>
                </a:lnTo>
                <a:lnTo>
                  <a:pt x="30888" y="0"/>
                </a:lnTo>
                <a:close/>
              </a:path>
            </a:pathLst>
          </a:custGeom>
          <a:solidFill>
            <a:srgbClr val="000000"/>
          </a:solidFill>
        </p:spPr>
        <p:txBody>
          <a:bodyPr wrap="square" lIns="0" tIns="0" rIns="0" bIns="0" rtlCol="0"/>
          <a:lstStyle/>
          <a:p>
            <a:endParaRPr/>
          </a:p>
        </p:txBody>
      </p:sp>
      <p:sp>
        <p:nvSpPr>
          <p:cNvPr id="329" name="object 329"/>
          <p:cNvSpPr/>
          <p:nvPr/>
        </p:nvSpPr>
        <p:spPr>
          <a:xfrm>
            <a:off x="3615158" y="4682382"/>
            <a:ext cx="64769" cy="102870"/>
          </a:xfrm>
          <a:custGeom>
            <a:avLst/>
            <a:gdLst/>
            <a:ahLst/>
            <a:cxnLst/>
            <a:rect l="l" t="t" r="r" b="b"/>
            <a:pathLst>
              <a:path w="64770" h="102870">
                <a:moveTo>
                  <a:pt x="60420" y="12032"/>
                </a:moveTo>
                <a:lnTo>
                  <a:pt x="53875" y="12032"/>
                </a:lnTo>
                <a:lnTo>
                  <a:pt x="43291" y="34258"/>
                </a:lnTo>
                <a:lnTo>
                  <a:pt x="31831" y="56501"/>
                </a:lnTo>
                <a:lnTo>
                  <a:pt x="19631" y="78778"/>
                </a:lnTo>
                <a:lnTo>
                  <a:pt x="6824" y="101105"/>
                </a:lnTo>
                <a:lnTo>
                  <a:pt x="8081" y="102362"/>
                </a:lnTo>
                <a:lnTo>
                  <a:pt x="20293" y="101105"/>
                </a:lnTo>
                <a:lnTo>
                  <a:pt x="53578" y="27136"/>
                </a:lnTo>
                <a:lnTo>
                  <a:pt x="60420" y="12032"/>
                </a:lnTo>
                <a:close/>
              </a:path>
              <a:path w="64770" h="102870">
                <a:moveTo>
                  <a:pt x="63393" y="0"/>
                </a:moveTo>
                <a:lnTo>
                  <a:pt x="2693" y="0"/>
                </a:lnTo>
                <a:lnTo>
                  <a:pt x="1436" y="8081"/>
                </a:lnTo>
                <a:lnTo>
                  <a:pt x="1436" y="14725"/>
                </a:lnTo>
                <a:lnTo>
                  <a:pt x="0" y="24243"/>
                </a:lnTo>
                <a:lnTo>
                  <a:pt x="4130" y="24243"/>
                </a:lnTo>
                <a:lnTo>
                  <a:pt x="8081" y="13468"/>
                </a:lnTo>
                <a:lnTo>
                  <a:pt x="8081" y="12032"/>
                </a:lnTo>
                <a:lnTo>
                  <a:pt x="60420" y="12032"/>
                </a:lnTo>
                <a:lnTo>
                  <a:pt x="64651" y="2693"/>
                </a:lnTo>
                <a:lnTo>
                  <a:pt x="63393" y="0"/>
                </a:lnTo>
                <a:close/>
              </a:path>
            </a:pathLst>
          </a:custGeom>
          <a:solidFill>
            <a:srgbClr val="000000"/>
          </a:solidFill>
        </p:spPr>
        <p:txBody>
          <a:bodyPr wrap="square" lIns="0" tIns="0" rIns="0" bIns="0" rtlCol="0"/>
          <a:lstStyle/>
          <a:p>
            <a:endParaRPr/>
          </a:p>
        </p:txBody>
      </p:sp>
      <p:sp>
        <p:nvSpPr>
          <p:cNvPr id="330" name="object 330"/>
          <p:cNvSpPr/>
          <p:nvPr/>
        </p:nvSpPr>
        <p:spPr>
          <a:xfrm>
            <a:off x="4496388" y="4678252"/>
            <a:ext cx="135255" cy="105410"/>
          </a:xfrm>
          <a:custGeom>
            <a:avLst/>
            <a:gdLst/>
            <a:ahLst/>
            <a:cxnLst/>
            <a:rect l="l" t="t" r="r" b="b"/>
            <a:pathLst>
              <a:path w="135254" h="105410">
                <a:moveTo>
                  <a:pt x="32325" y="0"/>
                </a:moveTo>
                <a:lnTo>
                  <a:pt x="5387" y="0"/>
                </a:lnTo>
                <a:lnTo>
                  <a:pt x="5387" y="5387"/>
                </a:lnTo>
                <a:lnTo>
                  <a:pt x="13881" y="6554"/>
                </a:lnTo>
                <a:lnTo>
                  <a:pt x="18115" y="9338"/>
                </a:lnTo>
                <a:lnTo>
                  <a:pt x="19166" y="14905"/>
                </a:lnTo>
                <a:lnTo>
                  <a:pt x="19285" y="17599"/>
                </a:lnTo>
                <a:lnTo>
                  <a:pt x="18856" y="28374"/>
                </a:lnTo>
                <a:lnTo>
                  <a:pt x="16448" y="71920"/>
                </a:lnTo>
                <a:lnTo>
                  <a:pt x="13468" y="90330"/>
                </a:lnTo>
                <a:lnTo>
                  <a:pt x="13468" y="97154"/>
                </a:lnTo>
                <a:lnTo>
                  <a:pt x="9338" y="98411"/>
                </a:lnTo>
                <a:lnTo>
                  <a:pt x="0" y="99848"/>
                </a:lnTo>
                <a:lnTo>
                  <a:pt x="0" y="105235"/>
                </a:lnTo>
                <a:lnTo>
                  <a:pt x="37713" y="105235"/>
                </a:lnTo>
                <a:lnTo>
                  <a:pt x="37713" y="99848"/>
                </a:lnTo>
                <a:lnTo>
                  <a:pt x="26937" y="98411"/>
                </a:lnTo>
                <a:lnTo>
                  <a:pt x="22807" y="98411"/>
                </a:lnTo>
                <a:lnTo>
                  <a:pt x="22965" y="60699"/>
                </a:lnTo>
                <a:lnTo>
                  <a:pt x="25501" y="17599"/>
                </a:lnTo>
                <a:lnTo>
                  <a:pt x="40225" y="17599"/>
                </a:lnTo>
                <a:lnTo>
                  <a:pt x="32325" y="0"/>
                </a:lnTo>
                <a:close/>
              </a:path>
              <a:path w="135254" h="105410">
                <a:moveTo>
                  <a:pt x="117808" y="14905"/>
                </a:moveTo>
                <a:lnTo>
                  <a:pt x="105057" y="14905"/>
                </a:lnTo>
                <a:lnTo>
                  <a:pt x="106145" y="71920"/>
                </a:lnTo>
                <a:lnTo>
                  <a:pt x="106315" y="98411"/>
                </a:lnTo>
                <a:lnTo>
                  <a:pt x="105057" y="98411"/>
                </a:lnTo>
                <a:lnTo>
                  <a:pt x="91588" y="99848"/>
                </a:lnTo>
                <a:lnTo>
                  <a:pt x="91588" y="105235"/>
                </a:lnTo>
                <a:lnTo>
                  <a:pt x="134689" y="105235"/>
                </a:lnTo>
                <a:lnTo>
                  <a:pt x="134689" y="99848"/>
                </a:lnTo>
                <a:lnTo>
                  <a:pt x="119784" y="98411"/>
                </a:lnTo>
                <a:lnTo>
                  <a:pt x="119766" y="80026"/>
                </a:lnTo>
                <a:lnTo>
                  <a:pt x="118526" y="22986"/>
                </a:lnTo>
                <a:lnTo>
                  <a:pt x="117808" y="14905"/>
                </a:lnTo>
                <a:close/>
              </a:path>
              <a:path w="135254" h="105410">
                <a:moveTo>
                  <a:pt x="40225" y="17599"/>
                </a:moveTo>
                <a:lnTo>
                  <a:pt x="26937" y="17599"/>
                </a:lnTo>
                <a:lnTo>
                  <a:pt x="61957" y="103799"/>
                </a:lnTo>
                <a:lnTo>
                  <a:pt x="65908" y="103799"/>
                </a:lnTo>
                <a:lnTo>
                  <a:pt x="76031" y="80812"/>
                </a:lnTo>
                <a:lnTo>
                  <a:pt x="68601" y="80812"/>
                </a:lnTo>
                <a:lnTo>
                  <a:pt x="40225" y="17599"/>
                </a:lnTo>
                <a:close/>
              </a:path>
              <a:path w="135254" h="105410">
                <a:moveTo>
                  <a:pt x="133252" y="0"/>
                </a:moveTo>
                <a:lnTo>
                  <a:pt x="105057" y="0"/>
                </a:lnTo>
                <a:lnTo>
                  <a:pt x="68601" y="80812"/>
                </a:lnTo>
                <a:lnTo>
                  <a:pt x="76031" y="80812"/>
                </a:lnTo>
                <a:lnTo>
                  <a:pt x="105057" y="14905"/>
                </a:lnTo>
                <a:lnTo>
                  <a:pt x="117808" y="14905"/>
                </a:lnTo>
                <a:lnTo>
                  <a:pt x="117090" y="6824"/>
                </a:lnTo>
                <a:lnTo>
                  <a:pt x="118526" y="5387"/>
                </a:lnTo>
                <a:lnTo>
                  <a:pt x="133252" y="5387"/>
                </a:lnTo>
                <a:lnTo>
                  <a:pt x="133252" y="0"/>
                </a:lnTo>
                <a:close/>
              </a:path>
            </a:pathLst>
          </a:custGeom>
          <a:solidFill>
            <a:srgbClr val="000000"/>
          </a:solidFill>
        </p:spPr>
        <p:txBody>
          <a:bodyPr wrap="square" lIns="0" tIns="0" rIns="0" bIns="0" rtlCol="0"/>
          <a:lstStyle/>
          <a:p>
            <a:endParaRPr/>
          </a:p>
        </p:txBody>
      </p:sp>
      <p:sp>
        <p:nvSpPr>
          <p:cNvPr id="331" name="object 331"/>
          <p:cNvSpPr/>
          <p:nvPr/>
        </p:nvSpPr>
        <p:spPr>
          <a:xfrm>
            <a:off x="4640414" y="4678252"/>
            <a:ext cx="83820" cy="105410"/>
          </a:xfrm>
          <a:custGeom>
            <a:avLst/>
            <a:gdLst/>
            <a:ahLst/>
            <a:cxnLst/>
            <a:rect l="l" t="t" r="r" b="b"/>
            <a:pathLst>
              <a:path w="83820" h="105410">
                <a:moveTo>
                  <a:pt x="29631" y="5387"/>
                </a:moveTo>
                <a:lnTo>
                  <a:pt x="14905" y="5387"/>
                </a:lnTo>
                <a:lnTo>
                  <a:pt x="16162" y="6824"/>
                </a:lnTo>
                <a:lnTo>
                  <a:pt x="16162" y="97154"/>
                </a:lnTo>
                <a:lnTo>
                  <a:pt x="14905" y="98411"/>
                </a:lnTo>
                <a:lnTo>
                  <a:pt x="0" y="99848"/>
                </a:lnTo>
                <a:lnTo>
                  <a:pt x="0" y="105235"/>
                </a:lnTo>
                <a:lnTo>
                  <a:pt x="78120" y="105235"/>
                </a:lnTo>
                <a:lnTo>
                  <a:pt x="79391" y="99707"/>
                </a:lnTo>
                <a:lnTo>
                  <a:pt x="79652" y="98411"/>
                </a:lnTo>
                <a:lnTo>
                  <a:pt x="36456" y="98411"/>
                </a:lnTo>
                <a:lnTo>
                  <a:pt x="33762" y="97154"/>
                </a:lnTo>
                <a:lnTo>
                  <a:pt x="31068" y="95717"/>
                </a:lnTo>
                <a:lnTo>
                  <a:pt x="29631" y="91766"/>
                </a:lnTo>
                <a:lnTo>
                  <a:pt x="29631" y="53874"/>
                </a:lnTo>
                <a:lnTo>
                  <a:pt x="67344" y="53874"/>
                </a:lnTo>
                <a:lnTo>
                  <a:pt x="67344" y="47230"/>
                </a:lnTo>
                <a:lnTo>
                  <a:pt x="29631" y="47230"/>
                </a:lnTo>
                <a:lnTo>
                  <a:pt x="29631" y="5387"/>
                </a:lnTo>
                <a:close/>
              </a:path>
              <a:path w="83820" h="105410">
                <a:moveTo>
                  <a:pt x="78120" y="78118"/>
                </a:moveTo>
                <a:lnTo>
                  <a:pt x="76862" y="84942"/>
                </a:lnTo>
                <a:lnTo>
                  <a:pt x="72732" y="90330"/>
                </a:lnTo>
                <a:lnTo>
                  <a:pt x="70038" y="93024"/>
                </a:lnTo>
                <a:lnTo>
                  <a:pt x="67344" y="98411"/>
                </a:lnTo>
                <a:lnTo>
                  <a:pt x="79652" y="98411"/>
                </a:lnTo>
                <a:lnTo>
                  <a:pt x="82367" y="84942"/>
                </a:lnTo>
                <a:lnTo>
                  <a:pt x="83507" y="79555"/>
                </a:lnTo>
                <a:lnTo>
                  <a:pt x="78120" y="78118"/>
                </a:lnTo>
                <a:close/>
              </a:path>
              <a:path w="83820" h="105410">
                <a:moveTo>
                  <a:pt x="67344" y="53874"/>
                </a:moveTo>
                <a:lnTo>
                  <a:pt x="59263" y="53874"/>
                </a:lnTo>
                <a:lnTo>
                  <a:pt x="60700" y="55311"/>
                </a:lnTo>
                <a:lnTo>
                  <a:pt x="61957" y="66086"/>
                </a:lnTo>
                <a:lnTo>
                  <a:pt x="67344" y="66086"/>
                </a:lnTo>
                <a:lnTo>
                  <a:pt x="67344" y="53874"/>
                </a:lnTo>
                <a:close/>
              </a:path>
              <a:path w="83820" h="105410">
                <a:moveTo>
                  <a:pt x="67344" y="35018"/>
                </a:moveTo>
                <a:lnTo>
                  <a:pt x="61957" y="35018"/>
                </a:lnTo>
                <a:lnTo>
                  <a:pt x="60700" y="45793"/>
                </a:lnTo>
                <a:lnTo>
                  <a:pt x="59263" y="47230"/>
                </a:lnTo>
                <a:lnTo>
                  <a:pt x="67344" y="47230"/>
                </a:lnTo>
                <a:lnTo>
                  <a:pt x="67344" y="35018"/>
                </a:lnTo>
                <a:close/>
              </a:path>
              <a:path w="83820" h="105410">
                <a:moveTo>
                  <a:pt x="74169" y="0"/>
                </a:moveTo>
                <a:lnTo>
                  <a:pt x="2693" y="0"/>
                </a:lnTo>
                <a:lnTo>
                  <a:pt x="2693" y="5387"/>
                </a:lnTo>
                <a:lnTo>
                  <a:pt x="59263" y="5387"/>
                </a:lnTo>
                <a:lnTo>
                  <a:pt x="63393" y="6824"/>
                </a:lnTo>
                <a:lnTo>
                  <a:pt x="66087" y="10774"/>
                </a:lnTo>
                <a:lnTo>
                  <a:pt x="67344" y="13468"/>
                </a:lnTo>
                <a:lnTo>
                  <a:pt x="68781" y="17599"/>
                </a:lnTo>
                <a:lnTo>
                  <a:pt x="70038" y="24243"/>
                </a:lnTo>
                <a:lnTo>
                  <a:pt x="75426" y="22986"/>
                </a:lnTo>
                <a:lnTo>
                  <a:pt x="75258" y="13468"/>
                </a:lnTo>
                <a:lnTo>
                  <a:pt x="74315" y="5387"/>
                </a:lnTo>
                <a:lnTo>
                  <a:pt x="74169" y="0"/>
                </a:lnTo>
                <a:close/>
              </a:path>
            </a:pathLst>
          </a:custGeom>
          <a:solidFill>
            <a:srgbClr val="000000"/>
          </a:solidFill>
        </p:spPr>
        <p:txBody>
          <a:bodyPr wrap="square" lIns="0" tIns="0" rIns="0" bIns="0" rtlCol="0"/>
          <a:lstStyle/>
          <a:p>
            <a:endParaRPr/>
          </a:p>
        </p:txBody>
      </p:sp>
      <p:sp>
        <p:nvSpPr>
          <p:cNvPr id="332" name="object 332"/>
          <p:cNvSpPr/>
          <p:nvPr/>
        </p:nvSpPr>
        <p:spPr>
          <a:xfrm>
            <a:off x="4733440" y="4678252"/>
            <a:ext cx="78740" cy="105410"/>
          </a:xfrm>
          <a:custGeom>
            <a:avLst/>
            <a:gdLst/>
            <a:ahLst/>
            <a:cxnLst/>
            <a:rect l="l" t="t" r="r" b="b"/>
            <a:pathLst>
              <a:path w="78739" h="105410">
                <a:moveTo>
                  <a:pt x="74169" y="78118"/>
                </a:moveTo>
                <a:lnTo>
                  <a:pt x="71475" y="86199"/>
                </a:lnTo>
                <a:lnTo>
                  <a:pt x="66087" y="94460"/>
                </a:lnTo>
                <a:lnTo>
                  <a:pt x="61957" y="98411"/>
                </a:lnTo>
                <a:lnTo>
                  <a:pt x="13468" y="98411"/>
                </a:lnTo>
                <a:lnTo>
                  <a:pt x="0" y="99848"/>
                </a:lnTo>
                <a:lnTo>
                  <a:pt x="0" y="105235"/>
                </a:lnTo>
                <a:lnTo>
                  <a:pt x="72732" y="105235"/>
                </a:lnTo>
                <a:lnTo>
                  <a:pt x="74180" y="99707"/>
                </a:lnTo>
                <a:lnTo>
                  <a:pt x="75964" y="92395"/>
                </a:lnTo>
                <a:lnTo>
                  <a:pt x="77480" y="85083"/>
                </a:lnTo>
                <a:lnTo>
                  <a:pt x="78120" y="79555"/>
                </a:lnTo>
                <a:lnTo>
                  <a:pt x="74169" y="78118"/>
                </a:lnTo>
                <a:close/>
              </a:path>
              <a:path w="78739" h="105410">
                <a:moveTo>
                  <a:pt x="29631" y="5387"/>
                </a:moveTo>
                <a:lnTo>
                  <a:pt x="13468" y="5387"/>
                </a:lnTo>
                <a:lnTo>
                  <a:pt x="14905" y="6824"/>
                </a:lnTo>
                <a:lnTo>
                  <a:pt x="14905" y="98411"/>
                </a:lnTo>
                <a:lnTo>
                  <a:pt x="35019" y="98411"/>
                </a:lnTo>
                <a:lnTo>
                  <a:pt x="32325" y="97154"/>
                </a:lnTo>
                <a:lnTo>
                  <a:pt x="29631" y="95717"/>
                </a:lnTo>
                <a:lnTo>
                  <a:pt x="28374" y="91766"/>
                </a:lnTo>
                <a:lnTo>
                  <a:pt x="28374" y="6824"/>
                </a:lnTo>
                <a:lnTo>
                  <a:pt x="29631" y="5387"/>
                </a:lnTo>
                <a:close/>
              </a:path>
              <a:path w="78739" h="105410">
                <a:moveTo>
                  <a:pt x="43100" y="0"/>
                </a:moveTo>
                <a:lnTo>
                  <a:pt x="1257" y="0"/>
                </a:lnTo>
                <a:lnTo>
                  <a:pt x="1257" y="5387"/>
                </a:lnTo>
                <a:lnTo>
                  <a:pt x="43100" y="5387"/>
                </a:lnTo>
                <a:lnTo>
                  <a:pt x="43100" y="0"/>
                </a:lnTo>
                <a:close/>
              </a:path>
            </a:pathLst>
          </a:custGeom>
          <a:solidFill>
            <a:srgbClr val="000000"/>
          </a:solidFill>
        </p:spPr>
        <p:txBody>
          <a:bodyPr wrap="square" lIns="0" tIns="0" rIns="0" bIns="0" rtlCol="0"/>
          <a:lstStyle/>
          <a:p>
            <a:endParaRPr/>
          </a:p>
        </p:txBody>
      </p:sp>
      <p:sp>
        <p:nvSpPr>
          <p:cNvPr id="333" name="object 333"/>
          <p:cNvSpPr/>
          <p:nvPr/>
        </p:nvSpPr>
        <p:spPr>
          <a:xfrm>
            <a:off x="4857354" y="4680946"/>
            <a:ext cx="43180" cy="102870"/>
          </a:xfrm>
          <a:custGeom>
            <a:avLst/>
            <a:gdLst/>
            <a:ahLst/>
            <a:cxnLst/>
            <a:rect l="l" t="t" r="r" b="b"/>
            <a:pathLst>
              <a:path w="43179" h="102870">
                <a:moveTo>
                  <a:pt x="28374" y="0"/>
                </a:moveTo>
                <a:lnTo>
                  <a:pt x="21264" y="2828"/>
                </a:lnTo>
                <a:lnTo>
                  <a:pt x="14187" y="5118"/>
                </a:lnTo>
                <a:lnTo>
                  <a:pt x="7110" y="6869"/>
                </a:lnTo>
                <a:lnTo>
                  <a:pt x="0" y="8081"/>
                </a:lnTo>
                <a:lnTo>
                  <a:pt x="0" y="12211"/>
                </a:lnTo>
                <a:lnTo>
                  <a:pt x="8081" y="12211"/>
                </a:lnTo>
                <a:lnTo>
                  <a:pt x="14905" y="13468"/>
                </a:lnTo>
                <a:lnTo>
                  <a:pt x="14905" y="97154"/>
                </a:lnTo>
                <a:lnTo>
                  <a:pt x="0" y="98411"/>
                </a:lnTo>
                <a:lnTo>
                  <a:pt x="0" y="102541"/>
                </a:lnTo>
                <a:lnTo>
                  <a:pt x="43100" y="102541"/>
                </a:lnTo>
                <a:lnTo>
                  <a:pt x="43100" y="98411"/>
                </a:lnTo>
                <a:lnTo>
                  <a:pt x="28374" y="97154"/>
                </a:lnTo>
                <a:lnTo>
                  <a:pt x="28374" y="0"/>
                </a:lnTo>
                <a:close/>
              </a:path>
            </a:pathLst>
          </a:custGeom>
          <a:solidFill>
            <a:srgbClr val="000000"/>
          </a:solidFill>
        </p:spPr>
        <p:txBody>
          <a:bodyPr wrap="square" lIns="0" tIns="0" rIns="0" bIns="0" rtlCol="0"/>
          <a:lstStyle/>
          <a:p>
            <a:endParaRPr/>
          </a:p>
        </p:txBody>
      </p:sp>
      <p:sp>
        <p:nvSpPr>
          <p:cNvPr id="334" name="object 334"/>
          <p:cNvSpPr/>
          <p:nvPr/>
        </p:nvSpPr>
        <p:spPr>
          <a:xfrm>
            <a:off x="4907280" y="4680946"/>
            <a:ext cx="70485" cy="102870"/>
          </a:xfrm>
          <a:custGeom>
            <a:avLst/>
            <a:gdLst/>
            <a:ahLst/>
            <a:cxnLst/>
            <a:rect l="l" t="t" r="r" b="b"/>
            <a:pathLst>
              <a:path w="70485" h="102870">
                <a:moveTo>
                  <a:pt x="68601" y="97154"/>
                </a:moveTo>
                <a:lnTo>
                  <a:pt x="26937" y="97154"/>
                </a:lnTo>
                <a:lnTo>
                  <a:pt x="26937" y="102541"/>
                </a:lnTo>
                <a:lnTo>
                  <a:pt x="68601" y="102541"/>
                </a:lnTo>
                <a:lnTo>
                  <a:pt x="68601" y="97154"/>
                </a:lnTo>
                <a:close/>
              </a:path>
              <a:path w="70485" h="102870">
                <a:moveTo>
                  <a:pt x="53875" y="72731"/>
                </a:moveTo>
                <a:lnTo>
                  <a:pt x="41664" y="72731"/>
                </a:lnTo>
                <a:lnTo>
                  <a:pt x="41664" y="95717"/>
                </a:lnTo>
                <a:lnTo>
                  <a:pt x="40406" y="97154"/>
                </a:lnTo>
                <a:lnTo>
                  <a:pt x="55132" y="97154"/>
                </a:lnTo>
                <a:lnTo>
                  <a:pt x="53875" y="95717"/>
                </a:lnTo>
                <a:lnTo>
                  <a:pt x="53875" y="72731"/>
                </a:lnTo>
                <a:close/>
              </a:path>
              <a:path w="70485" h="102870">
                <a:moveTo>
                  <a:pt x="53875" y="0"/>
                </a:moveTo>
                <a:lnTo>
                  <a:pt x="48488" y="0"/>
                </a:lnTo>
                <a:lnTo>
                  <a:pt x="36164" y="16605"/>
                </a:lnTo>
                <a:lnTo>
                  <a:pt x="23705" y="33851"/>
                </a:lnTo>
                <a:lnTo>
                  <a:pt x="11515" y="51366"/>
                </a:lnTo>
                <a:lnTo>
                  <a:pt x="0" y="68780"/>
                </a:lnTo>
                <a:lnTo>
                  <a:pt x="0" y="72731"/>
                </a:lnTo>
                <a:lnTo>
                  <a:pt x="70038" y="72731"/>
                </a:lnTo>
                <a:lnTo>
                  <a:pt x="70038" y="66086"/>
                </a:lnTo>
                <a:lnTo>
                  <a:pt x="9338" y="66086"/>
                </a:lnTo>
                <a:lnTo>
                  <a:pt x="17419" y="53176"/>
                </a:lnTo>
                <a:lnTo>
                  <a:pt x="25501" y="40922"/>
                </a:lnTo>
                <a:lnTo>
                  <a:pt x="33582" y="29443"/>
                </a:lnTo>
                <a:lnTo>
                  <a:pt x="41664" y="18856"/>
                </a:lnTo>
                <a:lnTo>
                  <a:pt x="53875" y="18856"/>
                </a:lnTo>
                <a:lnTo>
                  <a:pt x="53875" y="0"/>
                </a:lnTo>
                <a:close/>
              </a:path>
              <a:path w="70485" h="102870">
                <a:moveTo>
                  <a:pt x="53875" y="18856"/>
                </a:moveTo>
                <a:lnTo>
                  <a:pt x="41664" y="18856"/>
                </a:lnTo>
                <a:lnTo>
                  <a:pt x="41664" y="66086"/>
                </a:lnTo>
                <a:lnTo>
                  <a:pt x="53875" y="66086"/>
                </a:lnTo>
                <a:lnTo>
                  <a:pt x="53875" y="18856"/>
                </a:lnTo>
                <a:close/>
              </a:path>
            </a:pathLst>
          </a:custGeom>
          <a:solidFill>
            <a:srgbClr val="000000"/>
          </a:solidFill>
        </p:spPr>
        <p:txBody>
          <a:bodyPr wrap="square" lIns="0" tIns="0" rIns="0" bIns="0" rtlCol="0"/>
          <a:lstStyle/>
          <a:p>
            <a:endParaRPr/>
          </a:p>
        </p:txBody>
      </p:sp>
      <p:sp>
        <p:nvSpPr>
          <p:cNvPr id="335" name="object 335"/>
          <p:cNvSpPr/>
          <p:nvPr/>
        </p:nvSpPr>
        <p:spPr>
          <a:xfrm>
            <a:off x="4990787" y="4680946"/>
            <a:ext cx="66040" cy="104139"/>
          </a:xfrm>
          <a:custGeom>
            <a:avLst/>
            <a:gdLst/>
            <a:ahLst/>
            <a:cxnLst/>
            <a:rect l="l" t="t" r="r" b="b"/>
            <a:pathLst>
              <a:path w="66039" h="104139">
                <a:moveTo>
                  <a:pt x="33582" y="0"/>
                </a:moveTo>
                <a:lnTo>
                  <a:pt x="18107" y="4812"/>
                </a:lnTo>
                <a:lnTo>
                  <a:pt x="7699" y="17217"/>
                </a:lnTo>
                <a:lnTo>
                  <a:pt x="1837" y="34168"/>
                </a:lnTo>
                <a:lnTo>
                  <a:pt x="0" y="52617"/>
                </a:lnTo>
                <a:lnTo>
                  <a:pt x="1837" y="70842"/>
                </a:lnTo>
                <a:lnTo>
                  <a:pt x="7699" y="87299"/>
                </a:lnTo>
                <a:lnTo>
                  <a:pt x="18107" y="99211"/>
                </a:lnTo>
                <a:lnTo>
                  <a:pt x="33582" y="103799"/>
                </a:lnTo>
                <a:lnTo>
                  <a:pt x="48861" y="98986"/>
                </a:lnTo>
                <a:lnTo>
                  <a:pt x="49324" y="98411"/>
                </a:lnTo>
                <a:lnTo>
                  <a:pt x="33582" y="98411"/>
                </a:lnTo>
                <a:lnTo>
                  <a:pt x="24423" y="94264"/>
                </a:lnTo>
                <a:lnTo>
                  <a:pt x="18632" y="83416"/>
                </a:lnTo>
                <a:lnTo>
                  <a:pt x="15601" y="68258"/>
                </a:lnTo>
                <a:lnTo>
                  <a:pt x="14726" y="51181"/>
                </a:lnTo>
                <a:lnTo>
                  <a:pt x="15601" y="34934"/>
                </a:lnTo>
                <a:lnTo>
                  <a:pt x="18632" y="20203"/>
                </a:lnTo>
                <a:lnTo>
                  <a:pt x="24423" y="9512"/>
                </a:lnTo>
                <a:lnTo>
                  <a:pt x="33582" y="5387"/>
                </a:lnTo>
                <a:lnTo>
                  <a:pt x="49531" y="5387"/>
                </a:lnTo>
                <a:lnTo>
                  <a:pt x="48861" y="4587"/>
                </a:lnTo>
                <a:lnTo>
                  <a:pt x="33582" y="0"/>
                </a:lnTo>
                <a:close/>
              </a:path>
              <a:path w="66039" h="104139">
                <a:moveTo>
                  <a:pt x="49531" y="5387"/>
                </a:moveTo>
                <a:lnTo>
                  <a:pt x="33582" y="5387"/>
                </a:lnTo>
                <a:lnTo>
                  <a:pt x="42014" y="9512"/>
                </a:lnTo>
                <a:lnTo>
                  <a:pt x="47433" y="20203"/>
                </a:lnTo>
                <a:lnTo>
                  <a:pt x="50326" y="34934"/>
                </a:lnTo>
                <a:lnTo>
                  <a:pt x="51182" y="51181"/>
                </a:lnTo>
                <a:lnTo>
                  <a:pt x="50326" y="68258"/>
                </a:lnTo>
                <a:lnTo>
                  <a:pt x="47433" y="83416"/>
                </a:lnTo>
                <a:lnTo>
                  <a:pt x="42014" y="94264"/>
                </a:lnTo>
                <a:lnTo>
                  <a:pt x="33582" y="98411"/>
                </a:lnTo>
                <a:lnTo>
                  <a:pt x="49324" y="98411"/>
                </a:lnTo>
                <a:lnTo>
                  <a:pt x="58836" y="86581"/>
                </a:lnTo>
                <a:lnTo>
                  <a:pt x="64266" y="69630"/>
                </a:lnTo>
                <a:lnTo>
                  <a:pt x="65908" y="51181"/>
                </a:lnTo>
                <a:lnTo>
                  <a:pt x="64266" y="32956"/>
                </a:lnTo>
                <a:lnTo>
                  <a:pt x="58836" y="16499"/>
                </a:lnTo>
                <a:lnTo>
                  <a:pt x="49531" y="5387"/>
                </a:lnTo>
                <a:close/>
              </a:path>
            </a:pathLst>
          </a:custGeom>
          <a:solidFill>
            <a:srgbClr val="000000"/>
          </a:solidFill>
        </p:spPr>
        <p:txBody>
          <a:bodyPr wrap="square" lIns="0" tIns="0" rIns="0" bIns="0" rtlCol="0"/>
          <a:lstStyle/>
          <a:p>
            <a:endParaRPr/>
          </a:p>
        </p:txBody>
      </p:sp>
      <p:sp>
        <p:nvSpPr>
          <p:cNvPr id="336" name="object 336"/>
          <p:cNvSpPr/>
          <p:nvPr/>
        </p:nvSpPr>
        <p:spPr>
          <a:xfrm>
            <a:off x="5071601" y="4746942"/>
            <a:ext cx="67945" cy="0"/>
          </a:xfrm>
          <a:custGeom>
            <a:avLst/>
            <a:gdLst/>
            <a:ahLst/>
            <a:cxnLst/>
            <a:rect l="l" t="t" r="r" b="b"/>
            <a:pathLst>
              <a:path w="67945">
                <a:moveTo>
                  <a:pt x="0" y="0"/>
                </a:moveTo>
                <a:lnTo>
                  <a:pt x="67344" y="0"/>
                </a:lnTo>
              </a:path>
            </a:pathLst>
          </a:custGeom>
          <a:ln w="8081">
            <a:solidFill>
              <a:srgbClr val="000000"/>
            </a:solidFill>
          </a:ln>
        </p:spPr>
        <p:txBody>
          <a:bodyPr wrap="square" lIns="0" tIns="0" rIns="0" bIns="0" rtlCol="0"/>
          <a:lstStyle/>
          <a:p>
            <a:endParaRPr/>
          </a:p>
        </p:txBody>
      </p:sp>
      <p:sp>
        <p:nvSpPr>
          <p:cNvPr id="337" name="object 337"/>
          <p:cNvSpPr/>
          <p:nvPr/>
        </p:nvSpPr>
        <p:spPr>
          <a:xfrm>
            <a:off x="5152414" y="4680946"/>
            <a:ext cx="64769" cy="102870"/>
          </a:xfrm>
          <a:custGeom>
            <a:avLst/>
            <a:gdLst/>
            <a:ahLst/>
            <a:cxnLst/>
            <a:rect l="l" t="t" r="r" b="b"/>
            <a:pathLst>
              <a:path w="64770" h="102870">
                <a:moveTo>
                  <a:pt x="54005" y="10774"/>
                </a:moveTo>
                <a:lnTo>
                  <a:pt x="26937" y="10774"/>
                </a:lnTo>
                <a:lnTo>
                  <a:pt x="35036" y="12248"/>
                </a:lnTo>
                <a:lnTo>
                  <a:pt x="40945" y="16499"/>
                </a:lnTo>
                <a:lnTo>
                  <a:pt x="44565" y="23275"/>
                </a:lnTo>
                <a:lnTo>
                  <a:pt x="45794" y="32324"/>
                </a:lnTo>
                <a:lnTo>
                  <a:pt x="43964" y="42406"/>
                </a:lnTo>
                <a:lnTo>
                  <a:pt x="19395" y="78309"/>
                </a:lnTo>
                <a:lnTo>
                  <a:pt x="6285" y="91576"/>
                </a:lnTo>
                <a:lnTo>
                  <a:pt x="0" y="98411"/>
                </a:lnTo>
                <a:lnTo>
                  <a:pt x="0" y="102541"/>
                </a:lnTo>
                <a:lnTo>
                  <a:pt x="59263" y="102541"/>
                </a:lnTo>
                <a:lnTo>
                  <a:pt x="61957" y="94460"/>
                </a:lnTo>
                <a:lnTo>
                  <a:pt x="62826" y="90330"/>
                </a:lnTo>
                <a:lnTo>
                  <a:pt x="16162" y="90330"/>
                </a:lnTo>
                <a:lnTo>
                  <a:pt x="37713" y="66086"/>
                </a:lnTo>
                <a:lnTo>
                  <a:pt x="46762" y="55575"/>
                </a:lnTo>
                <a:lnTo>
                  <a:pt x="53539" y="45973"/>
                </a:lnTo>
                <a:lnTo>
                  <a:pt x="57790" y="36640"/>
                </a:lnTo>
                <a:lnTo>
                  <a:pt x="59263" y="26937"/>
                </a:lnTo>
                <a:lnTo>
                  <a:pt x="57150" y="15379"/>
                </a:lnTo>
                <a:lnTo>
                  <a:pt x="54005" y="10774"/>
                </a:lnTo>
                <a:close/>
              </a:path>
              <a:path w="64770" h="102870">
                <a:moveTo>
                  <a:pt x="60700" y="79555"/>
                </a:moveTo>
                <a:lnTo>
                  <a:pt x="56569" y="89073"/>
                </a:lnTo>
                <a:lnTo>
                  <a:pt x="53875" y="90330"/>
                </a:lnTo>
                <a:lnTo>
                  <a:pt x="62826" y="90330"/>
                </a:lnTo>
                <a:lnTo>
                  <a:pt x="63393" y="87636"/>
                </a:lnTo>
                <a:lnTo>
                  <a:pt x="64651" y="80812"/>
                </a:lnTo>
                <a:lnTo>
                  <a:pt x="60700" y="79555"/>
                </a:lnTo>
                <a:close/>
              </a:path>
              <a:path w="64770" h="102870">
                <a:moveTo>
                  <a:pt x="32325" y="0"/>
                </a:moveTo>
                <a:lnTo>
                  <a:pt x="22987" y="0"/>
                </a:lnTo>
                <a:lnTo>
                  <a:pt x="16162" y="4130"/>
                </a:lnTo>
                <a:lnTo>
                  <a:pt x="10775" y="9517"/>
                </a:lnTo>
                <a:lnTo>
                  <a:pt x="1436" y="22986"/>
                </a:lnTo>
                <a:lnTo>
                  <a:pt x="5387" y="25680"/>
                </a:lnTo>
                <a:lnTo>
                  <a:pt x="8982" y="20472"/>
                </a:lnTo>
                <a:lnTo>
                  <a:pt x="13671" y="15668"/>
                </a:lnTo>
                <a:lnTo>
                  <a:pt x="19605" y="12144"/>
                </a:lnTo>
                <a:lnTo>
                  <a:pt x="26937" y="10774"/>
                </a:lnTo>
                <a:lnTo>
                  <a:pt x="54005" y="10774"/>
                </a:lnTo>
                <a:lnTo>
                  <a:pt x="51384" y="6936"/>
                </a:lnTo>
                <a:lnTo>
                  <a:pt x="42822" y="1759"/>
                </a:lnTo>
                <a:lnTo>
                  <a:pt x="32325" y="0"/>
                </a:lnTo>
                <a:close/>
              </a:path>
            </a:pathLst>
          </a:custGeom>
          <a:solidFill>
            <a:srgbClr val="000000"/>
          </a:solidFill>
        </p:spPr>
        <p:txBody>
          <a:bodyPr wrap="square" lIns="0" tIns="0" rIns="0" bIns="0" rtlCol="0"/>
          <a:lstStyle/>
          <a:p>
            <a:endParaRPr/>
          </a:p>
        </p:txBody>
      </p:sp>
      <p:sp>
        <p:nvSpPr>
          <p:cNvPr id="338" name="object 338"/>
          <p:cNvSpPr/>
          <p:nvPr/>
        </p:nvSpPr>
        <p:spPr>
          <a:xfrm>
            <a:off x="5230534" y="4680946"/>
            <a:ext cx="64769" cy="104139"/>
          </a:xfrm>
          <a:custGeom>
            <a:avLst/>
            <a:gdLst/>
            <a:ahLst/>
            <a:cxnLst/>
            <a:rect l="l" t="t" r="r" b="b"/>
            <a:pathLst>
              <a:path w="64770" h="104139">
                <a:moveTo>
                  <a:pt x="32325" y="0"/>
                </a:moveTo>
                <a:lnTo>
                  <a:pt x="17046" y="4812"/>
                </a:lnTo>
                <a:lnTo>
                  <a:pt x="7071" y="17217"/>
                </a:lnTo>
                <a:lnTo>
                  <a:pt x="1641" y="34168"/>
                </a:lnTo>
                <a:lnTo>
                  <a:pt x="0" y="52617"/>
                </a:lnTo>
                <a:lnTo>
                  <a:pt x="1641" y="70842"/>
                </a:lnTo>
                <a:lnTo>
                  <a:pt x="7071" y="87299"/>
                </a:lnTo>
                <a:lnTo>
                  <a:pt x="17046" y="99211"/>
                </a:lnTo>
                <a:lnTo>
                  <a:pt x="32325" y="103799"/>
                </a:lnTo>
                <a:lnTo>
                  <a:pt x="47604" y="98986"/>
                </a:lnTo>
                <a:lnTo>
                  <a:pt x="48066" y="98411"/>
                </a:lnTo>
                <a:lnTo>
                  <a:pt x="32325" y="98411"/>
                </a:lnTo>
                <a:lnTo>
                  <a:pt x="23166" y="94264"/>
                </a:lnTo>
                <a:lnTo>
                  <a:pt x="17374" y="83416"/>
                </a:lnTo>
                <a:lnTo>
                  <a:pt x="14344" y="68258"/>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363" y="9512"/>
                </a:lnTo>
                <a:lnTo>
                  <a:pt x="46714" y="20203"/>
                </a:lnTo>
                <a:lnTo>
                  <a:pt x="49271" y="34934"/>
                </a:lnTo>
                <a:lnTo>
                  <a:pt x="49924" y="51181"/>
                </a:lnTo>
                <a:lnTo>
                  <a:pt x="49271" y="68258"/>
                </a:lnTo>
                <a:lnTo>
                  <a:pt x="46714" y="83416"/>
                </a:lnTo>
                <a:lnTo>
                  <a:pt x="41363" y="94264"/>
                </a:lnTo>
                <a:lnTo>
                  <a:pt x="32325" y="98411"/>
                </a:lnTo>
                <a:lnTo>
                  <a:pt x="48066" y="98411"/>
                </a:lnTo>
                <a:lnTo>
                  <a:pt x="57579" y="86581"/>
                </a:lnTo>
                <a:lnTo>
                  <a:pt x="63009" y="69630"/>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339" name="object 339"/>
          <p:cNvSpPr/>
          <p:nvPr/>
        </p:nvSpPr>
        <p:spPr>
          <a:xfrm>
            <a:off x="5311349" y="4680946"/>
            <a:ext cx="64769" cy="104139"/>
          </a:xfrm>
          <a:custGeom>
            <a:avLst/>
            <a:gdLst/>
            <a:ahLst/>
            <a:cxnLst/>
            <a:rect l="l" t="t" r="r" b="b"/>
            <a:pathLst>
              <a:path w="64770" h="104139">
                <a:moveTo>
                  <a:pt x="32325" y="0"/>
                </a:moveTo>
                <a:lnTo>
                  <a:pt x="17046" y="4812"/>
                </a:lnTo>
                <a:lnTo>
                  <a:pt x="7071" y="17217"/>
                </a:lnTo>
                <a:lnTo>
                  <a:pt x="1641" y="34168"/>
                </a:lnTo>
                <a:lnTo>
                  <a:pt x="0" y="52617"/>
                </a:lnTo>
                <a:lnTo>
                  <a:pt x="1641" y="70842"/>
                </a:lnTo>
                <a:lnTo>
                  <a:pt x="7071" y="87299"/>
                </a:lnTo>
                <a:lnTo>
                  <a:pt x="17046" y="99211"/>
                </a:lnTo>
                <a:lnTo>
                  <a:pt x="32325" y="103799"/>
                </a:lnTo>
                <a:lnTo>
                  <a:pt x="47604" y="98986"/>
                </a:lnTo>
                <a:lnTo>
                  <a:pt x="48066" y="98411"/>
                </a:lnTo>
                <a:lnTo>
                  <a:pt x="32325" y="98411"/>
                </a:lnTo>
                <a:lnTo>
                  <a:pt x="23166" y="94264"/>
                </a:lnTo>
                <a:lnTo>
                  <a:pt x="17374" y="83416"/>
                </a:lnTo>
                <a:lnTo>
                  <a:pt x="14344" y="68258"/>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363" y="9512"/>
                </a:lnTo>
                <a:lnTo>
                  <a:pt x="46714" y="20203"/>
                </a:lnTo>
                <a:lnTo>
                  <a:pt x="49271" y="34934"/>
                </a:lnTo>
                <a:lnTo>
                  <a:pt x="49924" y="51181"/>
                </a:lnTo>
                <a:lnTo>
                  <a:pt x="49271" y="68258"/>
                </a:lnTo>
                <a:lnTo>
                  <a:pt x="46714" y="83416"/>
                </a:lnTo>
                <a:lnTo>
                  <a:pt x="41363" y="94264"/>
                </a:lnTo>
                <a:lnTo>
                  <a:pt x="32325" y="98411"/>
                </a:lnTo>
                <a:lnTo>
                  <a:pt x="48066" y="98411"/>
                </a:lnTo>
                <a:lnTo>
                  <a:pt x="57579" y="86581"/>
                </a:lnTo>
                <a:lnTo>
                  <a:pt x="63009" y="69630"/>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340" name="object 340"/>
          <p:cNvSpPr/>
          <p:nvPr/>
        </p:nvSpPr>
        <p:spPr>
          <a:xfrm>
            <a:off x="6057708" y="4666222"/>
            <a:ext cx="60960" cy="104139"/>
          </a:xfrm>
          <a:custGeom>
            <a:avLst/>
            <a:gdLst/>
            <a:ahLst/>
            <a:cxnLst/>
            <a:rect l="l" t="t" r="r" b="b"/>
            <a:pathLst>
              <a:path w="60960" h="104139">
                <a:moveTo>
                  <a:pt x="5387" y="86199"/>
                </a:moveTo>
                <a:lnTo>
                  <a:pt x="4130" y="87456"/>
                </a:lnTo>
                <a:lnTo>
                  <a:pt x="1436" y="88893"/>
                </a:lnTo>
                <a:lnTo>
                  <a:pt x="153" y="90016"/>
                </a:lnTo>
                <a:lnTo>
                  <a:pt x="0" y="96974"/>
                </a:lnTo>
                <a:lnTo>
                  <a:pt x="2693" y="98231"/>
                </a:lnTo>
                <a:lnTo>
                  <a:pt x="4130" y="100925"/>
                </a:lnTo>
                <a:lnTo>
                  <a:pt x="10775" y="103799"/>
                </a:lnTo>
                <a:lnTo>
                  <a:pt x="18856" y="103799"/>
                </a:lnTo>
                <a:lnTo>
                  <a:pt x="30016" y="101666"/>
                </a:lnTo>
                <a:lnTo>
                  <a:pt x="42680" y="95538"/>
                </a:lnTo>
                <a:lnTo>
                  <a:pt x="17599" y="95538"/>
                </a:lnTo>
                <a:lnTo>
                  <a:pt x="10775" y="91587"/>
                </a:lnTo>
                <a:lnTo>
                  <a:pt x="6824" y="87456"/>
                </a:lnTo>
                <a:lnTo>
                  <a:pt x="5387" y="86199"/>
                </a:lnTo>
                <a:close/>
              </a:path>
              <a:path w="60960" h="104139">
                <a:moveTo>
                  <a:pt x="54103" y="49744"/>
                </a:moveTo>
                <a:lnTo>
                  <a:pt x="26937" y="49744"/>
                </a:lnTo>
                <a:lnTo>
                  <a:pt x="33593" y="51040"/>
                </a:lnTo>
                <a:lnTo>
                  <a:pt x="40182" y="54997"/>
                </a:lnTo>
                <a:lnTo>
                  <a:pt x="45222" y="61714"/>
                </a:lnTo>
                <a:lnTo>
                  <a:pt x="47231" y="71294"/>
                </a:lnTo>
                <a:lnTo>
                  <a:pt x="45600" y="82507"/>
                </a:lnTo>
                <a:lnTo>
                  <a:pt x="41192" y="90016"/>
                </a:lnTo>
                <a:lnTo>
                  <a:pt x="34730" y="94224"/>
                </a:lnTo>
                <a:lnTo>
                  <a:pt x="26937" y="95538"/>
                </a:lnTo>
                <a:lnTo>
                  <a:pt x="42680" y="95538"/>
                </a:lnTo>
                <a:lnTo>
                  <a:pt x="43886" y="94954"/>
                </a:lnTo>
                <a:lnTo>
                  <a:pt x="55702" y="83191"/>
                </a:lnTo>
                <a:lnTo>
                  <a:pt x="60700" y="65906"/>
                </a:lnTo>
                <a:lnTo>
                  <a:pt x="59207" y="57421"/>
                </a:lnTo>
                <a:lnTo>
                  <a:pt x="54818" y="50283"/>
                </a:lnTo>
                <a:lnTo>
                  <a:pt x="54103" y="49744"/>
                </a:lnTo>
                <a:close/>
              </a:path>
              <a:path w="60960" h="104139">
                <a:moveTo>
                  <a:pt x="49794" y="9338"/>
                </a:moveTo>
                <a:lnTo>
                  <a:pt x="33762" y="9338"/>
                </a:lnTo>
                <a:lnTo>
                  <a:pt x="40586" y="14725"/>
                </a:lnTo>
                <a:lnTo>
                  <a:pt x="40586" y="24243"/>
                </a:lnTo>
                <a:lnTo>
                  <a:pt x="38669" y="32350"/>
                </a:lnTo>
                <a:lnTo>
                  <a:pt x="33335" y="38857"/>
                </a:lnTo>
                <a:lnTo>
                  <a:pt x="25206" y="44118"/>
                </a:lnTo>
                <a:lnTo>
                  <a:pt x="14905" y="48487"/>
                </a:lnTo>
                <a:lnTo>
                  <a:pt x="16162" y="51181"/>
                </a:lnTo>
                <a:lnTo>
                  <a:pt x="18856" y="51181"/>
                </a:lnTo>
                <a:lnTo>
                  <a:pt x="22987" y="49744"/>
                </a:lnTo>
                <a:lnTo>
                  <a:pt x="54103" y="49744"/>
                </a:lnTo>
                <a:lnTo>
                  <a:pt x="47668" y="44895"/>
                </a:lnTo>
                <a:lnTo>
                  <a:pt x="37892" y="41663"/>
                </a:lnTo>
                <a:lnTo>
                  <a:pt x="43280" y="37712"/>
                </a:lnTo>
                <a:lnTo>
                  <a:pt x="47231" y="35018"/>
                </a:lnTo>
                <a:lnTo>
                  <a:pt x="52618" y="29631"/>
                </a:lnTo>
                <a:lnTo>
                  <a:pt x="54055" y="25500"/>
                </a:lnTo>
                <a:lnTo>
                  <a:pt x="54055" y="21549"/>
                </a:lnTo>
                <a:lnTo>
                  <a:pt x="52357" y="13030"/>
                </a:lnTo>
                <a:lnTo>
                  <a:pt x="49794" y="9338"/>
                </a:lnTo>
                <a:close/>
              </a:path>
              <a:path w="60960" h="104139">
                <a:moveTo>
                  <a:pt x="31068" y="0"/>
                </a:moveTo>
                <a:lnTo>
                  <a:pt x="21550" y="0"/>
                </a:lnTo>
                <a:lnTo>
                  <a:pt x="14905" y="3950"/>
                </a:lnTo>
                <a:lnTo>
                  <a:pt x="9518" y="9338"/>
                </a:lnTo>
                <a:lnTo>
                  <a:pt x="2693" y="18856"/>
                </a:lnTo>
                <a:lnTo>
                  <a:pt x="6824" y="22807"/>
                </a:lnTo>
                <a:lnTo>
                  <a:pt x="9518" y="16162"/>
                </a:lnTo>
                <a:lnTo>
                  <a:pt x="16162" y="9338"/>
                </a:lnTo>
                <a:lnTo>
                  <a:pt x="49794" y="9338"/>
                </a:lnTo>
                <a:lnTo>
                  <a:pt x="47612" y="6195"/>
                </a:lnTo>
                <a:lnTo>
                  <a:pt x="40342" y="1649"/>
                </a:lnTo>
                <a:lnTo>
                  <a:pt x="31068" y="0"/>
                </a:lnTo>
                <a:close/>
              </a:path>
            </a:pathLst>
          </a:custGeom>
          <a:solidFill>
            <a:srgbClr val="000000"/>
          </a:solidFill>
        </p:spPr>
        <p:txBody>
          <a:bodyPr wrap="square" lIns="0" tIns="0" rIns="0" bIns="0" rtlCol="0"/>
          <a:lstStyle/>
          <a:p>
            <a:endParaRPr/>
          </a:p>
        </p:txBody>
      </p:sp>
      <p:sp>
        <p:nvSpPr>
          <p:cNvPr id="341" name="object 341"/>
          <p:cNvSpPr/>
          <p:nvPr/>
        </p:nvSpPr>
        <p:spPr>
          <a:xfrm>
            <a:off x="6133314" y="4663528"/>
            <a:ext cx="106680" cy="110489"/>
          </a:xfrm>
          <a:custGeom>
            <a:avLst/>
            <a:gdLst/>
            <a:ahLst/>
            <a:cxnLst/>
            <a:rect l="l" t="t" r="r" b="b"/>
            <a:pathLst>
              <a:path w="106679" h="110489">
                <a:moveTo>
                  <a:pt x="82070" y="0"/>
                </a:moveTo>
                <a:lnTo>
                  <a:pt x="17419" y="106492"/>
                </a:lnTo>
                <a:lnTo>
                  <a:pt x="22807" y="110443"/>
                </a:lnTo>
                <a:lnTo>
                  <a:pt x="87458" y="3950"/>
                </a:lnTo>
                <a:lnTo>
                  <a:pt x="82070" y="0"/>
                </a:lnTo>
                <a:close/>
              </a:path>
              <a:path w="106679" h="110489">
                <a:moveTo>
                  <a:pt x="83507" y="48487"/>
                </a:moveTo>
                <a:lnTo>
                  <a:pt x="72294" y="51223"/>
                </a:lnTo>
                <a:lnTo>
                  <a:pt x="64785" y="58252"/>
                </a:lnTo>
                <a:lnTo>
                  <a:pt x="60576" y="67806"/>
                </a:lnTo>
                <a:lnTo>
                  <a:pt x="59263" y="78118"/>
                </a:lnTo>
                <a:lnTo>
                  <a:pt x="60554" y="87628"/>
                </a:lnTo>
                <a:lnTo>
                  <a:pt x="64606" y="96817"/>
                </a:lnTo>
                <a:lnTo>
                  <a:pt x="71688" y="103751"/>
                </a:lnTo>
                <a:lnTo>
                  <a:pt x="82070" y="106492"/>
                </a:lnTo>
                <a:lnTo>
                  <a:pt x="93283" y="103751"/>
                </a:lnTo>
                <a:lnTo>
                  <a:pt x="94788" y="102362"/>
                </a:lnTo>
                <a:lnTo>
                  <a:pt x="83507" y="102362"/>
                </a:lnTo>
                <a:lnTo>
                  <a:pt x="77053" y="99710"/>
                </a:lnTo>
                <a:lnTo>
                  <a:pt x="73360" y="93270"/>
                </a:lnTo>
                <a:lnTo>
                  <a:pt x="71688" y="85315"/>
                </a:lnTo>
                <a:lnTo>
                  <a:pt x="71295" y="78118"/>
                </a:lnTo>
                <a:lnTo>
                  <a:pt x="71666" y="70315"/>
                </a:lnTo>
                <a:lnTo>
                  <a:pt x="73181" y="62427"/>
                </a:lnTo>
                <a:lnTo>
                  <a:pt x="76447" y="56324"/>
                </a:lnTo>
                <a:lnTo>
                  <a:pt x="82070" y="53874"/>
                </a:lnTo>
                <a:lnTo>
                  <a:pt x="96561" y="53874"/>
                </a:lnTo>
                <a:lnTo>
                  <a:pt x="93889" y="51223"/>
                </a:lnTo>
                <a:lnTo>
                  <a:pt x="83507" y="48487"/>
                </a:lnTo>
                <a:close/>
              </a:path>
              <a:path w="106679" h="110489">
                <a:moveTo>
                  <a:pt x="96561" y="53874"/>
                </a:moveTo>
                <a:lnTo>
                  <a:pt x="82070" y="53874"/>
                </a:lnTo>
                <a:lnTo>
                  <a:pt x="88524" y="56526"/>
                </a:lnTo>
                <a:lnTo>
                  <a:pt x="92217" y="62966"/>
                </a:lnTo>
                <a:lnTo>
                  <a:pt x="93889" y="70921"/>
                </a:lnTo>
                <a:lnTo>
                  <a:pt x="94282" y="78118"/>
                </a:lnTo>
                <a:lnTo>
                  <a:pt x="93912" y="84709"/>
                </a:lnTo>
                <a:lnTo>
                  <a:pt x="92397" y="92732"/>
                </a:lnTo>
                <a:lnTo>
                  <a:pt x="89130" y="99508"/>
                </a:lnTo>
                <a:lnTo>
                  <a:pt x="83507" y="102362"/>
                </a:lnTo>
                <a:lnTo>
                  <a:pt x="94788" y="102362"/>
                </a:lnTo>
                <a:lnTo>
                  <a:pt x="100792" y="96817"/>
                </a:lnTo>
                <a:lnTo>
                  <a:pt x="105001" y="87628"/>
                </a:lnTo>
                <a:lnTo>
                  <a:pt x="106315" y="78118"/>
                </a:lnTo>
                <a:lnTo>
                  <a:pt x="105024" y="67806"/>
                </a:lnTo>
                <a:lnTo>
                  <a:pt x="100972" y="58252"/>
                </a:lnTo>
                <a:lnTo>
                  <a:pt x="96561" y="53874"/>
                </a:lnTo>
                <a:close/>
              </a:path>
              <a:path w="106679" h="110489">
                <a:moveTo>
                  <a:pt x="22807" y="2693"/>
                </a:moveTo>
                <a:lnTo>
                  <a:pt x="12425" y="5429"/>
                </a:lnTo>
                <a:lnTo>
                  <a:pt x="5342" y="12458"/>
                </a:lnTo>
                <a:lnTo>
                  <a:pt x="1290" y="22012"/>
                </a:lnTo>
                <a:lnTo>
                  <a:pt x="0" y="32324"/>
                </a:lnTo>
                <a:lnTo>
                  <a:pt x="1290" y="41806"/>
                </a:lnTo>
                <a:lnTo>
                  <a:pt x="5342" y="50934"/>
                </a:lnTo>
                <a:lnTo>
                  <a:pt x="12425" y="57806"/>
                </a:lnTo>
                <a:lnTo>
                  <a:pt x="22807" y="60519"/>
                </a:lnTo>
                <a:lnTo>
                  <a:pt x="33217" y="57806"/>
                </a:lnTo>
                <a:lnTo>
                  <a:pt x="34504" y="56568"/>
                </a:lnTo>
                <a:lnTo>
                  <a:pt x="22807" y="56568"/>
                </a:lnTo>
                <a:lnTo>
                  <a:pt x="17184" y="53917"/>
                </a:lnTo>
                <a:lnTo>
                  <a:pt x="13917" y="47477"/>
                </a:lnTo>
                <a:lnTo>
                  <a:pt x="12402" y="39522"/>
                </a:lnTo>
                <a:lnTo>
                  <a:pt x="12032" y="32324"/>
                </a:lnTo>
                <a:lnTo>
                  <a:pt x="12402" y="25127"/>
                </a:lnTo>
                <a:lnTo>
                  <a:pt x="13917" y="17172"/>
                </a:lnTo>
                <a:lnTo>
                  <a:pt x="17184" y="10732"/>
                </a:lnTo>
                <a:lnTo>
                  <a:pt x="22807" y="8081"/>
                </a:lnTo>
                <a:lnTo>
                  <a:pt x="35912" y="8081"/>
                </a:lnTo>
                <a:lnTo>
                  <a:pt x="33217" y="5429"/>
                </a:lnTo>
                <a:lnTo>
                  <a:pt x="22807" y="2693"/>
                </a:lnTo>
                <a:close/>
              </a:path>
              <a:path w="106679" h="110489">
                <a:moveTo>
                  <a:pt x="35912" y="8081"/>
                </a:moveTo>
                <a:lnTo>
                  <a:pt x="22807" y="8081"/>
                </a:lnTo>
                <a:lnTo>
                  <a:pt x="29261" y="10732"/>
                </a:lnTo>
                <a:lnTo>
                  <a:pt x="32954" y="17172"/>
                </a:lnTo>
                <a:lnTo>
                  <a:pt x="34626" y="25127"/>
                </a:lnTo>
                <a:lnTo>
                  <a:pt x="35019" y="32324"/>
                </a:lnTo>
                <a:lnTo>
                  <a:pt x="34626" y="39522"/>
                </a:lnTo>
                <a:lnTo>
                  <a:pt x="32954" y="47477"/>
                </a:lnTo>
                <a:lnTo>
                  <a:pt x="29261" y="53917"/>
                </a:lnTo>
                <a:lnTo>
                  <a:pt x="22807" y="56568"/>
                </a:lnTo>
                <a:lnTo>
                  <a:pt x="34504" y="56568"/>
                </a:lnTo>
                <a:lnTo>
                  <a:pt x="40362" y="50934"/>
                </a:lnTo>
                <a:lnTo>
                  <a:pt x="44475" y="41806"/>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342" name="object 342"/>
          <p:cNvSpPr/>
          <p:nvPr/>
        </p:nvSpPr>
        <p:spPr>
          <a:xfrm>
            <a:off x="6550852" y="4667477"/>
            <a:ext cx="70485" cy="101600"/>
          </a:xfrm>
          <a:custGeom>
            <a:avLst/>
            <a:gdLst/>
            <a:ahLst/>
            <a:cxnLst/>
            <a:rect l="l" t="t" r="r" b="b"/>
            <a:pathLst>
              <a:path w="70484" h="101600">
                <a:moveTo>
                  <a:pt x="53875" y="72731"/>
                </a:moveTo>
                <a:lnTo>
                  <a:pt x="41843" y="72731"/>
                </a:lnTo>
                <a:lnTo>
                  <a:pt x="41843" y="94281"/>
                </a:lnTo>
                <a:lnTo>
                  <a:pt x="40406" y="95717"/>
                </a:lnTo>
                <a:lnTo>
                  <a:pt x="26937" y="96974"/>
                </a:lnTo>
                <a:lnTo>
                  <a:pt x="26937" y="101105"/>
                </a:lnTo>
                <a:lnTo>
                  <a:pt x="67344" y="101105"/>
                </a:lnTo>
                <a:lnTo>
                  <a:pt x="67344" y="96974"/>
                </a:lnTo>
                <a:lnTo>
                  <a:pt x="55312" y="95717"/>
                </a:lnTo>
                <a:lnTo>
                  <a:pt x="53875" y="94281"/>
                </a:lnTo>
                <a:lnTo>
                  <a:pt x="53875" y="72731"/>
                </a:lnTo>
                <a:close/>
              </a:path>
              <a:path w="70484" h="101600">
                <a:moveTo>
                  <a:pt x="53875" y="0"/>
                </a:moveTo>
                <a:lnTo>
                  <a:pt x="48488" y="0"/>
                </a:lnTo>
                <a:lnTo>
                  <a:pt x="35659" y="16583"/>
                </a:lnTo>
                <a:lnTo>
                  <a:pt x="23301" y="33671"/>
                </a:lnTo>
                <a:lnTo>
                  <a:pt x="11414" y="50760"/>
                </a:lnTo>
                <a:lnTo>
                  <a:pt x="0" y="67343"/>
                </a:lnTo>
                <a:lnTo>
                  <a:pt x="0" y="72731"/>
                </a:lnTo>
                <a:lnTo>
                  <a:pt x="70038" y="72731"/>
                </a:lnTo>
                <a:lnTo>
                  <a:pt x="70038" y="64649"/>
                </a:lnTo>
                <a:lnTo>
                  <a:pt x="9518" y="64649"/>
                </a:lnTo>
                <a:lnTo>
                  <a:pt x="17599" y="52020"/>
                </a:lnTo>
                <a:lnTo>
                  <a:pt x="25680" y="40114"/>
                </a:lnTo>
                <a:lnTo>
                  <a:pt x="33762" y="28713"/>
                </a:lnTo>
                <a:lnTo>
                  <a:pt x="41843" y="17599"/>
                </a:lnTo>
                <a:lnTo>
                  <a:pt x="53875" y="17599"/>
                </a:lnTo>
                <a:lnTo>
                  <a:pt x="53875" y="0"/>
                </a:lnTo>
                <a:close/>
              </a:path>
              <a:path w="70484" h="101600">
                <a:moveTo>
                  <a:pt x="53875" y="17599"/>
                </a:moveTo>
                <a:lnTo>
                  <a:pt x="41843" y="17599"/>
                </a:lnTo>
                <a:lnTo>
                  <a:pt x="41843" y="64649"/>
                </a:lnTo>
                <a:lnTo>
                  <a:pt x="53875" y="64649"/>
                </a:lnTo>
                <a:lnTo>
                  <a:pt x="53875" y="17599"/>
                </a:lnTo>
                <a:close/>
              </a:path>
            </a:pathLst>
          </a:custGeom>
          <a:solidFill>
            <a:srgbClr val="000000"/>
          </a:solidFill>
        </p:spPr>
        <p:txBody>
          <a:bodyPr wrap="square" lIns="0" tIns="0" rIns="0" bIns="0" rtlCol="0"/>
          <a:lstStyle/>
          <a:p>
            <a:endParaRPr/>
          </a:p>
        </p:txBody>
      </p:sp>
      <p:sp>
        <p:nvSpPr>
          <p:cNvPr id="343" name="object 343"/>
          <p:cNvSpPr/>
          <p:nvPr/>
        </p:nvSpPr>
        <p:spPr>
          <a:xfrm>
            <a:off x="6634362" y="4666222"/>
            <a:ext cx="66675" cy="104139"/>
          </a:xfrm>
          <a:custGeom>
            <a:avLst/>
            <a:gdLst/>
            <a:ahLst/>
            <a:cxnLst/>
            <a:rect l="l" t="t" r="r" b="b"/>
            <a:pathLst>
              <a:path w="66675" h="104139">
                <a:moveTo>
                  <a:pt x="33762" y="0"/>
                </a:moveTo>
                <a:lnTo>
                  <a:pt x="18258" y="4784"/>
                </a:lnTo>
                <a:lnTo>
                  <a:pt x="7789" y="17127"/>
                </a:lnTo>
                <a:lnTo>
                  <a:pt x="1866" y="34016"/>
                </a:lnTo>
                <a:lnTo>
                  <a:pt x="0" y="52438"/>
                </a:lnTo>
                <a:lnTo>
                  <a:pt x="1843" y="71297"/>
                </a:lnTo>
                <a:lnTo>
                  <a:pt x="7609" y="87748"/>
                </a:lnTo>
                <a:lnTo>
                  <a:pt x="17652" y="99385"/>
                </a:lnTo>
                <a:lnTo>
                  <a:pt x="32325" y="103799"/>
                </a:lnTo>
                <a:lnTo>
                  <a:pt x="47828" y="99006"/>
                </a:lnTo>
                <a:lnTo>
                  <a:pt x="48489" y="98231"/>
                </a:lnTo>
                <a:lnTo>
                  <a:pt x="33762" y="98231"/>
                </a:lnTo>
                <a:lnTo>
                  <a:pt x="24527" y="94107"/>
                </a:lnTo>
                <a:lnTo>
                  <a:pt x="18744" y="83416"/>
                </a:lnTo>
                <a:lnTo>
                  <a:pt x="15755" y="68684"/>
                </a:lnTo>
                <a:lnTo>
                  <a:pt x="14905" y="52438"/>
                </a:lnTo>
                <a:lnTo>
                  <a:pt x="15733" y="35464"/>
                </a:lnTo>
                <a:lnTo>
                  <a:pt x="18564" y="20360"/>
                </a:lnTo>
                <a:lnTo>
                  <a:pt x="23921" y="9531"/>
                </a:lnTo>
                <a:lnTo>
                  <a:pt x="32325" y="5387"/>
                </a:lnTo>
                <a:lnTo>
                  <a:pt x="49085" y="5387"/>
                </a:lnTo>
                <a:lnTo>
                  <a:pt x="48434" y="4607"/>
                </a:lnTo>
                <a:lnTo>
                  <a:pt x="33762" y="0"/>
                </a:lnTo>
                <a:close/>
              </a:path>
              <a:path w="66675" h="104139">
                <a:moveTo>
                  <a:pt x="49085" y="5387"/>
                </a:moveTo>
                <a:lnTo>
                  <a:pt x="32325" y="5387"/>
                </a:lnTo>
                <a:lnTo>
                  <a:pt x="41560" y="9531"/>
                </a:lnTo>
                <a:lnTo>
                  <a:pt x="47343" y="20360"/>
                </a:lnTo>
                <a:lnTo>
                  <a:pt x="50331" y="35464"/>
                </a:lnTo>
                <a:lnTo>
                  <a:pt x="51182" y="52438"/>
                </a:lnTo>
                <a:lnTo>
                  <a:pt x="50354" y="68684"/>
                </a:lnTo>
                <a:lnTo>
                  <a:pt x="47523" y="83416"/>
                </a:lnTo>
                <a:lnTo>
                  <a:pt x="42166" y="94107"/>
                </a:lnTo>
                <a:lnTo>
                  <a:pt x="33762" y="98231"/>
                </a:lnTo>
                <a:lnTo>
                  <a:pt x="48489" y="98231"/>
                </a:lnTo>
                <a:lnTo>
                  <a:pt x="58298" y="86738"/>
                </a:lnTo>
                <a:lnTo>
                  <a:pt x="64221" y="70160"/>
                </a:lnTo>
                <a:lnTo>
                  <a:pt x="66087" y="52438"/>
                </a:lnTo>
                <a:lnTo>
                  <a:pt x="64244" y="33486"/>
                </a:lnTo>
                <a:lnTo>
                  <a:pt x="58477" y="16656"/>
                </a:lnTo>
                <a:lnTo>
                  <a:pt x="49085" y="5387"/>
                </a:lnTo>
                <a:close/>
              </a:path>
            </a:pathLst>
          </a:custGeom>
          <a:solidFill>
            <a:srgbClr val="000000"/>
          </a:solidFill>
        </p:spPr>
        <p:txBody>
          <a:bodyPr wrap="square" lIns="0" tIns="0" rIns="0" bIns="0" rtlCol="0"/>
          <a:lstStyle/>
          <a:p>
            <a:endParaRPr/>
          </a:p>
        </p:txBody>
      </p:sp>
      <p:sp>
        <p:nvSpPr>
          <p:cNvPr id="344" name="object 344"/>
          <p:cNvSpPr/>
          <p:nvPr/>
        </p:nvSpPr>
        <p:spPr>
          <a:xfrm>
            <a:off x="6715174" y="4663528"/>
            <a:ext cx="105410" cy="110489"/>
          </a:xfrm>
          <a:custGeom>
            <a:avLst/>
            <a:gdLst/>
            <a:ahLst/>
            <a:cxnLst/>
            <a:rect l="l" t="t" r="r" b="b"/>
            <a:pathLst>
              <a:path w="105409" h="110489">
                <a:moveTo>
                  <a:pt x="82250" y="0"/>
                </a:moveTo>
                <a:lnTo>
                  <a:pt x="17599" y="106492"/>
                </a:lnTo>
                <a:lnTo>
                  <a:pt x="22987" y="110443"/>
                </a:lnTo>
                <a:lnTo>
                  <a:pt x="87638" y="3950"/>
                </a:lnTo>
                <a:lnTo>
                  <a:pt x="82250" y="0"/>
                </a:lnTo>
                <a:close/>
              </a:path>
              <a:path w="105409" h="110489">
                <a:moveTo>
                  <a:pt x="82250" y="48487"/>
                </a:moveTo>
                <a:lnTo>
                  <a:pt x="71868" y="51223"/>
                </a:lnTo>
                <a:lnTo>
                  <a:pt x="64785" y="58252"/>
                </a:lnTo>
                <a:lnTo>
                  <a:pt x="60733" y="67806"/>
                </a:lnTo>
                <a:lnTo>
                  <a:pt x="59443" y="78118"/>
                </a:lnTo>
                <a:lnTo>
                  <a:pt x="60733" y="87628"/>
                </a:lnTo>
                <a:lnTo>
                  <a:pt x="64785" y="96817"/>
                </a:lnTo>
                <a:lnTo>
                  <a:pt x="71868" y="103751"/>
                </a:lnTo>
                <a:lnTo>
                  <a:pt x="82250" y="106492"/>
                </a:lnTo>
                <a:lnTo>
                  <a:pt x="92660" y="103751"/>
                </a:lnTo>
                <a:lnTo>
                  <a:pt x="94092" y="102362"/>
                </a:lnTo>
                <a:lnTo>
                  <a:pt x="82250" y="102362"/>
                </a:lnTo>
                <a:lnTo>
                  <a:pt x="76627" y="99710"/>
                </a:lnTo>
                <a:lnTo>
                  <a:pt x="73360" y="93270"/>
                </a:lnTo>
                <a:lnTo>
                  <a:pt x="71845" y="85315"/>
                </a:lnTo>
                <a:lnTo>
                  <a:pt x="71475" y="78118"/>
                </a:lnTo>
                <a:lnTo>
                  <a:pt x="71845" y="70315"/>
                </a:lnTo>
                <a:lnTo>
                  <a:pt x="73360" y="62427"/>
                </a:lnTo>
                <a:lnTo>
                  <a:pt x="76627" y="56324"/>
                </a:lnTo>
                <a:lnTo>
                  <a:pt x="82250" y="53874"/>
                </a:lnTo>
                <a:lnTo>
                  <a:pt x="95355" y="53874"/>
                </a:lnTo>
                <a:lnTo>
                  <a:pt x="92660" y="51223"/>
                </a:lnTo>
                <a:lnTo>
                  <a:pt x="82250" y="48487"/>
                </a:lnTo>
                <a:close/>
              </a:path>
              <a:path w="105409" h="110489">
                <a:moveTo>
                  <a:pt x="95355" y="53874"/>
                </a:moveTo>
                <a:lnTo>
                  <a:pt x="82250" y="53874"/>
                </a:lnTo>
                <a:lnTo>
                  <a:pt x="88704" y="56526"/>
                </a:lnTo>
                <a:lnTo>
                  <a:pt x="92397" y="62966"/>
                </a:lnTo>
                <a:lnTo>
                  <a:pt x="94069" y="70921"/>
                </a:lnTo>
                <a:lnTo>
                  <a:pt x="94462" y="78118"/>
                </a:lnTo>
                <a:lnTo>
                  <a:pt x="94069" y="84709"/>
                </a:lnTo>
                <a:lnTo>
                  <a:pt x="92397" y="92732"/>
                </a:lnTo>
                <a:lnTo>
                  <a:pt x="88704" y="99508"/>
                </a:lnTo>
                <a:lnTo>
                  <a:pt x="82250" y="102362"/>
                </a:lnTo>
                <a:lnTo>
                  <a:pt x="94092" y="102362"/>
                </a:lnTo>
                <a:lnTo>
                  <a:pt x="99805" y="96817"/>
                </a:lnTo>
                <a:lnTo>
                  <a:pt x="103918" y="87628"/>
                </a:lnTo>
                <a:lnTo>
                  <a:pt x="105237" y="78118"/>
                </a:lnTo>
                <a:lnTo>
                  <a:pt x="103918" y="67806"/>
                </a:lnTo>
                <a:lnTo>
                  <a:pt x="99805" y="58252"/>
                </a:lnTo>
                <a:lnTo>
                  <a:pt x="95355" y="53874"/>
                </a:lnTo>
                <a:close/>
              </a:path>
              <a:path w="105409" h="110489">
                <a:moveTo>
                  <a:pt x="22987" y="2693"/>
                </a:moveTo>
                <a:lnTo>
                  <a:pt x="12576" y="5429"/>
                </a:lnTo>
                <a:lnTo>
                  <a:pt x="5432" y="12458"/>
                </a:lnTo>
                <a:lnTo>
                  <a:pt x="1318" y="22012"/>
                </a:lnTo>
                <a:lnTo>
                  <a:pt x="0" y="32324"/>
                </a:lnTo>
                <a:lnTo>
                  <a:pt x="1318" y="41806"/>
                </a:lnTo>
                <a:lnTo>
                  <a:pt x="5432" y="50934"/>
                </a:lnTo>
                <a:lnTo>
                  <a:pt x="12576" y="57806"/>
                </a:lnTo>
                <a:lnTo>
                  <a:pt x="22987" y="60519"/>
                </a:lnTo>
                <a:lnTo>
                  <a:pt x="33397" y="57806"/>
                </a:lnTo>
                <a:lnTo>
                  <a:pt x="34683" y="56568"/>
                </a:lnTo>
                <a:lnTo>
                  <a:pt x="22987" y="56568"/>
                </a:lnTo>
                <a:lnTo>
                  <a:pt x="17063" y="53917"/>
                </a:lnTo>
                <a:lnTo>
                  <a:pt x="13311" y="47477"/>
                </a:lnTo>
                <a:lnTo>
                  <a:pt x="11344" y="39522"/>
                </a:lnTo>
                <a:lnTo>
                  <a:pt x="10775" y="32324"/>
                </a:lnTo>
                <a:lnTo>
                  <a:pt x="11344" y="25127"/>
                </a:lnTo>
                <a:lnTo>
                  <a:pt x="13311" y="17172"/>
                </a:lnTo>
                <a:lnTo>
                  <a:pt x="17063" y="10732"/>
                </a:lnTo>
                <a:lnTo>
                  <a:pt x="22987" y="8081"/>
                </a:lnTo>
                <a:lnTo>
                  <a:pt x="36092" y="8081"/>
                </a:lnTo>
                <a:lnTo>
                  <a:pt x="33397" y="5429"/>
                </a:lnTo>
                <a:lnTo>
                  <a:pt x="22987" y="2693"/>
                </a:lnTo>
                <a:close/>
              </a:path>
              <a:path w="105409" h="110489">
                <a:moveTo>
                  <a:pt x="36092" y="8081"/>
                </a:moveTo>
                <a:lnTo>
                  <a:pt x="22987" y="8081"/>
                </a:lnTo>
                <a:lnTo>
                  <a:pt x="29412" y="10732"/>
                </a:lnTo>
                <a:lnTo>
                  <a:pt x="33043" y="17172"/>
                </a:lnTo>
                <a:lnTo>
                  <a:pt x="34654" y="25127"/>
                </a:lnTo>
                <a:lnTo>
                  <a:pt x="35019" y="32324"/>
                </a:lnTo>
                <a:lnTo>
                  <a:pt x="34654" y="39522"/>
                </a:lnTo>
                <a:lnTo>
                  <a:pt x="33043" y="47477"/>
                </a:lnTo>
                <a:lnTo>
                  <a:pt x="29412" y="53917"/>
                </a:lnTo>
                <a:lnTo>
                  <a:pt x="22987" y="56568"/>
                </a:lnTo>
                <a:lnTo>
                  <a:pt x="34683" y="56568"/>
                </a:lnTo>
                <a:lnTo>
                  <a:pt x="40541" y="50934"/>
                </a:lnTo>
                <a:lnTo>
                  <a:pt x="44655" y="41806"/>
                </a:lnTo>
                <a:lnTo>
                  <a:pt x="45974" y="32324"/>
                </a:lnTo>
                <a:lnTo>
                  <a:pt x="44655" y="22012"/>
                </a:lnTo>
                <a:lnTo>
                  <a:pt x="40541" y="12458"/>
                </a:lnTo>
                <a:lnTo>
                  <a:pt x="36092" y="8081"/>
                </a:lnTo>
                <a:close/>
              </a:path>
            </a:pathLst>
          </a:custGeom>
          <a:solidFill>
            <a:srgbClr val="000000"/>
          </a:solidFill>
        </p:spPr>
        <p:txBody>
          <a:bodyPr wrap="square" lIns="0" tIns="0" rIns="0" bIns="0" rtlCol="0"/>
          <a:lstStyle/>
          <a:p>
            <a:endParaRPr/>
          </a:p>
        </p:txBody>
      </p:sp>
      <p:sp>
        <p:nvSpPr>
          <p:cNvPr id="345" name="object 345"/>
          <p:cNvSpPr/>
          <p:nvPr/>
        </p:nvSpPr>
        <p:spPr>
          <a:xfrm>
            <a:off x="7322894" y="4680946"/>
            <a:ext cx="44450" cy="102870"/>
          </a:xfrm>
          <a:custGeom>
            <a:avLst/>
            <a:gdLst/>
            <a:ahLst/>
            <a:cxnLst/>
            <a:rect l="l" t="t" r="r" b="b"/>
            <a:pathLst>
              <a:path w="44450" h="102870">
                <a:moveTo>
                  <a:pt x="28195" y="0"/>
                </a:moveTo>
                <a:lnTo>
                  <a:pt x="21895" y="2828"/>
                </a:lnTo>
                <a:lnTo>
                  <a:pt x="15107" y="5118"/>
                </a:lnTo>
                <a:lnTo>
                  <a:pt x="7814" y="6869"/>
                </a:lnTo>
                <a:lnTo>
                  <a:pt x="0" y="8081"/>
                </a:lnTo>
                <a:lnTo>
                  <a:pt x="0" y="12211"/>
                </a:lnTo>
                <a:lnTo>
                  <a:pt x="8081" y="12211"/>
                </a:lnTo>
                <a:lnTo>
                  <a:pt x="14726" y="13468"/>
                </a:lnTo>
                <a:lnTo>
                  <a:pt x="16162" y="14905"/>
                </a:lnTo>
                <a:lnTo>
                  <a:pt x="16162" y="95717"/>
                </a:lnTo>
                <a:lnTo>
                  <a:pt x="14726" y="97154"/>
                </a:lnTo>
                <a:lnTo>
                  <a:pt x="0" y="98411"/>
                </a:lnTo>
                <a:lnTo>
                  <a:pt x="0" y="102541"/>
                </a:lnTo>
                <a:lnTo>
                  <a:pt x="44357" y="102541"/>
                </a:lnTo>
                <a:lnTo>
                  <a:pt x="44357" y="98411"/>
                </a:lnTo>
                <a:lnTo>
                  <a:pt x="29631" y="97154"/>
                </a:lnTo>
                <a:lnTo>
                  <a:pt x="28195" y="95717"/>
                </a:lnTo>
                <a:lnTo>
                  <a:pt x="28195" y="0"/>
                </a:lnTo>
                <a:close/>
              </a:path>
            </a:pathLst>
          </a:custGeom>
          <a:solidFill>
            <a:srgbClr val="000000"/>
          </a:solidFill>
        </p:spPr>
        <p:txBody>
          <a:bodyPr wrap="square" lIns="0" tIns="0" rIns="0" bIns="0" rtlCol="0"/>
          <a:lstStyle/>
          <a:p>
            <a:endParaRPr/>
          </a:p>
        </p:txBody>
      </p:sp>
      <p:sp>
        <p:nvSpPr>
          <p:cNvPr id="346" name="object 346"/>
          <p:cNvSpPr/>
          <p:nvPr/>
        </p:nvSpPr>
        <p:spPr>
          <a:xfrm>
            <a:off x="7375334" y="4682382"/>
            <a:ext cx="66675" cy="102870"/>
          </a:xfrm>
          <a:custGeom>
            <a:avLst/>
            <a:gdLst/>
            <a:ahLst/>
            <a:cxnLst/>
            <a:rect l="l" t="t" r="r" b="b"/>
            <a:pathLst>
              <a:path w="66675" h="102870">
                <a:moveTo>
                  <a:pt x="61540" y="12032"/>
                </a:moveTo>
                <a:lnTo>
                  <a:pt x="53875" y="12032"/>
                </a:lnTo>
                <a:lnTo>
                  <a:pt x="43493" y="34258"/>
                </a:lnTo>
                <a:lnTo>
                  <a:pt x="32370" y="56501"/>
                </a:lnTo>
                <a:lnTo>
                  <a:pt x="20237" y="78778"/>
                </a:lnTo>
                <a:lnTo>
                  <a:pt x="6824" y="101105"/>
                </a:lnTo>
                <a:lnTo>
                  <a:pt x="8081" y="102362"/>
                </a:lnTo>
                <a:lnTo>
                  <a:pt x="20293" y="101105"/>
                </a:lnTo>
                <a:lnTo>
                  <a:pt x="31388" y="76561"/>
                </a:lnTo>
                <a:lnTo>
                  <a:pt x="42651" y="51832"/>
                </a:lnTo>
                <a:lnTo>
                  <a:pt x="54184" y="27136"/>
                </a:lnTo>
                <a:lnTo>
                  <a:pt x="61540" y="12032"/>
                </a:lnTo>
                <a:close/>
              </a:path>
              <a:path w="66675" h="102870">
                <a:moveTo>
                  <a:pt x="64830" y="0"/>
                </a:moveTo>
                <a:lnTo>
                  <a:pt x="2693" y="0"/>
                </a:lnTo>
                <a:lnTo>
                  <a:pt x="2693" y="8081"/>
                </a:lnTo>
                <a:lnTo>
                  <a:pt x="1436" y="14725"/>
                </a:lnTo>
                <a:lnTo>
                  <a:pt x="0" y="24243"/>
                </a:lnTo>
                <a:lnTo>
                  <a:pt x="4130" y="24243"/>
                </a:lnTo>
                <a:lnTo>
                  <a:pt x="8081" y="13468"/>
                </a:lnTo>
                <a:lnTo>
                  <a:pt x="8081" y="12032"/>
                </a:lnTo>
                <a:lnTo>
                  <a:pt x="61540" y="12032"/>
                </a:lnTo>
                <a:lnTo>
                  <a:pt x="66087" y="2693"/>
                </a:lnTo>
                <a:lnTo>
                  <a:pt x="64830" y="0"/>
                </a:lnTo>
                <a:close/>
              </a:path>
            </a:pathLst>
          </a:custGeom>
          <a:solidFill>
            <a:srgbClr val="000000"/>
          </a:solidFill>
        </p:spPr>
        <p:txBody>
          <a:bodyPr wrap="square" lIns="0" tIns="0" rIns="0" bIns="0" rtlCol="0"/>
          <a:lstStyle/>
          <a:p>
            <a:endParaRPr/>
          </a:p>
        </p:txBody>
      </p:sp>
      <p:sp>
        <p:nvSpPr>
          <p:cNvPr id="347" name="object 347"/>
          <p:cNvSpPr/>
          <p:nvPr/>
        </p:nvSpPr>
        <p:spPr>
          <a:xfrm>
            <a:off x="7476439" y="4710579"/>
            <a:ext cx="124460" cy="73025"/>
          </a:xfrm>
          <a:custGeom>
            <a:avLst/>
            <a:gdLst/>
            <a:ahLst/>
            <a:cxnLst/>
            <a:rect l="l" t="t" r="r" b="b"/>
            <a:pathLst>
              <a:path w="124459" h="73025">
                <a:moveTo>
                  <a:pt x="33762" y="67523"/>
                </a:moveTo>
                <a:lnTo>
                  <a:pt x="0" y="67523"/>
                </a:lnTo>
                <a:lnTo>
                  <a:pt x="0" y="72910"/>
                </a:lnTo>
                <a:lnTo>
                  <a:pt x="33762" y="72910"/>
                </a:lnTo>
                <a:lnTo>
                  <a:pt x="33762" y="67523"/>
                </a:lnTo>
                <a:close/>
              </a:path>
              <a:path w="124459" h="73025">
                <a:moveTo>
                  <a:pt x="79556" y="67523"/>
                </a:moveTo>
                <a:lnTo>
                  <a:pt x="44537" y="67523"/>
                </a:lnTo>
                <a:lnTo>
                  <a:pt x="44537" y="72910"/>
                </a:lnTo>
                <a:lnTo>
                  <a:pt x="79556" y="72910"/>
                </a:lnTo>
                <a:lnTo>
                  <a:pt x="79556" y="67523"/>
                </a:lnTo>
                <a:close/>
              </a:path>
              <a:path w="124459" h="73025">
                <a:moveTo>
                  <a:pt x="123914" y="67523"/>
                </a:moveTo>
                <a:lnTo>
                  <a:pt x="88895" y="67523"/>
                </a:lnTo>
                <a:lnTo>
                  <a:pt x="88895" y="72910"/>
                </a:lnTo>
                <a:lnTo>
                  <a:pt x="123914" y="72910"/>
                </a:lnTo>
                <a:lnTo>
                  <a:pt x="123914" y="67523"/>
                </a:lnTo>
                <a:close/>
              </a:path>
              <a:path w="124459" h="73025">
                <a:moveTo>
                  <a:pt x="24244" y="0"/>
                </a:moveTo>
                <a:lnTo>
                  <a:pt x="17599" y="2693"/>
                </a:lnTo>
                <a:lnTo>
                  <a:pt x="9518" y="5387"/>
                </a:lnTo>
                <a:lnTo>
                  <a:pt x="2693" y="6824"/>
                </a:lnTo>
                <a:lnTo>
                  <a:pt x="2693" y="9517"/>
                </a:lnTo>
                <a:lnTo>
                  <a:pt x="12211" y="10774"/>
                </a:lnTo>
                <a:lnTo>
                  <a:pt x="12211" y="66086"/>
                </a:lnTo>
                <a:lnTo>
                  <a:pt x="10775" y="67523"/>
                </a:lnTo>
                <a:lnTo>
                  <a:pt x="25680" y="67523"/>
                </a:lnTo>
                <a:lnTo>
                  <a:pt x="24244" y="66086"/>
                </a:lnTo>
                <a:lnTo>
                  <a:pt x="24244" y="17599"/>
                </a:lnTo>
                <a:lnTo>
                  <a:pt x="29631" y="13468"/>
                </a:lnTo>
                <a:lnTo>
                  <a:pt x="31803" y="12211"/>
                </a:lnTo>
                <a:lnTo>
                  <a:pt x="24244" y="12211"/>
                </a:lnTo>
                <a:lnTo>
                  <a:pt x="24244" y="0"/>
                </a:lnTo>
                <a:close/>
              </a:path>
              <a:path w="124459" h="73025">
                <a:moveTo>
                  <a:pt x="65413" y="9517"/>
                </a:moveTo>
                <a:lnTo>
                  <a:pt x="52618" y="9517"/>
                </a:lnTo>
                <a:lnTo>
                  <a:pt x="56569" y="16162"/>
                </a:lnTo>
                <a:lnTo>
                  <a:pt x="56569" y="66086"/>
                </a:lnTo>
                <a:lnTo>
                  <a:pt x="55312" y="67523"/>
                </a:lnTo>
                <a:lnTo>
                  <a:pt x="70038" y="67523"/>
                </a:lnTo>
                <a:lnTo>
                  <a:pt x="68781" y="66086"/>
                </a:lnTo>
                <a:lnTo>
                  <a:pt x="68781" y="17599"/>
                </a:lnTo>
                <a:lnTo>
                  <a:pt x="74169" y="13468"/>
                </a:lnTo>
                <a:lnTo>
                  <a:pt x="67344" y="13468"/>
                </a:lnTo>
                <a:lnTo>
                  <a:pt x="65413" y="9517"/>
                </a:lnTo>
                <a:close/>
              </a:path>
              <a:path w="124459" h="73025">
                <a:moveTo>
                  <a:pt x="109157" y="9517"/>
                </a:moveTo>
                <a:lnTo>
                  <a:pt x="95719" y="9517"/>
                </a:lnTo>
                <a:lnTo>
                  <a:pt x="99670" y="16162"/>
                </a:lnTo>
                <a:lnTo>
                  <a:pt x="99670" y="66086"/>
                </a:lnTo>
                <a:lnTo>
                  <a:pt x="98413" y="67523"/>
                </a:lnTo>
                <a:lnTo>
                  <a:pt x="114576" y="67523"/>
                </a:lnTo>
                <a:lnTo>
                  <a:pt x="113139" y="66086"/>
                </a:lnTo>
                <a:lnTo>
                  <a:pt x="113139" y="24243"/>
                </a:lnTo>
                <a:lnTo>
                  <a:pt x="111688" y="14243"/>
                </a:lnTo>
                <a:lnTo>
                  <a:pt x="109157" y="9517"/>
                </a:lnTo>
                <a:close/>
              </a:path>
              <a:path w="124459" h="73025">
                <a:moveTo>
                  <a:pt x="93025" y="0"/>
                </a:moveTo>
                <a:lnTo>
                  <a:pt x="87638" y="0"/>
                </a:lnTo>
                <a:lnTo>
                  <a:pt x="83507" y="2693"/>
                </a:lnTo>
                <a:lnTo>
                  <a:pt x="80813" y="4130"/>
                </a:lnTo>
                <a:lnTo>
                  <a:pt x="76862" y="6824"/>
                </a:lnTo>
                <a:lnTo>
                  <a:pt x="71475" y="9517"/>
                </a:lnTo>
                <a:lnTo>
                  <a:pt x="67344" y="13468"/>
                </a:lnTo>
                <a:lnTo>
                  <a:pt x="74169" y="13468"/>
                </a:lnTo>
                <a:lnTo>
                  <a:pt x="80813" y="9517"/>
                </a:lnTo>
                <a:lnTo>
                  <a:pt x="109157" y="9517"/>
                </a:lnTo>
                <a:lnTo>
                  <a:pt x="107594" y="6599"/>
                </a:lnTo>
                <a:lnTo>
                  <a:pt x="101244" y="1717"/>
                </a:lnTo>
                <a:lnTo>
                  <a:pt x="93025" y="0"/>
                </a:lnTo>
                <a:close/>
              </a:path>
              <a:path w="124459" h="73025">
                <a:moveTo>
                  <a:pt x="56569" y="0"/>
                </a:moveTo>
                <a:lnTo>
                  <a:pt x="44537" y="0"/>
                </a:lnTo>
                <a:lnTo>
                  <a:pt x="40406" y="2693"/>
                </a:lnTo>
                <a:lnTo>
                  <a:pt x="36456" y="4130"/>
                </a:lnTo>
                <a:lnTo>
                  <a:pt x="31068" y="8081"/>
                </a:lnTo>
                <a:lnTo>
                  <a:pt x="28374" y="10774"/>
                </a:lnTo>
                <a:lnTo>
                  <a:pt x="24244" y="12211"/>
                </a:lnTo>
                <a:lnTo>
                  <a:pt x="31803" y="12211"/>
                </a:lnTo>
                <a:lnTo>
                  <a:pt x="36456" y="9517"/>
                </a:lnTo>
                <a:lnTo>
                  <a:pt x="65413" y="9517"/>
                </a:lnTo>
                <a:lnTo>
                  <a:pt x="63393" y="5387"/>
                </a:lnTo>
                <a:lnTo>
                  <a:pt x="56569" y="0"/>
                </a:lnTo>
                <a:close/>
              </a:path>
            </a:pathLst>
          </a:custGeom>
          <a:solidFill>
            <a:srgbClr val="000000"/>
          </a:solidFill>
        </p:spPr>
        <p:txBody>
          <a:bodyPr wrap="square" lIns="0" tIns="0" rIns="0" bIns="0" rtlCol="0"/>
          <a:lstStyle/>
          <a:p>
            <a:endParaRPr/>
          </a:p>
        </p:txBody>
      </p:sp>
      <p:sp>
        <p:nvSpPr>
          <p:cNvPr id="348" name="object 348"/>
          <p:cNvSpPr/>
          <p:nvPr/>
        </p:nvSpPr>
        <p:spPr>
          <a:xfrm>
            <a:off x="7609874" y="4710579"/>
            <a:ext cx="69215" cy="74295"/>
          </a:xfrm>
          <a:custGeom>
            <a:avLst/>
            <a:gdLst/>
            <a:ahLst/>
            <a:cxnLst/>
            <a:rect l="l" t="t" r="r" b="b"/>
            <a:pathLst>
              <a:path w="69215" h="74295">
                <a:moveTo>
                  <a:pt x="35019" y="0"/>
                </a:moveTo>
                <a:lnTo>
                  <a:pt x="23259" y="2328"/>
                </a:lnTo>
                <a:lnTo>
                  <a:pt x="11920" y="9473"/>
                </a:lnTo>
                <a:lnTo>
                  <a:pt x="3375" y="21667"/>
                </a:lnTo>
                <a:lnTo>
                  <a:pt x="0" y="39149"/>
                </a:lnTo>
                <a:lnTo>
                  <a:pt x="2239" y="51969"/>
                </a:lnTo>
                <a:lnTo>
                  <a:pt x="8889" y="63190"/>
                </a:lnTo>
                <a:lnTo>
                  <a:pt x="19849" y="71145"/>
                </a:lnTo>
                <a:lnTo>
                  <a:pt x="35019" y="74167"/>
                </a:lnTo>
                <a:lnTo>
                  <a:pt x="46479" y="71886"/>
                </a:lnTo>
                <a:lnTo>
                  <a:pt x="51333" y="68780"/>
                </a:lnTo>
                <a:lnTo>
                  <a:pt x="36276" y="68780"/>
                </a:lnTo>
                <a:lnTo>
                  <a:pt x="27226" y="66137"/>
                </a:lnTo>
                <a:lnTo>
                  <a:pt x="20450" y="58813"/>
                </a:lnTo>
                <a:lnTo>
                  <a:pt x="16199" y="47718"/>
                </a:lnTo>
                <a:lnTo>
                  <a:pt x="14726" y="33761"/>
                </a:lnTo>
                <a:lnTo>
                  <a:pt x="16137" y="21373"/>
                </a:lnTo>
                <a:lnTo>
                  <a:pt x="19956" y="12503"/>
                </a:lnTo>
                <a:lnTo>
                  <a:pt x="25560" y="7169"/>
                </a:lnTo>
                <a:lnTo>
                  <a:pt x="32325" y="5387"/>
                </a:lnTo>
                <a:lnTo>
                  <a:pt x="51710" y="5387"/>
                </a:lnTo>
                <a:lnTo>
                  <a:pt x="48221" y="2842"/>
                </a:lnTo>
                <a:lnTo>
                  <a:pt x="35019" y="0"/>
                </a:lnTo>
                <a:close/>
              </a:path>
              <a:path w="69215" h="74295">
                <a:moveTo>
                  <a:pt x="51710" y="5387"/>
                </a:moveTo>
                <a:lnTo>
                  <a:pt x="32325" y="5387"/>
                </a:lnTo>
                <a:lnTo>
                  <a:pt x="41905" y="8011"/>
                </a:lnTo>
                <a:lnTo>
                  <a:pt x="48622" y="15197"/>
                </a:lnTo>
                <a:lnTo>
                  <a:pt x="52579" y="25918"/>
                </a:lnTo>
                <a:lnTo>
                  <a:pt x="53875" y="39149"/>
                </a:lnTo>
                <a:lnTo>
                  <a:pt x="52464" y="53476"/>
                </a:lnTo>
                <a:lnTo>
                  <a:pt x="48645" y="62584"/>
                </a:lnTo>
                <a:lnTo>
                  <a:pt x="43041" y="67382"/>
                </a:lnTo>
                <a:lnTo>
                  <a:pt x="36276" y="68780"/>
                </a:lnTo>
                <a:lnTo>
                  <a:pt x="51333" y="68780"/>
                </a:lnTo>
                <a:lnTo>
                  <a:pt x="57332" y="64941"/>
                </a:lnTo>
                <a:lnTo>
                  <a:pt x="65425" y="53181"/>
                </a:lnTo>
                <a:lnTo>
                  <a:pt x="68601" y="36455"/>
                </a:lnTo>
                <a:lnTo>
                  <a:pt x="66006" y="22198"/>
                </a:lnTo>
                <a:lnTo>
                  <a:pt x="58881" y="10617"/>
                </a:lnTo>
                <a:lnTo>
                  <a:pt x="51710" y="5387"/>
                </a:lnTo>
                <a:close/>
              </a:path>
            </a:pathLst>
          </a:custGeom>
          <a:solidFill>
            <a:srgbClr val="000000"/>
          </a:solidFill>
        </p:spPr>
        <p:txBody>
          <a:bodyPr wrap="square" lIns="0" tIns="0" rIns="0" bIns="0" rtlCol="0"/>
          <a:lstStyle/>
          <a:p>
            <a:endParaRPr/>
          </a:p>
        </p:txBody>
      </p:sp>
      <p:sp>
        <p:nvSpPr>
          <p:cNvPr id="349" name="object 349"/>
          <p:cNvSpPr/>
          <p:nvPr/>
        </p:nvSpPr>
        <p:spPr>
          <a:xfrm>
            <a:off x="8389815" y="4680946"/>
            <a:ext cx="70485" cy="102870"/>
          </a:xfrm>
          <a:custGeom>
            <a:avLst/>
            <a:gdLst/>
            <a:ahLst/>
            <a:cxnLst/>
            <a:rect l="l" t="t" r="r" b="b"/>
            <a:pathLst>
              <a:path w="70484" h="102870">
                <a:moveTo>
                  <a:pt x="68781" y="97154"/>
                </a:moveTo>
                <a:lnTo>
                  <a:pt x="26937" y="97154"/>
                </a:lnTo>
                <a:lnTo>
                  <a:pt x="26937" y="102541"/>
                </a:lnTo>
                <a:lnTo>
                  <a:pt x="68781" y="102541"/>
                </a:lnTo>
                <a:lnTo>
                  <a:pt x="68781" y="97154"/>
                </a:lnTo>
                <a:close/>
              </a:path>
              <a:path w="70484" h="102870">
                <a:moveTo>
                  <a:pt x="54055" y="72731"/>
                </a:moveTo>
                <a:lnTo>
                  <a:pt x="41843" y="72731"/>
                </a:lnTo>
                <a:lnTo>
                  <a:pt x="41843" y="95717"/>
                </a:lnTo>
                <a:lnTo>
                  <a:pt x="40406" y="97154"/>
                </a:lnTo>
                <a:lnTo>
                  <a:pt x="55312" y="97154"/>
                </a:lnTo>
                <a:lnTo>
                  <a:pt x="54055" y="95717"/>
                </a:lnTo>
                <a:lnTo>
                  <a:pt x="54055" y="72731"/>
                </a:lnTo>
                <a:close/>
              </a:path>
              <a:path w="70484" h="102870">
                <a:moveTo>
                  <a:pt x="54055" y="0"/>
                </a:moveTo>
                <a:lnTo>
                  <a:pt x="48488" y="0"/>
                </a:lnTo>
                <a:lnTo>
                  <a:pt x="35659" y="16605"/>
                </a:lnTo>
                <a:lnTo>
                  <a:pt x="23301" y="33851"/>
                </a:lnTo>
                <a:lnTo>
                  <a:pt x="11414" y="51366"/>
                </a:lnTo>
                <a:lnTo>
                  <a:pt x="0" y="68780"/>
                </a:lnTo>
                <a:lnTo>
                  <a:pt x="0" y="72731"/>
                </a:lnTo>
                <a:lnTo>
                  <a:pt x="70218" y="72731"/>
                </a:lnTo>
                <a:lnTo>
                  <a:pt x="70218" y="66086"/>
                </a:lnTo>
                <a:lnTo>
                  <a:pt x="9518" y="66086"/>
                </a:lnTo>
                <a:lnTo>
                  <a:pt x="17599" y="53176"/>
                </a:lnTo>
                <a:lnTo>
                  <a:pt x="25680" y="40922"/>
                </a:lnTo>
                <a:lnTo>
                  <a:pt x="33762" y="29443"/>
                </a:lnTo>
                <a:lnTo>
                  <a:pt x="41843" y="18856"/>
                </a:lnTo>
                <a:lnTo>
                  <a:pt x="54055" y="18856"/>
                </a:lnTo>
                <a:lnTo>
                  <a:pt x="54055" y="0"/>
                </a:lnTo>
                <a:close/>
              </a:path>
              <a:path w="70484" h="102870">
                <a:moveTo>
                  <a:pt x="54055" y="18856"/>
                </a:moveTo>
                <a:lnTo>
                  <a:pt x="41843" y="18856"/>
                </a:lnTo>
                <a:lnTo>
                  <a:pt x="41843" y="66086"/>
                </a:lnTo>
                <a:lnTo>
                  <a:pt x="54055" y="66086"/>
                </a:lnTo>
                <a:lnTo>
                  <a:pt x="54055" y="18856"/>
                </a:lnTo>
                <a:close/>
              </a:path>
            </a:pathLst>
          </a:custGeom>
          <a:solidFill>
            <a:srgbClr val="000000"/>
          </a:solidFill>
        </p:spPr>
        <p:txBody>
          <a:bodyPr wrap="square" lIns="0" tIns="0" rIns="0" bIns="0" rtlCol="0"/>
          <a:lstStyle/>
          <a:p>
            <a:endParaRPr/>
          </a:p>
        </p:txBody>
      </p:sp>
      <p:sp>
        <p:nvSpPr>
          <p:cNvPr id="350" name="object 350"/>
          <p:cNvSpPr/>
          <p:nvPr/>
        </p:nvSpPr>
        <p:spPr>
          <a:xfrm>
            <a:off x="8472065" y="4680946"/>
            <a:ext cx="70485" cy="102870"/>
          </a:xfrm>
          <a:custGeom>
            <a:avLst/>
            <a:gdLst/>
            <a:ahLst/>
            <a:cxnLst/>
            <a:rect l="l" t="t" r="r" b="b"/>
            <a:pathLst>
              <a:path w="70484" h="102870">
                <a:moveTo>
                  <a:pt x="68781" y="97154"/>
                </a:moveTo>
                <a:lnTo>
                  <a:pt x="26937" y="97154"/>
                </a:lnTo>
                <a:lnTo>
                  <a:pt x="26937" y="102541"/>
                </a:lnTo>
                <a:lnTo>
                  <a:pt x="68781" y="102541"/>
                </a:lnTo>
                <a:lnTo>
                  <a:pt x="68781" y="97154"/>
                </a:lnTo>
                <a:close/>
              </a:path>
              <a:path w="70484" h="102870">
                <a:moveTo>
                  <a:pt x="55312" y="72731"/>
                </a:moveTo>
                <a:lnTo>
                  <a:pt x="41843" y="72731"/>
                </a:lnTo>
                <a:lnTo>
                  <a:pt x="41843" y="95717"/>
                </a:lnTo>
                <a:lnTo>
                  <a:pt x="40406" y="97154"/>
                </a:lnTo>
                <a:lnTo>
                  <a:pt x="55312" y="97154"/>
                </a:lnTo>
                <a:lnTo>
                  <a:pt x="55312" y="72731"/>
                </a:lnTo>
                <a:close/>
              </a:path>
              <a:path w="70484" h="102870">
                <a:moveTo>
                  <a:pt x="55312" y="0"/>
                </a:moveTo>
                <a:lnTo>
                  <a:pt x="48488" y="0"/>
                </a:lnTo>
                <a:lnTo>
                  <a:pt x="36189" y="16605"/>
                </a:lnTo>
                <a:lnTo>
                  <a:pt x="23772" y="33851"/>
                </a:lnTo>
                <a:lnTo>
                  <a:pt x="11591" y="51366"/>
                </a:lnTo>
                <a:lnTo>
                  <a:pt x="0" y="68780"/>
                </a:lnTo>
                <a:lnTo>
                  <a:pt x="0" y="72731"/>
                </a:lnTo>
                <a:lnTo>
                  <a:pt x="70038" y="72731"/>
                </a:lnTo>
                <a:lnTo>
                  <a:pt x="70038" y="66086"/>
                </a:lnTo>
                <a:lnTo>
                  <a:pt x="10775" y="66086"/>
                </a:lnTo>
                <a:lnTo>
                  <a:pt x="18129" y="53176"/>
                </a:lnTo>
                <a:lnTo>
                  <a:pt x="25837" y="40922"/>
                </a:lnTo>
                <a:lnTo>
                  <a:pt x="33781" y="29443"/>
                </a:lnTo>
                <a:lnTo>
                  <a:pt x="41843" y="18856"/>
                </a:lnTo>
                <a:lnTo>
                  <a:pt x="55312" y="18856"/>
                </a:lnTo>
                <a:lnTo>
                  <a:pt x="55312" y="0"/>
                </a:lnTo>
                <a:close/>
              </a:path>
              <a:path w="70484" h="102870">
                <a:moveTo>
                  <a:pt x="55312" y="18856"/>
                </a:moveTo>
                <a:lnTo>
                  <a:pt x="41843" y="18856"/>
                </a:lnTo>
                <a:lnTo>
                  <a:pt x="41843" y="66086"/>
                </a:lnTo>
                <a:lnTo>
                  <a:pt x="55312" y="66086"/>
                </a:lnTo>
                <a:lnTo>
                  <a:pt x="55312" y="18856"/>
                </a:lnTo>
                <a:close/>
              </a:path>
            </a:pathLst>
          </a:custGeom>
          <a:solidFill>
            <a:srgbClr val="000000"/>
          </a:solidFill>
        </p:spPr>
        <p:txBody>
          <a:bodyPr wrap="square" lIns="0" tIns="0" rIns="0" bIns="0" rtlCol="0"/>
          <a:lstStyle/>
          <a:p>
            <a:endParaRPr/>
          </a:p>
        </p:txBody>
      </p:sp>
      <p:sp>
        <p:nvSpPr>
          <p:cNvPr id="351" name="object 351"/>
          <p:cNvSpPr/>
          <p:nvPr/>
        </p:nvSpPr>
        <p:spPr>
          <a:xfrm>
            <a:off x="8578560" y="4710579"/>
            <a:ext cx="124460" cy="73025"/>
          </a:xfrm>
          <a:custGeom>
            <a:avLst/>
            <a:gdLst/>
            <a:ahLst/>
            <a:cxnLst/>
            <a:rect l="l" t="t" r="r" b="b"/>
            <a:pathLst>
              <a:path w="124459" h="73025">
                <a:moveTo>
                  <a:pt x="33582" y="67523"/>
                </a:moveTo>
                <a:lnTo>
                  <a:pt x="0" y="67523"/>
                </a:lnTo>
                <a:lnTo>
                  <a:pt x="0" y="72910"/>
                </a:lnTo>
                <a:lnTo>
                  <a:pt x="33582" y="72910"/>
                </a:lnTo>
                <a:lnTo>
                  <a:pt x="33582" y="67523"/>
                </a:lnTo>
                <a:close/>
              </a:path>
              <a:path w="124459" h="73025">
                <a:moveTo>
                  <a:pt x="79377" y="67523"/>
                </a:moveTo>
                <a:lnTo>
                  <a:pt x="44357" y="67523"/>
                </a:lnTo>
                <a:lnTo>
                  <a:pt x="44357" y="72910"/>
                </a:lnTo>
                <a:lnTo>
                  <a:pt x="79377" y="72910"/>
                </a:lnTo>
                <a:lnTo>
                  <a:pt x="79377" y="67523"/>
                </a:lnTo>
                <a:close/>
              </a:path>
              <a:path w="124459" h="73025">
                <a:moveTo>
                  <a:pt x="123914" y="67523"/>
                </a:moveTo>
                <a:lnTo>
                  <a:pt x="88895" y="67523"/>
                </a:lnTo>
                <a:lnTo>
                  <a:pt x="88895" y="72910"/>
                </a:lnTo>
                <a:lnTo>
                  <a:pt x="123914" y="72910"/>
                </a:lnTo>
                <a:lnTo>
                  <a:pt x="123914" y="67523"/>
                </a:lnTo>
                <a:close/>
              </a:path>
              <a:path w="124459" h="73025">
                <a:moveTo>
                  <a:pt x="24244" y="0"/>
                </a:moveTo>
                <a:lnTo>
                  <a:pt x="17419" y="2693"/>
                </a:lnTo>
                <a:lnTo>
                  <a:pt x="9338" y="5387"/>
                </a:lnTo>
                <a:lnTo>
                  <a:pt x="2693" y="6824"/>
                </a:lnTo>
                <a:lnTo>
                  <a:pt x="2693" y="9517"/>
                </a:lnTo>
                <a:lnTo>
                  <a:pt x="12032" y="10774"/>
                </a:lnTo>
                <a:lnTo>
                  <a:pt x="12032" y="66086"/>
                </a:lnTo>
                <a:lnTo>
                  <a:pt x="10775" y="67523"/>
                </a:lnTo>
                <a:lnTo>
                  <a:pt x="26937" y="67523"/>
                </a:lnTo>
                <a:lnTo>
                  <a:pt x="24244" y="66086"/>
                </a:lnTo>
                <a:lnTo>
                  <a:pt x="24244" y="17599"/>
                </a:lnTo>
                <a:lnTo>
                  <a:pt x="29631" y="13468"/>
                </a:lnTo>
                <a:lnTo>
                  <a:pt x="31745" y="12211"/>
                </a:lnTo>
                <a:lnTo>
                  <a:pt x="24244" y="12211"/>
                </a:lnTo>
                <a:lnTo>
                  <a:pt x="24244" y="0"/>
                </a:lnTo>
                <a:close/>
              </a:path>
              <a:path w="124459" h="73025">
                <a:moveTo>
                  <a:pt x="66027" y="9517"/>
                </a:moveTo>
                <a:lnTo>
                  <a:pt x="52439" y="9517"/>
                </a:lnTo>
                <a:lnTo>
                  <a:pt x="56569" y="16162"/>
                </a:lnTo>
                <a:lnTo>
                  <a:pt x="56569" y="66086"/>
                </a:lnTo>
                <a:lnTo>
                  <a:pt x="55132" y="67523"/>
                </a:lnTo>
                <a:lnTo>
                  <a:pt x="70038" y="67523"/>
                </a:lnTo>
                <a:lnTo>
                  <a:pt x="68601" y="66086"/>
                </a:lnTo>
                <a:lnTo>
                  <a:pt x="68601" y="17599"/>
                </a:lnTo>
                <a:lnTo>
                  <a:pt x="73989" y="13468"/>
                </a:lnTo>
                <a:lnTo>
                  <a:pt x="67344" y="13468"/>
                </a:lnTo>
                <a:lnTo>
                  <a:pt x="66027" y="9517"/>
                </a:lnTo>
                <a:close/>
              </a:path>
              <a:path w="124459" h="73025">
                <a:moveTo>
                  <a:pt x="109142" y="9517"/>
                </a:moveTo>
                <a:lnTo>
                  <a:pt x="96976" y="9517"/>
                </a:lnTo>
                <a:lnTo>
                  <a:pt x="100927" y="16162"/>
                </a:lnTo>
                <a:lnTo>
                  <a:pt x="100927" y="66086"/>
                </a:lnTo>
                <a:lnTo>
                  <a:pt x="98233" y="67523"/>
                </a:lnTo>
                <a:lnTo>
                  <a:pt x="114396" y="67523"/>
                </a:lnTo>
                <a:lnTo>
                  <a:pt x="113139" y="66086"/>
                </a:lnTo>
                <a:lnTo>
                  <a:pt x="113139" y="24243"/>
                </a:lnTo>
                <a:lnTo>
                  <a:pt x="111685" y="14243"/>
                </a:lnTo>
                <a:lnTo>
                  <a:pt x="109142" y="9517"/>
                </a:lnTo>
                <a:close/>
              </a:path>
              <a:path w="124459" h="73025">
                <a:moveTo>
                  <a:pt x="92846" y="0"/>
                </a:moveTo>
                <a:lnTo>
                  <a:pt x="88895" y="0"/>
                </a:lnTo>
                <a:lnTo>
                  <a:pt x="83507" y="2693"/>
                </a:lnTo>
                <a:lnTo>
                  <a:pt x="80813" y="4130"/>
                </a:lnTo>
                <a:lnTo>
                  <a:pt x="76683" y="6824"/>
                </a:lnTo>
                <a:lnTo>
                  <a:pt x="72732" y="9517"/>
                </a:lnTo>
                <a:lnTo>
                  <a:pt x="67344" y="13468"/>
                </a:lnTo>
                <a:lnTo>
                  <a:pt x="73989" y="13468"/>
                </a:lnTo>
                <a:lnTo>
                  <a:pt x="80813" y="9517"/>
                </a:lnTo>
                <a:lnTo>
                  <a:pt x="109142" y="9517"/>
                </a:lnTo>
                <a:lnTo>
                  <a:pt x="107572" y="6599"/>
                </a:lnTo>
                <a:lnTo>
                  <a:pt x="101168" y="1717"/>
                </a:lnTo>
                <a:lnTo>
                  <a:pt x="92846" y="0"/>
                </a:lnTo>
                <a:close/>
              </a:path>
              <a:path w="124459" h="73025">
                <a:moveTo>
                  <a:pt x="56569" y="0"/>
                </a:moveTo>
                <a:lnTo>
                  <a:pt x="44357" y="0"/>
                </a:lnTo>
                <a:lnTo>
                  <a:pt x="40406" y="2693"/>
                </a:lnTo>
                <a:lnTo>
                  <a:pt x="36276" y="4130"/>
                </a:lnTo>
                <a:lnTo>
                  <a:pt x="30888" y="8081"/>
                </a:lnTo>
                <a:lnTo>
                  <a:pt x="28195" y="10774"/>
                </a:lnTo>
                <a:lnTo>
                  <a:pt x="24244" y="12211"/>
                </a:lnTo>
                <a:lnTo>
                  <a:pt x="31745" y="12211"/>
                </a:lnTo>
                <a:lnTo>
                  <a:pt x="36276" y="9517"/>
                </a:lnTo>
                <a:lnTo>
                  <a:pt x="66027" y="9517"/>
                </a:lnTo>
                <a:lnTo>
                  <a:pt x="64651" y="5387"/>
                </a:lnTo>
                <a:lnTo>
                  <a:pt x="56569" y="0"/>
                </a:lnTo>
                <a:close/>
              </a:path>
            </a:pathLst>
          </a:custGeom>
          <a:solidFill>
            <a:srgbClr val="000000"/>
          </a:solidFill>
        </p:spPr>
        <p:txBody>
          <a:bodyPr wrap="square" lIns="0" tIns="0" rIns="0" bIns="0" rtlCol="0"/>
          <a:lstStyle/>
          <a:p>
            <a:endParaRPr/>
          </a:p>
        </p:txBody>
      </p:sp>
      <p:sp>
        <p:nvSpPr>
          <p:cNvPr id="352" name="object 352"/>
          <p:cNvSpPr/>
          <p:nvPr/>
        </p:nvSpPr>
        <p:spPr>
          <a:xfrm>
            <a:off x="8711813" y="4710579"/>
            <a:ext cx="70485" cy="74295"/>
          </a:xfrm>
          <a:custGeom>
            <a:avLst/>
            <a:gdLst/>
            <a:ahLst/>
            <a:cxnLst/>
            <a:rect l="l" t="t" r="r" b="b"/>
            <a:pathLst>
              <a:path w="70484" h="74295">
                <a:moveTo>
                  <a:pt x="35019" y="0"/>
                </a:moveTo>
                <a:lnTo>
                  <a:pt x="23334" y="2328"/>
                </a:lnTo>
                <a:lnTo>
                  <a:pt x="11987" y="9473"/>
                </a:lnTo>
                <a:lnTo>
                  <a:pt x="3400" y="21667"/>
                </a:lnTo>
                <a:lnTo>
                  <a:pt x="0" y="39149"/>
                </a:lnTo>
                <a:lnTo>
                  <a:pt x="2441" y="51969"/>
                </a:lnTo>
                <a:lnTo>
                  <a:pt x="9428" y="63190"/>
                </a:lnTo>
                <a:lnTo>
                  <a:pt x="20455" y="71145"/>
                </a:lnTo>
                <a:lnTo>
                  <a:pt x="35019" y="74167"/>
                </a:lnTo>
                <a:lnTo>
                  <a:pt x="47337" y="71886"/>
                </a:lnTo>
                <a:lnTo>
                  <a:pt x="52410" y="68780"/>
                </a:lnTo>
                <a:lnTo>
                  <a:pt x="36456" y="68780"/>
                </a:lnTo>
                <a:lnTo>
                  <a:pt x="27406" y="66137"/>
                </a:lnTo>
                <a:lnTo>
                  <a:pt x="20629" y="58813"/>
                </a:lnTo>
                <a:lnTo>
                  <a:pt x="16378" y="47718"/>
                </a:lnTo>
                <a:lnTo>
                  <a:pt x="14905" y="33761"/>
                </a:lnTo>
                <a:lnTo>
                  <a:pt x="16314" y="21373"/>
                </a:lnTo>
                <a:lnTo>
                  <a:pt x="20113" y="12503"/>
                </a:lnTo>
                <a:lnTo>
                  <a:pt x="25663" y="7169"/>
                </a:lnTo>
                <a:lnTo>
                  <a:pt x="32325" y="5387"/>
                </a:lnTo>
                <a:lnTo>
                  <a:pt x="52729" y="5387"/>
                </a:lnTo>
                <a:lnTo>
                  <a:pt x="49080" y="2842"/>
                </a:lnTo>
                <a:lnTo>
                  <a:pt x="35019" y="0"/>
                </a:lnTo>
                <a:close/>
              </a:path>
              <a:path w="70484" h="74295">
                <a:moveTo>
                  <a:pt x="52729" y="5387"/>
                </a:moveTo>
                <a:lnTo>
                  <a:pt x="32325" y="5387"/>
                </a:lnTo>
                <a:lnTo>
                  <a:pt x="42205" y="8011"/>
                </a:lnTo>
                <a:lnTo>
                  <a:pt x="49408" y="15197"/>
                </a:lnTo>
                <a:lnTo>
                  <a:pt x="53816" y="25918"/>
                </a:lnTo>
                <a:lnTo>
                  <a:pt x="55312" y="39149"/>
                </a:lnTo>
                <a:lnTo>
                  <a:pt x="53881" y="53476"/>
                </a:lnTo>
                <a:lnTo>
                  <a:pt x="49924" y="62584"/>
                </a:lnTo>
                <a:lnTo>
                  <a:pt x="43948" y="67382"/>
                </a:lnTo>
                <a:lnTo>
                  <a:pt x="36456" y="68780"/>
                </a:lnTo>
                <a:lnTo>
                  <a:pt x="52410" y="68780"/>
                </a:lnTo>
                <a:lnTo>
                  <a:pt x="58679" y="64941"/>
                </a:lnTo>
                <a:lnTo>
                  <a:pt x="66991" y="53181"/>
                </a:lnTo>
                <a:lnTo>
                  <a:pt x="70218" y="36455"/>
                </a:lnTo>
                <a:lnTo>
                  <a:pt x="67572" y="22198"/>
                </a:lnTo>
                <a:lnTo>
                  <a:pt x="60228" y="10617"/>
                </a:lnTo>
                <a:lnTo>
                  <a:pt x="52729" y="5387"/>
                </a:lnTo>
                <a:close/>
              </a:path>
            </a:pathLst>
          </a:custGeom>
          <a:solidFill>
            <a:srgbClr val="000000"/>
          </a:solidFill>
        </p:spPr>
        <p:txBody>
          <a:bodyPr wrap="square" lIns="0" tIns="0" rIns="0" bIns="0" rtlCol="0"/>
          <a:lstStyle/>
          <a:p>
            <a:endParaRPr/>
          </a:p>
        </p:txBody>
      </p:sp>
      <p:sp>
        <p:nvSpPr>
          <p:cNvPr id="353" name="object 353"/>
          <p:cNvSpPr/>
          <p:nvPr/>
        </p:nvSpPr>
        <p:spPr>
          <a:xfrm>
            <a:off x="121785" y="4842750"/>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354" name="object 354"/>
          <p:cNvSpPr/>
          <p:nvPr/>
        </p:nvSpPr>
        <p:spPr>
          <a:xfrm>
            <a:off x="163549" y="5020539"/>
            <a:ext cx="1265075" cy="141385"/>
          </a:xfrm>
          <a:prstGeom prst="rect">
            <a:avLst/>
          </a:prstGeom>
          <a:blipFill>
            <a:blip r:embed="rId11" cstate="print"/>
            <a:stretch>
              <a:fillRect/>
            </a:stretch>
          </a:blipFill>
        </p:spPr>
        <p:txBody>
          <a:bodyPr wrap="square" lIns="0" tIns="0" rIns="0" bIns="0" rtlCol="0"/>
          <a:lstStyle/>
          <a:p>
            <a:endParaRPr/>
          </a:p>
        </p:txBody>
      </p:sp>
      <p:sp>
        <p:nvSpPr>
          <p:cNvPr id="355" name="object 355"/>
          <p:cNvSpPr/>
          <p:nvPr/>
        </p:nvSpPr>
        <p:spPr>
          <a:xfrm>
            <a:off x="1495987" y="5021796"/>
            <a:ext cx="27305" cy="139065"/>
          </a:xfrm>
          <a:custGeom>
            <a:avLst/>
            <a:gdLst/>
            <a:ahLst/>
            <a:cxnLst/>
            <a:rect l="l" t="t" r="r" b="b"/>
            <a:pathLst>
              <a:path w="27305" h="139064">
                <a:moveTo>
                  <a:pt x="26937" y="0"/>
                </a:moveTo>
                <a:lnTo>
                  <a:pt x="0" y="0"/>
                </a:lnTo>
                <a:lnTo>
                  <a:pt x="0" y="138781"/>
                </a:lnTo>
                <a:lnTo>
                  <a:pt x="26937" y="138781"/>
                </a:lnTo>
                <a:lnTo>
                  <a:pt x="26937" y="134741"/>
                </a:lnTo>
                <a:lnTo>
                  <a:pt x="10775" y="133394"/>
                </a:lnTo>
                <a:lnTo>
                  <a:pt x="10775" y="5387"/>
                </a:lnTo>
                <a:lnTo>
                  <a:pt x="26937" y="4130"/>
                </a:lnTo>
                <a:lnTo>
                  <a:pt x="26937" y="0"/>
                </a:lnTo>
                <a:close/>
              </a:path>
            </a:pathLst>
          </a:custGeom>
          <a:solidFill>
            <a:srgbClr val="000000"/>
          </a:solidFill>
        </p:spPr>
        <p:txBody>
          <a:bodyPr wrap="square" lIns="0" tIns="0" rIns="0" bIns="0" rtlCol="0"/>
          <a:lstStyle/>
          <a:p>
            <a:endParaRPr/>
          </a:p>
        </p:txBody>
      </p:sp>
      <p:sp>
        <p:nvSpPr>
          <p:cNvPr id="356" name="object 356"/>
          <p:cNvSpPr/>
          <p:nvPr/>
        </p:nvSpPr>
        <p:spPr>
          <a:xfrm>
            <a:off x="1537741" y="5032569"/>
            <a:ext cx="64769" cy="102870"/>
          </a:xfrm>
          <a:custGeom>
            <a:avLst/>
            <a:gdLst/>
            <a:ahLst/>
            <a:cxnLst/>
            <a:rect l="l" t="t" r="r" b="b"/>
            <a:pathLst>
              <a:path w="64769" h="102870">
                <a:moveTo>
                  <a:pt x="53999" y="10774"/>
                </a:moveTo>
                <a:lnTo>
                  <a:pt x="26955" y="10774"/>
                </a:lnTo>
                <a:lnTo>
                  <a:pt x="35016" y="12248"/>
                </a:lnTo>
                <a:lnTo>
                  <a:pt x="40929" y="16499"/>
                </a:lnTo>
                <a:lnTo>
                  <a:pt x="44570" y="23275"/>
                </a:lnTo>
                <a:lnTo>
                  <a:pt x="45812" y="32324"/>
                </a:lnTo>
                <a:lnTo>
                  <a:pt x="43981" y="42406"/>
                </a:lnTo>
                <a:lnTo>
                  <a:pt x="19337" y="78480"/>
                </a:lnTo>
                <a:lnTo>
                  <a:pt x="0" y="98375"/>
                </a:lnTo>
                <a:lnTo>
                  <a:pt x="0" y="102416"/>
                </a:lnTo>
                <a:lnTo>
                  <a:pt x="59281" y="102416"/>
                </a:lnTo>
                <a:lnTo>
                  <a:pt x="61975" y="94334"/>
                </a:lnTo>
                <a:lnTo>
                  <a:pt x="62780" y="90294"/>
                </a:lnTo>
                <a:lnTo>
                  <a:pt x="16180" y="90294"/>
                </a:lnTo>
                <a:lnTo>
                  <a:pt x="37731" y="66086"/>
                </a:lnTo>
                <a:lnTo>
                  <a:pt x="46780" y="55575"/>
                </a:lnTo>
                <a:lnTo>
                  <a:pt x="53557" y="45973"/>
                </a:lnTo>
                <a:lnTo>
                  <a:pt x="57808" y="36640"/>
                </a:lnTo>
                <a:lnTo>
                  <a:pt x="59281" y="26937"/>
                </a:lnTo>
                <a:lnTo>
                  <a:pt x="57155" y="15379"/>
                </a:lnTo>
                <a:lnTo>
                  <a:pt x="53999" y="10774"/>
                </a:lnTo>
                <a:close/>
              </a:path>
              <a:path w="64769" h="102870">
                <a:moveTo>
                  <a:pt x="60628" y="79555"/>
                </a:moveTo>
                <a:lnTo>
                  <a:pt x="56587" y="90294"/>
                </a:lnTo>
                <a:lnTo>
                  <a:pt x="62780" y="90294"/>
                </a:lnTo>
                <a:lnTo>
                  <a:pt x="64668" y="80812"/>
                </a:lnTo>
                <a:lnTo>
                  <a:pt x="60628" y="79555"/>
                </a:lnTo>
                <a:close/>
              </a:path>
              <a:path w="64769" h="102870">
                <a:moveTo>
                  <a:pt x="32343" y="0"/>
                </a:moveTo>
                <a:lnTo>
                  <a:pt x="22915" y="0"/>
                </a:lnTo>
                <a:lnTo>
                  <a:pt x="16180" y="4130"/>
                </a:lnTo>
                <a:lnTo>
                  <a:pt x="10793" y="9517"/>
                </a:lnTo>
                <a:lnTo>
                  <a:pt x="1364" y="22986"/>
                </a:lnTo>
                <a:lnTo>
                  <a:pt x="5405" y="25680"/>
                </a:lnTo>
                <a:lnTo>
                  <a:pt x="8962" y="20472"/>
                </a:lnTo>
                <a:lnTo>
                  <a:pt x="13655" y="15668"/>
                </a:lnTo>
                <a:lnTo>
                  <a:pt x="19611" y="12144"/>
                </a:lnTo>
                <a:lnTo>
                  <a:pt x="26955" y="10774"/>
                </a:lnTo>
                <a:lnTo>
                  <a:pt x="53999" y="10774"/>
                </a:lnTo>
                <a:lnTo>
                  <a:pt x="51368" y="6936"/>
                </a:lnTo>
                <a:lnTo>
                  <a:pt x="42802" y="1759"/>
                </a:lnTo>
                <a:lnTo>
                  <a:pt x="32343" y="0"/>
                </a:lnTo>
                <a:close/>
              </a:path>
            </a:pathLst>
          </a:custGeom>
          <a:solidFill>
            <a:srgbClr val="000000"/>
          </a:solidFill>
        </p:spPr>
        <p:txBody>
          <a:bodyPr wrap="square" lIns="0" tIns="0" rIns="0" bIns="0" rtlCol="0"/>
          <a:lstStyle/>
          <a:p>
            <a:endParaRPr/>
          </a:p>
        </p:txBody>
      </p:sp>
      <p:sp>
        <p:nvSpPr>
          <p:cNvPr id="357" name="object 357"/>
          <p:cNvSpPr/>
          <p:nvPr/>
        </p:nvSpPr>
        <p:spPr>
          <a:xfrm>
            <a:off x="1615895" y="5032571"/>
            <a:ext cx="62230" cy="104139"/>
          </a:xfrm>
          <a:custGeom>
            <a:avLst/>
            <a:gdLst/>
            <a:ahLst/>
            <a:cxnLst/>
            <a:rect l="l" t="t" r="r" b="b"/>
            <a:pathLst>
              <a:path w="62230" h="104139">
                <a:moveTo>
                  <a:pt x="32325" y="0"/>
                </a:moveTo>
                <a:lnTo>
                  <a:pt x="20519" y="2314"/>
                </a:lnTo>
                <a:lnTo>
                  <a:pt x="11616" y="8417"/>
                </a:lnTo>
                <a:lnTo>
                  <a:pt x="5997" y="17046"/>
                </a:lnTo>
                <a:lnTo>
                  <a:pt x="4040" y="26937"/>
                </a:lnTo>
                <a:lnTo>
                  <a:pt x="5261" y="34513"/>
                </a:lnTo>
                <a:lnTo>
                  <a:pt x="8754" y="41079"/>
                </a:lnTo>
                <a:lnTo>
                  <a:pt x="14268" y="46635"/>
                </a:lnTo>
                <a:lnTo>
                  <a:pt x="21550" y="51181"/>
                </a:lnTo>
                <a:lnTo>
                  <a:pt x="16162" y="53874"/>
                </a:lnTo>
                <a:lnTo>
                  <a:pt x="9428" y="59262"/>
                </a:lnTo>
                <a:lnTo>
                  <a:pt x="6734" y="61956"/>
                </a:lnTo>
                <a:lnTo>
                  <a:pt x="2693" y="64649"/>
                </a:lnTo>
                <a:lnTo>
                  <a:pt x="0" y="70037"/>
                </a:lnTo>
                <a:lnTo>
                  <a:pt x="0" y="76861"/>
                </a:lnTo>
                <a:lnTo>
                  <a:pt x="2357" y="88436"/>
                </a:lnTo>
                <a:lnTo>
                  <a:pt x="8783" y="96880"/>
                </a:lnTo>
                <a:lnTo>
                  <a:pt x="18183" y="102016"/>
                </a:lnTo>
                <a:lnTo>
                  <a:pt x="29631" y="103763"/>
                </a:lnTo>
                <a:lnTo>
                  <a:pt x="40935" y="101805"/>
                </a:lnTo>
                <a:lnTo>
                  <a:pt x="47291" y="98375"/>
                </a:lnTo>
                <a:lnTo>
                  <a:pt x="32325" y="98375"/>
                </a:lnTo>
                <a:lnTo>
                  <a:pt x="24599" y="96864"/>
                </a:lnTo>
                <a:lnTo>
                  <a:pt x="18183" y="92476"/>
                </a:lnTo>
                <a:lnTo>
                  <a:pt x="13763" y="85283"/>
                </a:lnTo>
                <a:lnTo>
                  <a:pt x="12122" y="75424"/>
                </a:lnTo>
                <a:lnTo>
                  <a:pt x="13090" y="69406"/>
                </a:lnTo>
                <a:lnTo>
                  <a:pt x="15826" y="63639"/>
                </a:lnTo>
                <a:lnTo>
                  <a:pt x="20025" y="58443"/>
                </a:lnTo>
                <a:lnTo>
                  <a:pt x="25591" y="53874"/>
                </a:lnTo>
                <a:lnTo>
                  <a:pt x="50630" y="53874"/>
                </a:lnTo>
                <a:lnTo>
                  <a:pt x="48890" y="52368"/>
                </a:lnTo>
                <a:lnTo>
                  <a:pt x="40406" y="47230"/>
                </a:lnTo>
                <a:lnTo>
                  <a:pt x="44447" y="44536"/>
                </a:lnTo>
                <a:lnTo>
                  <a:pt x="36366" y="44536"/>
                </a:lnTo>
                <a:lnTo>
                  <a:pt x="28453" y="40389"/>
                </a:lnTo>
                <a:lnTo>
                  <a:pt x="21550" y="35602"/>
                </a:lnTo>
                <a:lnTo>
                  <a:pt x="16667" y="29535"/>
                </a:lnTo>
                <a:lnTo>
                  <a:pt x="14815" y="21549"/>
                </a:lnTo>
                <a:lnTo>
                  <a:pt x="14815" y="13468"/>
                </a:lnTo>
                <a:lnTo>
                  <a:pt x="20203" y="5387"/>
                </a:lnTo>
                <a:lnTo>
                  <a:pt x="48049" y="5387"/>
                </a:lnTo>
                <a:lnTo>
                  <a:pt x="42577" y="1894"/>
                </a:lnTo>
                <a:lnTo>
                  <a:pt x="32325" y="0"/>
                </a:lnTo>
                <a:close/>
              </a:path>
              <a:path w="62230" h="104139">
                <a:moveTo>
                  <a:pt x="50630" y="53874"/>
                </a:moveTo>
                <a:lnTo>
                  <a:pt x="25591" y="53874"/>
                </a:lnTo>
                <a:lnTo>
                  <a:pt x="34282" y="58443"/>
                </a:lnTo>
                <a:lnTo>
                  <a:pt x="41585" y="64156"/>
                </a:lnTo>
                <a:lnTo>
                  <a:pt x="46615" y="71148"/>
                </a:lnTo>
                <a:lnTo>
                  <a:pt x="48488" y="79555"/>
                </a:lnTo>
                <a:lnTo>
                  <a:pt x="48488" y="91641"/>
                </a:lnTo>
                <a:lnTo>
                  <a:pt x="41753" y="98375"/>
                </a:lnTo>
                <a:lnTo>
                  <a:pt x="47291" y="98375"/>
                </a:lnTo>
                <a:lnTo>
                  <a:pt x="51359" y="96180"/>
                </a:lnTo>
                <a:lnTo>
                  <a:pt x="59005" y="87262"/>
                </a:lnTo>
                <a:lnTo>
                  <a:pt x="61975" y="75424"/>
                </a:lnTo>
                <a:lnTo>
                  <a:pt x="60309" y="65741"/>
                </a:lnTo>
                <a:lnTo>
                  <a:pt x="55736" y="58297"/>
                </a:lnTo>
                <a:lnTo>
                  <a:pt x="50630" y="53874"/>
                </a:lnTo>
                <a:close/>
              </a:path>
              <a:path w="62230" h="104139">
                <a:moveTo>
                  <a:pt x="48049" y="5387"/>
                </a:moveTo>
                <a:lnTo>
                  <a:pt x="37713" y="5387"/>
                </a:lnTo>
                <a:lnTo>
                  <a:pt x="45794" y="10774"/>
                </a:lnTo>
                <a:lnTo>
                  <a:pt x="45794" y="35018"/>
                </a:lnTo>
                <a:lnTo>
                  <a:pt x="41753" y="40406"/>
                </a:lnTo>
                <a:lnTo>
                  <a:pt x="36366" y="44536"/>
                </a:lnTo>
                <a:lnTo>
                  <a:pt x="44447" y="44536"/>
                </a:lnTo>
                <a:lnTo>
                  <a:pt x="48488" y="41842"/>
                </a:lnTo>
                <a:lnTo>
                  <a:pt x="52528" y="37712"/>
                </a:lnTo>
                <a:lnTo>
                  <a:pt x="53875" y="36455"/>
                </a:lnTo>
                <a:lnTo>
                  <a:pt x="56569" y="32324"/>
                </a:lnTo>
                <a:lnTo>
                  <a:pt x="57934" y="28374"/>
                </a:lnTo>
                <a:lnTo>
                  <a:pt x="57934" y="24243"/>
                </a:lnTo>
                <a:lnTo>
                  <a:pt x="56016" y="14773"/>
                </a:lnTo>
                <a:lnTo>
                  <a:pt x="50685" y="7071"/>
                </a:lnTo>
                <a:lnTo>
                  <a:pt x="48049" y="5387"/>
                </a:lnTo>
                <a:close/>
              </a:path>
            </a:pathLst>
          </a:custGeom>
          <a:solidFill>
            <a:srgbClr val="000000"/>
          </a:solidFill>
        </p:spPr>
        <p:txBody>
          <a:bodyPr wrap="square" lIns="0" tIns="0" rIns="0" bIns="0" rtlCol="0"/>
          <a:lstStyle/>
          <a:p>
            <a:endParaRPr/>
          </a:p>
        </p:txBody>
      </p:sp>
      <p:sp>
        <p:nvSpPr>
          <p:cNvPr id="358" name="object 358"/>
          <p:cNvSpPr/>
          <p:nvPr/>
        </p:nvSpPr>
        <p:spPr>
          <a:xfrm>
            <a:off x="1694034" y="5021796"/>
            <a:ext cx="27305" cy="139065"/>
          </a:xfrm>
          <a:custGeom>
            <a:avLst/>
            <a:gdLst/>
            <a:ahLst/>
            <a:cxnLst/>
            <a:rect l="l" t="t" r="r" b="b"/>
            <a:pathLst>
              <a:path w="27305" h="139064">
                <a:moveTo>
                  <a:pt x="26937" y="0"/>
                </a:moveTo>
                <a:lnTo>
                  <a:pt x="0" y="0"/>
                </a:lnTo>
                <a:lnTo>
                  <a:pt x="0" y="4130"/>
                </a:lnTo>
                <a:lnTo>
                  <a:pt x="17509" y="5387"/>
                </a:lnTo>
                <a:lnTo>
                  <a:pt x="17509" y="133394"/>
                </a:lnTo>
                <a:lnTo>
                  <a:pt x="0" y="134741"/>
                </a:lnTo>
                <a:lnTo>
                  <a:pt x="0" y="138781"/>
                </a:lnTo>
                <a:lnTo>
                  <a:pt x="26937" y="138781"/>
                </a:lnTo>
                <a:lnTo>
                  <a:pt x="26937" y="0"/>
                </a:lnTo>
                <a:close/>
              </a:path>
            </a:pathLst>
          </a:custGeom>
          <a:solidFill>
            <a:srgbClr val="000000"/>
          </a:solidFill>
        </p:spPr>
        <p:txBody>
          <a:bodyPr wrap="square" lIns="0" tIns="0" rIns="0" bIns="0" rtlCol="0"/>
          <a:lstStyle/>
          <a:p>
            <a:endParaRPr/>
          </a:p>
        </p:txBody>
      </p:sp>
      <p:sp>
        <p:nvSpPr>
          <p:cNvPr id="359" name="object 359"/>
          <p:cNvSpPr/>
          <p:nvPr/>
        </p:nvSpPr>
        <p:spPr>
          <a:xfrm>
            <a:off x="2211333" y="4927513"/>
            <a:ext cx="62230" cy="102870"/>
          </a:xfrm>
          <a:custGeom>
            <a:avLst/>
            <a:gdLst/>
            <a:ahLst/>
            <a:cxnLst/>
            <a:rect l="l" t="t" r="r" b="b"/>
            <a:pathLst>
              <a:path w="62230" h="102870">
                <a:moveTo>
                  <a:pt x="6824" y="84942"/>
                </a:moveTo>
                <a:lnTo>
                  <a:pt x="5387" y="84942"/>
                </a:lnTo>
                <a:lnTo>
                  <a:pt x="2693" y="87636"/>
                </a:lnTo>
                <a:lnTo>
                  <a:pt x="1436" y="90330"/>
                </a:lnTo>
                <a:lnTo>
                  <a:pt x="1436" y="91587"/>
                </a:lnTo>
                <a:lnTo>
                  <a:pt x="0" y="93024"/>
                </a:lnTo>
                <a:lnTo>
                  <a:pt x="1436" y="94281"/>
                </a:lnTo>
                <a:lnTo>
                  <a:pt x="4130" y="96974"/>
                </a:lnTo>
                <a:lnTo>
                  <a:pt x="5387" y="98411"/>
                </a:lnTo>
                <a:lnTo>
                  <a:pt x="13468" y="102362"/>
                </a:lnTo>
                <a:lnTo>
                  <a:pt x="20293" y="102362"/>
                </a:lnTo>
                <a:lnTo>
                  <a:pt x="26794" y="101638"/>
                </a:lnTo>
                <a:lnTo>
                  <a:pt x="33919" y="99533"/>
                </a:lnTo>
                <a:lnTo>
                  <a:pt x="41279" y="96149"/>
                </a:lnTo>
                <a:lnTo>
                  <a:pt x="44232" y="94281"/>
                </a:lnTo>
                <a:lnTo>
                  <a:pt x="18856" y="94281"/>
                </a:lnTo>
                <a:lnTo>
                  <a:pt x="12211" y="88893"/>
                </a:lnTo>
                <a:lnTo>
                  <a:pt x="8081" y="86199"/>
                </a:lnTo>
                <a:lnTo>
                  <a:pt x="6824" y="84942"/>
                </a:lnTo>
                <a:close/>
              </a:path>
              <a:path w="62230" h="102870">
                <a:moveTo>
                  <a:pt x="54245" y="45793"/>
                </a:moveTo>
                <a:lnTo>
                  <a:pt x="22987" y="45793"/>
                </a:lnTo>
                <a:lnTo>
                  <a:pt x="34320" y="47687"/>
                </a:lnTo>
                <a:lnTo>
                  <a:pt x="42270" y="52864"/>
                </a:lnTo>
                <a:lnTo>
                  <a:pt x="46953" y="60567"/>
                </a:lnTo>
                <a:lnTo>
                  <a:pt x="48488" y="70037"/>
                </a:lnTo>
                <a:lnTo>
                  <a:pt x="47239" y="79507"/>
                </a:lnTo>
                <a:lnTo>
                  <a:pt x="43482" y="87210"/>
                </a:lnTo>
                <a:lnTo>
                  <a:pt x="37199" y="92387"/>
                </a:lnTo>
                <a:lnTo>
                  <a:pt x="28374" y="94281"/>
                </a:lnTo>
                <a:lnTo>
                  <a:pt x="44232" y="94281"/>
                </a:lnTo>
                <a:lnTo>
                  <a:pt x="61957" y="64649"/>
                </a:lnTo>
                <a:lnTo>
                  <a:pt x="59959" y="54562"/>
                </a:lnTo>
                <a:lnTo>
                  <a:pt x="54245" y="45793"/>
                </a:lnTo>
                <a:close/>
              </a:path>
              <a:path w="62230" h="102870">
                <a:moveTo>
                  <a:pt x="58006" y="0"/>
                </a:moveTo>
                <a:lnTo>
                  <a:pt x="12211" y="0"/>
                </a:lnTo>
                <a:lnTo>
                  <a:pt x="6824" y="48487"/>
                </a:lnTo>
                <a:lnTo>
                  <a:pt x="9518" y="47230"/>
                </a:lnTo>
                <a:lnTo>
                  <a:pt x="16162" y="45793"/>
                </a:lnTo>
                <a:lnTo>
                  <a:pt x="54245" y="45793"/>
                </a:lnTo>
                <a:lnTo>
                  <a:pt x="54055" y="45501"/>
                </a:lnTo>
                <a:lnTo>
                  <a:pt x="48638" y="41842"/>
                </a:lnTo>
                <a:lnTo>
                  <a:pt x="13468" y="41842"/>
                </a:lnTo>
                <a:lnTo>
                  <a:pt x="17599" y="12211"/>
                </a:lnTo>
                <a:lnTo>
                  <a:pt x="55312" y="12211"/>
                </a:lnTo>
                <a:lnTo>
                  <a:pt x="59263" y="1436"/>
                </a:lnTo>
                <a:lnTo>
                  <a:pt x="58006" y="0"/>
                </a:lnTo>
                <a:close/>
              </a:path>
              <a:path w="62230" h="102870">
                <a:moveTo>
                  <a:pt x="31068" y="36455"/>
                </a:moveTo>
                <a:lnTo>
                  <a:pt x="26937" y="36455"/>
                </a:lnTo>
                <a:lnTo>
                  <a:pt x="20293" y="39149"/>
                </a:lnTo>
                <a:lnTo>
                  <a:pt x="13468" y="41842"/>
                </a:lnTo>
                <a:lnTo>
                  <a:pt x="48638" y="41842"/>
                </a:lnTo>
                <a:lnTo>
                  <a:pt x="44380" y="38966"/>
                </a:lnTo>
                <a:lnTo>
                  <a:pt x="31068" y="36455"/>
                </a:lnTo>
                <a:close/>
              </a:path>
            </a:pathLst>
          </a:custGeom>
          <a:solidFill>
            <a:srgbClr val="000000"/>
          </a:solidFill>
        </p:spPr>
        <p:txBody>
          <a:bodyPr wrap="square" lIns="0" tIns="0" rIns="0" bIns="0" rtlCol="0"/>
          <a:lstStyle/>
          <a:p>
            <a:endParaRPr/>
          </a:p>
        </p:txBody>
      </p:sp>
      <p:sp>
        <p:nvSpPr>
          <p:cNvPr id="360" name="object 360"/>
          <p:cNvSpPr/>
          <p:nvPr/>
        </p:nvSpPr>
        <p:spPr>
          <a:xfrm>
            <a:off x="2288194" y="4924819"/>
            <a:ext cx="66040" cy="105410"/>
          </a:xfrm>
          <a:custGeom>
            <a:avLst/>
            <a:gdLst/>
            <a:ahLst/>
            <a:cxnLst/>
            <a:rect l="l" t="t" r="r" b="b"/>
            <a:pathLst>
              <a:path w="66039" h="105410">
                <a:moveTo>
                  <a:pt x="61957" y="0"/>
                </a:moveTo>
                <a:lnTo>
                  <a:pt x="56569" y="1436"/>
                </a:lnTo>
                <a:lnTo>
                  <a:pt x="48488" y="2693"/>
                </a:lnTo>
                <a:lnTo>
                  <a:pt x="41664" y="5387"/>
                </a:lnTo>
                <a:lnTo>
                  <a:pt x="28335" y="12624"/>
                </a:lnTo>
                <a:lnTo>
                  <a:pt x="14770" y="24625"/>
                </a:lnTo>
                <a:lnTo>
                  <a:pt x="4237" y="42182"/>
                </a:lnTo>
                <a:lnTo>
                  <a:pt x="0" y="66086"/>
                </a:lnTo>
                <a:lnTo>
                  <a:pt x="2575" y="82403"/>
                </a:lnTo>
                <a:lnTo>
                  <a:pt x="9562" y="94662"/>
                </a:lnTo>
                <a:lnTo>
                  <a:pt x="19849" y="102376"/>
                </a:lnTo>
                <a:lnTo>
                  <a:pt x="32325" y="105056"/>
                </a:lnTo>
                <a:lnTo>
                  <a:pt x="46058" y="102236"/>
                </a:lnTo>
                <a:lnTo>
                  <a:pt x="49631" y="99668"/>
                </a:lnTo>
                <a:lnTo>
                  <a:pt x="36276" y="99668"/>
                </a:lnTo>
                <a:lnTo>
                  <a:pt x="27226" y="97050"/>
                </a:lnTo>
                <a:lnTo>
                  <a:pt x="20450" y="89769"/>
                </a:lnTo>
                <a:lnTo>
                  <a:pt x="16199" y="78682"/>
                </a:lnTo>
                <a:lnTo>
                  <a:pt x="14876" y="66086"/>
                </a:lnTo>
                <a:lnTo>
                  <a:pt x="14726" y="56568"/>
                </a:lnTo>
                <a:lnTo>
                  <a:pt x="16162" y="52617"/>
                </a:lnTo>
                <a:lnTo>
                  <a:pt x="20113" y="51181"/>
                </a:lnTo>
                <a:lnTo>
                  <a:pt x="25501" y="48487"/>
                </a:lnTo>
                <a:lnTo>
                  <a:pt x="16162" y="48487"/>
                </a:lnTo>
                <a:lnTo>
                  <a:pt x="21727" y="33553"/>
                </a:lnTo>
                <a:lnTo>
                  <a:pt x="52439" y="8081"/>
                </a:lnTo>
                <a:lnTo>
                  <a:pt x="57826" y="6824"/>
                </a:lnTo>
                <a:lnTo>
                  <a:pt x="63214" y="5387"/>
                </a:lnTo>
                <a:lnTo>
                  <a:pt x="61957" y="0"/>
                </a:lnTo>
                <a:close/>
              </a:path>
              <a:path w="66039" h="105410">
                <a:moveTo>
                  <a:pt x="37713" y="40406"/>
                </a:moveTo>
                <a:lnTo>
                  <a:pt x="33582" y="40406"/>
                </a:lnTo>
                <a:lnTo>
                  <a:pt x="30888" y="41842"/>
                </a:lnTo>
                <a:lnTo>
                  <a:pt x="26937" y="43099"/>
                </a:lnTo>
                <a:lnTo>
                  <a:pt x="16162" y="48487"/>
                </a:lnTo>
                <a:lnTo>
                  <a:pt x="30888" y="48487"/>
                </a:lnTo>
                <a:lnTo>
                  <a:pt x="40544" y="50802"/>
                </a:lnTo>
                <a:lnTo>
                  <a:pt x="47253" y="56905"/>
                </a:lnTo>
                <a:lnTo>
                  <a:pt x="51168" y="65533"/>
                </a:lnTo>
                <a:lnTo>
                  <a:pt x="52439" y="75424"/>
                </a:lnTo>
                <a:lnTo>
                  <a:pt x="51631" y="83758"/>
                </a:lnTo>
                <a:lnTo>
                  <a:pt x="48937" y="91587"/>
                </a:lnTo>
                <a:lnTo>
                  <a:pt x="43953" y="97395"/>
                </a:lnTo>
                <a:lnTo>
                  <a:pt x="36276" y="99668"/>
                </a:lnTo>
                <a:lnTo>
                  <a:pt x="49631" y="99668"/>
                </a:lnTo>
                <a:lnTo>
                  <a:pt x="56659" y="94617"/>
                </a:lnTo>
                <a:lnTo>
                  <a:pt x="63489" y="83464"/>
                </a:lnTo>
                <a:lnTo>
                  <a:pt x="65908" y="70037"/>
                </a:lnTo>
                <a:lnTo>
                  <a:pt x="63952" y="58588"/>
                </a:lnTo>
                <a:lnTo>
                  <a:pt x="58343" y="49160"/>
                </a:lnTo>
                <a:lnTo>
                  <a:pt x="49467" y="42763"/>
                </a:lnTo>
                <a:lnTo>
                  <a:pt x="37713" y="40406"/>
                </a:lnTo>
                <a:close/>
              </a:path>
            </a:pathLst>
          </a:custGeom>
          <a:solidFill>
            <a:srgbClr val="000000"/>
          </a:solidFill>
        </p:spPr>
        <p:txBody>
          <a:bodyPr wrap="square" lIns="0" tIns="0" rIns="0" bIns="0" rtlCol="0"/>
          <a:lstStyle/>
          <a:p>
            <a:endParaRPr/>
          </a:p>
        </p:txBody>
      </p:sp>
      <p:sp>
        <p:nvSpPr>
          <p:cNvPr id="361" name="object 361"/>
          <p:cNvSpPr/>
          <p:nvPr/>
        </p:nvSpPr>
        <p:spPr>
          <a:xfrm>
            <a:off x="2409416" y="4914046"/>
            <a:ext cx="36830" cy="141605"/>
          </a:xfrm>
          <a:custGeom>
            <a:avLst/>
            <a:gdLst/>
            <a:ahLst/>
            <a:cxnLst/>
            <a:rect l="l" t="t" r="r" b="b"/>
            <a:pathLst>
              <a:path w="36830" h="141604">
                <a:moveTo>
                  <a:pt x="33762" y="0"/>
                </a:moveTo>
                <a:lnTo>
                  <a:pt x="18789" y="13797"/>
                </a:lnTo>
                <a:lnTo>
                  <a:pt x="8260" y="30506"/>
                </a:lnTo>
                <a:lnTo>
                  <a:pt x="2042" y="49472"/>
                </a:lnTo>
                <a:lnTo>
                  <a:pt x="0" y="70037"/>
                </a:lnTo>
                <a:lnTo>
                  <a:pt x="2042" y="91433"/>
                </a:lnTo>
                <a:lnTo>
                  <a:pt x="8260" y="110825"/>
                </a:lnTo>
                <a:lnTo>
                  <a:pt x="18789" y="127691"/>
                </a:lnTo>
                <a:lnTo>
                  <a:pt x="33762" y="141511"/>
                </a:lnTo>
                <a:lnTo>
                  <a:pt x="36456" y="137381"/>
                </a:lnTo>
                <a:lnTo>
                  <a:pt x="26379" y="125166"/>
                </a:lnTo>
                <a:lnTo>
                  <a:pt x="18744" y="109298"/>
                </a:lnTo>
                <a:lnTo>
                  <a:pt x="13903" y="90636"/>
                </a:lnTo>
                <a:lnTo>
                  <a:pt x="12211" y="70037"/>
                </a:lnTo>
                <a:lnTo>
                  <a:pt x="13727" y="50269"/>
                </a:lnTo>
                <a:lnTo>
                  <a:pt x="18272" y="32033"/>
                </a:lnTo>
                <a:lnTo>
                  <a:pt x="25849" y="16322"/>
                </a:lnTo>
                <a:lnTo>
                  <a:pt x="36456" y="4130"/>
                </a:lnTo>
                <a:lnTo>
                  <a:pt x="33762" y="0"/>
                </a:lnTo>
                <a:close/>
              </a:path>
            </a:pathLst>
          </a:custGeom>
          <a:solidFill>
            <a:srgbClr val="000000"/>
          </a:solidFill>
        </p:spPr>
        <p:txBody>
          <a:bodyPr wrap="square" lIns="0" tIns="0" rIns="0" bIns="0" rtlCol="0"/>
          <a:lstStyle/>
          <a:p>
            <a:endParaRPr/>
          </a:p>
        </p:txBody>
      </p:sp>
      <p:sp>
        <p:nvSpPr>
          <p:cNvPr id="362" name="object 362"/>
          <p:cNvSpPr/>
          <p:nvPr/>
        </p:nvSpPr>
        <p:spPr>
          <a:xfrm>
            <a:off x="2459342" y="4926258"/>
            <a:ext cx="60960" cy="104139"/>
          </a:xfrm>
          <a:custGeom>
            <a:avLst/>
            <a:gdLst/>
            <a:ahLst/>
            <a:cxnLst/>
            <a:rect l="l" t="t" r="r" b="b"/>
            <a:pathLst>
              <a:path w="60960" h="104139">
                <a:moveTo>
                  <a:pt x="5387" y="86199"/>
                </a:moveTo>
                <a:lnTo>
                  <a:pt x="3950" y="86199"/>
                </a:lnTo>
                <a:lnTo>
                  <a:pt x="134" y="90016"/>
                </a:lnTo>
                <a:lnTo>
                  <a:pt x="0" y="95538"/>
                </a:lnTo>
                <a:lnTo>
                  <a:pt x="2693" y="98231"/>
                </a:lnTo>
                <a:lnTo>
                  <a:pt x="3950" y="99668"/>
                </a:lnTo>
                <a:lnTo>
                  <a:pt x="10775" y="103619"/>
                </a:lnTo>
                <a:lnTo>
                  <a:pt x="18856" y="103619"/>
                </a:lnTo>
                <a:lnTo>
                  <a:pt x="29912" y="101514"/>
                </a:lnTo>
                <a:lnTo>
                  <a:pt x="42330" y="95538"/>
                </a:lnTo>
                <a:lnTo>
                  <a:pt x="17419" y="95538"/>
                </a:lnTo>
                <a:lnTo>
                  <a:pt x="10775" y="90150"/>
                </a:lnTo>
                <a:lnTo>
                  <a:pt x="6644" y="87456"/>
                </a:lnTo>
                <a:lnTo>
                  <a:pt x="5387" y="86199"/>
                </a:lnTo>
                <a:close/>
              </a:path>
              <a:path w="60960" h="104139">
                <a:moveTo>
                  <a:pt x="54165" y="49744"/>
                </a:moveTo>
                <a:lnTo>
                  <a:pt x="25501" y="49744"/>
                </a:lnTo>
                <a:lnTo>
                  <a:pt x="32883" y="51040"/>
                </a:lnTo>
                <a:lnTo>
                  <a:pt x="39845" y="54997"/>
                </a:lnTo>
                <a:lnTo>
                  <a:pt x="45022" y="61714"/>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402"/>
                </a:lnTo>
                <a:lnTo>
                  <a:pt x="54639" y="50126"/>
                </a:lnTo>
                <a:lnTo>
                  <a:pt x="54165" y="49744"/>
                </a:lnTo>
                <a:close/>
              </a:path>
              <a:path w="60960" h="104139">
                <a:moveTo>
                  <a:pt x="49614" y="9338"/>
                </a:moveTo>
                <a:lnTo>
                  <a:pt x="33582" y="9338"/>
                </a:lnTo>
                <a:lnTo>
                  <a:pt x="40406" y="14725"/>
                </a:lnTo>
                <a:lnTo>
                  <a:pt x="40406" y="24243"/>
                </a:lnTo>
                <a:lnTo>
                  <a:pt x="38490" y="32327"/>
                </a:lnTo>
                <a:lnTo>
                  <a:pt x="33156" y="38677"/>
                </a:lnTo>
                <a:lnTo>
                  <a:pt x="25027" y="43512"/>
                </a:lnTo>
                <a:lnTo>
                  <a:pt x="14726" y="47050"/>
                </a:lnTo>
                <a:lnTo>
                  <a:pt x="16162" y="51181"/>
                </a:lnTo>
                <a:lnTo>
                  <a:pt x="18856" y="51181"/>
                </a:lnTo>
                <a:lnTo>
                  <a:pt x="22807" y="49744"/>
                </a:lnTo>
                <a:lnTo>
                  <a:pt x="54165" y="49744"/>
                </a:lnTo>
                <a:lnTo>
                  <a:pt x="47489" y="44365"/>
                </a:lnTo>
                <a:lnTo>
                  <a:pt x="37713" y="40406"/>
                </a:lnTo>
                <a:lnTo>
                  <a:pt x="43100" y="37712"/>
                </a:lnTo>
                <a:lnTo>
                  <a:pt x="47051" y="33582"/>
                </a:lnTo>
                <a:lnTo>
                  <a:pt x="49745" y="32324"/>
                </a:lnTo>
                <a:lnTo>
                  <a:pt x="52439" y="28194"/>
                </a:lnTo>
                <a:lnTo>
                  <a:pt x="53875" y="25500"/>
                </a:lnTo>
                <a:lnTo>
                  <a:pt x="53875" y="21549"/>
                </a:lnTo>
                <a:lnTo>
                  <a:pt x="52178" y="13030"/>
                </a:lnTo>
                <a:lnTo>
                  <a:pt x="49614" y="9338"/>
                </a:lnTo>
                <a:close/>
              </a:path>
              <a:path w="60960" h="104139">
                <a:moveTo>
                  <a:pt x="30888" y="0"/>
                </a:moveTo>
                <a:lnTo>
                  <a:pt x="21550" y="0"/>
                </a:lnTo>
                <a:lnTo>
                  <a:pt x="14726" y="3950"/>
                </a:lnTo>
                <a:lnTo>
                  <a:pt x="9338" y="9338"/>
                </a:lnTo>
                <a:lnTo>
                  <a:pt x="2693" y="18856"/>
                </a:lnTo>
                <a:lnTo>
                  <a:pt x="6644" y="21549"/>
                </a:lnTo>
                <a:lnTo>
                  <a:pt x="9338" y="16162"/>
                </a:lnTo>
                <a:lnTo>
                  <a:pt x="16162" y="9338"/>
                </a:lnTo>
                <a:lnTo>
                  <a:pt x="49614" y="9338"/>
                </a:lnTo>
                <a:lnTo>
                  <a:pt x="47433" y="6195"/>
                </a:lnTo>
                <a:lnTo>
                  <a:pt x="40162" y="1649"/>
                </a:lnTo>
                <a:lnTo>
                  <a:pt x="30888" y="0"/>
                </a:lnTo>
                <a:close/>
              </a:path>
            </a:pathLst>
          </a:custGeom>
          <a:solidFill>
            <a:srgbClr val="000000"/>
          </a:solidFill>
        </p:spPr>
        <p:txBody>
          <a:bodyPr wrap="square" lIns="0" tIns="0" rIns="0" bIns="0" rtlCol="0"/>
          <a:lstStyle/>
          <a:p>
            <a:endParaRPr/>
          </a:p>
        </p:txBody>
      </p:sp>
      <p:sp>
        <p:nvSpPr>
          <p:cNvPr id="363" name="object 363"/>
          <p:cNvSpPr/>
          <p:nvPr/>
        </p:nvSpPr>
        <p:spPr>
          <a:xfrm>
            <a:off x="2529378" y="4927513"/>
            <a:ext cx="66040" cy="102870"/>
          </a:xfrm>
          <a:custGeom>
            <a:avLst/>
            <a:gdLst/>
            <a:ahLst/>
            <a:cxnLst/>
            <a:rect l="l" t="t" r="r" b="b"/>
            <a:pathLst>
              <a:path w="66039" h="102870">
                <a:moveTo>
                  <a:pt x="61592" y="12211"/>
                </a:moveTo>
                <a:lnTo>
                  <a:pt x="55132" y="12211"/>
                </a:lnTo>
                <a:lnTo>
                  <a:pt x="44548" y="34435"/>
                </a:lnTo>
                <a:lnTo>
                  <a:pt x="33088" y="56658"/>
                </a:lnTo>
                <a:lnTo>
                  <a:pt x="20888" y="78881"/>
                </a:lnTo>
                <a:lnTo>
                  <a:pt x="8081" y="101105"/>
                </a:lnTo>
                <a:lnTo>
                  <a:pt x="9338" y="102362"/>
                </a:lnTo>
                <a:lnTo>
                  <a:pt x="20113" y="101105"/>
                </a:lnTo>
                <a:lnTo>
                  <a:pt x="32016" y="76637"/>
                </a:lnTo>
                <a:lnTo>
                  <a:pt x="43549" y="51899"/>
                </a:lnTo>
                <a:lnTo>
                  <a:pt x="61592" y="12211"/>
                </a:lnTo>
                <a:close/>
              </a:path>
              <a:path w="66039" h="102870">
                <a:moveTo>
                  <a:pt x="64651" y="0"/>
                </a:moveTo>
                <a:lnTo>
                  <a:pt x="3950" y="0"/>
                </a:lnTo>
                <a:lnTo>
                  <a:pt x="2693" y="8081"/>
                </a:lnTo>
                <a:lnTo>
                  <a:pt x="2693" y="14905"/>
                </a:lnTo>
                <a:lnTo>
                  <a:pt x="0" y="24243"/>
                </a:lnTo>
                <a:lnTo>
                  <a:pt x="5387" y="24243"/>
                </a:lnTo>
                <a:lnTo>
                  <a:pt x="8081" y="13468"/>
                </a:lnTo>
                <a:lnTo>
                  <a:pt x="9338" y="12211"/>
                </a:lnTo>
                <a:lnTo>
                  <a:pt x="61592" y="12211"/>
                </a:lnTo>
                <a:lnTo>
                  <a:pt x="65908" y="2693"/>
                </a:lnTo>
                <a:lnTo>
                  <a:pt x="64651" y="0"/>
                </a:lnTo>
                <a:close/>
              </a:path>
            </a:pathLst>
          </a:custGeom>
          <a:solidFill>
            <a:srgbClr val="000000"/>
          </a:solidFill>
        </p:spPr>
        <p:txBody>
          <a:bodyPr wrap="square" lIns="0" tIns="0" rIns="0" bIns="0" rtlCol="0"/>
          <a:lstStyle/>
          <a:p>
            <a:endParaRPr/>
          </a:p>
        </p:txBody>
      </p:sp>
      <p:sp>
        <p:nvSpPr>
          <p:cNvPr id="364" name="object 364"/>
          <p:cNvSpPr/>
          <p:nvPr/>
        </p:nvSpPr>
        <p:spPr>
          <a:xfrm>
            <a:off x="2596725" y="4992253"/>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365" name="object 365"/>
          <p:cNvSpPr/>
          <p:nvPr/>
        </p:nvSpPr>
        <p:spPr>
          <a:xfrm>
            <a:off x="2678796" y="4924819"/>
            <a:ext cx="66675" cy="105410"/>
          </a:xfrm>
          <a:custGeom>
            <a:avLst/>
            <a:gdLst/>
            <a:ahLst/>
            <a:cxnLst/>
            <a:rect l="l" t="t" r="r" b="b"/>
            <a:pathLst>
              <a:path w="66675" h="105410">
                <a:moveTo>
                  <a:pt x="62136" y="0"/>
                </a:moveTo>
                <a:lnTo>
                  <a:pt x="55312" y="1436"/>
                </a:lnTo>
                <a:lnTo>
                  <a:pt x="48667" y="2693"/>
                </a:lnTo>
                <a:lnTo>
                  <a:pt x="41843" y="5387"/>
                </a:lnTo>
                <a:lnTo>
                  <a:pt x="27880" y="12624"/>
                </a:lnTo>
                <a:lnTo>
                  <a:pt x="14322" y="24625"/>
                </a:lnTo>
                <a:lnTo>
                  <a:pt x="4063" y="42182"/>
                </a:lnTo>
                <a:lnTo>
                  <a:pt x="0" y="66086"/>
                </a:lnTo>
                <a:lnTo>
                  <a:pt x="2601" y="82403"/>
                </a:lnTo>
                <a:lnTo>
                  <a:pt x="9630" y="94662"/>
                </a:lnTo>
                <a:lnTo>
                  <a:pt x="19925" y="102376"/>
                </a:lnTo>
                <a:lnTo>
                  <a:pt x="32325" y="105056"/>
                </a:lnTo>
                <a:lnTo>
                  <a:pt x="46162" y="102236"/>
                </a:lnTo>
                <a:lnTo>
                  <a:pt x="49752" y="99668"/>
                </a:lnTo>
                <a:lnTo>
                  <a:pt x="36456" y="99668"/>
                </a:lnTo>
                <a:lnTo>
                  <a:pt x="27406" y="97050"/>
                </a:lnTo>
                <a:lnTo>
                  <a:pt x="20629" y="89769"/>
                </a:lnTo>
                <a:lnTo>
                  <a:pt x="16378" y="78682"/>
                </a:lnTo>
                <a:lnTo>
                  <a:pt x="15056" y="66086"/>
                </a:lnTo>
                <a:lnTo>
                  <a:pt x="14905" y="56568"/>
                </a:lnTo>
                <a:lnTo>
                  <a:pt x="16162" y="52617"/>
                </a:lnTo>
                <a:lnTo>
                  <a:pt x="20293" y="51181"/>
                </a:lnTo>
                <a:lnTo>
                  <a:pt x="25680" y="48487"/>
                </a:lnTo>
                <a:lnTo>
                  <a:pt x="16162" y="48487"/>
                </a:lnTo>
                <a:lnTo>
                  <a:pt x="21755" y="33553"/>
                </a:lnTo>
                <a:lnTo>
                  <a:pt x="51361" y="8081"/>
                </a:lnTo>
                <a:lnTo>
                  <a:pt x="58006" y="6824"/>
                </a:lnTo>
                <a:lnTo>
                  <a:pt x="63393" y="5387"/>
                </a:lnTo>
                <a:lnTo>
                  <a:pt x="62136" y="0"/>
                </a:lnTo>
                <a:close/>
              </a:path>
              <a:path w="66675" h="105410">
                <a:moveTo>
                  <a:pt x="37713" y="40406"/>
                </a:moveTo>
                <a:lnTo>
                  <a:pt x="33762" y="40406"/>
                </a:lnTo>
                <a:lnTo>
                  <a:pt x="31068" y="41842"/>
                </a:lnTo>
                <a:lnTo>
                  <a:pt x="26937" y="43099"/>
                </a:lnTo>
                <a:lnTo>
                  <a:pt x="16162" y="48487"/>
                </a:lnTo>
                <a:lnTo>
                  <a:pt x="31068" y="48487"/>
                </a:lnTo>
                <a:lnTo>
                  <a:pt x="40723" y="50802"/>
                </a:lnTo>
                <a:lnTo>
                  <a:pt x="47433" y="56905"/>
                </a:lnTo>
                <a:lnTo>
                  <a:pt x="51347" y="65533"/>
                </a:lnTo>
                <a:lnTo>
                  <a:pt x="52618" y="75424"/>
                </a:lnTo>
                <a:lnTo>
                  <a:pt x="51810" y="83758"/>
                </a:lnTo>
                <a:lnTo>
                  <a:pt x="49116" y="91587"/>
                </a:lnTo>
                <a:lnTo>
                  <a:pt x="44133" y="97395"/>
                </a:lnTo>
                <a:lnTo>
                  <a:pt x="36456" y="99668"/>
                </a:lnTo>
                <a:lnTo>
                  <a:pt x="49752" y="99668"/>
                </a:lnTo>
                <a:lnTo>
                  <a:pt x="56816" y="94617"/>
                </a:lnTo>
                <a:lnTo>
                  <a:pt x="63666" y="83464"/>
                </a:lnTo>
                <a:lnTo>
                  <a:pt x="66087" y="70037"/>
                </a:lnTo>
                <a:lnTo>
                  <a:pt x="63952" y="58588"/>
                </a:lnTo>
                <a:lnTo>
                  <a:pt x="58028" y="49160"/>
                </a:lnTo>
                <a:lnTo>
                  <a:pt x="49041" y="42763"/>
                </a:lnTo>
                <a:lnTo>
                  <a:pt x="37713" y="40406"/>
                </a:lnTo>
                <a:close/>
              </a:path>
            </a:pathLst>
          </a:custGeom>
          <a:solidFill>
            <a:srgbClr val="000000"/>
          </a:solidFill>
        </p:spPr>
        <p:txBody>
          <a:bodyPr wrap="square" lIns="0" tIns="0" rIns="0" bIns="0" rtlCol="0"/>
          <a:lstStyle/>
          <a:p>
            <a:endParaRPr/>
          </a:p>
        </p:txBody>
      </p:sp>
      <p:sp>
        <p:nvSpPr>
          <p:cNvPr id="366" name="object 366"/>
          <p:cNvSpPr/>
          <p:nvPr/>
        </p:nvSpPr>
        <p:spPr>
          <a:xfrm>
            <a:off x="2755657" y="4927513"/>
            <a:ext cx="60960" cy="102870"/>
          </a:xfrm>
          <a:custGeom>
            <a:avLst/>
            <a:gdLst/>
            <a:ahLst/>
            <a:cxnLst/>
            <a:rect l="l" t="t" r="r" b="b"/>
            <a:pathLst>
              <a:path w="60960" h="102870">
                <a:moveTo>
                  <a:pt x="6824" y="84942"/>
                </a:moveTo>
                <a:lnTo>
                  <a:pt x="4130" y="84942"/>
                </a:lnTo>
                <a:lnTo>
                  <a:pt x="2693" y="86199"/>
                </a:lnTo>
                <a:lnTo>
                  <a:pt x="1436" y="87636"/>
                </a:lnTo>
                <a:lnTo>
                  <a:pt x="0" y="90330"/>
                </a:lnTo>
                <a:lnTo>
                  <a:pt x="0" y="94281"/>
                </a:lnTo>
                <a:lnTo>
                  <a:pt x="4130" y="98411"/>
                </a:lnTo>
                <a:lnTo>
                  <a:pt x="12211" y="102362"/>
                </a:lnTo>
                <a:lnTo>
                  <a:pt x="18856" y="102362"/>
                </a:lnTo>
                <a:lnTo>
                  <a:pt x="25360" y="101638"/>
                </a:lnTo>
                <a:lnTo>
                  <a:pt x="32505" y="99533"/>
                </a:lnTo>
                <a:lnTo>
                  <a:pt x="39918" y="96149"/>
                </a:lnTo>
                <a:lnTo>
                  <a:pt x="42913" y="94281"/>
                </a:lnTo>
                <a:lnTo>
                  <a:pt x="17599" y="94281"/>
                </a:lnTo>
                <a:lnTo>
                  <a:pt x="10775" y="88893"/>
                </a:lnTo>
                <a:lnTo>
                  <a:pt x="6824" y="84942"/>
                </a:lnTo>
                <a:close/>
              </a:path>
              <a:path w="60960" h="102870">
                <a:moveTo>
                  <a:pt x="53428" y="45793"/>
                </a:moveTo>
                <a:lnTo>
                  <a:pt x="21550" y="45793"/>
                </a:lnTo>
                <a:lnTo>
                  <a:pt x="32987" y="47687"/>
                </a:lnTo>
                <a:lnTo>
                  <a:pt x="40990" y="52864"/>
                </a:lnTo>
                <a:lnTo>
                  <a:pt x="45693" y="60567"/>
                </a:lnTo>
                <a:lnTo>
                  <a:pt x="47231" y="70037"/>
                </a:lnTo>
                <a:lnTo>
                  <a:pt x="45954" y="79507"/>
                </a:lnTo>
                <a:lnTo>
                  <a:pt x="42135" y="87210"/>
                </a:lnTo>
                <a:lnTo>
                  <a:pt x="35790" y="92387"/>
                </a:lnTo>
                <a:lnTo>
                  <a:pt x="26937" y="94281"/>
                </a:lnTo>
                <a:lnTo>
                  <a:pt x="42913" y="94281"/>
                </a:lnTo>
                <a:lnTo>
                  <a:pt x="60700" y="64649"/>
                </a:lnTo>
                <a:lnTo>
                  <a:pt x="58876" y="54562"/>
                </a:lnTo>
                <a:lnTo>
                  <a:pt x="53428" y="45793"/>
                </a:lnTo>
                <a:close/>
              </a:path>
              <a:path w="60960" h="102870">
                <a:moveTo>
                  <a:pt x="56569" y="0"/>
                </a:moveTo>
                <a:lnTo>
                  <a:pt x="10775" y="0"/>
                </a:lnTo>
                <a:lnTo>
                  <a:pt x="5387" y="48487"/>
                </a:lnTo>
                <a:lnTo>
                  <a:pt x="8081" y="47230"/>
                </a:lnTo>
                <a:lnTo>
                  <a:pt x="14905" y="45793"/>
                </a:lnTo>
                <a:lnTo>
                  <a:pt x="53428" y="45793"/>
                </a:lnTo>
                <a:lnTo>
                  <a:pt x="53247" y="45501"/>
                </a:lnTo>
                <a:lnTo>
                  <a:pt x="47833" y="41842"/>
                </a:lnTo>
                <a:lnTo>
                  <a:pt x="12211" y="41842"/>
                </a:lnTo>
                <a:lnTo>
                  <a:pt x="16162" y="12211"/>
                </a:lnTo>
                <a:lnTo>
                  <a:pt x="53875" y="12211"/>
                </a:lnTo>
                <a:lnTo>
                  <a:pt x="58006" y="1436"/>
                </a:lnTo>
                <a:lnTo>
                  <a:pt x="56569" y="0"/>
                </a:lnTo>
                <a:close/>
              </a:path>
              <a:path w="60960" h="102870">
                <a:moveTo>
                  <a:pt x="29631" y="36455"/>
                </a:moveTo>
                <a:lnTo>
                  <a:pt x="25680" y="36455"/>
                </a:lnTo>
                <a:lnTo>
                  <a:pt x="18856" y="39149"/>
                </a:lnTo>
                <a:lnTo>
                  <a:pt x="12211" y="41842"/>
                </a:lnTo>
                <a:lnTo>
                  <a:pt x="47833" y="41842"/>
                </a:lnTo>
                <a:lnTo>
                  <a:pt x="43577" y="38966"/>
                </a:lnTo>
                <a:lnTo>
                  <a:pt x="29631" y="36455"/>
                </a:lnTo>
                <a:close/>
              </a:path>
            </a:pathLst>
          </a:custGeom>
          <a:solidFill>
            <a:srgbClr val="000000"/>
          </a:solidFill>
        </p:spPr>
        <p:txBody>
          <a:bodyPr wrap="square" lIns="0" tIns="0" rIns="0" bIns="0" rtlCol="0"/>
          <a:lstStyle/>
          <a:p>
            <a:endParaRPr/>
          </a:p>
        </p:txBody>
      </p:sp>
      <p:sp>
        <p:nvSpPr>
          <p:cNvPr id="367" name="object 367"/>
          <p:cNvSpPr/>
          <p:nvPr/>
        </p:nvSpPr>
        <p:spPr>
          <a:xfrm>
            <a:off x="2831083" y="4914046"/>
            <a:ext cx="36830" cy="141605"/>
          </a:xfrm>
          <a:custGeom>
            <a:avLst/>
            <a:gdLst/>
            <a:ahLst/>
            <a:cxnLst/>
            <a:rect l="l" t="t" r="r" b="b"/>
            <a:pathLst>
              <a:path w="36830" h="141604">
                <a:moveTo>
                  <a:pt x="2693" y="0"/>
                </a:moveTo>
                <a:lnTo>
                  <a:pt x="0" y="4130"/>
                </a:lnTo>
                <a:lnTo>
                  <a:pt x="10831" y="16322"/>
                </a:lnTo>
                <a:lnTo>
                  <a:pt x="18901" y="32033"/>
                </a:lnTo>
                <a:lnTo>
                  <a:pt x="23941" y="50269"/>
                </a:lnTo>
                <a:lnTo>
                  <a:pt x="25680" y="70037"/>
                </a:lnTo>
                <a:lnTo>
                  <a:pt x="23941" y="90636"/>
                </a:lnTo>
                <a:lnTo>
                  <a:pt x="18901" y="109298"/>
                </a:lnTo>
                <a:lnTo>
                  <a:pt x="10831" y="125166"/>
                </a:lnTo>
                <a:lnTo>
                  <a:pt x="0" y="137381"/>
                </a:lnTo>
                <a:lnTo>
                  <a:pt x="2693" y="141511"/>
                </a:lnTo>
                <a:lnTo>
                  <a:pt x="18197" y="127714"/>
                </a:lnTo>
                <a:lnTo>
                  <a:pt x="28666" y="111004"/>
                </a:lnTo>
                <a:lnTo>
                  <a:pt x="34589" y="92039"/>
                </a:lnTo>
                <a:lnTo>
                  <a:pt x="36456" y="71474"/>
                </a:lnTo>
                <a:lnTo>
                  <a:pt x="36456" y="70037"/>
                </a:lnTo>
                <a:lnTo>
                  <a:pt x="34589" y="49472"/>
                </a:lnTo>
                <a:lnTo>
                  <a:pt x="28666" y="30506"/>
                </a:lnTo>
                <a:lnTo>
                  <a:pt x="18197" y="13797"/>
                </a:lnTo>
                <a:lnTo>
                  <a:pt x="2693" y="0"/>
                </a:lnTo>
                <a:close/>
              </a:path>
            </a:pathLst>
          </a:custGeom>
          <a:solidFill>
            <a:srgbClr val="000000"/>
          </a:solidFill>
        </p:spPr>
        <p:txBody>
          <a:bodyPr wrap="square" lIns="0" tIns="0" rIns="0" bIns="0" rtlCol="0"/>
          <a:lstStyle/>
          <a:p>
            <a:endParaRPr/>
          </a:p>
        </p:txBody>
      </p:sp>
      <p:sp>
        <p:nvSpPr>
          <p:cNvPr id="368" name="object 368"/>
          <p:cNvSpPr/>
          <p:nvPr/>
        </p:nvSpPr>
        <p:spPr>
          <a:xfrm>
            <a:off x="3510100" y="4924819"/>
            <a:ext cx="66675" cy="105410"/>
          </a:xfrm>
          <a:custGeom>
            <a:avLst/>
            <a:gdLst/>
            <a:ahLst/>
            <a:cxnLst/>
            <a:rect l="l" t="t" r="r" b="b"/>
            <a:pathLst>
              <a:path w="66675" h="105410">
                <a:moveTo>
                  <a:pt x="61957" y="0"/>
                </a:moveTo>
                <a:lnTo>
                  <a:pt x="56569" y="1436"/>
                </a:lnTo>
                <a:lnTo>
                  <a:pt x="48488" y="2693"/>
                </a:lnTo>
                <a:lnTo>
                  <a:pt x="41843" y="5387"/>
                </a:lnTo>
                <a:lnTo>
                  <a:pt x="27880" y="12624"/>
                </a:lnTo>
                <a:lnTo>
                  <a:pt x="14322" y="24625"/>
                </a:lnTo>
                <a:lnTo>
                  <a:pt x="4063" y="42182"/>
                </a:lnTo>
                <a:lnTo>
                  <a:pt x="0" y="66086"/>
                </a:lnTo>
                <a:lnTo>
                  <a:pt x="2601" y="82403"/>
                </a:lnTo>
                <a:lnTo>
                  <a:pt x="9630" y="94662"/>
                </a:lnTo>
                <a:lnTo>
                  <a:pt x="19925" y="102376"/>
                </a:lnTo>
                <a:lnTo>
                  <a:pt x="32325" y="105056"/>
                </a:lnTo>
                <a:lnTo>
                  <a:pt x="46162" y="102236"/>
                </a:lnTo>
                <a:lnTo>
                  <a:pt x="49752" y="99668"/>
                </a:lnTo>
                <a:lnTo>
                  <a:pt x="36456" y="99668"/>
                </a:lnTo>
                <a:lnTo>
                  <a:pt x="27406" y="97050"/>
                </a:lnTo>
                <a:lnTo>
                  <a:pt x="20629" y="89769"/>
                </a:lnTo>
                <a:lnTo>
                  <a:pt x="16378" y="78682"/>
                </a:lnTo>
                <a:lnTo>
                  <a:pt x="15056" y="66086"/>
                </a:lnTo>
                <a:lnTo>
                  <a:pt x="14905" y="56568"/>
                </a:lnTo>
                <a:lnTo>
                  <a:pt x="16162" y="52617"/>
                </a:lnTo>
                <a:lnTo>
                  <a:pt x="20293" y="51181"/>
                </a:lnTo>
                <a:lnTo>
                  <a:pt x="25680" y="48487"/>
                </a:lnTo>
                <a:lnTo>
                  <a:pt x="16162" y="48487"/>
                </a:lnTo>
                <a:lnTo>
                  <a:pt x="21752" y="33553"/>
                </a:lnTo>
                <a:lnTo>
                  <a:pt x="51182" y="8081"/>
                </a:lnTo>
                <a:lnTo>
                  <a:pt x="58006" y="6824"/>
                </a:lnTo>
                <a:lnTo>
                  <a:pt x="63393" y="5387"/>
                </a:lnTo>
                <a:lnTo>
                  <a:pt x="61957" y="0"/>
                </a:lnTo>
                <a:close/>
              </a:path>
              <a:path w="66675" h="105410">
                <a:moveTo>
                  <a:pt x="37713" y="40406"/>
                </a:moveTo>
                <a:lnTo>
                  <a:pt x="33762" y="40406"/>
                </a:lnTo>
                <a:lnTo>
                  <a:pt x="31068" y="41842"/>
                </a:lnTo>
                <a:lnTo>
                  <a:pt x="26937" y="43099"/>
                </a:lnTo>
                <a:lnTo>
                  <a:pt x="16162" y="48487"/>
                </a:lnTo>
                <a:lnTo>
                  <a:pt x="31068" y="48487"/>
                </a:lnTo>
                <a:lnTo>
                  <a:pt x="40648" y="50802"/>
                </a:lnTo>
                <a:lnTo>
                  <a:pt x="47365" y="56905"/>
                </a:lnTo>
                <a:lnTo>
                  <a:pt x="51322" y="65533"/>
                </a:lnTo>
                <a:lnTo>
                  <a:pt x="52618" y="75424"/>
                </a:lnTo>
                <a:lnTo>
                  <a:pt x="51785" y="83758"/>
                </a:lnTo>
                <a:lnTo>
                  <a:pt x="49049" y="91587"/>
                </a:lnTo>
                <a:lnTo>
                  <a:pt x="44057" y="97395"/>
                </a:lnTo>
                <a:lnTo>
                  <a:pt x="36456" y="99668"/>
                </a:lnTo>
                <a:lnTo>
                  <a:pt x="49752" y="99668"/>
                </a:lnTo>
                <a:lnTo>
                  <a:pt x="56816" y="94617"/>
                </a:lnTo>
                <a:lnTo>
                  <a:pt x="63666" y="83464"/>
                </a:lnTo>
                <a:lnTo>
                  <a:pt x="66087" y="70037"/>
                </a:lnTo>
                <a:lnTo>
                  <a:pt x="63927" y="58588"/>
                </a:lnTo>
                <a:lnTo>
                  <a:pt x="57961" y="49160"/>
                </a:lnTo>
                <a:lnTo>
                  <a:pt x="48965" y="42763"/>
                </a:lnTo>
                <a:lnTo>
                  <a:pt x="37713" y="40406"/>
                </a:lnTo>
                <a:close/>
              </a:path>
            </a:pathLst>
          </a:custGeom>
          <a:solidFill>
            <a:srgbClr val="000000"/>
          </a:solidFill>
        </p:spPr>
        <p:txBody>
          <a:bodyPr wrap="square" lIns="0" tIns="0" rIns="0" bIns="0" rtlCol="0"/>
          <a:lstStyle/>
          <a:p>
            <a:endParaRPr/>
          </a:p>
        </p:txBody>
      </p:sp>
      <p:sp>
        <p:nvSpPr>
          <p:cNvPr id="369" name="object 369"/>
          <p:cNvSpPr/>
          <p:nvPr/>
        </p:nvSpPr>
        <p:spPr>
          <a:xfrm>
            <a:off x="3592349" y="4926258"/>
            <a:ext cx="64769" cy="104139"/>
          </a:xfrm>
          <a:custGeom>
            <a:avLst/>
            <a:gdLst/>
            <a:ahLst/>
            <a:cxnLst/>
            <a:rect l="l" t="t" r="r" b="b"/>
            <a:pathLst>
              <a:path w="64770" h="104139">
                <a:moveTo>
                  <a:pt x="32325" y="0"/>
                </a:moveTo>
                <a:lnTo>
                  <a:pt x="17046" y="4784"/>
                </a:lnTo>
                <a:lnTo>
                  <a:pt x="7071" y="17127"/>
                </a:lnTo>
                <a:lnTo>
                  <a:pt x="1641" y="34016"/>
                </a:lnTo>
                <a:lnTo>
                  <a:pt x="0" y="52438"/>
                </a:lnTo>
                <a:lnTo>
                  <a:pt x="1641" y="70663"/>
                </a:lnTo>
                <a:lnTo>
                  <a:pt x="7071" y="87120"/>
                </a:lnTo>
                <a:lnTo>
                  <a:pt x="17046" y="99031"/>
                </a:lnTo>
                <a:lnTo>
                  <a:pt x="32325" y="103619"/>
                </a:lnTo>
                <a:lnTo>
                  <a:pt x="47604" y="98835"/>
                </a:lnTo>
                <a:lnTo>
                  <a:pt x="48091" y="98231"/>
                </a:lnTo>
                <a:lnTo>
                  <a:pt x="32325" y="98231"/>
                </a:lnTo>
                <a:lnTo>
                  <a:pt x="23090" y="94087"/>
                </a:lnTo>
                <a:lnTo>
                  <a:pt x="17307" y="83259"/>
                </a:lnTo>
                <a:lnTo>
                  <a:pt x="14319" y="68154"/>
                </a:lnTo>
                <a:lnTo>
                  <a:pt x="13468" y="51181"/>
                </a:lnTo>
                <a:lnTo>
                  <a:pt x="14319" y="34934"/>
                </a:lnTo>
                <a:lnTo>
                  <a:pt x="17307" y="20203"/>
                </a:lnTo>
                <a:lnTo>
                  <a:pt x="23090" y="9512"/>
                </a:lnTo>
                <a:lnTo>
                  <a:pt x="32325" y="5387"/>
                </a:lnTo>
                <a:lnTo>
                  <a:pt x="48274" y="5387"/>
                </a:lnTo>
                <a:lnTo>
                  <a:pt x="47604" y="4587"/>
                </a:lnTo>
                <a:lnTo>
                  <a:pt x="32325" y="0"/>
                </a:lnTo>
                <a:close/>
              </a:path>
              <a:path w="64770" h="104139">
                <a:moveTo>
                  <a:pt x="48274" y="5387"/>
                </a:moveTo>
                <a:lnTo>
                  <a:pt x="32325" y="5387"/>
                </a:lnTo>
                <a:lnTo>
                  <a:pt x="41484" y="9512"/>
                </a:lnTo>
                <a:lnTo>
                  <a:pt x="47276" y="20203"/>
                </a:lnTo>
                <a:lnTo>
                  <a:pt x="50306" y="34934"/>
                </a:lnTo>
                <a:lnTo>
                  <a:pt x="51182" y="51181"/>
                </a:lnTo>
                <a:lnTo>
                  <a:pt x="50306" y="68154"/>
                </a:lnTo>
                <a:lnTo>
                  <a:pt x="47276" y="83259"/>
                </a:lnTo>
                <a:lnTo>
                  <a:pt x="41484" y="94087"/>
                </a:lnTo>
                <a:lnTo>
                  <a:pt x="32325" y="98231"/>
                </a:lnTo>
                <a:lnTo>
                  <a:pt x="48091" y="98231"/>
                </a:lnTo>
                <a:lnTo>
                  <a:pt x="57579" y="86491"/>
                </a:lnTo>
                <a:lnTo>
                  <a:pt x="63009" y="69602"/>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370" name="object 370"/>
          <p:cNvSpPr/>
          <p:nvPr/>
        </p:nvSpPr>
        <p:spPr>
          <a:xfrm>
            <a:off x="4644547" y="4923562"/>
            <a:ext cx="135255" cy="105410"/>
          </a:xfrm>
          <a:custGeom>
            <a:avLst/>
            <a:gdLst/>
            <a:ahLst/>
            <a:cxnLst/>
            <a:rect l="l" t="t" r="r" b="b"/>
            <a:pathLst>
              <a:path w="135254" h="105410">
                <a:moveTo>
                  <a:pt x="30888" y="0"/>
                </a:moveTo>
                <a:lnTo>
                  <a:pt x="5387" y="0"/>
                </a:lnTo>
                <a:lnTo>
                  <a:pt x="5387" y="5387"/>
                </a:lnTo>
                <a:lnTo>
                  <a:pt x="13881" y="6450"/>
                </a:lnTo>
                <a:lnTo>
                  <a:pt x="18115" y="9181"/>
                </a:lnTo>
                <a:lnTo>
                  <a:pt x="19353" y="15716"/>
                </a:lnTo>
                <a:lnTo>
                  <a:pt x="18856" y="28194"/>
                </a:lnTo>
                <a:lnTo>
                  <a:pt x="17419" y="60519"/>
                </a:lnTo>
                <a:lnTo>
                  <a:pt x="16448" y="71816"/>
                </a:lnTo>
                <a:lnTo>
                  <a:pt x="15444" y="79914"/>
                </a:lnTo>
                <a:lnTo>
                  <a:pt x="14439" y="85722"/>
                </a:lnTo>
                <a:lnTo>
                  <a:pt x="13468" y="90150"/>
                </a:lnTo>
                <a:lnTo>
                  <a:pt x="13468" y="96974"/>
                </a:lnTo>
                <a:lnTo>
                  <a:pt x="9338" y="99668"/>
                </a:lnTo>
                <a:lnTo>
                  <a:pt x="0" y="99668"/>
                </a:lnTo>
                <a:lnTo>
                  <a:pt x="0" y="105056"/>
                </a:lnTo>
                <a:lnTo>
                  <a:pt x="37713" y="105056"/>
                </a:lnTo>
                <a:lnTo>
                  <a:pt x="37713" y="99668"/>
                </a:lnTo>
                <a:lnTo>
                  <a:pt x="26937" y="98231"/>
                </a:lnTo>
                <a:lnTo>
                  <a:pt x="22807" y="98231"/>
                </a:lnTo>
                <a:lnTo>
                  <a:pt x="22965" y="60519"/>
                </a:lnTo>
                <a:lnTo>
                  <a:pt x="25501" y="17419"/>
                </a:lnTo>
                <a:lnTo>
                  <a:pt x="39018" y="17419"/>
                </a:lnTo>
                <a:lnTo>
                  <a:pt x="30888" y="0"/>
                </a:lnTo>
                <a:close/>
              </a:path>
              <a:path w="135254" h="105410">
                <a:moveTo>
                  <a:pt x="117269" y="16162"/>
                </a:moveTo>
                <a:lnTo>
                  <a:pt x="105057" y="16162"/>
                </a:lnTo>
                <a:lnTo>
                  <a:pt x="105057" y="98231"/>
                </a:lnTo>
                <a:lnTo>
                  <a:pt x="91588" y="99668"/>
                </a:lnTo>
                <a:lnTo>
                  <a:pt x="91588" y="105056"/>
                </a:lnTo>
                <a:lnTo>
                  <a:pt x="134689" y="105056"/>
                </a:lnTo>
                <a:lnTo>
                  <a:pt x="134689" y="99668"/>
                </a:lnTo>
                <a:lnTo>
                  <a:pt x="119963" y="98231"/>
                </a:lnTo>
                <a:lnTo>
                  <a:pt x="119921" y="79914"/>
                </a:lnTo>
                <a:lnTo>
                  <a:pt x="117269" y="22807"/>
                </a:lnTo>
                <a:lnTo>
                  <a:pt x="117269" y="16162"/>
                </a:lnTo>
                <a:close/>
              </a:path>
              <a:path w="135254" h="105410">
                <a:moveTo>
                  <a:pt x="39018" y="17419"/>
                </a:moveTo>
                <a:lnTo>
                  <a:pt x="25501" y="17419"/>
                </a:lnTo>
                <a:lnTo>
                  <a:pt x="61957" y="103619"/>
                </a:lnTo>
                <a:lnTo>
                  <a:pt x="64651" y="103619"/>
                </a:lnTo>
                <a:lnTo>
                  <a:pt x="74860" y="80812"/>
                </a:lnTo>
                <a:lnTo>
                  <a:pt x="68601" y="80812"/>
                </a:lnTo>
                <a:lnTo>
                  <a:pt x="39018" y="17419"/>
                </a:lnTo>
                <a:close/>
              </a:path>
              <a:path w="135254" h="105410">
                <a:moveTo>
                  <a:pt x="131995" y="0"/>
                </a:moveTo>
                <a:lnTo>
                  <a:pt x="105057" y="0"/>
                </a:lnTo>
                <a:lnTo>
                  <a:pt x="68601" y="80812"/>
                </a:lnTo>
                <a:lnTo>
                  <a:pt x="74860" y="80812"/>
                </a:lnTo>
                <a:lnTo>
                  <a:pt x="103800" y="16162"/>
                </a:lnTo>
                <a:lnTo>
                  <a:pt x="117269" y="16162"/>
                </a:lnTo>
                <a:lnTo>
                  <a:pt x="117269" y="6644"/>
                </a:lnTo>
                <a:lnTo>
                  <a:pt x="118526" y="6644"/>
                </a:lnTo>
                <a:lnTo>
                  <a:pt x="131995" y="5387"/>
                </a:lnTo>
                <a:lnTo>
                  <a:pt x="131995" y="0"/>
                </a:lnTo>
                <a:close/>
              </a:path>
            </a:pathLst>
          </a:custGeom>
          <a:solidFill>
            <a:srgbClr val="000000"/>
          </a:solidFill>
        </p:spPr>
        <p:txBody>
          <a:bodyPr wrap="square" lIns="0" tIns="0" rIns="0" bIns="0" rtlCol="0"/>
          <a:lstStyle/>
          <a:p>
            <a:endParaRPr/>
          </a:p>
        </p:txBody>
      </p:sp>
      <p:sp>
        <p:nvSpPr>
          <p:cNvPr id="371" name="object 371"/>
          <p:cNvSpPr/>
          <p:nvPr/>
        </p:nvSpPr>
        <p:spPr>
          <a:xfrm>
            <a:off x="4788752" y="4923562"/>
            <a:ext cx="83820" cy="105410"/>
          </a:xfrm>
          <a:custGeom>
            <a:avLst/>
            <a:gdLst/>
            <a:ahLst/>
            <a:cxnLst/>
            <a:rect l="l" t="t" r="r" b="b"/>
            <a:pathLst>
              <a:path w="83820" h="105410">
                <a:moveTo>
                  <a:pt x="29631" y="5387"/>
                </a:moveTo>
                <a:lnTo>
                  <a:pt x="14726" y="5387"/>
                </a:lnTo>
                <a:lnTo>
                  <a:pt x="16162" y="6644"/>
                </a:lnTo>
                <a:lnTo>
                  <a:pt x="16162" y="96974"/>
                </a:lnTo>
                <a:lnTo>
                  <a:pt x="14726" y="98231"/>
                </a:lnTo>
                <a:lnTo>
                  <a:pt x="0" y="99668"/>
                </a:lnTo>
                <a:lnTo>
                  <a:pt x="0" y="105056"/>
                </a:lnTo>
                <a:lnTo>
                  <a:pt x="78120" y="105056"/>
                </a:lnTo>
                <a:lnTo>
                  <a:pt x="79260" y="99668"/>
                </a:lnTo>
                <a:lnTo>
                  <a:pt x="36276" y="99668"/>
                </a:lnTo>
                <a:lnTo>
                  <a:pt x="33582" y="96974"/>
                </a:lnTo>
                <a:lnTo>
                  <a:pt x="30888" y="95538"/>
                </a:lnTo>
                <a:lnTo>
                  <a:pt x="29631" y="91587"/>
                </a:lnTo>
                <a:lnTo>
                  <a:pt x="29631" y="53874"/>
                </a:lnTo>
                <a:lnTo>
                  <a:pt x="67344" y="53874"/>
                </a:lnTo>
                <a:lnTo>
                  <a:pt x="67344" y="47050"/>
                </a:lnTo>
                <a:lnTo>
                  <a:pt x="29631" y="47050"/>
                </a:lnTo>
                <a:lnTo>
                  <a:pt x="29631" y="5387"/>
                </a:lnTo>
                <a:close/>
              </a:path>
              <a:path w="83820" h="105410">
                <a:moveTo>
                  <a:pt x="78120" y="78118"/>
                </a:moveTo>
                <a:lnTo>
                  <a:pt x="76683" y="84763"/>
                </a:lnTo>
                <a:lnTo>
                  <a:pt x="72732" y="90150"/>
                </a:lnTo>
                <a:lnTo>
                  <a:pt x="70038" y="92844"/>
                </a:lnTo>
                <a:lnTo>
                  <a:pt x="67344" y="98231"/>
                </a:lnTo>
                <a:lnTo>
                  <a:pt x="61957" y="99668"/>
                </a:lnTo>
                <a:lnTo>
                  <a:pt x="79260" y="99668"/>
                </a:lnTo>
                <a:lnTo>
                  <a:pt x="82268" y="84763"/>
                </a:lnTo>
                <a:lnTo>
                  <a:pt x="83507" y="79375"/>
                </a:lnTo>
                <a:lnTo>
                  <a:pt x="78120" y="78118"/>
                </a:lnTo>
                <a:close/>
              </a:path>
              <a:path w="83820" h="105410">
                <a:moveTo>
                  <a:pt x="67344" y="53874"/>
                </a:moveTo>
                <a:lnTo>
                  <a:pt x="59263" y="53874"/>
                </a:lnTo>
                <a:lnTo>
                  <a:pt x="60520" y="55131"/>
                </a:lnTo>
                <a:lnTo>
                  <a:pt x="61957" y="65906"/>
                </a:lnTo>
                <a:lnTo>
                  <a:pt x="67344" y="65906"/>
                </a:lnTo>
                <a:lnTo>
                  <a:pt x="67344" y="53874"/>
                </a:lnTo>
                <a:close/>
              </a:path>
              <a:path w="83820" h="105410">
                <a:moveTo>
                  <a:pt x="67344" y="35018"/>
                </a:moveTo>
                <a:lnTo>
                  <a:pt x="61957" y="35018"/>
                </a:lnTo>
                <a:lnTo>
                  <a:pt x="60520" y="45793"/>
                </a:lnTo>
                <a:lnTo>
                  <a:pt x="59263" y="47050"/>
                </a:lnTo>
                <a:lnTo>
                  <a:pt x="67344" y="47050"/>
                </a:lnTo>
                <a:lnTo>
                  <a:pt x="67344" y="35018"/>
                </a:lnTo>
                <a:close/>
              </a:path>
              <a:path w="83820" h="105410">
                <a:moveTo>
                  <a:pt x="73989" y="0"/>
                </a:moveTo>
                <a:lnTo>
                  <a:pt x="2693" y="0"/>
                </a:lnTo>
                <a:lnTo>
                  <a:pt x="2693" y="5387"/>
                </a:lnTo>
                <a:lnTo>
                  <a:pt x="59263" y="5387"/>
                </a:lnTo>
                <a:lnTo>
                  <a:pt x="63214" y="6644"/>
                </a:lnTo>
                <a:lnTo>
                  <a:pt x="64651" y="10774"/>
                </a:lnTo>
                <a:lnTo>
                  <a:pt x="67344" y="13468"/>
                </a:lnTo>
                <a:lnTo>
                  <a:pt x="68601" y="17419"/>
                </a:lnTo>
                <a:lnTo>
                  <a:pt x="70038" y="24243"/>
                </a:lnTo>
                <a:lnTo>
                  <a:pt x="75426" y="22807"/>
                </a:lnTo>
                <a:lnTo>
                  <a:pt x="73989" y="14725"/>
                </a:lnTo>
                <a:lnTo>
                  <a:pt x="73989" y="0"/>
                </a:lnTo>
                <a:close/>
              </a:path>
            </a:pathLst>
          </a:custGeom>
          <a:solidFill>
            <a:srgbClr val="000000"/>
          </a:solidFill>
        </p:spPr>
        <p:txBody>
          <a:bodyPr wrap="square" lIns="0" tIns="0" rIns="0" bIns="0" rtlCol="0"/>
          <a:lstStyle/>
          <a:p>
            <a:endParaRPr/>
          </a:p>
        </p:txBody>
      </p:sp>
      <p:sp>
        <p:nvSpPr>
          <p:cNvPr id="372" name="object 372"/>
          <p:cNvSpPr/>
          <p:nvPr/>
        </p:nvSpPr>
        <p:spPr>
          <a:xfrm>
            <a:off x="4881598" y="4923562"/>
            <a:ext cx="78740" cy="105410"/>
          </a:xfrm>
          <a:custGeom>
            <a:avLst/>
            <a:gdLst/>
            <a:ahLst/>
            <a:cxnLst/>
            <a:rect l="l" t="t" r="r" b="b"/>
            <a:pathLst>
              <a:path w="78739" h="105410">
                <a:moveTo>
                  <a:pt x="74169" y="78118"/>
                </a:moveTo>
                <a:lnTo>
                  <a:pt x="71475" y="86199"/>
                </a:lnTo>
                <a:lnTo>
                  <a:pt x="68781" y="90150"/>
                </a:lnTo>
                <a:lnTo>
                  <a:pt x="64651" y="94281"/>
                </a:lnTo>
                <a:lnTo>
                  <a:pt x="61957" y="98231"/>
                </a:lnTo>
                <a:lnTo>
                  <a:pt x="56569" y="99668"/>
                </a:lnTo>
                <a:lnTo>
                  <a:pt x="0" y="99668"/>
                </a:lnTo>
                <a:lnTo>
                  <a:pt x="0" y="105056"/>
                </a:lnTo>
                <a:lnTo>
                  <a:pt x="72732" y="105056"/>
                </a:lnTo>
                <a:lnTo>
                  <a:pt x="74003" y="99528"/>
                </a:lnTo>
                <a:lnTo>
                  <a:pt x="76949" y="84903"/>
                </a:lnTo>
                <a:lnTo>
                  <a:pt x="78120" y="79375"/>
                </a:lnTo>
                <a:lnTo>
                  <a:pt x="74169" y="78118"/>
                </a:lnTo>
                <a:close/>
              </a:path>
              <a:path w="78739" h="105410">
                <a:moveTo>
                  <a:pt x="29631" y="5387"/>
                </a:moveTo>
                <a:lnTo>
                  <a:pt x="13468" y="5387"/>
                </a:lnTo>
                <a:lnTo>
                  <a:pt x="14905" y="6644"/>
                </a:lnTo>
                <a:lnTo>
                  <a:pt x="14905" y="98231"/>
                </a:lnTo>
                <a:lnTo>
                  <a:pt x="13468" y="99668"/>
                </a:lnTo>
                <a:lnTo>
                  <a:pt x="40406" y="99668"/>
                </a:lnTo>
                <a:lnTo>
                  <a:pt x="35019" y="98231"/>
                </a:lnTo>
                <a:lnTo>
                  <a:pt x="32325" y="96974"/>
                </a:lnTo>
                <a:lnTo>
                  <a:pt x="29631" y="95538"/>
                </a:lnTo>
                <a:lnTo>
                  <a:pt x="28374" y="91587"/>
                </a:lnTo>
                <a:lnTo>
                  <a:pt x="28374" y="6644"/>
                </a:lnTo>
                <a:lnTo>
                  <a:pt x="29631" y="5387"/>
                </a:lnTo>
                <a:close/>
              </a:path>
              <a:path w="78739" h="105410">
                <a:moveTo>
                  <a:pt x="41843" y="0"/>
                </a:moveTo>
                <a:lnTo>
                  <a:pt x="0" y="0"/>
                </a:lnTo>
                <a:lnTo>
                  <a:pt x="0" y="5387"/>
                </a:lnTo>
                <a:lnTo>
                  <a:pt x="41843" y="5387"/>
                </a:lnTo>
                <a:lnTo>
                  <a:pt x="41843" y="0"/>
                </a:lnTo>
                <a:close/>
              </a:path>
            </a:pathLst>
          </a:custGeom>
          <a:solidFill>
            <a:srgbClr val="000000"/>
          </a:solidFill>
        </p:spPr>
        <p:txBody>
          <a:bodyPr wrap="square" lIns="0" tIns="0" rIns="0" bIns="0" rtlCol="0"/>
          <a:lstStyle/>
          <a:p>
            <a:endParaRPr/>
          </a:p>
        </p:txBody>
      </p:sp>
      <p:sp>
        <p:nvSpPr>
          <p:cNvPr id="373" name="object 373"/>
          <p:cNvSpPr/>
          <p:nvPr/>
        </p:nvSpPr>
        <p:spPr>
          <a:xfrm>
            <a:off x="5004257" y="4926256"/>
            <a:ext cx="64769" cy="102870"/>
          </a:xfrm>
          <a:custGeom>
            <a:avLst/>
            <a:gdLst/>
            <a:ahLst/>
            <a:cxnLst/>
            <a:rect l="l" t="t" r="r" b="b"/>
            <a:pathLst>
              <a:path w="64770" h="102870">
                <a:moveTo>
                  <a:pt x="53671" y="10774"/>
                </a:moveTo>
                <a:lnTo>
                  <a:pt x="26937" y="10774"/>
                </a:lnTo>
                <a:lnTo>
                  <a:pt x="34960" y="12248"/>
                </a:lnTo>
                <a:lnTo>
                  <a:pt x="40878" y="16499"/>
                </a:lnTo>
                <a:lnTo>
                  <a:pt x="44540" y="23275"/>
                </a:lnTo>
                <a:lnTo>
                  <a:pt x="45794" y="32324"/>
                </a:lnTo>
                <a:lnTo>
                  <a:pt x="43962" y="42404"/>
                </a:lnTo>
                <a:lnTo>
                  <a:pt x="19243" y="78382"/>
                </a:lnTo>
                <a:lnTo>
                  <a:pt x="0" y="98231"/>
                </a:lnTo>
                <a:lnTo>
                  <a:pt x="0" y="102362"/>
                </a:lnTo>
                <a:lnTo>
                  <a:pt x="59263" y="102362"/>
                </a:lnTo>
                <a:lnTo>
                  <a:pt x="61957" y="94281"/>
                </a:lnTo>
                <a:lnTo>
                  <a:pt x="62718" y="90150"/>
                </a:lnTo>
                <a:lnTo>
                  <a:pt x="14726" y="90150"/>
                </a:lnTo>
                <a:lnTo>
                  <a:pt x="37713" y="65906"/>
                </a:lnTo>
                <a:lnTo>
                  <a:pt x="46762" y="55499"/>
                </a:lnTo>
                <a:lnTo>
                  <a:pt x="53539" y="45950"/>
                </a:lnTo>
                <a:lnTo>
                  <a:pt x="57790" y="36637"/>
                </a:lnTo>
                <a:lnTo>
                  <a:pt x="59263" y="26937"/>
                </a:lnTo>
                <a:lnTo>
                  <a:pt x="56948" y="15303"/>
                </a:lnTo>
                <a:lnTo>
                  <a:pt x="53671" y="10774"/>
                </a:lnTo>
                <a:close/>
              </a:path>
              <a:path w="64770" h="102870">
                <a:moveTo>
                  <a:pt x="60520" y="79375"/>
                </a:moveTo>
                <a:lnTo>
                  <a:pt x="55132" y="90150"/>
                </a:lnTo>
                <a:lnTo>
                  <a:pt x="62718" y="90150"/>
                </a:lnTo>
                <a:lnTo>
                  <a:pt x="63214" y="87456"/>
                </a:lnTo>
                <a:lnTo>
                  <a:pt x="64651" y="80812"/>
                </a:lnTo>
                <a:lnTo>
                  <a:pt x="60520" y="79375"/>
                </a:lnTo>
                <a:close/>
              </a:path>
              <a:path w="64770" h="102870">
                <a:moveTo>
                  <a:pt x="32325" y="0"/>
                </a:moveTo>
                <a:lnTo>
                  <a:pt x="22807" y="0"/>
                </a:lnTo>
                <a:lnTo>
                  <a:pt x="14726" y="3950"/>
                </a:lnTo>
                <a:lnTo>
                  <a:pt x="10775" y="9338"/>
                </a:lnTo>
                <a:lnTo>
                  <a:pt x="1257" y="22807"/>
                </a:lnTo>
                <a:lnTo>
                  <a:pt x="5387" y="25500"/>
                </a:lnTo>
                <a:lnTo>
                  <a:pt x="8906" y="20396"/>
                </a:lnTo>
                <a:lnTo>
                  <a:pt x="13603" y="15646"/>
                </a:lnTo>
                <a:lnTo>
                  <a:pt x="19580" y="12141"/>
                </a:lnTo>
                <a:lnTo>
                  <a:pt x="26937" y="10774"/>
                </a:lnTo>
                <a:lnTo>
                  <a:pt x="53671" y="10774"/>
                </a:lnTo>
                <a:lnTo>
                  <a:pt x="50845" y="6869"/>
                </a:lnTo>
                <a:lnTo>
                  <a:pt x="42216" y="1734"/>
                </a:lnTo>
                <a:lnTo>
                  <a:pt x="32325" y="0"/>
                </a:lnTo>
                <a:close/>
              </a:path>
            </a:pathLst>
          </a:custGeom>
          <a:solidFill>
            <a:srgbClr val="000000"/>
          </a:solidFill>
        </p:spPr>
        <p:txBody>
          <a:bodyPr wrap="square" lIns="0" tIns="0" rIns="0" bIns="0" rtlCol="0"/>
          <a:lstStyle/>
          <a:p>
            <a:endParaRPr/>
          </a:p>
        </p:txBody>
      </p:sp>
      <p:sp>
        <p:nvSpPr>
          <p:cNvPr id="374" name="object 374"/>
          <p:cNvSpPr/>
          <p:nvPr/>
        </p:nvSpPr>
        <p:spPr>
          <a:xfrm>
            <a:off x="5082377" y="4926258"/>
            <a:ext cx="64769" cy="104139"/>
          </a:xfrm>
          <a:custGeom>
            <a:avLst/>
            <a:gdLst/>
            <a:ahLst/>
            <a:cxnLst/>
            <a:rect l="l" t="t" r="r" b="b"/>
            <a:pathLst>
              <a:path w="64770" h="104139">
                <a:moveTo>
                  <a:pt x="32325" y="0"/>
                </a:moveTo>
                <a:lnTo>
                  <a:pt x="17046" y="4784"/>
                </a:lnTo>
                <a:lnTo>
                  <a:pt x="7071" y="17127"/>
                </a:lnTo>
                <a:lnTo>
                  <a:pt x="1641" y="34016"/>
                </a:lnTo>
                <a:lnTo>
                  <a:pt x="0" y="52438"/>
                </a:lnTo>
                <a:lnTo>
                  <a:pt x="1641" y="70663"/>
                </a:lnTo>
                <a:lnTo>
                  <a:pt x="7071" y="87120"/>
                </a:lnTo>
                <a:lnTo>
                  <a:pt x="17046" y="99031"/>
                </a:lnTo>
                <a:lnTo>
                  <a:pt x="32325" y="103619"/>
                </a:lnTo>
                <a:lnTo>
                  <a:pt x="47604" y="98835"/>
                </a:lnTo>
                <a:lnTo>
                  <a:pt x="48091" y="98231"/>
                </a:lnTo>
                <a:lnTo>
                  <a:pt x="32325" y="98231"/>
                </a:lnTo>
                <a:lnTo>
                  <a:pt x="23696" y="94087"/>
                </a:lnTo>
                <a:lnTo>
                  <a:pt x="17846" y="83259"/>
                </a:lnTo>
                <a:lnTo>
                  <a:pt x="14521" y="68154"/>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560" y="9512"/>
                </a:lnTo>
                <a:lnTo>
                  <a:pt x="47343" y="20203"/>
                </a:lnTo>
                <a:lnTo>
                  <a:pt x="50331" y="34934"/>
                </a:lnTo>
                <a:lnTo>
                  <a:pt x="51182" y="51181"/>
                </a:lnTo>
                <a:lnTo>
                  <a:pt x="50331" y="68154"/>
                </a:lnTo>
                <a:lnTo>
                  <a:pt x="47343" y="83259"/>
                </a:lnTo>
                <a:lnTo>
                  <a:pt x="41560" y="94087"/>
                </a:lnTo>
                <a:lnTo>
                  <a:pt x="32325" y="98231"/>
                </a:lnTo>
                <a:lnTo>
                  <a:pt x="48091" y="98231"/>
                </a:lnTo>
                <a:lnTo>
                  <a:pt x="57579" y="86491"/>
                </a:lnTo>
                <a:lnTo>
                  <a:pt x="63009" y="69602"/>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375" name="object 375"/>
          <p:cNvSpPr/>
          <p:nvPr/>
        </p:nvSpPr>
        <p:spPr>
          <a:xfrm>
            <a:off x="5163190" y="4926258"/>
            <a:ext cx="64769" cy="104139"/>
          </a:xfrm>
          <a:custGeom>
            <a:avLst/>
            <a:gdLst/>
            <a:ahLst/>
            <a:cxnLst/>
            <a:rect l="l" t="t" r="r" b="b"/>
            <a:pathLst>
              <a:path w="64770" h="104139">
                <a:moveTo>
                  <a:pt x="32325" y="0"/>
                </a:moveTo>
                <a:lnTo>
                  <a:pt x="17046" y="4784"/>
                </a:lnTo>
                <a:lnTo>
                  <a:pt x="7071" y="17127"/>
                </a:lnTo>
                <a:lnTo>
                  <a:pt x="1641" y="34016"/>
                </a:lnTo>
                <a:lnTo>
                  <a:pt x="0" y="52438"/>
                </a:lnTo>
                <a:lnTo>
                  <a:pt x="1641" y="70663"/>
                </a:lnTo>
                <a:lnTo>
                  <a:pt x="7071" y="87120"/>
                </a:lnTo>
                <a:lnTo>
                  <a:pt x="17046" y="99031"/>
                </a:lnTo>
                <a:lnTo>
                  <a:pt x="32325" y="103619"/>
                </a:lnTo>
                <a:lnTo>
                  <a:pt x="47604" y="98835"/>
                </a:lnTo>
                <a:lnTo>
                  <a:pt x="48091" y="98231"/>
                </a:lnTo>
                <a:lnTo>
                  <a:pt x="32325" y="98231"/>
                </a:lnTo>
                <a:lnTo>
                  <a:pt x="23166" y="94087"/>
                </a:lnTo>
                <a:lnTo>
                  <a:pt x="17374" y="83259"/>
                </a:lnTo>
                <a:lnTo>
                  <a:pt x="14344" y="68154"/>
                </a:lnTo>
                <a:lnTo>
                  <a:pt x="13468" y="51181"/>
                </a:lnTo>
                <a:lnTo>
                  <a:pt x="14344" y="34934"/>
                </a:lnTo>
                <a:lnTo>
                  <a:pt x="17374" y="20203"/>
                </a:lnTo>
                <a:lnTo>
                  <a:pt x="23166" y="9512"/>
                </a:lnTo>
                <a:lnTo>
                  <a:pt x="32325" y="5387"/>
                </a:lnTo>
                <a:lnTo>
                  <a:pt x="48274" y="5387"/>
                </a:lnTo>
                <a:lnTo>
                  <a:pt x="47604" y="4587"/>
                </a:lnTo>
                <a:lnTo>
                  <a:pt x="32325" y="0"/>
                </a:lnTo>
                <a:close/>
              </a:path>
              <a:path w="64770" h="104139">
                <a:moveTo>
                  <a:pt x="48274" y="5387"/>
                </a:moveTo>
                <a:lnTo>
                  <a:pt x="32325" y="5387"/>
                </a:lnTo>
                <a:lnTo>
                  <a:pt x="41363" y="9512"/>
                </a:lnTo>
                <a:lnTo>
                  <a:pt x="46714" y="20203"/>
                </a:lnTo>
                <a:lnTo>
                  <a:pt x="49271" y="34934"/>
                </a:lnTo>
                <a:lnTo>
                  <a:pt x="49924" y="51181"/>
                </a:lnTo>
                <a:lnTo>
                  <a:pt x="49271" y="68154"/>
                </a:lnTo>
                <a:lnTo>
                  <a:pt x="46714" y="83259"/>
                </a:lnTo>
                <a:lnTo>
                  <a:pt x="41363" y="94087"/>
                </a:lnTo>
                <a:lnTo>
                  <a:pt x="32325" y="98231"/>
                </a:lnTo>
                <a:lnTo>
                  <a:pt x="48091" y="98231"/>
                </a:lnTo>
                <a:lnTo>
                  <a:pt x="57579" y="86491"/>
                </a:lnTo>
                <a:lnTo>
                  <a:pt x="63009" y="69602"/>
                </a:lnTo>
                <a:lnTo>
                  <a:pt x="64651" y="51181"/>
                </a:lnTo>
                <a:lnTo>
                  <a:pt x="63009" y="32956"/>
                </a:lnTo>
                <a:lnTo>
                  <a:pt x="57579" y="16499"/>
                </a:lnTo>
                <a:lnTo>
                  <a:pt x="48274" y="5387"/>
                </a:lnTo>
                <a:close/>
              </a:path>
            </a:pathLst>
          </a:custGeom>
          <a:solidFill>
            <a:srgbClr val="000000"/>
          </a:solidFill>
        </p:spPr>
        <p:txBody>
          <a:bodyPr wrap="square" lIns="0" tIns="0" rIns="0" bIns="0" rtlCol="0"/>
          <a:lstStyle/>
          <a:p>
            <a:endParaRPr/>
          </a:p>
        </p:txBody>
      </p:sp>
      <p:sp>
        <p:nvSpPr>
          <p:cNvPr id="376" name="object 376"/>
          <p:cNvSpPr/>
          <p:nvPr/>
        </p:nvSpPr>
        <p:spPr>
          <a:xfrm>
            <a:off x="6056454" y="4911352"/>
            <a:ext cx="64769" cy="104139"/>
          </a:xfrm>
          <a:custGeom>
            <a:avLst/>
            <a:gdLst/>
            <a:ahLst/>
            <a:cxnLst/>
            <a:rect l="l" t="t" r="r" b="b"/>
            <a:pathLst>
              <a:path w="64770" h="104139">
                <a:moveTo>
                  <a:pt x="32325" y="0"/>
                </a:moveTo>
                <a:lnTo>
                  <a:pt x="17046" y="4989"/>
                </a:lnTo>
                <a:lnTo>
                  <a:pt x="7071" y="17688"/>
                </a:lnTo>
                <a:lnTo>
                  <a:pt x="1641" y="34698"/>
                </a:lnTo>
                <a:lnTo>
                  <a:pt x="0" y="52617"/>
                </a:lnTo>
                <a:lnTo>
                  <a:pt x="1641" y="71373"/>
                </a:lnTo>
                <a:lnTo>
                  <a:pt x="7071" y="87771"/>
                </a:lnTo>
                <a:lnTo>
                  <a:pt x="17046" y="99388"/>
                </a:lnTo>
                <a:lnTo>
                  <a:pt x="32325" y="103799"/>
                </a:lnTo>
                <a:lnTo>
                  <a:pt x="45500" y="99668"/>
                </a:lnTo>
                <a:lnTo>
                  <a:pt x="32325" y="99668"/>
                </a:lnTo>
                <a:lnTo>
                  <a:pt x="23696" y="95347"/>
                </a:lnTo>
                <a:lnTo>
                  <a:pt x="17846" y="84224"/>
                </a:lnTo>
                <a:lnTo>
                  <a:pt x="14521" y="69060"/>
                </a:lnTo>
                <a:lnTo>
                  <a:pt x="13468" y="52617"/>
                </a:lnTo>
                <a:lnTo>
                  <a:pt x="14319" y="35540"/>
                </a:lnTo>
                <a:lnTo>
                  <a:pt x="17307" y="20382"/>
                </a:lnTo>
                <a:lnTo>
                  <a:pt x="23090" y="9534"/>
                </a:lnTo>
                <a:lnTo>
                  <a:pt x="32325" y="5387"/>
                </a:lnTo>
                <a:lnTo>
                  <a:pt x="48246" y="5387"/>
                </a:lnTo>
                <a:lnTo>
                  <a:pt x="47604" y="4610"/>
                </a:lnTo>
                <a:lnTo>
                  <a:pt x="32325" y="0"/>
                </a:lnTo>
                <a:close/>
              </a:path>
              <a:path w="64770" h="104139">
                <a:moveTo>
                  <a:pt x="48246" y="5387"/>
                </a:moveTo>
                <a:lnTo>
                  <a:pt x="32325" y="5387"/>
                </a:lnTo>
                <a:lnTo>
                  <a:pt x="41560" y="9534"/>
                </a:lnTo>
                <a:lnTo>
                  <a:pt x="47343" y="20382"/>
                </a:lnTo>
                <a:lnTo>
                  <a:pt x="50331" y="35540"/>
                </a:lnTo>
                <a:lnTo>
                  <a:pt x="51182" y="52617"/>
                </a:lnTo>
                <a:lnTo>
                  <a:pt x="50331" y="69060"/>
                </a:lnTo>
                <a:lnTo>
                  <a:pt x="47343" y="84224"/>
                </a:lnTo>
                <a:lnTo>
                  <a:pt x="41560" y="95347"/>
                </a:lnTo>
                <a:lnTo>
                  <a:pt x="32325" y="99668"/>
                </a:lnTo>
                <a:lnTo>
                  <a:pt x="45500" y="99668"/>
                </a:lnTo>
                <a:lnTo>
                  <a:pt x="47604" y="99009"/>
                </a:lnTo>
                <a:lnTo>
                  <a:pt x="57579" y="86761"/>
                </a:lnTo>
                <a:lnTo>
                  <a:pt x="63009" y="70236"/>
                </a:lnTo>
                <a:lnTo>
                  <a:pt x="64651" y="52617"/>
                </a:lnTo>
                <a:lnTo>
                  <a:pt x="63009" y="33562"/>
                </a:lnTo>
                <a:lnTo>
                  <a:pt x="57579" y="16678"/>
                </a:lnTo>
                <a:lnTo>
                  <a:pt x="48246" y="5387"/>
                </a:lnTo>
                <a:close/>
              </a:path>
            </a:pathLst>
          </a:custGeom>
          <a:solidFill>
            <a:srgbClr val="000000"/>
          </a:solidFill>
        </p:spPr>
        <p:txBody>
          <a:bodyPr wrap="square" lIns="0" tIns="0" rIns="0" bIns="0" rtlCol="0"/>
          <a:lstStyle/>
          <a:p>
            <a:endParaRPr/>
          </a:p>
        </p:txBody>
      </p:sp>
      <p:sp>
        <p:nvSpPr>
          <p:cNvPr id="377" name="object 377"/>
          <p:cNvSpPr/>
          <p:nvPr/>
        </p:nvSpPr>
        <p:spPr>
          <a:xfrm>
            <a:off x="6136008" y="4908659"/>
            <a:ext cx="106680" cy="110489"/>
          </a:xfrm>
          <a:custGeom>
            <a:avLst/>
            <a:gdLst/>
            <a:ahLst/>
            <a:cxnLst/>
            <a:rect l="l" t="t" r="r" b="b"/>
            <a:pathLst>
              <a:path w="106679" h="110489">
                <a:moveTo>
                  <a:pt x="82070" y="0"/>
                </a:moveTo>
                <a:lnTo>
                  <a:pt x="18856" y="106492"/>
                </a:lnTo>
                <a:lnTo>
                  <a:pt x="22807" y="110443"/>
                </a:lnTo>
                <a:lnTo>
                  <a:pt x="87458" y="4130"/>
                </a:lnTo>
                <a:lnTo>
                  <a:pt x="82070" y="0"/>
                </a:lnTo>
                <a:close/>
              </a:path>
              <a:path w="106679" h="110489">
                <a:moveTo>
                  <a:pt x="83507" y="48487"/>
                </a:moveTo>
                <a:lnTo>
                  <a:pt x="73097" y="51223"/>
                </a:lnTo>
                <a:lnTo>
                  <a:pt x="65953" y="58252"/>
                </a:lnTo>
                <a:lnTo>
                  <a:pt x="61839" y="67806"/>
                </a:lnTo>
                <a:lnTo>
                  <a:pt x="60520" y="78118"/>
                </a:lnTo>
                <a:lnTo>
                  <a:pt x="61839" y="87703"/>
                </a:lnTo>
                <a:lnTo>
                  <a:pt x="65953" y="96885"/>
                </a:lnTo>
                <a:lnTo>
                  <a:pt x="73097" y="103776"/>
                </a:lnTo>
                <a:lnTo>
                  <a:pt x="83507" y="106492"/>
                </a:lnTo>
                <a:lnTo>
                  <a:pt x="93889" y="103776"/>
                </a:lnTo>
                <a:lnTo>
                  <a:pt x="95343" y="102362"/>
                </a:lnTo>
                <a:lnTo>
                  <a:pt x="83507" y="102362"/>
                </a:lnTo>
                <a:lnTo>
                  <a:pt x="77584" y="99710"/>
                </a:lnTo>
                <a:lnTo>
                  <a:pt x="73832" y="93270"/>
                </a:lnTo>
                <a:lnTo>
                  <a:pt x="71865" y="85315"/>
                </a:lnTo>
                <a:lnTo>
                  <a:pt x="71295" y="78118"/>
                </a:lnTo>
                <a:lnTo>
                  <a:pt x="71865" y="70390"/>
                </a:lnTo>
                <a:lnTo>
                  <a:pt x="73832" y="62494"/>
                </a:lnTo>
                <a:lnTo>
                  <a:pt x="77584" y="56349"/>
                </a:lnTo>
                <a:lnTo>
                  <a:pt x="83507" y="53874"/>
                </a:lnTo>
                <a:lnTo>
                  <a:pt x="96561" y="53874"/>
                </a:lnTo>
                <a:lnTo>
                  <a:pt x="93889" y="51223"/>
                </a:lnTo>
                <a:lnTo>
                  <a:pt x="83507" y="48487"/>
                </a:lnTo>
                <a:close/>
              </a:path>
              <a:path w="106679" h="110489">
                <a:moveTo>
                  <a:pt x="96561" y="53874"/>
                </a:moveTo>
                <a:lnTo>
                  <a:pt x="83507" y="53874"/>
                </a:lnTo>
                <a:lnTo>
                  <a:pt x="89130" y="56526"/>
                </a:lnTo>
                <a:lnTo>
                  <a:pt x="92397" y="62966"/>
                </a:lnTo>
                <a:lnTo>
                  <a:pt x="93912" y="70921"/>
                </a:lnTo>
                <a:lnTo>
                  <a:pt x="94282" y="78118"/>
                </a:lnTo>
                <a:lnTo>
                  <a:pt x="93912" y="84785"/>
                </a:lnTo>
                <a:lnTo>
                  <a:pt x="92397" y="92799"/>
                </a:lnTo>
                <a:lnTo>
                  <a:pt x="89130" y="99533"/>
                </a:lnTo>
                <a:lnTo>
                  <a:pt x="83507" y="102362"/>
                </a:lnTo>
                <a:lnTo>
                  <a:pt x="95343" y="102362"/>
                </a:lnTo>
                <a:lnTo>
                  <a:pt x="100972" y="96885"/>
                </a:lnTo>
                <a:lnTo>
                  <a:pt x="105024" y="87703"/>
                </a:lnTo>
                <a:lnTo>
                  <a:pt x="106315" y="78118"/>
                </a:lnTo>
                <a:lnTo>
                  <a:pt x="105024" y="67806"/>
                </a:lnTo>
                <a:lnTo>
                  <a:pt x="100972" y="58252"/>
                </a:lnTo>
                <a:lnTo>
                  <a:pt x="96561" y="53874"/>
                </a:lnTo>
                <a:close/>
              </a:path>
              <a:path w="106679" h="110489">
                <a:moveTo>
                  <a:pt x="24244" y="2693"/>
                </a:moveTo>
                <a:lnTo>
                  <a:pt x="13637" y="5429"/>
                </a:lnTo>
                <a:lnTo>
                  <a:pt x="6061" y="12458"/>
                </a:lnTo>
                <a:lnTo>
                  <a:pt x="1515" y="22012"/>
                </a:lnTo>
                <a:lnTo>
                  <a:pt x="0" y="32324"/>
                </a:lnTo>
                <a:lnTo>
                  <a:pt x="1515" y="42106"/>
                </a:lnTo>
                <a:lnTo>
                  <a:pt x="6061" y="51719"/>
                </a:lnTo>
                <a:lnTo>
                  <a:pt x="13637" y="59043"/>
                </a:lnTo>
                <a:lnTo>
                  <a:pt x="24244" y="61956"/>
                </a:lnTo>
                <a:lnTo>
                  <a:pt x="34626" y="59043"/>
                </a:lnTo>
                <a:lnTo>
                  <a:pt x="37019" y="56568"/>
                </a:lnTo>
                <a:lnTo>
                  <a:pt x="24244" y="56568"/>
                </a:lnTo>
                <a:lnTo>
                  <a:pt x="17790" y="53917"/>
                </a:lnTo>
                <a:lnTo>
                  <a:pt x="14097" y="47477"/>
                </a:lnTo>
                <a:lnTo>
                  <a:pt x="12425" y="39522"/>
                </a:lnTo>
                <a:lnTo>
                  <a:pt x="12032" y="32324"/>
                </a:lnTo>
                <a:lnTo>
                  <a:pt x="12425" y="25127"/>
                </a:lnTo>
                <a:lnTo>
                  <a:pt x="14097" y="17172"/>
                </a:lnTo>
                <a:lnTo>
                  <a:pt x="17790" y="10732"/>
                </a:lnTo>
                <a:lnTo>
                  <a:pt x="24244" y="8081"/>
                </a:lnTo>
                <a:lnTo>
                  <a:pt x="37298" y="8081"/>
                </a:lnTo>
                <a:lnTo>
                  <a:pt x="34626" y="5429"/>
                </a:lnTo>
                <a:lnTo>
                  <a:pt x="24244" y="2693"/>
                </a:lnTo>
                <a:close/>
              </a:path>
              <a:path w="106679" h="110489">
                <a:moveTo>
                  <a:pt x="37298" y="8081"/>
                </a:moveTo>
                <a:lnTo>
                  <a:pt x="24244" y="8081"/>
                </a:lnTo>
                <a:lnTo>
                  <a:pt x="29867" y="10732"/>
                </a:lnTo>
                <a:lnTo>
                  <a:pt x="33133" y="17172"/>
                </a:lnTo>
                <a:lnTo>
                  <a:pt x="34648" y="25127"/>
                </a:lnTo>
                <a:lnTo>
                  <a:pt x="35019" y="32324"/>
                </a:lnTo>
                <a:lnTo>
                  <a:pt x="34648" y="39522"/>
                </a:lnTo>
                <a:lnTo>
                  <a:pt x="33133" y="47477"/>
                </a:lnTo>
                <a:lnTo>
                  <a:pt x="29867" y="53917"/>
                </a:lnTo>
                <a:lnTo>
                  <a:pt x="24244" y="56568"/>
                </a:lnTo>
                <a:lnTo>
                  <a:pt x="37019" y="56568"/>
                </a:lnTo>
                <a:lnTo>
                  <a:pt x="41708" y="51719"/>
                </a:lnTo>
                <a:lnTo>
                  <a:pt x="45760" y="42106"/>
                </a:lnTo>
                <a:lnTo>
                  <a:pt x="47051" y="32324"/>
                </a:lnTo>
                <a:lnTo>
                  <a:pt x="45760" y="22012"/>
                </a:lnTo>
                <a:lnTo>
                  <a:pt x="41708" y="12458"/>
                </a:lnTo>
                <a:lnTo>
                  <a:pt x="37298" y="8081"/>
                </a:lnTo>
                <a:close/>
              </a:path>
            </a:pathLst>
          </a:custGeom>
          <a:solidFill>
            <a:srgbClr val="000000"/>
          </a:solidFill>
        </p:spPr>
        <p:txBody>
          <a:bodyPr wrap="square" lIns="0" tIns="0" rIns="0" bIns="0" rtlCol="0"/>
          <a:lstStyle/>
          <a:p>
            <a:endParaRPr/>
          </a:p>
        </p:txBody>
      </p:sp>
      <p:sp>
        <p:nvSpPr>
          <p:cNvPr id="378" name="object 378"/>
          <p:cNvSpPr/>
          <p:nvPr/>
        </p:nvSpPr>
        <p:spPr>
          <a:xfrm>
            <a:off x="6554983" y="4911350"/>
            <a:ext cx="66040" cy="102870"/>
          </a:xfrm>
          <a:custGeom>
            <a:avLst/>
            <a:gdLst/>
            <a:ahLst/>
            <a:cxnLst/>
            <a:rect l="l" t="t" r="r" b="b"/>
            <a:pathLst>
              <a:path w="66040" h="102870">
                <a:moveTo>
                  <a:pt x="53617" y="10774"/>
                </a:moveTo>
                <a:lnTo>
                  <a:pt x="26937" y="10774"/>
                </a:lnTo>
                <a:lnTo>
                  <a:pt x="34960" y="12248"/>
                </a:lnTo>
                <a:lnTo>
                  <a:pt x="40878" y="16499"/>
                </a:lnTo>
                <a:lnTo>
                  <a:pt x="44540" y="23275"/>
                </a:lnTo>
                <a:lnTo>
                  <a:pt x="45794" y="32324"/>
                </a:lnTo>
                <a:lnTo>
                  <a:pt x="43962" y="43012"/>
                </a:lnTo>
                <a:lnTo>
                  <a:pt x="19420" y="78486"/>
                </a:lnTo>
                <a:lnTo>
                  <a:pt x="0" y="98411"/>
                </a:lnTo>
                <a:lnTo>
                  <a:pt x="0" y="102362"/>
                </a:lnTo>
                <a:lnTo>
                  <a:pt x="60520" y="102362"/>
                </a:lnTo>
                <a:lnTo>
                  <a:pt x="61957" y="95717"/>
                </a:lnTo>
                <a:lnTo>
                  <a:pt x="62795" y="90330"/>
                </a:lnTo>
                <a:lnTo>
                  <a:pt x="16162" y="90330"/>
                </a:lnTo>
                <a:lnTo>
                  <a:pt x="37713" y="66086"/>
                </a:lnTo>
                <a:lnTo>
                  <a:pt x="46762" y="55777"/>
                </a:lnTo>
                <a:lnTo>
                  <a:pt x="53539" y="46512"/>
                </a:lnTo>
                <a:lnTo>
                  <a:pt x="57790" y="37246"/>
                </a:lnTo>
                <a:lnTo>
                  <a:pt x="59263" y="26937"/>
                </a:lnTo>
                <a:lnTo>
                  <a:pt x="57125" y="15909"/>
                </a:lnTo>
                <a:lnTo>
                  <a:pt x="53617" y="10774"/>
                </a:lnTo>
                <a:close/>
              </a:path>
              <a:path w="66040" h="102870">
                <a:moveTo>
                  <a:pt x="61957" y="79555"/>
                </a:moveTo>
                <a:lnTo>
                  <a:pt x="56569" y="90330"/>
                </a:lnTo>
                <a:lnTo>
                  <a:pt x="62795" y="90330"/>
                </a:lnTo>
                <a:lnTo>
                  <a:pt x="63214" y="87636"/>
                </a:lnTo>
                <a:lnTo>
                  <a:pt x="65908" y="80812"/>
                </a:lnTo>
                <a:lnTo>
                  <a:pt x="61957" y="79555"/>
                </a:lnTo>
                <a:close/>
              </a:path>
              <a:path w="66040" h="102870">
                <a:moveTo>
                  <a:pt x="32325" y="0"/>
                </a:moveTo>
                <a:lnTo>
                  <a:pt x="24244" y="0"/>
                </a:lnTo>
                <a:lnTo>
                  <a:pt x="16162" y="4130"/>
                </a:lnTo>
                <a:lnTo>
                  <a:pt x="10775" y="9517"/>
                </a:lnTo>
                <a:lnTo>
                  <a:pt x="1257" y="22986"/>
                </a:lnTo>
                <a:lnTo>
                  <a:pt x="5387" y="25680"/>
                </a:lnTo>
                <a:lnTo>
                  <a:pt x="8906" y="21078"/>
                </a:lnTo>
                <a:lnTo>
                  <a:pt x="13603" y="16207"/>
                </a:lnTo>
                <a:lnTo>
                  <a:pt x="19580" y="12346"/>
                </a:lnTo>
                <a:lnTo>
                  <a:pt x="26937" y="10774"/>
                </a:lnTo>
                <a:lnTo>
                  <a:pt x="53617" y="10774"/>
                </a:lnTo>
                <a:lnTo>
                  <a:pt x="51316" y="7407"/>
                </a:lnTo>
                <a:lnTo>
                  <a:pt x="42747" y="1936"/>
                </a:lnTo>
                <a:lnTo>
                  <a:pt x="32325" y="0"/>
                </a:lnTo>
                <a:close/>
              </a:path>
            </a:pathLst>
          </a:custGeom>
          <a:solidFill>
            <a:srgbClr val="000000"/>
          </a:solidFill>
        </p:spPr>
        <p:txBody>
          <a:bodyPr wrap="square" lIns="0" tIns="0" rIns="0" bIns="0" rtlCol="0"/>
          <a:lstStyle/>
          <a:p>
            <a:endParaRPr/>
          </a:p>
        </p:txBody>
      </p:sp>
      <p:sp>
        <p:nvSpPr>
          <p:cNvPr id="379" name="object 379"/>
          <p:cNvSpPr/>
          <p:nvPr/>
        </p:nvSpPr>
        <p:spPr>
          <a:xfrm>
            <a:off x="6633102" y="4911352"/>
            <a:ext cx="62230" cy="104139"/>
          </a:xfrm>
          <a:custGeom>
            <a:avLst/>
            <a:gdLst/>
            <a:ahLst/>
            <a:cxnLst/>
            <a:rect l="l" t="t" r="r" b="b"/>
            <a:pathLst>
              <a:path w="62229" h="104139">
                <a:moveTo>
                  <a:pt x="32325" y="0"/>
                </a:moveTo>
                <a:lnTo>
                  <a:pt x="20467" y="2314"/>
                </a:lnTo>
                <a:lnTo>
                  <a:pt x="11538" y="8417"/>
                </a:lnTo>
                <a:lnTo>
                  <a:pt x="5909" y="17046"/>
                </a:lnTo>
                <a:lnTo>
                  <a:pt x="3950" y="26937"/>
                </a:lnTo>
                <a:lnTo>
                  <a:pt x="5362" y="34513"/>
                </a:lnTo>
                <a:lnTo>
                  <a:pt x="9181" y="41079"/>
                </a:lnTo>
                <a:lnTo>
                  <a:pt x="14784" y="46635"/>
                </a:lnTo>
                <a:lnTo>
                  <a:pt x="21550" y="51181"/>
                </a:lnTo>
                <a:lnTo>
                  <a:pt x="16162" y="55311"/>
                </a:lnTo>
                <a:lnTo>
                  <a:pt x="9338" y="59262"/>
                </a:lnTo>
                <a:lnTo>
                  <a:pt x="3917" y="64694"/>
                </a:lnTo>
                <a:lnTo>
                  <a:pt x="18" y="70012"/>
                </a:lnTo>
                <a:lnTo>
                  <a:pt x="0" y="76861"/>
                </a:lnTo>
                <a:lnTo>
                  <a:pt x="2376" y="88419"/>
                </a:lnTo>
                <a:lnTo>
                  <a:pt x="8911" y="96862"/>
                </a:lnTo>
                <a:lnTo>
                  <a:pt x="18713" y="102039"/>
                </a:lnTo>
                <a:lnTo>
                  <a:pt x="30888" y="103799"/>
                </a:lnTo>
                <a:lnTo>
                  <a:pt x="41425" y="102017"/>
                </a:lnTo>
                <a:lnTo>
                  <a:pt x="48217" y="98411"/>
                </a:lnTo>
                <a:lnTo>
                  <a:pt x="32325" y="98411"/>
                </a:lnTo>
                <a:lnTo>
                  <a:pt x="24608" y="97115"/>
                </a:lnTo>
                <a:lnTo>
                  <a:pt x="18138" y="93158"/>
                </a:lnTo>
                <a:lnTo>
                  <a:pt x="13687" y="86441"/>
                </a:lnTo>
                <a:lnTo>
                  <a:pt x="12032" y="76861"/>
                </a:lnTo>
                <a:lnTo>
                  <a:pt x="13000" y="70012"/>
                </a:lnTo>
                <a:lnTo>
                  <a:pt x="15736" y="63819"/>
                </a:lnTo>
                <a:lnTo>
                  <a:pt x="19987" y="58400"/>
                </a:lnTo>
                <a:lnTo>
                  <a:pt x="25501" y="53874"/>
                </a:lnTo>
                <a:lnTo>
                  <a:pt x="50589" y="53874"/>
                </a:lnTo>
                <a:lnTo>
                  <a:pt x="48850" y="52368"/>
                </a:lnTo>
                <a:lnTo>
                  <a:pt x="40406" y="47230"/>
                </a:lnTo>
                <a:lnTo>
                  <a:pt x="44447" y="44536"/>
                </a:lnTo>
                <a:lnTo>
                  <a:pt x="36276" y="44536"/>
                </a:lnTo>
                <a:lnTo>
                  <a:pt x="28587" y="40389"/>
                </a:lnTo>
                <a:lnTo>
                  <a:pt x="22178" y="35602"/>
                </a:lnTo>
                <a:lnTo>
                  <a:pt x="17790" y="29535"/>
                </a:lnTo>
                <a:lnTo>
                  <a:pt x="16162" y="21549"/>
                </a:lnTo>
                <a:lnTo>
                  <a:pt x="16162" y="13468"/>
                </a:lnTo>
                <a:lnTo>
                  <a:pt x="20113" y="5387"/>
                </a:lnTo>
                <a:lnTo>
                  <a:pt x="47972" y="5387"/>
                </a:lnTo>
                <a:lnTo>
                  <a:pt x="42522" y="1894"/>
                </a:lnTo>
                <a:lnTo>
                  <a:pt x="32325" y="0"/>
                </a:lnTo>
                <a:close/>
              </a:path>
              <a:path w="62229" h="104139">
                <a:moveTo>
                  <a:pt x="50589" y="53874"/>
                </a:moveTo>
                <a:lnTo>
                  <a:pt x="25501" y="53874"/>
                </a:lnTo>
                <a:lnTo>
                  <a:pt x="34441" y="59049"/>
                </a:lnTo>
                <a:lnTo>
                  <a:pt x="42202" y="64694"/>
                </a:lnTo>
                <a:lnTo>
                  <a:pt x="47674" y="71350"/>
                </a:lnTo>
                <a:lnTo>
                  <a:pt x="49745" y="79555"/>
                </a:lnTo>
                <a:lnTo>
                  <a:pt x="48538" y="87577"/>
                </a:lnTo>
                <a:lnTo>
                  <a:pt x="45076" y="93495"/>
                </a:lnTo>
                <a:lnTo>
                  <a:pt x="39593" y="97157"/>
                </a:lnTo>
                <a:lnTo>
                  <a:pt x="32325" y="98411"/>
                </a:lnTo>
                <a:lnTo>
                  <a:pt x="48217" y="98411"/>
                </a:lnTo>
                <a:lnTo>
                  <a:pt x="51473" y="96683"/>
                </a:lnTo>
                <a:lnTo>
                  <a:pt x="58996" y="87813"/>
                </a:lnTo>
                <a:lnTo>
                  <a:pt x="61957" y="75424"/>
                </a:lnTo>
                <a:lnTo>
                  <a:pt x="60282" y="65741"/>
                </a:lnTo>
                <a:lnTo>
                  <a:pt x="55694" y="58297"/>
                </a:lnTo>
                <a:lnTo>
                  <a:pt x="50589" y="53874"/>
                </a:lnTo>
                <a:close/>
              </a:path>
              <a:path w="62229" h="104139">
                <a:moveTo>
                  <a:pt x="47972" y="5387"/>
                </a:moveTo>
                <a:lnTo>
                  <a:pt x="38970" y="5387"/>
                </a:lnTo>
                <a:lnTo>
                  <a:pt x="47051" y="10774"/>
                </a:lnTo>
                <a:lnTo>
                  <a:pt x="47051" y="35018"/>
                </a:lnTo>
                <a:lnTo>
                  <a:pt x="41664" y="40406"/>
                </a:lnTo>
                <a:lnTo>
                  <a:pt x="36276" y="44536"/>
                </a:lnTo>
                <a:lnTo>
                  <a:pt x="44447" y="44536"/>
                </a:lnTo>
                <a:lnTo>
                  <a:pt x="48488" y="41842"/>
                </a:lnTo>
                <a:lnTo>
                  <a:pt x="52439" y="37712"/>
                </a:lnTo>
                <a:lnTo>
                  <a:pt x="53875" y="36455"/>
                </a:lnTo>
                <a:lnTo>
                  <a:pt x="56569" y="33761"/>
                </a:lnTo>
                <a:lnTo>
                  <a:pt x="57826" y="28374"/>
                </a:lnTo>
                <a:lnTo>
                  <a:pt x="57826" y="24243"/>
                </a:lnTo>
                <a:lnTo>
                  <a:pt x="55913" y="14773"/>
                </a:lnTo>
                <a:lnTo>
                  <a:pt x="50598" y="7071"/>
                </a:lnTo>
                <a:lnTo>
                  <a:pt x="47972" y="5387"/>
                </a:lnTo>
                <a:close/>
              </a:path>
            </a:pathLst>
          </a:custGeom>
          <a:solidFill>
            <a:srgbClr val="000000"/>
          </a:solidFill>
        </p:spPr>
        <p:txBody>
          <a:bodyPr wrap="square" lIns="0" tIns="0" rIns="0" bIns="0" rtlCol="0"/>
          <a:lstStyle/>
          <a:p>
            <a:endParaRPr/>
          </a:p>
        </p:txBody>
      </p:sp>
      <p:sp>
        <p:nvSpPr>
          <p:cNvPr id="380" name="object 380"/>
          <p:cNvSpPr/>
          <p:nvPr/>
        </p:nvSpPr>
        <p:spPr>
          <a:xfrm>
            <a:off x="6709786" y="4908659"/>
            <a:ext cx="106680" cy="110489"/>
          </a:xfrm>
          <a:custGeom>
            <a:avLst/>
            <a:gdLst/>
            <a:ahLst/>
            <a:cxnLst/>
            <a:rect l="l" t="t" r="r" b="b"/>
            <a:pathLst>
              <a:path w="106679" h="110489">
                <a:moveTo>
                  <a:pt x="82250" y="0"/>
                </a:moveTo>
                <a:lnTo>
                  <a:pt x="18856" y="106492"/>
                </a:lnTo>
                <a:lnTo>
                  <a:pt x="22987" y="110443"/>
                </a:lnTo>
                <a:lnTo>
                  <a:pt x="87638" y="4130"/>
                </a:lnTo>
                <a:lnTo>
                  <a:pt x="82250" y="0"/>
                </a:lnTo>
                <a:close/>
              </a:path>
              <a:path w="106679" h="110489">
                <a:moveTo>
                  <a:pt x="83687" y="48487"/>
                </a:moveTo>
                <a:lnTo>
                  <a:pt x="73276" y="51223"/>
                </a:lnTo>
                <a:lnTo>
                  <a:pt x="66132" y="58252"/>
                </a:lnTo>
                <a:lnTo>
                  <a:pt x="62018" y="67806"/>
                </a:lnTo>
                <a:lnTo>
                  <a:pt x="60700" y="78118"/>
                </a:lnTo>
                <a:lnTo>
                  <a:pt x="62018" y="87703"/>
                </a:lnTo>
                <a:lnTo>
                  <a:pt x="66132" y="96885"/>
                </a:lnTo>
                <a:lnTo>
                  <a:pt x="73276" y="103776"/>
                </a:lnTo>
                <a:lnTo>
                  <a:pt x="83687" y="106492"/>
                </a:lnTo>
                <a:lnTo>
                  <a:pt x="94069" y="103776"/>
                </a:lnTo>
                <a:lnTo>
                  <a:pt x="95522" y="102362"/>
                </a:lnTo>
                <a:lnTo>
                  <a:pt x="83687" y="102362"/>
                </a:lnTo>
                <a:lnTo>
                  <a:pt x="77763" y="99710"/>
                </a:lnTo>
                <a:lnTo>
                  <a:pt x="74011" y="93270"/>
                </a:lnTo>
                <a:lnTo>
                  <a:pt x="72044" y="85315"/>
                </a:lnTo>
                <a:lnTo>
                  <a:pt x="71475" y="78118"/>
                </a:lnTo>
                <a:lnTo>
                  <a:pt x="72044" y="70390"/>
                </a:lnTo>
                <a:lnTo>
                  <a:pt x="74011" y="62494"/>
                </a:lnTo>
                <a:lnTo>
                  <a:pt x="77763" y="56349"/>
                </a:lnTo>
                <a:lnTo>
                  <a:pt x="83687" y="53874"/>
                </a:lnTo>
                <a:lnTo>
                  <a:pt x="96741" y="53874"/>
                </a:lnTo>
                <a:lnTo>
                  <a:pt x="94069" y="51223"/>
                </a:lnTo>
                <a:lnTo>
                  <a:pt x="83687" y="48487"/>
                </a:lnTo>
                <a:close/>
              </a:path>
              <a:path w="106679" h="110489">
                <a:moveTo>
                  <a:pt x="96741" y="53874"/>
                </a:moveTo>
                <a:lnTo>
                  <a:pt x="83687" y="53874"/>
                </a:lnTo>
                <a:lnTo>
                  <a:pt x="89310" y="56526"/>
                </a:lnTo>
                <a:lnTo>
                  <a:pt x="92576" y="62966"/>
                </a:lnTo>
                <a:lnTo>
                  <a:pt x="94091" y="70921"/>
                </a:lnTo>
                <a:lnTo>
                  <a:pt x="94462" y="78118"/>
                </a:lnTo>
                <a:lnTo>
                  <a:pt x="94091" y="84785"/>
                </a:lnTo>
                <a:lnTo>
                  <a:pt x="92576" y="92799"/>
                </a:lnTo>
                <a:lnTo>
                  <a:pt x="89310" y="99533"/>
                </a:lnTo>
                <a:lnTo>
                  <a:pt x="83687" y="102362"/>
                </a:lnTo>
                <a:lnTo>
                  <a:pt x="95522" y="102362"/>
                </a:lnTo>
                <a:lnTo>
                  <a:pt x="101151" y="96885"/>
                </a:lnTo>
                <a:lnTo>
                  <a:pt x="105203" y="87703"/>
                </a:lnTo>
                <a:lnTo>
                  <a:pt x="106494" y="78118"/>
                </a:lnTo>
                <a:lnTo>
                  <a:pt x="105203" y="67806"/>
                </a:lnTo>
                <a:lnTo>
                  <a:pt x="101151" y="58252"/>
                </a:lnTo>
                <a:lnTo>
                  <a:pt x="96741" y="53874"/>
                </a:lnTo>
                <a:close/>
              </a:path>
              <a:path w="106679" h="110489">
                <a:moveTo>
                  <a:pt x="24244" y="2693"/>
                </a:moveTo>
                <a:lnTo>
                  <a:pt x="13637" y="5429"/>
                </a:lnTo>
                <a:lnTo>
                  <a:pt x="6061" y="12458"/>
                </a:lnTo>
                <a:lnTo>
                  <a:pt x="1515" y="22012"/>
                </a:lnTo>
                <a:lnTo>
                  <a:pt x="0" y="32324"/>
                </a:lnTo>
                <a:lnTo>
                  <a:pt x="1515" y="42106"/>
                </a:lnTo>
                <a:lnTo>
                  <a:pt x="6061" y="51719"/>
                </a:lnTo>
                <a:lnTo>
                  <a:pt x="13637" y="59043"/>
                </a:lnTo>
                <a:lnTo>
                  <a:pt x="24244" y="61956"/>
                </a:lnTo>
                <a:lnTo>
                  <a:pt x="34654" y="59043"/>
                </a:lnTo>
                <a:lnTo>
                  <a:pt x="37068" y="56568"/>
                </a:lnTo>
                <a:lnTo>
                  <a:pt x="24244" y="56568"/>
                </a:lnTo>
                <a:lnTo>
                  <a:pt x="17818" y="53917"/>
                </a:lnTo>
                <a:lnTo>
                  <a:pt x="14187" y="47477"/>
                </a:lnTo>
                <a:lnTo>
                  <a:pt x="12576" y="39522"/>
                </a:lnTo>
                <a:lnTo>
                  <a:pt x="12211" y="32324"/>
                </a:lnTo>
                <a:lnTo>
                  <a:pt x="12576" y="25127"/>
                </a:lnTo>
                <a:lnTo>
                  <a:pt x="14187" y="17172"/>
                </a:lnTo>
                <a:lnTo>
                  <a:pt x="17818" y="10732"/>
                </a:lnTo>
                <a:lnTo>
                  <a:pt x="24244" y="8081"/>
                </a:lnTo>
                <a:lnTo>
                  <a:pt x="37349" y="8081"/>
                </a:lnTo>
                <a:lnTo>
                  <a:pt x="34654" y="5429"/>
                </a:lnTo>
                <a:lnTo>
                  <a:pt x="24244" y="2693"/>
                </a:lnTo>
                <a:close/>
              </a:path>
              <a:path w="106679" h="110489">
                <a:moveTo>
                  <a:pt x="37349" y="8081"/>
                </a:moveTo>
                <a:lnTo>
                  <a:pt x="24244" y="8081"/>
                </a:lnTo>
                <a:lnTo>
                  <a:pt x="29943" y="10732"/>
                </a:lnTo>
                <a:lnTo>
                  <a:pt x="33201" y="17172"/>
                </a:lnTo>
                <a:lnTo>
                  <a:pt x="34674" y="25127"/>
                </a:lnTo>
                <a:lnTo>
                  <a:pt x="35019" y="32324"/>
                </a:lnTo>
                <a:lnTo>
                  <a:pt x="34674" y="39522"/>
                </a:lnTo>
                <a:lnTo>
                  <a:pt x="33201" y="47477"/>
                </a:lnTo>
                <a:lnTo>
                  <a:pt x="29943" y="53917"/>
                </a:lnTo>
                <a:lnTo>
                  <a:pt x="24244" y="56568"/>
                </a:lnTo>
                <a:lnTo>
                  <a:pt x="37068" y="56568"/>
                </a:lnTo>
                <a:lnTo>
                  <a:pt x="41798" y="51719"/>
                </a:lnTo>
                <a:lnTo>
                  <a:pt x="45912" y="42106"/>
                </a:lnTo>
                <a:lnTo>
                  <a:pt x="47231" y="32324"/>
                </a:lnTo>
                <a:lnTo>
                  <a:pt x="45912" y="22012"/>
                </a:lnTo>
                <a:lnTo>
                  <a:pt x="41798" y="12458"/>
                </a:lnTo>
                <a:lnTo>
                  <a:pt x="37349" y="8081"/>
                </a:lnTo>
                <a:close/>
              </a:path>
            </a:pathLst>
          </a:custGeom>
          <a:solidFill>
            <a:srgbClr val="000000"/>
          </a:solidFill>
        </p:spPr>
        <p:txBody>
          <a:bodyPr wrap="square" lIns="0" tIns="0" rIns="0" bIns="0" rtlCol="0"/>
          <a:lstStyle/>
          <a:p>
            <a:endParaRPr/>
          </a:p>
        </p:txBody>
      </p:sp>
      <p:sp>
        <p:nvSpPr>
          <p:cNvPr id="381" name="object 381"/>
          <p:cNvSpPr/>
          <p:nvPr/>
        </p:nvSpPr>
        <p:spPr>
          <a:xfrm>
            <a:off x="7321458" y="4926256"/>
            <a:ext cx="45085" cy="102870"/>
          </a:xfrm>
          <a:custGeom>
            <a:avLst/>
            <a:gdLst/>
            <a:ahLst/>
            <a:cxnLst/>
            <a:rect l="l" t="t" r="r" b="b"/>
            <a:pathLst>
              <a:path w="45084" h="102870">
                <a:moveTo>
                  <a:pt x="29631" y="0"/>
                </a:moveTo>
                <a:lnTo>
                  <a:pt x="22577" y="2727"/>
                </a:lnTo>
                <a:lnTo>
                  <a:pt x="15354" y="4983"/>
                </a:lnTo>
                <a:lnTo>
                  <a:pt x="7862" y="6768"/>
                </a:lnTo>
                <a:lnTo>
                  <a:pt x="0" y="8081"/>
                </a:lnTo>
                <a:lnTo>
                  <a:pt x="0" y="12032"/>
                </a:lnTo>
                <a:lnTo>
                  <a:pt x="8081" y="12032"/>
                </a:lnTo>
                <a:lnTo>
                  <a:pt x="14905" y="13468"/>
                </a:lnTo>
                <a:lnTo>
                  <a:pt x="16162" y="14725"/>
                </a:lnTo>
                <a:lnTo>
                  <a:pt x="16162" y="95538"/>
                </a:lnTo>
                <a:lnTo>
                  <a:pt x="14905" y="96974"/>
                </a:lnTo>
                <a:lnTo>
                  <a:pt x="1436" y="98231"/>
                </a:lnTo>
                <a:lnTo>
                  <a:pt x="1436" y="102362"/>
                </a:lnTo>
                <a:lnTo>
                  <a:pt x="44537" y="102362"/>
                </a:lnTo>
                <a:lnTo>
                  <a:pt x="44537" y="98231"/>
                </a:lnTo>
                <a:lnTo>
                  <a:pt x="29631" y="96974"/>
                </a:lnTo>
                <a:lnTo>
                  <a:pt x="29631" y="0"/>
                </a:lnTo>
                <a:close/>
              </a:path>
            </a:pathLst>
          </a:custGeom>
          <a:solidFill>
            <a:srgbClr val="000000"/>
          </a:solidFill>
        </p:spPr>
        <p:txBody>
          <a:bodyPr wrap="square" lIns="0" tIns="0" rIns="0" bIns="0" rtlCol="0"/>
          <a:lstStyle/>
          <a:p>
            <a:endParaRPr/>
          </a:p>
        </p:txBody>
      </p:sp>
      <p:sp>
        <p:nvSpPr>
          <p:cNvPr id="382" name="object 382"/>
          <p:cNvSpPr/>
          <p:nvPr/>
        </p:nvSpPr>
        <p:spPr>
          <a:xfrm>
            <a:off x="7376769" y="4926258"/>
            <a:ext cx="62230" cy="104139"/>
          </a:xfrm>
          <a:custGeom>
            <a:avLst/>
            <a:gdLst/>
            <a:ahLst/>
            <a:cxnLst/>
            <a:rect l="l" t="t" r="r" b="b"/>
            <a:pathLst>
              <a:path w="62229" h="104139">
                <a:moveTo>
                  <a:pt x="32325" y="0"/>
                </a:moveTo>
                <a:lnTo>
                  <a:pt x="20467" y="2314"/>
                </a:lnTo>
                <a:lnTo>
                  <a:pt x="11538" y="8417"/>
                </a:lnTo>
                <a:lnTo>
                  <a:pt x="5909" y="17046"/>
                </a:lnTo>
                <a:lnTo>
                  <a:pt x="3950" y="26937"/>
                </a:lnTo>
                <a:lnTo>
                  <a:pt x="5185" y="34513"/>
                </a:lnTo>
                <a:lnTo>
                  <a:pt x="8709" y="41079"/>
                </a:lnTo>
                <a:lnTo>
                  <a:pt x="14254" y="46635"/>
                </a:lnTo>
                <a:lnTo>
                  <a:pt x="21550" y="51181"/>
                </a:lnTo>
                <a:lnTo>
                  <a:pt x="16162" y="53874"/>
                </a:lnTo>
                <a:lnTo>
                  <a:pt x="9338" y="59262"/>
                </a:lnTo>
                <a:lnTo>
                  <a:pt x="6644" y="61956"/>
                </a:lnTo>
                <a:lnTo>
                  <a:pt x="2693" y="64649"/>
                </a:lnTo>
                <a:lnTo>
                  <a:pt x="0" y="68600"/>
                </a:lnTo>
                <a:lnTo>
                  <a:pt x="0" y="76681"/>
                </a:lnTo>
                <a:lnTo>
                  <a:pt x="2376" y="88315"/>
                </a:lnTo>
                <a:lnTo>
                  <a:pt x="8911" y="96750"/>
                </a:lnTo>
                <a:lnTo>
                  <a:pt x="18713" y="101885"/>
                </a:lnTo>
                <a:lnTo>
                  <a:pt x="30888" y="103619"/>
                </a:lnTo>
                <a:lnTo>
                  <a:pt x="41425" y="101641"/>
                </a:lnTo>
                <a:lnTo>
                  <a:pt x="47366" y="98231"/>
                </a:lnTo>
                <a:lnTo>
                  <a:pt x="32325" y="98231"/>
                </a:lnTo>
                <a:lnTo>
                  <a:pt x="24608" y="96739"/>
                </a:lnTo>
                <a:lnTo>
                  <a:pt x="18138" y="92350"/>
                </a:lnTo>
                <a:lnTo>
                  <a:pt x="13687" y="85200"/>
                </a:lnTo>
                <a:lnTo>
                  <a:pt x="12032" y="75424"/>
                </a:lnTo>
                <a:lnTo>
                  <a:pt x="13000" y="69204"/>
                </a:lnTo>
                <a:lnTo>
                  <a:pt x="15736" y="63100"/>
                </a:lnTo>
                <a:lnTo>
                  <a:pt x="19987" y="57772"/>
                </a:lnTo>
                <a:lnTo>
                  <a:pt x="25501" y="53874"/>
                </a:lnTo>
                <a:lnTo>
                  <a:pt x="50779" y="53874"/>
                </a:lnTo>
                <a:lnTo>
                  <a:pt x="48850" y="52244"/>
                </a:lnTo>
                <a:lnTo>
                  <a:pt x="40406" y="47050"/>
                </a:lnTo>
                <a:lnTo>
                  <a:pt x="44447" y="44357"/>
                </a:lnTo>
                <a:lnTo>
                  <a:pt x="36276" y="44357"/>
                </a:lnTo>
                <a:lnTo>
                  <a:pt x="28587" y="40212"/>
                </a:lnTo>
                <a:lnTo>
                  <a:pt x="22178" y="35445"/>
                </a:lnTo>
                <a:lnTo>
                  <a:pt x="17790" y="29431"/>
                </a:lnTo>
                <a:lnTo>
                  <a:pt x="16162" y="21549"/>
                </a:lnTo>
                <a:lnTo>
                  <a:pt x="16162" y="13468"/>
                </a:lnTo>
                <a:lnTo>
                  <a:pt x="20113" y="5387"/>
                </a:lnTo>
                <a:lnTo>
                  <a:pt x="48041" y="5387"/>
                </a:lnTo>
                <a:lnTo>
                  <a:pt x="42550" y="1894"/>
                </a:lnTo>
                <a:lnTo>
                  <a:pt x="32325" y="0"/>
                </a:lnTo>
                <a:close/>
              </a:path>
              <a:path w="62229" h="104139">
                <a:moveTo>
                  <a:pt x="50779" y="53874"/>
                </a:moveTo>
                <a:lnTo>
                  <a:pt x="25501" y="53874"/>
                </a:lnTo>
                <a:lnTo>
                  <a:pt x="34441" y="58420"/>
                </a:lnTo>
                <a:lnTo>
                  <a:pt x="42202" y="63976"/>
                </a:lnTo>
                <a:lnTo>
                  <a:pt x="47674" y="70542"/>
                </a:lnTo>
                <a:lnTo>
                  <a:pt x="49745" y="78118"/>
                </a:lnTo>
                <a:lnTo>
                  <a:pt x="48336" y="86943"/>
                </a:lnTo>
                <a:lnTo>
                  <a:pt x="44537" y="93226"/>
                </a:lnTo>
                <a:lnTo>
                  <a:pt x="38987" y="96983"/>
                </a:lnTo>
                <a:lnTo>
                  <a:pt x="32325" y="98231"/>
                </a:lnTo>
                <a:lnTo>
                  <a:pt x="47366" y="98231"/>
                </a:lnTo>
                <a:lnTo>
                  <a:pt x="51473" y="95874"/>
                </a:lnTo>
                <a:lnTo>
                  <a:pt x="58996" y="86573"/>
                </a:lnTo>
                <a:lnTo>
                  <a:pt x="61957" y="73988"/>
                </a:lnTo>
                <a:lnTo>
                  <a:pt x="60282" y="65056"/>
                </a:lnTo>
                <a:lnTo>
                  <a:pt x="55694" y="58027"/>
                </a:lnTo>
                <a:lnTo>
                  <a:pt x="50779" y="53874"/>
                </a:lnTo>
                <a:close/>
              </a:path>
              <a:path w="62229" h="104139">
                <a:moveTo>
                  <a:pt x="48041" y="5387"/>
                </a:moveTo>
                <a:lnTo>
                  <a:pt x="37713" y="5387"/>
                </a:lnTo>
                <a:lnTo>
                  <a:pt x="45794" y="10774"/>
                </a:lnTo>
                <a:lnTo>
                  <a:pt x="45794" y="35018"/>
                </a:lnTo>
                <a:lnTo>
                  <a:pt x="41664" y="40406"/>
                </a:lnTo>
                <a:lnTo>
                  <a:pt x="36276" y="44357"/>
                </a:lnTo>
                <a:lnTo>
                  <a:pt x="44447" y="44357"/>
                </a:lnTo>
                <a:lnTo>
                  <a:pt x="48488" y="41663"/>
                </a:lnTo>
                <a:lnTo>
                  <a:pt x="53875" y="36275"/>
                </a:lnTo>
                <a:lnTo>
                  <a:pt x="56569" y="32324"/>
                </a:lnTo>
                <a:lnTo>
                  <a:pt x="58006" y="28194"/>
                </a:lnTo>
                <a:lnTo>
                  <a:pt x="58006" y="24243"/>
                </a:lnTo>
                <a:lnTo>
                  <a:pt x="56064" y="14773"/>
                </a:lnTo>
                <a:lnTo>
                  <a:pt x="50688" y="7071"/>
                </a:lnTo>
                <a:lnTo>
                  <a:pt x="48041" y="5387"/>
                </a:lnTo>
                <a:close/>
              </a:path>
            </a:pathLst>
          </a:custGeom>
          <a:solidFill>
            <a:srgbClr val="000000"/>
          </a:solidFill>
        </p:spPr>
        <p:txBody>
          <a:bodyPr wrap="square" lIns="0" tIns="0" rIns="0" bIns="0" rtlCol="0"/>
          <a:lstStyle/>
          <a:p>
            <a:endParaRPr/>
          </a:p>
        </p:txBody>
      </p:sp>
      <p:sp>
        <p:nvSpPr>
          <p:cNvPr id="383" name="object 383"/>
          <p:cNvSpPr/>
          <p:nvPr/>
        </p:nvSpPr>
        <p:spPr>
          <a:xfrm>
            <a:off x="7477878" y="4955889"/>
            <a:ext cx="122555" cy="73025"/>
          </a:xfrm>
          <a:custGeom>
            <a:avLst/>
            <a:gdLst/>
            <a:ahLst/>
            <a:cxnLst/>
            <a:rect l="l" t="t" r="r" b="b"/>
            <a:pathLst>
              <a:path w="122554" h="73025">
                <a:moveTo>
                  <a:pt x="33582" y="67343"/>
                </a:moveTo>
                <a:lnTo>
                  <a:pt x="0" y="67343"/>
                </a:lnTo>
                <a:lnTo>
                  <a:pt x="0" y="72731"/>
                </a:lnTo>
                <a:lnTo>
                  <a:pt x="33582" y="72731"/>
                </a:lnTo>
                <a:lnTo>
                  <a:pt x="33582" y="67343"/>
                </a:lnTo>
                <a:close/>
              </a:path>
              <a:path w="122554" h="73025">
                <a:moveTo>
                  <a:pt x="78120" y="67343"/>
                </a:moveTo>
                <a:lnTo>
                  <a:pt x="44357" y="67343"/>
                </a:lnTo>
                <a:lnTo>
                  <a:pt x="44357" y="72731"/>
                </a:lnTo>
                <a:lnTo>
                  <a:pt x="78120" y="72731"/>
                </a:lnTo>
                <a:lnTo>
                  <a:pt x="78120" y="67343"/>
                </a:lnTo>
                <a:close/>
              </a:path>
              <a:path w="122554" h="73025">
                <a:moveTo>
                  <a:pt x="122477" y="67343"/>
                </a:moveTo>
                <a:lnTo>
                  <a:pt x="88895" y="67343"/>
                </a:lnTo>
                <a:lnTo>
                  <a:pt x="88895" y="72731"/>
                </a:lnTo>
                <a:lnTo>
                  <a:pt x="122477" y="72731"/>
                </a:lnTo>
                <a:lnTo>
                  <a:pt x="122477" y="67343"/>
                </a:lnTo>
                <a:close/>
              </a:path>
              <a:path w="122554" h="73025">
                <a:moveTo>
                  <a:pt x="24244" y="0"/>
                </a:moveTo>
                <a:lnTo>
                  <a:pt x="16162" y="2693"/>
                </a:lnTo>
                <a:lnTo>
                  <a:pt x="9338" y="5387"/>
                </a:lnTo>
                <a:lnTo>
                  <a:pt x="1257" y="6644"/>
                </a:lnTo>
                <a:lnTo>
                  <a:pt x="1257" y="9338"/>
                </a:lnTo>
                <a:lnTo>
                  <a:pt x="10775" y="10774"/>
                </a:lnTo>
                <a:lnTo>
                  <a:pt x="12032" y="12032"/>
                </a:lnTo>
                <a:lnTo>
                  <a:pt x="12032" y="65906"/>
                </a:lnTo>
                <a:lnTo>
                  <a:pt x="9338" y="67343"/>
                </a:lnTo>
                <a:lnTo>
                  <a:pt x="25501" y="67343"/>
                </a:lnTo>
                <a:lnTo>
                  <a:pt x="24244" y="65906"/>
                </a:lnTo>
                <a:lnTo>
                  <a:pt x="24244" y="17419"/>
                </a:lnTo>
                <a:lnTo>
                  <a:pt x="28195" y="13468"/>
                </a:lnTo>
                <a:lnTo>
                  <a:pt x="30568" y="12032"/>
                </a:lnTo>
                <a:lnTo>
                  <a:pt x="24244" y="12032"/>
                </a:lnTo>
                <a:lnTo>
                  <a:pt x="24244" y="0"/>
                </a:lnTo>
                <a:close/>
              </a:path>
              <a:path w="122554" h="73025">
                <a:moveTo>
                  <a:pt x="64531" y="9338"/>
                </a:moveTo>
                <a:lnTo>
                  <a:pt x="51182" y="9338"/>
                </a:lnTo>
                <a:lnTo>
                  <a:pt x="55132" y="16162"/>
                </a:lnTo>
                <a:lnTo>
                  <a:pt x="55132" y="65906"/>
                </a:lnTo>
                <a:lnTo>
                  <a:pt x="53875" y="67343"/>
                </a:lnTo>
                <a:lnTo>
                  <a:pt x="70038" y="67343"/>
                </a:lnTo>
                <a:lnTo>
                  <a:pt x="68601" y="65906"/>
                </a:lnTo>
                <a:lnTo>
                  <a:pt x="68601" y="20113"/>
                </a:lnTo>
                <a:lnTo>
                  <a:pt x="67344" y="17419"/>
                </a:lnTo>
                <a:lnTo>
                  <a:pt x="73989" y="13468"/>
                </a:lnTo>
                <a:lnTo>
                  <a:pt x="65908" y="13468"/>
                </a:lnTo>
                <a:lnTo>
                  <a:pt x="64531" y="9338"/>
                </a:lnTo>
                <a:close/>
              </a:path>
              <a:path w="122554" h="73025">
                <a:moveTo>
                  <a:pt x="108977" y="9338"/>
                </a:moveTo>
                <a:lnTo>
                  <a:pt x="95539" y="9338"/>
                </a:lnTo>
                <a:lnTo>
                  <a:pt x="99670" y="17419"/>
                </a:lnTo>
                <a:lnTo>
                  <a:pt x="99670" y="65906"/>
                </a:lnTo>
                <a:lnTo>
                  <a:pt x="98233" y="67343"/>
                </a:lnTo>
                <a:lnTo>
                  <a:pt x="113139" y="67343"/>
                </a:lnTo>
                <a:lnTo>
                  <a:pt x="113139" y="24243"/>
                </a:lnTo>
                <a:lnTo>
                  <a:pt x="111666" y="14167"/>
                </a:lnTo>
                <a:lnTo>
                  <a:pt x="108977" y="9338"/>
                </a:lnTo>
                <a:close/>
              </a:path>
              <a:path w="122554" h="73025">
                <a:moveTo>
                  <a:pt x="91588" y="0"/>
                </a:moveTo>
                <a:lnTo>
                  <a:pt x="87458" y="0"/>
                </a:lnTo>
                <a:lnTo>
                  <a:pt x="83507" y="2693"/>
                </a:lnTo>
                <a:lnTo>
                  <a:pt x="79377" y="3950"/>
                </a:lnTo>
                <a:lnTo>
                  <a:pt x="75426" y="6644"/>
                </a:lnTo>
                <a:lnTo>
                  <a:pt x="71295" y="9338"/>
                </a:lnTo>
                <a:lnTo>
                  <a:pt x="65908" y="13468"/>
                </a:lnTo>
                <a:lnTo>
                  <a:pt x="73989" y="13468"/>
                </a:lnTo>
                <a:lnTo>
                  <a:pt x="79377" y="9338"/>
                </a:lnTo>
                <a:lnTo>
                  <a:pt x="108977" y="9338"/>
                </a:lnTo>
                <a:lnTo>
                  <a:pt x="107415" y="6532"/>
                </a:lnTo>
                <a:lnTo>
                  <a:pt x="100638" y="1692"/>
                </a:lnTo>
                <a:lnTo>
                  <a:pt x="91588" y="0"/>
                </a:lnTo>
                <a:close/>
              </a:path>
              <a:path w="122554" h="73025">
                <a:moveTo>
                  <a:pt x="56569" y="0"/>
                </a:moveTo>
                <a:lnTo>
                  <a:pt x="43100" y="0"/>
                </a:lnTo>
                <a:lnTo>
                  <a:pt x="40406" y="2693"/>
                </a:lnTo>
                <a:lnTo>
                  <a:pt x="36276" y="3950"/>
                </a:lnTo>
                <a:lnTo>
                  <a:pt x="30888" y="8081"/>
                </a:lnTo>
                <a:lnTo>
                  <a:pt x="26937" y="10774"/>
                </a:lnTo>
                <a:lnTo>
                  <a:pt x="24244" y="12032"/>
                </a:lnTo>
                <a:lnTo>
                  <a:pt x="30568" y="12032"/>
                </a:lnTo>
                <a:lnTo>
                  <a:pt x="35019" y="9338"/>
                </a:lnTo>
                <a:lnTo>
                  <a:pt x="64531" y="9338"/>
                </a:lnTo>
                <a:lnTo>
                  <a:pt x="63214" y="5387"/>
                </a:lnTo>
                <a:lnTo>
                  <a:pt x="56569" y="0"/>
                </a:lnTo>
                <a:close/>
              </a:path>
            </a:pathLst>
          </a:custGeom>
          <a:solidFill>
            <a:srgbClr val="000000"/>
          </a:solidFill>
        </p:spPr>
        <p:txBody>
          <a:bodyPr wrap="square" lIns="0" tIns="0" rIns="0" bIns="0" rtlCol="0"/>
          <a:lstStyle/>
          <a:p>
            <a:endParaRPr/>
          </a:p>
        </p:txBody>
      </p:sp>
      <p:sp>
        <p:nvSpPr>
          <p:cNvPr id="384" name="object 384"/>
          <p:cNvSpPr/>
          <p:nvPr/>
        </p:nvSpPr>
        <p:spPr>
          <a:xfrm>
            <a:off x="7609872" y="4955889"/>
            <a:ext cx="70485" cy="74295"/>
          </a:xfrm>
          <a:custGeom>
            <a:avLst/>
            <a:gdLst/>
            <a:ahLst/>
            <a:cxnLst/>
            <a:rect l="l" t="t" r="r" b="b"/>
            <a:pathLst>
              <a:path w="70484" h="74295">
                <a:moveTo>
                  <a:pt x="35019" y="0"/>
                </a:moveTo>
                <a:lnTo>
                  <a:pt x="23259" y="2300"/>
                </a:lnTo>
                <a:lnTo>
                  <a:pt x="11920" y="9383"/>
                </a:lnTo>
                <a:lnTo>
                  <a:pt x="3375" y="21516"/>
                </a:lnTo>
                <a:lnTo>
                  <a:pt x="0" y="38969"/>
                </a:lnTo>
                <a:lnTo>
                  <a:pt x="2441" y="51865"/>
                </a:lnTo>
                <a:lnTo>
                  <a:pt x="9428" y="63078"/>
                </a:lnTo>
                <a:lnTo>
                  <a:pt x="20455" y="70991"/>
                </a:lnTo>
                <a:lnTo>
                  <a:pt x="35019" y="73988"/>
                </a:lnTo>
                <a:lnTo>
                  <a:pt x="47309" y="71706"/>
                </a:lnTo>
                <a:lnTo>
                  <a:pt x="52355" y="68600"/>
                </a:lnTo>
                <a:lnTo>
                  <a:pt x="37713" y="68600"/>
                </a:lnTo>
                <a:lnTo>
                  <a:pt x="28439" y="65982"/>
                </a:lnTo>
                <a:lnTo>
                  <a:pt x="21168" y="58701"/>
                </a:lnTo>
                <a:lnTo>
                  <a:pt x="16423" y="47614"/>
                </a:lnTo>
                <a:lnTo>
                  <a:pt x="14726" y="33582"/>
                </a:lnTo>
                <a:lnTo>
                  <a:pt x="16359" y="21221"/>
                </a:lnTo>
                <a:lnTo>
                  <a:pt x="20652" y="12413"/>
                </a:lnTo>
                <a:lnTo>
                  <a:pt x="26696" y="7141"/>
                </a:lnTo>
                <a:lnTo>
                  <a:pt x="33582" y="5387"/>
                </a:lnTo>
                <a:lnTo>
                  <a:pt x="52621" y="5387"/>
                </a:lnTo>
                <a:lnTo>
                  <a:pt x="48976" y="2839"/>
                </a:lnTo>
                <a:lnTo>
                  <a:pt x="35019" y="0"/>
                </a:lnTo>
                <a:close/>
              </a:path>
              <a:path w="70484" h="74295">
                <a:moveTo>
                  <a:pt x="52621" y="5387"/>
                </a:moveTo>
                <a:lnTo>
                  <a:pt x="33582" y="5387"/>
                </a:lnTo>
                <a:lnTo>
                  <a:pt x="42632" y="8185"/>
                </a:lnTo>
                <a:lnTo>
                  <a:pt x="49408" y="15646"/>
                </a:lnTo>
                <a:lnTo>
                  <a:pt x="53659" y="26373"/>
                </a:lnTo>
                <a:lnTo>
                  <a:pt x="55132" y="38969"/>
                </a:lnTo>
                <a:lnTo>
                  <a:pt x="53724" y="53296"/>
                </a:lnTo>
                <a:lnTo>
                  <a:pt x="49924" y="62405"/>
                </a:lnTo>
                <a:lnTo>
                  <a:pt x="44374" y="67203"/>
                </a:lnTo>
                <a:lnTo>
                  <a:pt x="37713" y="68600"/>
                </a:lnTo>
                <a:lnTo>
                  <a:pt x="52355" y="68600"/>
                </a:lnTo>
                <a:lnTo>
                  <a:pt x="58590" y="64762"/>
                </a:lnTo>
                <a:lnTo>
                  <a:pt x="66839" y="53002"/>
                </a:lnTo>
                <a:lnTo>
                  <a:pt x="70038" y="36275"/>
                </a:lnTo>
                <a:lnTo>
                  <a:pt x="67395" y="22122"/>
                </a:lnTo>
                <a:lnTo>
                  <a:pt x="60071" y="10595"/>
                </a:lnTo>
                <a:lnTo>
                  <a:pt x="52621" y="5387"/>
                </a:lnTo>
                <a:close/>
              </a:path>
            </a:pathLst>
          </a:custGeom>
          <a:solidFill>
            <a:srgbClr val="000000"/>
          </a:solidFill>
        </p:spPr>
        <p:txBody>
          <a:bodyPr wrap="square" lIns="0" tIns="0" rIns="0" bIns="0" rtlCol="0"/>
          <a:lstStyle/>
          <a:p>
            <a:endParaRPr/>
          </a:p>
        </p:txBody>
      </p:sp>
      <p:sp>
        <p:nvSpPr>
          <p:cNvPr id="385" name="object 385"/>
          <p:cNvSpPr/>
          <p:nvPr/>
        </p:nvSpPr>
        <p:spPr>
          <a:xfrm>
            <a:off x="8399333" y="4927513"/>
            <a:ext cx="60960" cy="102870"/>
          </a:xfrm>
          <a:custGeom>
            <a:avLst/>
            <a:gdLst/>
            <a:ahLst/>
            <a:cxnLst/>
            <a:rect l="l" t="t" r="r" b="b"/>
            <a:pathLst>
              <a:path w="60959" h="102870">
                <a:moveTo>
                  <a:pt x="5387" y="84942"/>
                </a:moveTo>
                <a:lnTo>
                  <a:pt x="3950" y="84942"/>
                </a:lnTo>
                <a:lnTo>
                  <a:pt x="1257" y="87636"/>
                </a:lnTo>
                <a:lnTo>
                  <a:pt x="0" y="90330"/>
                </a:lnTo>
                <a:lnTo>
                  <a:pt x="0" y="94281"/>
                </a:lnTo>
                <a:lnTo>
                  <a:pt x="2693" y="96974"/>
                </a:lnTo>
                <a:lnTo>
                  <a:pt x="3950" y="98411"/>
                </a:lnTo>
                <a:lnTo>
                  <a:pt x="12032" y="102362"/>
                </a:lnTo>
                <a:lnTo>
                  <a:pt x="18856" y="102362"/>
                </a:lnTo>
                <a:lnTo>
                  <a:pt x="25360" y="101638"/>
                </a:lnTo>
                <a:lnTo>
                  <a:pt x="32505" y="99533"/>
                </a:lnTo>
                <a:lnTo>
                  <a:pt x="39918" y="96149"/>
                </a:lnTo>
                <a:lnTo>
                  <a:pt x="42913" y="94281"/>
                </a:lnTo>
                <a:lnTo>
                  <a:pt x="17419" y="94281"/>
                </a:lnTo>
                <a:lnTo>
                  <a:pt x="10775" y="88893"/>
                </a:lnTo>
                <a:lnTo>
                  <a:pt x="6644" y="86199"/>
                </a:lnTo>
                <a:lnTo>
                  <a:pt x="5387" y="84942"/>
                </a:lnTo>
                <a:close/>
              </a:path>
              <a:path w="60959" h="102870">
                <a:moveTo>
                  <a:pt x="52966" y="45793"/>
                </a:moveTo>
                <a:lnTo>
                  <a:pt x="21550" y="45793"/>
                </a:lnTo>
                <a:lnTo>
                  <a:pt x="32911" y="47687"/>
                </a:lnTo>
                <a:lnTo>
                  <a:pt x="40923" y="52864"/>
                </a:lnTo>
                <a:lnTo>
                  <a:pt x="45668" y="60567"/>
                </a:lnTo>
                <a:lnTo>
                  <a:pt x="47231" y="70037"/>
                </a:lnTo>
                <a:lnTo>
                  <a:pt x="45954" y="79507"/>
                </a:lnTo>
                <a:lnTo>
                  <a:pt x="42135" y="87210"/>
                </a:lnTo>
                <a:lnTo>
                  <a:pt x="35790" y="92387"/>
                </a:lnTo>
                <a:lnTo>
                  <a:pt x="26937" y="94281"/>
                </a:lnTo>
                <a:lnTo>
                  <a:pt x="42913" y="94281"/>
                </a:lnTo>
                <a:lnTo>
                  <a:pt x="60700" y="64649"/>
                </a:lnTo>
                <a:lnTo>
                  <a:pt x="58699" y="54562"/>
                </a:lnTo>
                <a:lnTo>
                  <a:pt x="52966" y="45793"/>
                </a:lnTo>
                <a:close/>
              </a:path>
              <a:path w="60959" h="102870">
                <a:moveTo>
                  <a:pt x="56569" y="0"/>
                </a:moveTo>
                <a:lnTo>
                  <a:pt x="10775" y="0"/>
                </a:lnTo>
                <a:lnTo>
                  <a:pt x="5387" y="48487"/>
                </a:lnTo>
                <a:lnTo>
                  <a:pt x="8081" y="47230"/>
                </a:lnTo>
                <a:lnTo>
                  <a:pt x="14726" y="45793"/>
                </a:lnTo>
                <a:lnTo>
                  <a:pt x="52966" y="45793"/>
                </a:lnTo>
                <a:lnTo>
                  <a:pt x="52775" y="45501"/>
                </a:lnTo>
                <a:lnTo>
                  <a:pt x="47328" y="41842"/>
                </a:lnTo>
                <a:lnTo>
                  <a:pt x="12032" y="41842"/>
                </a:lnTo>
                <a:lnTo>
                  <a:pt x="16162" y="12211"/>
                </a:lnTo>
                <a:lnTo>
                  <a:pt x="53875" y="12211"/>
                </a:lnTo>
                <a:lnTo>
                  <a:pt x="58006" y="1436"/>
                </a:lnTo>
                <a:lnTo>
                  <a:pt x="56569" y="0"/>
                </a:lnTo>
                <a:close/>
              </a:path>
              <a:path w="60959" h="102870">
                <a:moveTo>
                  <a:pt x="29631" y="36455"/>
                </a:moveTo>
                <a:lnTo>
                  <a:pt x="25501" y="36455"/>
                </a:lnTo>
                <a:lnTo>
                  <a:pt x="18856" y="39149"/>
                </a:lnTo>
                <a:lnTo>
                  <a:pt x="12032" y="41842"/>
                </a:lnTo>
                <a:lnTo>
                  <a:pt x="47328" y="41842"/>
                </a:lnTo>
                <a:lnTo>
                  <a:pt x="43047" y="38966"/>
                </a:lnTo>
                <a:lnTo>
                  <a:pt x="29631" y="36455"/>
                </a:lnTo>
                <a:close/>
              </a:path>
            </a:pathLst>
          </a:custGeom>
          <a:solidFill>
            <a:srgbClr val="000000"/>
          </a:solidFill>
        </p:spPr>
        <p:txBody>
          <a:bodyPr wrap="square" lIns="0" tIns="0" rIns="0" bIns="0" rtlCol="0"/>
          <a:lstStyle/>
          <a:p>
            <a:endParaRPr/>
          </a:p>
        </p:txBody>
      </p:sp>
      <p:sp>
        <p:nvSpPr>
          <p:cNvPr id="386" name="object 386"/>
          <p:cNvSpPr/>
          <p:nvPr/>
        </p:nvSpPr>
        <p:spPr>
          <a:xfrm>
            <a:off x="8470810" y="4926258"/>
            <a:ext cx="60960" cy="104139"/>
          </a:xfrm>
          <a:custGeom>
            <a:avLst/>
            <a:gdLst/>
            <a:ahLst/>
            <a:cxnLst/>
            <a:rect l="l" t="t" r="r" b="b"/>
            <a:pathLst>
              <a:path w="60959" h="104139">
                <a:moveTo>
                  <a:pt x="5387" y="86199"/>
                </a:moveTo>
                <a:lnTo>
                  <a:pt x="3950" y="86199"/>
                </a:lnTo>
                <a:lnTo>
                  <a:pt x="3950" y="87456"/>
                </a:lnTo>
                <a:lnTo>
                  <a:pt x="1257" y="88893"/>
                </a:lnTo>
                <a:lnTo>
                  <a:pt x="134" y="90016"/>
                </a:lnTo>
                <a:lnTo>
                  <a:pt x="0" y="95538"/>
                </a:lnTo>
                <a:lnTo>
                  <a:pt x="2693" y="98231"/>
                </a:lnTo>
                <a:lnTo>
                  <a:pt x="3950" y="99668"/>
                </a:lnTo>
                <a:lnTo>
                  <a:pt x="10775" y="103619"/>
                </a:lnTo>
                <a:lnTo>
                  <a:pt x="18856" y="103619"/>
                </a:lnTo>
                <a:lnTo>
                  <a:pt x="29912" y="101514"/>
                </a:lnTo>
                <a:lnTo>
                  <a:pt x="42330" y="95538"/>
                </a:lnTo>
                <a:lnTo>
                  <a:pt x="17419" y="95538"/>
                </a:lnTo>
                <a:lnTo>
                  <a:pt x="10775" y="90150"/>
                </a:lnTo>
                <a:lnTo>
                  <a:pt x="6644" y="87456"/>
                </a:lnTo>
                <a:lnTo>
                  <a:pt x="5387" y="86199"/>
                </a:lnTo>
                <a:close/>
              </a:path>
              <a:path w="60959" h="104139">
                <a:moveTo>
                  <a:pt x="54165" y="49744"/>
                </a:moveTo>
                <a:lnTo>
                  <a:pt x="26937" y="49744"/>
                </a:lnTo>
                <a:lnTo>
                  <a:pt x="33490" y="51040"/>
                </a:lnTo>
                <a:lnTo>
                  <a:pt x="40025" y="54997"/>
                </a:lnTo>
                <a:lnTo>
                  <a:pt x="45045" y="61714"/>
                </a:lnTo>
                <a:lnTo>
                  <a:pt x="47051" y="71294"/>
                </a:lnTo>
                <a:lnTo>
                  <a:pt x="45424" y="82507"/>
                </a:lnTo>
                <a:lnTo>
                  <a:pt x="41035" y="90016"/>
                </a:lnTo>
                <a:lnTo>
                  <a:pt x="34626" y="94224"/>
                </a:lnTo>
                <a:lnTo>
                  <a:pt x="26937" y="95538"/>
                </a:lnTo>
                <a:lnTo>
                  <a:pt x="42330" y="95538"/>
                </a:lnTo>
                <a:lnTo>
                  <a:pt x="43729" y="94864"/>
                </a:lnTo>
                <a:lnTo>
                  <a:pt x="55525" y="83163"/>
                </a:lnTo>
                <a:lnTo>
                  <a:pt x="60520" y="65906"/>
                </a:lnTo>
                <a:lnTo>
                  <a:pt x="59027" y="57402"/>
                </a:lnTo>
                <a:lnTo>
                  <a:pt x="54639" y="50126"/>
                </a:lnTo>
                <a:lnTo>
                  <a:pt x="54165" y="49744"/>
                </a:lnTo>
                <a:close/>
              </a:path>
              <a:path w="60959" h="104139">
                <a:moveTo>
                  <a:pt x="49614" y="9338"/>
                </a:moveTo>
                <a:lnTo>
                  <a:pt x="33582" y="9338"/>
                </a:lnTo>
                <a:lnTo>
                  <a:pt x="40406" y="14725"/>
                </a:lnTo>
                <a:lnTo>
                  <a:pt x="40406" y="24243"/>
                </a:lnTo>
                <a:lnTo>
                  <a:pt x="38490" y="32327"/>
                </a:lnTo>
                <a:lnTo>
                  <a:pt x="33156" y="38677"/>
                </a:lnTo>
                <a:lnTo>
                  <a:pt x="25027" y="43512"/>
                </a:lnTo>
                <a:lnTo>
                  <a:pt x="14726" y="47050"/>
                </a:lnTo>
                <a:lnTo>
                  <a:pt x="16162" y="51181"/>
                </a:lnTo>
                <a:lnTo>
                  <a:pt x="18856" y="51181"/>
                </a:lnTo>
                <a:lnTo>
                  <a:pt x="22807" y="49744"/>
                </a:lnTo>
                <a:lnTo>
                  <a:pt x="54165" y="49744"/>
                </a:lnTo>
                <a:lnTo>
                  <a:pt x="47489" y="44365"/>
                </a:lnTo>
                <a:lnTo>
                  <a:pt x="37713" y="40406"/>
                </a:lnTo>
                <a:lnTo>
                  <a:pt x="43100" y="37712"/>
                </a:lnTo>
                <a:lnTo>
                  <a:pt x="47051" y="33582"/>
                </a:lnTo>
                <a:lnTo>
                  <a:pt x="49745" y="32324"/>
                </a:lnTo>
                <a:lnTo>
                  <a:pt x="52439" y="28194"/>
                </a:lnTo>
                <a:lnTo>
                  <a:pt x="53875" y="25500"/>
                </a:lnTo>
                <a:lnTo>
                  <a:pt x="53875" y="21549"/>
                </a:lnTo>
                <a:lnTo>
                  <a:pt x="52178" y="13030"/>
                </a:lnTo>
                <a:lnTo>
                  <a:pt x="49614" y="9338"/>
                </a:lnTo>
                <a:close/>
              </a:path>
              <a:path w="60959" h="104139">
                <a:moveTo>
                  <a:pt x="30888" y="0"/>
                </a:moveTo>
                <a:lnTo>
                  <a:pt x="21550" y="0"/>
                </a:lnTo>
                <a:lnTo>
                  <a:pt x="14726" y="3950"/>
                </a:lnTo>
                <a:lnTo>
                  <a:pt x="9338" y="9338"/>
                </a:lnTo>
                <a:lnTo>
                  <a:pt x="2693" y="18856"/>
                </a:lnTo>
                <a:lnTo>
                  <a:pt x="6644" y="21549"/>
                </a:lnTo>
                <a:lnTo>
                  <a:pt x="9338" y="16162"/>
                </a:lnTo>
                <a:lnTo>
                  <a:pt x="16162" y="9338"/>
                </a:lnTo>
                <a:lnTo>
                  <a:pt x="49614" y="9338"/>
                </a:lnTo>
                <a:lnTo>
                  <a:pt x="47433" y="6195"/>
                </a:lnTo>
                <a:lnTo>
                  <a:pt x="40162" y="1649"/>
                </a:lnTo>
                <a:lnTo>
                  <a:pt x="30888" y="0"/>
                </a:lnTo>
                <a:close/>
              </a:path>
            </a:pathLst>
          </a:custGeom>
          <a:solidFill>
            <a:srgbClr val="000000"/>
          </a:solidFill>
        </p:spPr>
        <p:txBody>
          <a:bodyPr wrap="square" lIns="0" tIns="0" rIns="0" bIns="0" rtlCol="0"/>
          <a:lstStyle/>
          <a:p>
            <a:endParaRPr/>
          </a:p>
        </p:txBody>
      </p:sp>
      <p:sp>
        <p:nvSpPr>
          <p:cNvPr id="387" name="object 387"/>
          <p:cNvSpPr/>
          <p:nvPr/>
        </p:nvSpPr>
        <p:spPr>
          <a:xfrm>
            <a:off x="8569044" y="4955889"/>
            <a:ext cx="124460" cy="73025"/>
          </a:xfrm>
          <a:custGeom>
            <a:avLst/>
            <a:gdLst/>
            <a:ahLst/>
            <a:cxnLst/>
            <a:rect l="l" t="t" r="r" b="b"/>
            <a:pathLst>
              <a:path w="124459" h="73025">
                <a:moveTo>
                  <a:pt x="35019" y="67343"/>
                </a:moveTo>
                <a:lnTo>
                  <a:pt x="0" y="67343"/>
                </a:lnTo>
                <a:lnTo>
                  <a:pt x="0" y="72731"/>
                </a:lnTo>
                <a:lnTo>
                  <a:pt x="35019" y="72731"/>
                </a:lnTo>
                <a:lnTo>
                  <a:pt x="35019" y="67343"/>
                </a:lnTo>
                <a:close/>
              </a:path>
              <a:path w="124459" h="73025">
                <a:moveTo>
                  <a:pt x="79556" y="67343"/>
                </a:moveTo>
                <a:lnTo>
                  <a:pt x="45794" y="67343"/>
                </a:lnTo>
                <a:lnTo>
                  <a:pt x="45794" y="72731"/>
                </a:lnTo>
                <a:lnTo>
                  <a:pt x="79556" y="72731"/>
                </a:lnTo>
                <a:lnTo>
                  <a:pt x="79556" y="67343"/>
                </a:lnTo>
                <a:close/>
              </a:path>
              <a:path w="124459" h="73025">
                <a:moveTo>
                  <a:pt x="123914" y="67343"/>
                </a:moveTo>
                <a:lnTo>
                  <a:pt x="90331" y="67343"/>
                </a:lnTo>
                <a:lnTo>
                  <a:pt x="90331" y="72731"/>
                </a:lnTo>
                <a:lnTo>
                  <a:pt x="123914" y="72731"/>
                </a:lnTo>
                <a:lnTo>
                  <a:pt x="123914" y="67343"/>
                </a:lnTo>
                <a:close/>
              </a:path>
              <a:path w="124459" h="73025">
                <a:moveTo>
                  <a:pt x="25680" y="0"/>
                </a:moveTo>
                <a:lnTo>
                  <a:pt x="9518" y="5387"/>
                </a:lnTo>
                <a:lnTo>
                  <a:pt x="2693" y="6644"/>
                </a:lnTo>
                <a:lnTo>
                  <a:pt x="2693" y="9338"/>
                </a:lnTo>
                <a:lnTo>
                  <a:pt x="12211" y="10774"/>
                </a:lnTo>
                <a:lnTo>
                  <a:pt x="12211" y="65906"/>
                </a:lnTo>
                <a:lnTo>
                  <a:pt x="10775" y="67343"/>
                </a:lnTo>
                <a:lnTo>
                  <a:pt x="26937" y="67343"/>
                </a:lnTo>
                <a:lnTo>
                  <a:pt x="25680" y="65906"/>
                </a:lnTo>
                <a:lnTo>
                  <a:pt x="25680" y="17419"/>
                </a:lnTo>
                <a:lnTo>
                  <a:pt x="29631" y="13468"/>
                </a:lnTo>
                <a:lnTo>
                  <a:pt x="32005" y="12032"/>
                </a:lnTo>
                <a:lnTo>
                  <a:pt x="25680" y="12032"/>
                </a:lnTo>
                <a:lnTo>
                  <a:pt x="25680" y="0"/>
                </a:lnTo>
                <a:close/>
              </a:path>
              <a:path w="124459" h="73025">
                <a:moveTo>
                  <a:pt x="65968" y="9338"/>
                </a:moveTo>
                <a:lnTo>
                  <a:pt x="52618" y="9338"/>
                </a:lnTo>
                <a:lnTo>
                  <a:pt x="56569" y="16162"/>
                </a:lnTo>
                <a:lnTo>
                  <a:pt x="56569" y="65906"/>
                </a:lnTo>
                <a:lnTo>
                  <a:pt x="55312" y="67343"/>
                </a:lnTo>
                <a:lnTo>
                  <a:pt x="71475" y="67343"/>
                </a:lnTo>
                <a:lnTo>
                  <a:pt x="68781" y="65906"/>
                </a:lnTo>
                <a:lnTo>
                  <a:pt x="68781" y="17419"/>
                </a:lnTo>
                <a:lnTo>
                  <a:pt x="75426" y="13468"/>
                </a:lnTo>
                <a:lnTo>
                  <a:pt x="67344" y="13468"/>
                </a:lnTo>
                <a:lnTo>
                  <a:pt x="65968" y="9338"/>
                </a:lnTo>
                <a:close/>
              </a:path>
              <a:path w="124459" h="73025">
                <a:moveTo>
                  <a:pt x="109099" y="9338"/>
                </a:moveTo>
                <a:lnTo>
                  <a:pt x="96976" y="9338"/>
                </a:lnTo>
                <a:lnTo>
                  <a:pt x="101107" y="17419"/>
                </a:lnTo>
                <a:lnTo>
                  <a:pt x="101107" y="65906"/>
                </a:lnTo>
                <a:lnTo>
                  <a:pt x="99670" y="67343"/>
                </a:lnTo>
                <a:lnTo>
                  <a:pt x="114576" y="67343"/>
                </a:lnTo>
                <a:lnTo>
                  <a:pt x="113139" y="65906"/>
                </a:lnTo>
                <a:lnTo>
                  <a:pt x="113139" y="24243"/>
                </a:lnTo>
                <a:lnTo>
                  <a:pt x="111688" y="14167"/>
                </a:lnTo>
                <a:lnTo>
                  <a:pt x="109099" y="9338"/>
                </a:lnTo>
                <a:close/>
              </a:path>
              <a:path w="124459" h="73025">
                <a:moveTo>
                  <a:pt x="93025" y="0"/>
                </a:moveTo>
                <a:lnTo>
                  <a:pt x="88895" y="0"/>
                </a:lnTo>
                <a:lnTo>
                  <a:pt x="84944" y="2693"/>
                </a:lnTo>
                <a:lnTo>
                  <a:pt x="80813" y="3950"/>
                </a:lnTo>
                <a:lnTo>
                  <a:pt x="76862" y="6644"/>
                </a:lnTo>
                <a:lnTo>
                  <a:pt x="72732" y="9338"/>
                </a:lnTo>
                <a:lnTo>
                  <a:pt x="67344" y="13468"/>
                </a:lnTo>
                <a:lnTo>
                  <a:pt x="75426" y="13468"/>
                </a:lnTo>
                <a:lnTo>
                  <a:pt x="80813" y="9338"/>
                </a:lnTo>
                <a:lnTo>
                  <a:pt x="109099" y="9338"/>
                </a:lnTo>
                <a:lnTo>
                  <a:pt x="107594" y="6532"/>
                </a:lnTo>
                <a:lnTo>
                  <a:pt x="101244" y="1692"/>
                </a:lnTo>
                <a:lnTo>
                  <a:pt x="93025" y="0"/>
                </a:lnTo>
                <a:close/>
              </a:path>
              <a:path w="124459" h="73025">
                <a:moveTo>
                  <a:pt x="58006" y="0"/>
                </a:moveTo>
                <a:lnTo>
                  <a:pt x="44537" y="0"/>
                </a:lnTo>
                <a:lnTo>
                  <a:pt x="40406" y="2693"/>
                </a:lnTo>
                <a:lnTo>
                  <a:pt x="36456" y="3950"/>
                </a:lnTo>
                <a:lnTo>
                  <a:pt x="32325" y="8081"/>
                </a:lnTo>
                <a:lnTo>
                  <a:pt x="28374" y="10774"/>
                </a:lnTo>
                <a:lnTo>
                  <a:pt x="25680" y="12032"/>
                </a:lnTo>
                <a:lnTo>
                  <a:pt x="32005" y="12032"/>
                </a:lnTo>
                <a:lnTo>
                  <a:pt x="36456" y="9338"/>
                </a:lnTo>
                <a:lnTo>
                  <a:pt x="65968" y="9338"/>
                </a:lnTo>
                <a:lnTo>
                  <a:pt x="64651" y="5387"/>
                </a:lnTo>
                <a:lnTo>
                  <a:pt x="58006" y="0"/>
                </a:lnTo>
                <a:close/>
              </a:path>
            </a:pathLst>
          </a:custGeom>
          <a:solidFill>
            <a:srgbClr val="000000"/>
          </a:solidFill>
        </p:spPr>
        <p:txBody>
          <a:bodyPr wrap="square" lIns="0" tIns="0" rIns="0" bIns="0" rtlCol="0"/>
          <a:lstStyle/>
          <a:p>
            <a:endParaRPr/>
          </a:p>
        </p:txBody>
      </p:sp>
      <p:sp>
        <p:nvSpPr>
          <p:cNvPr id="388" name="object 388"/>
          <p:cNvSpPr/>
          <p:nvPr/>
        </p:nvSpPr>
        <p:spPr>
          <a:xfrm>
            <a:off x="8702477" y="4955889"/>
            <a:ext cx="70485" cy="74295"/>
          </a:xfrm>
          <a:custGeom>
            <a:avLst/>
            <a:gdLst/>
            <a:ahLst/>
            <a:cxnLst/>
            <a:rect l="l" t="t" r="r" b="b"/>
            <a:pathLst>
              <a:path w="70484" h="74295">
                <a:moveTo>
                  <a:pt x="35019" y="0"/>
                </a:moveTo>
                <a:lnTo>
                  <a:pt x="23259" y="2300"/>
                </a:lnTo>
                <a:lnTo>
                  <a:pt x="11920" y="9383"/>
                </a:lnTo>
                <a:lnTo>
                  <a:pt x="3375" y="21516"/>
                </a:lnTo>
                <a:lnTo>
                  <a:pt x="0" y="38969"/>
                </a:lnTo>
                <a:lnTo>
                  <a:pt x="2441" y="51865"/>
                </a:lnTo>
                <a:lnTo>
                  <a:pt x="9428" y="63078"/>
                </a:lnTo>
                <a:lnTo>
                  <a:pt x="20455" y="70991"/>
                </a:lnTo>
                <a:lnTo>
                  <a:pt x="35019" y="73988"/>
                </a:lnTo>
                <a:lnTo>
                  <a:pt x="47309" y="71706"/>
                </a:lnTo>
                <a:lnTo>
                  <a:pt x="52355" y="68600"/>
                </a:lnTo>
                <a:lnTo>
                  <a:pt x="36276" y="68600"/>
                </a:lnTo>
                <a:lnTo>
                  <a:pt x="27226" y="65982"/>
                </a:lnTo>
                <a:lnTo>
                  <a:pt x="20450" y="58701"/>
                </a:lnTo>
                <a:lnTo>
                  <a:pt x="16199" y="47614"/>
                </a:lnTo>
                <a:lnTo>
                  <a:pt x="14726" y="33582"/>
                </a:lnTo>
                <a:lnTo>
                  <a:pt x="16157" y="21221"/>
                </a:lnTo>
                <a:lnTo>
                  <a:pt x="20113" y="12413"/>
                </a:lnTo>
                <a:lnTo>
                  <a:pt x="26090" y="7141"/>
                </a:lnTo>
                <a:lnTo>
                  <a:pt x="33582" y="5387"/>
                </a:lnTo>
                <a:lnTo>
                  <a:pt x="52621" y="5387"/>
                </a:lnTo>
                <a:lnTo>
                  <a:pt x="48976" y="2839"/>
                </a:lnTo>
                <a:lnTo>
                  <a:pt x="35019" y="0"/>
                </a:lnTo>
                <a:close/>
              </a:path>
              <a:path w="70484" h="74295">
                <a:moveTo>
                  <a:pt x="52621" y="5387"/>
                </a:moveTo>
                <a:lnTo>
                  <a:pt x="33582" y="5387"/>
                </a:lnTo>
                <a:lnTo>
                  <a:pt x="42632" y="8185"/>
                </a:lnTo>
                <a:lnTo>
                  <a:pt x="49408" y="15646"/>
                </a:lnTo>
                <a:lnTo>
                  <a:pt x="53659" y="26373"/>
                </a:lnTo>
                <a:lnTo>
                  <a:pt x="55132" y="38969"/>
                </a:lnTo>
                <a:lnTo>
                  <a:pt x="53701" y="53296"/>
                </a:lnTo>
                <a:lnTo>
                  <a:pt x="49745" y="62405"/>
                </a:lnTo>
                <a:lnTo>
                  <a:pt x="43768" y="67203"/>
                </a:lnTo>
                <a:lnTo>
                  <a:pt x="36276" y="68600"/>
                </a:lnTo>
                <a:lnTo>
                  <a:pt x="52355" y="68600"/>
                </a:lnTo>
                <a:lnTo>
                  <a:pt x="58590" y="64762"/>
                </a:lnTo>
                <a:lnTo>
                  <a:pt x="66839" y="53002"/>
                </a:lnTo>
                <a:lnTo>
                  <a:pt x="70038" y="36275"/>
                </a:lnTo>
                <a:lnTo>
                  <a:pt x="67395" y="22122"/>
                </a:lnTo>
                <a:lnTo>
                  <a:pt x="60071" y="10595"/>
                </a:lnTo>
                <a:lnTo>
                  <a:pt x="52621" y="5387"/>
                </a:lnTo>
                <a:close/>
              </a:path>
            </a:pathLst>
          </a:custGeom>
          <a:solidFill>
            <a:srgbClr val="000000"/>
          </a:solidFill>
        </p:spPr>
        <p:txBody>
          <a:bodyPr wrap="square" lIns="0" tIns="0" rIns="0" bIns="0" rtlCol="0"/>
          <a:lstStyle/>
          <a:p>
            <a:endParaRPr/>
          </a:p>
        </p:txBody>
      </p:sp>
      <p:sp>
        <p:nvSpPr>
          <p:cNvPr id="389" name="object 389"/>
          <p:cNvSpPr/>
          <p:nvPr/>
        </p:nvSpPr>
        <p:spPr>
          <a:xfrm>
            <a:off x="2207380" y="5165963"/>
            <a:ext cx="66040" cy="102870"/>
          </a:xfrm>
          <a:custGeom>
            <a:avLst/>
            <a:gdLst/>
            <a:ahLst/>
            <a:cxnLst/>
            <a:rect l="l" t="t" r="r" b="b"/>
            <a:pathLst>
              <a:path w="66039" h="102870">
                <a:moveTo>
                  <a:pt x="61294" y="12121"/>
                </a:moveTo>
                <a:lnTo>
                  <a:pt x="53875" y="12121"/>
                </a:lnTo>
                <a:lnTo>
                  <a:pt x="43465" y="34334"/>
                </a:lnTo>
                <a:lnTo>
                  <a:pt x="32280" y="56416"/>
                </a:lnTo>
                <a:lnTo>
                  <a:pt x="20085" y="78241"/>
                </a:lnTo>
                <a:lnTo>
                  <a:pt x="6644" y="99686"/>
                </a:lnTo>
                <a:lnTo>
                  <a:pt x="8081" y="102380"/>
                </a:lnTo>
                <a:lnTo>
                  <a:pt x="20113" y="101033"/>
                </a:lnTo>
                <a:lnTo>
                  <a:pt x="31284" y="76010"/>
                </a:lnTo>
                <a:lnTo>
                  <a:pt x="42539" y="51365"/>
                </a:lnTo>
                <a:lnTo>
                  <a:pt x="54030" y="26968"/>
                </a:lnTo>
                <a:lnTo>
                  <a:pt x="61294" y="12121"/>
                </a:lnTo>
                <a:close/>
              </a:path>
              <a:path w="66039" h="102870">
                <a:moveTo>
                  <a:pt x="64651" y="0"/>
                </a:moveTo>
                <a:lnTo>
                  <a:pt x="2693" y="0"/>
                </a:lnTo>
                <a:lnTo>
                  <a:pt x="2693" y="6734"/>
                </a:lnTo>
                <a:lnTo>
                  <a:pt x="1257" y="14815"/>
                </a:lnTo>
                <a:lnTo>
                  <a:pt x="0" y="22914"/>
                </a:lnTo>
                <a:lnTo>
                  <a:pt x="3950" y="22914"/>
                </a:lnTo>
                <a:lnTo>
                  <a:pt x="8081" y="13468"/>
                </a:lnTo>
                <a:lnTo>
                  <a:pt x="8081" y="12121"/>
                </a:lnTo>
                <a:lnTo>
                  <a:pt x="61294" y="12121"/>
                </a:lnTo>
                <a:lnTo>
                  <a:pt x="65908" y="2693"/>
                </a:lnTo>
                <a:lnTo>
                  <a:pt x="64651" y="0"/>
                </a:lnTo>
                <a:close/>
              </a:path>
            </a:pathLst>
          </a:custGeom>
          <a:solidFill>
            <a:srgbClr val="000000"/>
          </a:solidFill>
        </p:spPr>
        <p:txBody>
          <a:bodyPr wrap="square" lIns="0" tIns="0" rIns="0" bIns="0" rtlCol="0"/>
          <a:lstStyle/>
          <a:p>
            <a:endParaRPr/>
          </a:p>
        </p:txBody>
      </p:sp>
      <p:sp>
        <p:nvSpPr>
          <p:cNvPr id="390" name="object 390"/>
          <p:cNvSpPr/>
          <p:nvPr/>
        </p:nvSpPr>
        <p:spPr>
          <a:xfrm>
            <a:off x="2280114" y="5164616"/>
            <a:ext cx="64769" cy="101600"/>
          </a:xfrm>
          <a:custGeom>
            <a:avLst/>
            <a:gdLst/>
            <a:ahLst/>
            <a:cxnLst/>
            <a:rect l="l" t="t" r="r" b="b"/>
            <a:pathLst>
              <a:path w="64769" h="101600">
                <a:moveTo>
                  <a:pt x="53642" y="10774"/>
                </a:moveTo>
                <a:lnTo>
                  <a:pt x="26937" y="10774"/>
                </a:lnTo>
                <a:lnTo>
                  <a:pt x="34960" y="12227"/>
                </a:lnTo>
                <a:lnTo>
                  <a:pt x="40878" y="16333"/>
                </a:lnTo>
                <a:lnTo>
                  <a:pt x="44540" y="22715"/>
                </a:lnTo>
                <a:lnTo>
                  <a:pt x="45794" y="30996"/>
                </a:lnTo>
                <a:lnTo>
                  <a:pt x="43962" y="41834"/>
                </a:lnTo>
                <a:lnTo>
                  <a:pt x="19243" y="77126"/>
                </a:lnTo>
                <a:lnTo>
                  <a:pt x="6257" y="91268"/>
                </a:lnTo>
                <a:lnTo>
                  <a:pt x="0" y="98339"/>
                </a:lnTo>
                <a:lnTo>
                  <a:pt x="0" y="101033"/>
                </a:lnTo>
                <a:lnTo>
                  <a:pt x="59263" y="101033"/>
                </a:lnTo>
                <a:lnTo>
                  <a:pt x="60520" y="94299"/>
                </a:lnTo>
                <a:lnTo>
                  <a:pt x="62136" y="90258"/>
                </a:lnTo>
                <a:lnTo>
                  <a:pt x="14726" y="90258"/>
                </a:lnTo>
                <a:lnTo>
                  <a:pt x="37713" y="66014"/>
                </a:lnTo>
                <a:lnTo>
                  <a:pt x="46762" y="55555"/>
                </a:lnTo>
                <a:lnTo>
                  <a:pt x="53539" y="45979"/>
                </a:lnTo>
                <a:lnTo>
                  <a:pt x="57790" y="36657"/>
                </a:lnTo>
                <a:lnTo>
                  <a:pt x="59263" y="26955"/>
                </a:lnTo>
                <a:lnTo>
                  <a:pt x="56948" y="15349"/>
                </a:lnTo>
                <a:lnTo>
                  <a:pt x="53642" y="10774"/>
                </a:lnTo>
                <a:close/>
              </a:path>
              <a:path w="64769" h="101600">
                <a:moveTo>
                  <a:pt x="60520" y="79483"/>
                </a:moveTo>
                <a:lnTo>
                  <a:pt x="55132" y="88911"/>
                </a:lnTo>
                <a:lnTo>
                  <a:pt x="53875" y="90258"/>
                </a:lnTo>
                <a:lnTo>
                  <a:pt x="62136" y="90258"/>
                </a:lnTo>
                <a:lnTo>
                  <a:pt x="63214" y="87564"/>
                </a:lnTo>
                <a:lnTo>
                  <a:pt x="64651" y="80830"/>
                </a:lnTo>
                <a:lnTo>
                  <a:pt x="60520" y="79483"/>
                </a:lnTo>
                <a:close/>
              </a:path>
              <a:path w="64769" h="101600">
                <a:moveTo>
                  <a:pt x="32325" y="0"/>
                </a:moveTo>
                <a:lnTo>
                  <a:pt x="22807" y="0"/>
                </a:lnTo>
                <a:lnTo>
                  <a:pt x="14726" y="4040"/>
                </a:lnTo>
                <a:lnTo>
                  <a:pt x="10775" y="9428"/>
                </a:lnTo>
                <a:lnTo>
                  <a:pt x="1257" y="21549"/>
                </a:lnTo>
                <a:lnTo>
                  <a:pt x="5387" y="25608"/>
                </a:lnTo>
                <a:lnTo>
                  <a:pt x="8906" y="20442"/>
                </a:lnTo>
                <a:lnTo>
                  <a:pt x="13603" y="15659"/>
                </a:lnTo>
                <a:lnTo>
                  <a:pt x="19580" y="12143"/>
                </a:lnTo>
                <a:lnTo>
                  <a:pt x="26937" y="10774"/>
                </a:lnTo>
                <a:lnTo>
                  <a:pt x="53642" y="10774"/>
                </a:lnTo>
                <a:lnTo>
                  <a:pt x="50845" y="6904"/>
                </a:lnTo>
                <a:lnTo>
                  <a:pt x="42216" y="1747"/>
                </a:lnTo>
                <a:lnTo>
                  <a:pt x="32325" y="0"/>
                </a:lnTo>
                <a:close/>
              </a:path>
            </a:pathLst>
          </a:custGeom>
          <a:solidFill>
            <a:srgbClr val="000000"/>
          </a:solidFill>
        </p:spPr>
        <p:txBody>
          <a:bodyPr wrap="square" lIns="0" tIns="0" rIns="0" bIns="0" rtlCol="0"/>
          <a:lstStyle/>
          <a:p>
            <a:endParaRPr/>
          </a:p>
        </p:txBody>
      </p:sp>
      <p:sp>
        <p:nvSpPr>
          <p:cNvPr id="391" name="object 391"/>
          <p:cNvSpPr/>
          <p:nvPr/>
        </p:nvSpPr>
        <p:spPr>
          <a:xfrm>
            <a:off x="2397382" y="5152497"/>
            <a:ext cx="38100" cy="140335"/>
          </a:xfrm>
          <a:custGeom>
            <a:avLst/>
            <a:gdLst/>
            <a:ahLst/>
            <a:cxnLst/>
            <a:rect l="l" t="t" r="r" b="b"/>
            <a:pathLst>
              <a:path w="38100" h="140335">
                <a:moveTo>
                  <a:pt x="33582" y="0"/>
                </a:moveTo>
                <a:lnTo>
                  <a:pt x="18713" y="13787"/>
                </a:lnTo>
                <a:lnTo>
                  <a:pt x="8238" y="30481"/>
                </a:lnTo>
                <a:lnTo>
                  <a:pt x="2039" y="49449"/>
                </a:lnTo>
                <a:lnTo>
                  <a:pt x="0" y="70055"/>
                </a:lnTo>
                <a:lnTo>
                  <a:pt x="2039" y="91415"/>
                </a:lnTo>
                <a:lnTo>
                  <a:pt x="8238" y="110629"/>
                </a:lnTo>
                <a:lnTo>
                  <a:pt x="18713" y="127065"/>
                </a:lnTo>
                <a:lnTo>
                  <a:pt x="33582" y="140092"/>
                </a:lnTo>
                <a:lnTo>
                  <a:pt x="37713" y="137398"/>
                </a:lnTo>
                <a:lnTo>
                  <a:pt x="26881" y="125171"/>
                </a:lnTo>
                <a:lnTo>
                  <a:pt x="18811" y="109283"/>
                </a:lnTo>
                <a:lnTo>
                  <a:pt x="13772" y="90616"/>
                </a:lnTo>
                <a:lnTo>
                  <a:pt x="12032" y="70055"/>
                </a:lnTo>
                <a:lnTo>
                  <a:pt x="13772" y="50270"/>
                </a:lnTo>
                <a:lnTo>
                  <a:pt x="18811" y="31997"/>
                </a:lnTo>
                <a:lnTo>
                  <a:pt x="26881" y="16249"/>
                </a:lnTo>
                <a:lnTo>
                  <a:pt x="37713" y="4040"/>
                </a:lnTo>
                <a:lnTo>
                  <a:pt x="33582" y="0"/>
                </a:lnTo>
                <a:close/>
              </a:path>
            </a:pathLst>
          </a:custGeom>
          <a:solidFill>
            <a:srgbClr val="000000"/>
          </a:solidFill>
        </p:spPr>
        <p:txBody>
          <a:bodyPr wrap="square" lIns="0" tIns="0" rIns="0" bIns="0" rtlCol="0"/>
          <a:lstStyle/>
          <a:p>
            <a:endParaRPr/>
          </a:p>
        </p:txBody>
      </p:sp>
      <p:sp>
        <p:nvSpPr>
          <p:cNvPr id="392" name="object 392"/>
          <p:cNvSpPr/>
          <p:nvPr/>
        </p:nvSpPr>
        <p:spPr>
          <a:xfrm>
            <a:off x="2447130" y="5165963"/>
            <a:ext cx="64769" cy="102870"/>
          </a:xfrm>
          <a:custGeom>
            <a:avLst/>
            <a:gdLst/>
            <a:ahLst/>
            <a:cxnLst/>
            <a:rect l="l" t="t" r="r" b="b"/>
            <a:pathLst>
              <a:path w="64769" h="102870">
                <a:moveTo>
                  <a:pt x="60354" y="12121"/>
                </a:moveTo>
                <a:lnTo>
                  <a:pt x="53875" y="12121"/>
                </a:lnTo>
                <a:lnTo>
                  <a:pt x="43493" y="34334"/>
                </a:lnTo>
                <a:lnTo>
                  <a:pt x="32370" y="56416"/>
                </a:lnTo>
                <a:lnTo>
                  <a:pt x="20237" y="78241"/>
                </a:lnTo>
                <a:lnTo>
                  <a:pt x="6824" y="99686"/>
                </a:lnTo>
                <a:lnTo>
                  <a:pt x="8081" y="102380"/>
                </a:lnTo>
                <a:lnTo>
                  <a:pt x="20293" y="101033"/>
                </a:lnTo>
                <a:lnTo>
                  <a:pt x="31365" y="76010"/>
                </a:lnTo>
                <a:lnTo>
                  <a:pt x="42472" y="51365"/>
                </a:lnTo>
                <a:lnTo>
                  <a:pt x="60354" y="12121"/>
                </a:lnTo>
                <a:close/>
              </a:path>
              <a:path w="64769" h="102870">
                <a:moveTo>
                  <a:pt x="64651" y="0"/>
                </a:moveTo>
                <a:lnTo>
                  <a:pt x="2693" y="0"/>
                </a:lnTo>
                <a:lnTo>
                  <a:pt x="1436" y="6734"/>
                </a:lnTo>
                <a:lnTo>
                  <a:pt x="1436" y="14815"/>
                </a:lnTo>
                <a:lnTo>
                  <a:pt x="0" y="22914"/>
                </a:lnTo>
                <a:lnTo>
                  <a:pt x="4130" y="22914"/>
                </a:lnTo>
                <a:lnTo>
                  <a:pt x="8081" y="13468"/>
                </a:lnTo>
                <a:lnTo>
                  <a:pt x="8081" y="12121"/>
                </a:lnTo>
                <a:lnTo>
                  <a:pt x="60354" y="12121"/>
                </a:lnTo>
                <a:lnTo>
                  <a:pt x="64651" y="2693"/>
                </a:lnTo>
                <a:lnTo>
                  <a:pt x="64651" y="0"/>
                </a:lnTo>
                <a:close/>
              </a:path>
            </a:pathLst>
          </a:custGeom>
          <a:solidFill>
            <a:srgbClr val="000000"/>
          </a:solidFill>
        </p:spPr>
        <p:txBody>
          <a:bodyPr wrap="square" lIns="0" tIns="0" rIns="0" bIns="0" rtlCol="0"/>
          <a:lstStyle/>
          <a:p>
            <a:endParaRPr/>
          </a:p>
        </p:txBody>
      </p:sp>
      <p:sp>
        <p:nvSpPr>
          <p:cNvPr id="393" name="object 393"/>
          <p:cNvSpPr/>
          <p:nvPr/>
        </p:nvSpPr>
        <p:spPr>
          <a:xfrm>
            <a:off x="2522556" y="5164616"/>
            <a:ext cx="66675" cy="104139"/>
          </a:xfrm>
          <a:custGeom>
            <a:avLst/>
            <a:gdLst/>
            <a:ahLst/>
            <a:cxnLst/>
            <a:rect l="l" t="t" r="r" b="b"/>
            <a:pathLst>
              <a:path w="66675" h="104139">
                <a:moveTo>
                  <a:pt x="33762" y="0"/>
                </a:moveTo>
                <a:lnTo>
                  <a:pt x="18258" y="4779"/>
                </a:lnTo>
                <a:lnTo>
                  <a:pt x="7789" y="17013"/>
                </a:lnTo>
                <a:lnTo>
                  <a:pt x="1866" y="33539"/>
                </a:lnTo>
                <a:lnTo>
                  <a:pt x="0" y="51199"/>
                </a:lnTo>
                <a:lnTo>
                  <a:pt x="1843" y="70202"/>
                </a:lnTo>
                <a:lnTo>
                  <a:pt x="7609" y="87059"/>
                </a:lnTo>
                <a:lnTo>
                  <a:pt x="17652" y="99118"/>
                </a:lnTo>
                <a:lnTo>
                  <a:pt x="32325" y="103727"/>
                </a:lnTo>
                <a:lnTo>
                  <a:pt x="47828" y="98928"/>
                </a:lnTo>
                <a:lnTo>
                  <a:pt x="48327" y="98339"/>
                </a:lnTo>
                <a:lnTo>
                  <a:pt x="33762" y="98339"/>
                </a:lnTo>
                <a:lnTo>
                  <a:pt x="24527" y="94193"/>
                </a:lnTo>
                <a:lnTo>
                  <a:pt x="18744" y="83355"/>
                </a:lnTo>
                <a:lnTo>
                  <a:pt x="15755" y="68224"/>
                </a:lnTo>
                <a:lnTo>
                  <a:pt x="14905" y="51199"/>
                </a:lnTo>
                <a:lnTo>
                  <a:pt x="15733" y="34949"/>
                </a:lnTo>
                <a:lnTo>
                  <a:pt x="18564" y="20212"/>
                </a:lnTo>
                <a:lnTo>
                  <a:pt x="23921" y="9515"/>
                </a:lnTo>
                <a:lnTo>
                  <a:pt x="32325" y="5387"/>
                </a:lnTo>
                <a:lnTo>
                  <a:pt x="49106" y="5387"/>
                </a:lnTo>
                <a:lnTo>
                  <a:pt x="48434" y="4590"/>
                </a:lnTo>
                <a:lnTo>
                  <a:pt x="33762" y="0"/>
                </a:lnTo>
                <a:close/>
              </a:path>
              <a:path w="66675" h="104139">
                <a:moveTo>
                  <a:pt x="49106" y="5387"/>
                </a:moveTo>
                <a:lnTo>
                  <a:pt x="32325" y="5387"/>
                </a:lnTo>
                <a:lnTo>
                  <a:pt x="41560" y="9515"/>
                </a:lnTo>
                <a:lnTo>
                  <a:pt x="47343" y="20212"/>
                </a:lnTo>
                <a:lnTo>
                  <a:pt x="50331" y="34949"/>
                </a:lnTo>
                <a:lnTo>
                  <a:pt x="51182" y="51199"/>
                </a:lnTo>
                <a:lnTo>
                  <a:pt x="50354" y="68224"/>
                </a:lnTo>
                <a:lnTo>
                  <a:pt x="47523" y="83355"/>
                </a:lnTo>
                <a:lnTo>
                  <a:pt x="42166" y="94193"/>
                </a:lnTo>
                <a:lnTo>
                  <a:pt x="33762" y="98339"/>
                </a:lnTo>
                <a:lnTo>
                  <a:pt x="48327" y="98339"/>
                </a:lnTo>
                <a:lnTo>
                  <a:pt x="58298" y="86554"/>
                </a:lnTo>
                <a:lnTo>
                  <a:pt x="64221" y="69634"/>
                </a:lnTo>
                <a:lnTo>
                  <a:pt x="66087" y="51199"/>
                </a:lnTo>
                <a:lnTo>
                  <a:pt x="64244" y="32971"/>
                </a:lnTo>
                <a:lnTo>
                  <a:pt x="58477" y="16508"/>
                </a:lnTo>
                <a:lnTo>
                  <a:pt x="49106" y="5387"/>
                </a:lnTo>
                <a:close/>
              </a:path>
            </a:pathLst>
          </a:custGeom>
          <a:solidFill>
            <a:srgbClr val="000000"/>
          </a:solidFill>
        </p:spPr>
        <p:txBody>
          <a:bodyPr wrap="square" lIns="0" tIns="0" rIns="0" bIns="0" rtlCol="0"/>
          <a:lstStyle/>
          <a:p>
            <a:endParaRPr/>
          </a:p>
        </p:txBody>
      </p:sp>
      <p:sp>
        <p:nvSpPr>
          <p:cNvPr id="394" name="object 394"/>
          <p:cNvSpPr/>
          <p:nvPr/>
        </p:nvSpPr>
        <p:spPr>
          <a:xfrm>
            <a:off x="2603370" y="5229284"/>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395" name="object 395"/>
          <p:cNvSpPr/>
          <p:nvPr/>
        </p:nvSpPr>
        <p:spPr>
          <a:xfrm>
            <a:off x="2684182" y="5165963"/>
            <a:ext cx="65405" cy="102870"/>
          </a:xfrm>
          <a:custGeom>
            <a:avLst/>
            <a:gdLst/>
            <a:ahLst/>
            <a:cxnLst/>
            <a:rect l="l" t="t" r="r" b="b"/>
            <a:pathLst>
              <a:path w="65405" h="102870">
                <a:moveTo>
                  <a:pt x="60499" y="12121"/>
                </a:moveTo>
                <a:lnTo>
                  <a:pt x="54055" y="12121"/>
                </a:lnTo>
                <a:lnTo>
                  <a:pt x="43645" y="34334"/>
                </a:lnTo>
                <a:lnTo>
                  <a:pt x="32460" y="56416"/>
                </a:lnTo>
                <a:lnTo>
                  <a:pt x="20265" y="78241"/>
                </a:lnTo>
                <a:lnTo>
                  <a:pt x="6824" y="99686"/>
                </a:lnTo>
                <a:lnTo>
                  <a:pt x="8081" y="102380"/>
                </a:lnTo>
                <a:lnTo>
                  <a:pt x="20293" y="101033"/>
                </a:lnTo>
                <a:lnTo>
                  <a:pt x="31444" y="76010"/>
                </a:lnTo>
                <a:lnTo>
                  <a:pt x="42561" y="51365"/>
                </a:lnTo>
                <a:lnTo>
                  <a:pt x="53679" y="26968"/>
                </a:lnTo>
                <a:lnTo>
                  <a:pt x="60499" y="12121"/>
                </a:lnTo>
                <a:close/>
              </a:path>
              <a:path w="65405" h="102870">
                <a:moveTo>
                  <a:pt x="64830" y="0"/>
                </a:moveTo>
                <a:lnTo>
                  <a:pt x="2693" y="0"/>
                </a:lnTo>
                <a:lnTo>
                  <a:pt x="1436" y="6734"/>
                </a:lnTo>
                <a:lnTo>
                  <a:pt x="1436" y="14815"/>
                </a:lnTo>
                <a:lnTo>
                  <a:pt x="0" y="22914"/>
                </a:lnTo>
                <a:lnTo>
                  <a:pt x="4130" y="22914"/>
                </a:lnTo>
                <a:lnTo>
                  <a:pt x="8081" y="13468"/>
                </a:lnTo>
                <a:lnTo>
                  <a:pt x="8081" y="12121"/>
                </a:lnTo>
                <a:lnTo>
                  <a:pt x="60499" y="12121"/>
                </a:lnTo>
                <a:lnTo>
                  <a:pt x="64830" y="2693"/>
                </a:lnTo>
                <a:lnTo>
                  <a:pt x="64830" y="0"/>
                </a:lnTo>
                <a:close/>
              </a:path>
            </a:pathLst>
          </a:custGeom>
          <a:solidFill>
            <a:srgbClr val="000000"/>
          </a:solidFill>
        </p:spPr>
        <p:txBody>
          <a:bodyPr wrap="square" lIns="0" tIns="0" rIns="0" bIns="0" rtlCol="0"/>
          <a:lstStyle/>
          <a:p>
            <a:endParaRPr/>
          </a:p>
        </p:txBody>
      </p:sp>
      <p:sp>
        <p:nvSpPr>
          <p:cNvPr id="396" name="object 396"/>
          <p:cNvSpPr/>
          <p:nvPr/>
        </p:nvSpPr>
        <p:spPr>
          <a:xfrm>
            <a:off x="2757096" y="5163270"/>
            <a:ext cx="64769" cy="105410"/>
          </a:xfrm>
          <a:custGeom>
            <a:avLst/>
            <a:gdLst/>
            <a:ahLst/>
            <a:cxnLst/>
            <a:rect l="l" t="t" r="r" b="b"/>
            <a:pathLst>
              <a:path w="64769" h="105410">
                <a:moveTo>
                  <a:pt x="61957" y="0"/>
                </a:moveTo>
                <a:lnTo>
                  <a:pt x="55132" y="1346"/>
                </a:lnTo>
                <a:lnTo>
                  <a:pt x="47051" y="2693"/>
                </a:lnTo>
                <a:lnTo>
                  <a:pt x="40406" y="5387"/>
                </a:lnTo>
                <a:lnTo>
                  <a:pt x="27274" y="12566"/>
                </a:lnTo>
                <a:lnTo>
                  <a:pt x="14142" y="24421"/>
                </a:lnTo>
                <a:lnTo>
                  <a:pt x="4040" y="41578"/>
                </a:lnTo>
                <a:lnTo>
                  <a:pt x="0" y="64667"/>
                </a:lnTo>
                <a:lnTo>
                  <a:pt x="2575" y="81777"/>
                </a:lnTo>
                <a:lnTo>
                  <a:pt x="9562" y="94467"/>
                </a:lnTo>
                <a:lnTo>
                  <a:pt x="19849" y="102359"/>
                </a:lnTo>
                <a:lnTo>
                  <a:pt x="32325" y="105074"/>
                </a:lnTo>
                <a:lnTo>
                  <a:pt x="45331" y="102254"/>
                </a:lnTo>
                <a:lnTo>
                  <a:pt x="48778" y="99686"/>
                </a:lnTo>
                <a:lnTo>
                  <a:pt x="35019" y="99686"/>
                </a:lnTo>
                <a:lnTo>
                  <a:pt x="25969" y="97055"/>
                </a:lnTo>
                <a:lnTo>
                  <a:pt x="19193" y="89753"/>
                </a:lnTo>
                <a:lnTo>
                  <a:pt x="14942" y="78662"/>
                </a:lnTo>
                <a:lnTo>
                  <a:pt x="13562" y="65551"/>
                </a:lnTo>
                <a:lnTo>
                  <a:pt x="13468" y="56586"/>
                </a:lnTo>
                <a:lnTo>
                  <a:pt x="14726" y="52546"/>
                </a:lnTo>
                <a:lnTo>
                  <a:pt x="18856" y="49852"/>
                </a:lnTo>
                <a:lnTo>
                  <a:pt x="24244" y="48505"/>
                </a:lnTo>
                <a:lnTo>
                  <a:pt x="56816" y="48505"/>
                </a:lnTo>
                <a:lnTo>
                  <a:pt x="54839" y="47158"/>
                </a:lnTo>
                <a:lnTo>
                  <a:pt x="16162" y="47158"/>
                </a:lnTo>
                <a:lnTo>
                  <a:pt x="20921" y="32950"/>
                </a:lnTo>
                <a:lnTo>
                  <a:pt x="28239" y="22400"/>
                </a:lnTo>
                <a:lnTo>
                  <a:pt x="36568" y="15134"/>
                </a:lnTo>
                <a:lnTo>
                  <a:pt x="44357" y="10774"/>
                </a:lnTo>
                <a:lnTo>
                  <a:pt x="51182" y="8081"/>
                </a:lnTo>
                <a:lnTo>
                  <a:pt x="56569" y="5387"/>
                </a:lnTo>
                <a:lnTo>
                  <a:pt x="61957" y="5387"/>
                </a:lnTo>
                <a:lnTo>
                  <a:pt x="61957" y="0"/>
                </a:lnTo>
                <a:close/>
              </a:path>
              <a:path w="64769" h="105410">
                <a:moveTo>
                  <a:pt x="56816" y="48505"/>
                </a:moveTo>
                <a:lnTo>
                  <a:pt x="29631" y="48505"/>
                </a:lnTo>
                <a:lnTo>
                  <a:pt x="39211" y="50820"/>
                </a:lnTo>
                <a:lnTo>
                  <a:pt x="45929" y="56923"/>
                </a:lnTo>
                <a:lnTo>
                  <a:pt x="49885" y="65551"/>
                </a:lnTo>
                <a:lnTo>
                  <a:pt x="51182" y="75442"/>
                </a:lnTo>
                <a:lnTo>
                  <a:pt x="50550" y="83776"/>
                </a:lnTo>
                <a:lnTo>
                  <a:pt x="48151" y="91605"/>
                </a:lnTo>
                <a:lnTo>
                  <a:pt x="43226" y="97413"/>
                </a:lnTo>
                <a:lnTo>
                  <a:pt x="35019" y="99686"/>
                </a:lnTo>
                <a:lnTo>
                  <a:pt x="48778" y="99686"/>
                </a:lnTo>
                <a:lnTo>
                  <a:pt x="55559" y="94635"/>
                </a:lnTo>
                <a:lnTo>
                  <a:pt x="62251" y="83481"/>
                </a:lnTo>
                <a:lnTo>
                  <a:pt x="64651" y="70055"/>
                </a:lnTo>
                <a:lnTo>
                  <a:pt x="62692" y="58038"/>
                </a:lnTo>
                <a:lnTo>
                  <a:pt x="57063" y="48673"/>
                </a:lnTo>
                <a:lnTo>
                  <a:pt x="56816" y="48505"/>
                </a:lnTo>
                <a:close/>
              </a:path>
              <a:path w="64769" h="105410">
                <a:moveTo>
                  <a:pt x="36276" y="40424"/>
                </a:moveTo>
                <a:lnTo>
                  <a:pt x="29631" y="40424"/>
                </a:lnTo>
                <a:lnTo>
                  <a:pt x="26937" y="43117"/>
                </a:lnTo>
                <a:lnTo>
                  <a:pt x="16162" y="47158"/>
                </a:lnTo>
                <a:lnTo>
                  <a:pt x="54839" y="47158"/>
                </a:lnTo>
                <a:lnTo>
                  <a:pt x="48134" y="42591"/>
                </a:lnTo>
                <a:lnTo>
                  <a:pt x="36276" y="40424"/>
                </a:lnTo>
                <a:close/>
              </a:path>
            </a:pathLst>
          </a:custGeom>
          <a:solidFill>
            <a:srgbClr val="000000"/>
          </a:solidFill>
        </p:spPr>
        <p:txBody>
          <a:bodyPr wrap="square" lIns="0" tIns="0" rIns="0" bIns="0" rtlCol="0"/>
          <a:lstStyle/>
          <a:p>
            <a:endParaRPr/>
          </a:p>
        </p:txBody>
      </p:sp>
      <p:sp>
        <p:nvSpPr>
          <p:cNvPr id="397" name="object 397"/>
          <p:cNvSpPr/>
          <p:nvPr/>
        </p:nvSpPr>
        <p:spPr>
          <a:xfrm>
            <a:off x="2836471" y="5152497"/>
            <a:ext cx="36830" cy="141605"/>
          </a:xfrm>
          <a:custGeom>
            <a:avLst/>
            <a:gdLst/>
            <a:ahLst/>
            <a:cxnLst/>
            <a:rect l="l" t="t" r="r" b="b"/>
            <a:pathLst>
              <a:path w="36830" h="141604">
                <a:moveTo>
                  <a:pt x="2693" y="0"/>
                </a:moveTo>
                <a:lnTo>
                  <a:pt x="0" y="4040"/>
                </a:lnTo>
                <a:lnTo>
                  <a:pt x="10831" y="15681"/>
                </a:lnTo>
                <a:lnTo>
                  <a:pt x="18901" y="31492"/>
                </a:lnTo>
                <a:lnTo>
                  <a:pt x="23941" y="50080"/>
                </a:lnTo>
                <a:lnTo>
                  <a:pt x="25680" y="70055"/>
                </a:lnTo>
                <a:lnTo>
                  <a:pt x="23941" y="90616"/>
                </a:lnTo>
                <a:lnTo>
                  <a:pt x="18901" y="109283"/>
                </a:lnTo>
                <a:lnTo>
                  <a:pt x="10831" y="125171"/>
                </a:lnTo>
                <a:lnTo>
                  <a:pt x="0" y="137398"/>
                </a:lnTo>
                <a:lnTo>
                  <a:pt x="2693" y="141439"/>
                </a:lnTo>
                <a:lnTo>
                  <a:pt x="18197" y="127065"/>
                </a:lnTo>
                <a:lnTo>
                  <a:pt x="28666" y="110293"/>
                </a:lnTo>
                <a:lnTo>
                  <a:pt x="34589" y="91247"/>
                </a:lnTo>
                <a:lnTo>
                  <a:pt x="36456" y="70055"/>
                </a:lnTo>
                <a:lnTo>
                  <a:pt x="34589" y="49449"/>
                </a:lnTo>
                <a:lnTo>
                  <a:pt x="28666" y="30481"/>
                </a:lnTo>
                <a:lnTo>
                  <a:pt x="18197" y="13787"/>
                </a:lnTo>
                <a:lnTo>
                  <a:pt x="2693" y="0"/>
                </a:lnTo>
                <a:close/>
              </a:path>
            </a:pathLst>
          </a:custGeom>
          <a:solidFill>
            <a:srgbClr val="000000"/>
          </a:solidFill>
        </p:spPr>
        <p:txBody>
          <a:bodyPr wrap="square" lIns="0" tIns="0" rIns="0" bIns="0" rtlCol="0"/>
          <a:lstStyle/>
          <a:p>
            <a:endParaRPr/>
          </a:p>
        </p:txBody>
      </p:sp>
      <p:sp>
        <p:nvSpPr>
          <p:cNvPr id="398" name="object 398"/>
          <p:cNvSpPr/>
          <p:nvPr/>
        </p:nvSpPr>
        <p:spPr>
          <a:xfrm>
            <a:off x="3518180" y="5164616"/>
            <a:ext cx="60960" cy="104139"/>
          </a:xfrm>
          <a:custGeom>
            <a:avLst/>
            <a:gdLst/>
            <a:ahLst/>
            <a:cxnLst/>
            <a:rect l="l" t="t" r="r" b="b"/>
            <a:pathLst>
              <a:path w="60960" h="104139">
                <a:moveTo>
                  <a:pt x="5387" y="86217"/>
                </a:moveTo>
                <a:lnTo>
                  <a:pt x="4130" y="86217"/>
                </a:lnTo>
                <a:lnTo>
                  <a:pt x="2693" y="87564"/>
                </a:lnTo>
                <a:lnTo>
                  <a:pt x="1436" y="87564"/>
                </a:lnTo>
                <a:lnTo>
                  <a:pt x="0" y="90258"/>
                </a:lnTo>
                <a:lnTo>
                  <a:pt x="0" y="95645"/>
                </a:lnTo>
                <a:lnTo>
                  <a:pt x="2693" y="98339"/>
                </a:lnTo>
                <a:lnTo>
                  <a:pt x="4130" y="99686"/>
                </a:lnTo>
                <a:lnTo>
                  <a:pt x="10775" y="103727"/>
                </a:lnTo>
                <a:lnTo>
                  <a:pt x="18856" y="103727"/>
                </a:lnTo>
                <a:lnTo>
                  <a:pt x="29940" y="101622"/>
                </a:lnTo>
                <a:lnTo>
                  <a:pt x="42413" y="95645"/>
                </a:lnTo>
                <a:lnTo>
                  <a:pt x="17599" y="95645"/>
                </a:lnTo>
                <a:lnTo>
                  <a:pt x="10775" y="90258"/>
                </a:lnTo>
                <a:lnTo>
                  <a:pt x="6824" y="87564"/>
                </a:lnTo>
                <a:lnTo>
                  <a:pt x="5387" y="86217"/>
                </a:lnTo>
                <a:close/>
              </a:path>
              <a:path w="60960" h="104139">
                <a:moveTo>
                  <a:pt x="54893" y="49852"/>
                </a:moveTo>
                <a:lnTo>
                  <a:pt x="25680" y="49852"/>
                </a:lnTo>
                <a:lnTo>
                  <a:pt x="32987" y="50925"/>
                </a:lnTo>
                <a:lnTo>
                  <a:pt x="39957" y="54397"/>
                </a:lnTo>
                <a:lnTo>
                  <a:pt x="45177" y="60648"/>
                </a:lnTo>
                <a:lnTo>
                  <a:pt x="47231" y="70055"/>
                </a:lnTo>
                <a:lnTo>
                  <a:pt x="45575" y="81440"/>
                </a:lnTo>
                <a:lnTo>
                  <a:pt x="41125" y="89416"/>
                </a:lnTo>
                <a:lnTo>
                  <a:pt x="34654" y="94109"/>
                </a:lnTo>
                <a:lnTo>
                  <a:pt x="26937" y="95645"/>
                </a:lnTo>
                <a:lnTo>
                  <a:pt x="42413" y="95645"/>
                </a:lnTo>
                <a:lnTo>
                  <a:pt x="43819" y="94972"/>
                </a:lnTo>
                <a:lnTo>
                  <a:pt x="55677" y="83271"/>
                </a:lnTo>
                <a:lnTo>
                  <a:pt x="60700" y="66014"/>
                </a:lnTo>
                <a:lnTo>
                  <a:pt x="59204" y="57281"/>
                </a:lnTo>
                <a:lnTo>
                  <a:pt x="54893" y="49852"/>
                </a:lnTo>
                <a:close/>
              </a:path>
              <a:path w="60960" h="104139">
                <a:moveTo>
                  <a:pt x="50366" y="9428"/>
                </a:moveTo>
                <a:lnTo>
                  <a:pt x="33762" y="9428"/>
                </a:lnTo>
                <a:lnTo>
                  <a:pt x="40406" y="13468"/>
                </a:lnTo>
                <a:lnTo>
                  <a:pt x="40406" y="24261"/>
                </a:lnTo>
                <a:lnTo>
                  <a:pt x="38493" y="32195"/>
                </a:lnTo>
                <a:lnTo>
                  <a:pt x="33178" y="38235"/>
                </a:lnTo>
                <a:lnTo>
                  <a:pt x="25102" y="43012"/>
                </a:lnTo>
                <a:lnTo>
                  <a:pt x="14905" y="47158"/>
                </a:lnTo>
                <a:lnTo>
                  <a:pt x="16162" y="51199"/>
                </a:lnTo>
                <a:lnTo>
                  <a:pt x="18856" y="49852"/>
                </a:lnTo>
                <a:lnTo>
                  <a:pt x="54893" y="49852"/>
                </a:lnTo>
                <a:lnTo>
                  <a:pt x="54796" y="49683"/>
                </a:lnTo>
                <a:lnTo>
                  <a:pt x="47593" y="43854"/>
                </a:lnTo>
                <a:lnTo>
                  <a:pt x="37713" y="40424"/>
                </a:lnTo>
                <a:lnTo>
                  <a:pt x="41843" y="37730"/>
                </a:lnTo>
                <a:lnTo>
                  <a:pt x="47231" y="33689"/>
                </a:lnTo>
                <a:lnTo>
                  <a:pt x="48488" y="30996"/>
                </a:lnTo>
                <a:lnTo>
                  <a:pt x="52618" y="28302"/>
                </a:lnTo>
                <a:lnTo>
                  <a:pt x="53875" y="25608"/>
                </a:lnTo>
                <a:lnTo>
                  <a:pt x="53875" y="20203"/>
                </a:lnTo>
                <a:lnTo>
                  <a:pt x="52206" y="11932"/>
                </a:lnTo>
                <a:lnTo>
                  <a:pt x="50366" y="9428"/>
                </a:lnTo>
                <a:close/>
              </a:path>
              <a:path w="60960" h="104139">
                <a:moveTo>
                  <a:pt x="31068" y="0"/>
                </a:moveTo>
                <a:lnTo>
                  <a:pt x="21550" y="0"/>
                </a:lnTo>
                <a:lnTo>
                  <a:pt x="14905" y="4040"/>
                </a:lnTo>
                <a:lnTo>
                  <a:pt x="9518" y="8081"/>
                </a:lnTo>
                <a:lnTo>
                  <a:pt x="2693" y="18856"/>
                </a:lnTo>
                <a:lnTo>
                  <a:pt x="6824" y="21549"/>
                </a:lnTo>
                <a:lnTo>
                  <a:pt x="9518" y="16162"/>
                </a:lnTo>
                <a:lnTo>
                  <a:pt x="16162" y="9428"/>
                </a:lnTo>
                <a:lnTo>
                  <a:pt x="50366" y="9428"/>
                </a:lnTo>
                <a:lnTo>
                  <a:pt x="47523" y="5555"/>
                </a:lnTo>
                <a:lnTo>
                  <a:pt x="40314" y="1452"/>
                </a:lnTo>
                <a:lnTo>
                  <a:pt x="31068" y="0"/>
                </a:lnTo>
                <a:close/>
              </a:path>
            </a:pathLst>
          </a:custGeom>
          <a:solidFill>
            <a:srgbClr val="000000"/>
          </a:solidFill>
        </p:spPr>
        <p:txBody>
          <a:bodyPr wrap="square" lIns="0" tIns="0" rIns="0" bIns="0" rtlCol="0"/>
          <a:lstStyle/>
          <a:p>
            <a:endParaRPr/>
          </a:p>
        </p:txBody>
      </p:sp>
      <p:sp>
        <p:nvSpPr>
          <p:cNvPr id="399" name="object 399"/>
          <p:cNvSpPr/>
          <p:nvPr/>
        </p:nvSpPr>
        <p:spPr>
          <a:xfrm>
            <a:off x="3588219" y="5164616"/>
            <a:ext cx="60960" cy="104139"/>
          </a:xfrm>
          <a:custGeom>
            <a:avLst/>
            <a:gdLst/>
            <a:ahLst/>
            <a:cxnLst/>
            <a:rect l="l" t="t" r="r" b="b"/>
            <a:pathLst>
              <a:path w="60960" h="104139">
                <a:moveTo>
                  <a:pt x="6824" y="86217"/>
                </a:moveTo>
                <a:lnTo>
                  <a:pt x="5387" y="86217"/>
                </a:lnTo>
                <a:lnTo>
                  <a:pt x="4130" y="87564"/>
                </a:lnTo>
                <a:lnTo>
                  <a:pt x="2693" y="87564"/>
                </a:lnTo>
                <a:lnTo>
                  <a:pt x="0" y="90258"/>
                </a:lnTo>
                <a:lnTo>
                  <a:pt x="0" y="95645"/>
                </a:lnTo>
                <a:lnTo>
                  <a:pt x="2693" y="98339"/>
                </a:lnTo>
                <a:lnTo>
                  <a:pt x="5387" y="99686"/>
                </a:lnTo>
                <a:lnTo>
                  <a:pt x="10775" y="103727"/>
                </a:lnTo>
                <a:lnTo>
                  <a:pt x="18856" y="103727"/>
                </a:lnTo>
                <a:lnTo>
                  <a:pt x="29940" y="101622"/>
                </a:lnTo>
                <a:lnTo>
                  <a:pt x="42413" y="95645"/>
                </a:lnTo>
                <a:lnTo>
                  <a:pt x="17599" y="95645"/>
                </a:lnTo>
                <a:lnTo>
                  <a:pt x="10775" y="90258"/>
                </a:lnTo>
                <a:lnTo>
                  <a:pt x="8081" y="87564"/>
                </a:lnTo>
                <a:lnTo>
                  <a:pt x="6824" y="86217"/>
                </a:lnTo>
                <a:close/>
              </a:path>
              <a:path w="60960" h="104139">
                <a:moveTo>
                  <a:pt x="54893" y="49852"/>
                </a:moveTo>
                <a:lnTo>
                  <a:pt x="26937" y="49852"/>
                </a:lnTo>
                <a:lnTo>
                  <a:pt x="33518" y="50925"/>
                </a:lnTo>
                <a:lnTo>
                  <a:pt x="40115" y="54397"/>
                </a:lnTo>
                <a:lnTo>
                  <a:pt x="45196" y="60648"/>
                </a:lnTo>
                <a:lnTo>
                  <a:pt x="47231" y="70055"/>
                </a:lnTo>
                <a:lnTo>
                  <a:pt x="45575" y="81440"/>
                </a:lnTo>
                <a:lnTo>
                  <a:pt x="41125" y="89416"/>
                </a:lnTo>
                <a:lnTo>
                  <a:pt x="34654" y="94109"/>
                </a:lnTo>
                <a:lnTo>
                  <a:pt x="26937" y="95645"/>
                </a:lnTo>
                <a:lnTo>
                  <a:pt x="42413" y="95645"/>
                </a:lnTo>
                <a:lnTo>
                  <a:pt x="43819" y="94972"/>
                </a:lnTo>
                <a:lnTo>
                  <a:pt x="55677" y="83271"/>
                </a:lnTo>
                <a:lnTo>
                  <a:pt x="60700" y="66014"/>
                </a:lnTo>
                <a:lnTo>
                  <a:pt x="59204" y="57281"/>
                </a:lnTo>
                <a:lnTo>
                  <a:pt x="54893" y="49852"/>
                </a:lnTo>
                <a:close/>
              </a:path>
              <a:path w="60960" h="104139">
                <a:moveTo>
                  <a:pt x="50366" y="9428"/>
                </a:moveTo>
                <a:lnTo>
                  <a:pt x="33762" y="9428"/>
                </a:lnTo>
                <a:lnTo>
                  <a:pt x="40406" y="13468"/>
                </a:lnTo>
                <a:lnTo>
                  <a:pt x="40406" y="24261"/>
                </a:lnTo>
                <a:lnTo>
                  <a:pt x="38493" y="32195"/>
                </a:lnTo>
                <a:lnTo>
                  <a:pt x="33178" y="38235"/>
                </a:lnTo>
                <a:lnTo>
                  <a:pt x="25102" y="43012"/>
                </a:lnTo>
                <a:lnTo>
                  <a:pt x="14905" y="47158"/>
                </a:lnTo>
                <a:lnTo>
                  <a:pt x="16162" y="51199"/>
                </a:lnTo>
                <a:lnTo>
                  <a:pt x="18856" y="49852"/>
                </a:lnTo>
                <a:lnTo>
                  <a:pt x="54893" y="49852"/>
                </a:lnTo>
                <a:lnTo>
                  <a:pt x="54796" y="49683"/>
                </a:lnTo>
                <a:lnTo>
                  <a:pt x="47593" y="43854"/>
                </a:lnTo>
                <a:lnTo>
                  <a:pt x="37713" y="40424"/>
                </a:lnTo>
                <a:lnTo>
                  <a:pt x="43100" y="37730"/>
                </a:lnTo>
                <a:lnTo>
                  <a:pt x="47231" y="33689"/>
                </a:lnTo>
                <a:lnTo>
                  <a:pt x="52618" y="28302"/>
                </a:lnTo>
                <a:lnTo>
                  <a:pt x="53875" y="25608"/>
                </a:lnTo>
                <a:lnTo>
                  <a:pt x="53875" y="20203"/>
                </a:lnTo>
                <a:lnTo>
                  <a:pt x="52206" y="11932"/>
                </a:lnTo>
                <a:lnTo>
                  <a:pt x="50366" y="9428"/>
                </a:lnTo>
                <a:close/>
              </a:path>
              <a:path w="60960" h="104139">
                <a:moveTo>
                  <a:pt x="31068" y="0"/>
                </a:moveTo>
                <a:lnTo>
                  <a:pt x="21550" y="0"/>
                </a:lnTo>
                <a:lnTo>
                  <a:pt x="14905" y="4040"/>
                </a:lnTo>
                <a:lnTo>
                  <a:pt x="10775" y="8081"/>
                </a:lnTo>
                <a:lnTo>
                  <a:pt x="2693" y="18856"/>
                </a:lnTo>
                <a:lnTo>
                  <a:pt x="6824" y="21549"/>
                </a:lnTo>
                <a:lnTo>
                  <a:pt x="10775" y="16162"/>
                </a:lnTo>
                <a:lnTo>
                  <a:pt x="16162" y="9428"/>
                </a:lnTo>
                <a:lnTo>
                  <a:pt x="50366" y="9428"/>
                </a:lnTo>
                <a:lnTo>
                  <a:pt x="47523" y="5555"/>
                </a:lnTo>
                <a:lnTo>
                  <a:pt x="40314" y="1452"/>
                </a:lnTo>
                <a:lnTo>
                  <a:pt x="31068" y="0"/>
                </a:lnTo>
                <a:close/>
              </a:path>
            </a:pathLst>
          </a:custGeom>
          <a:solidFill>
            <a:srgbClr val="000000"/>
          </a:solidFill>
        </p:spPr>
        <p:txBody>
          <a:bodyPr wrap="square" lIns="0" tIns="0" rIns="0" bIns="0" rtlCol="0"/>
          <a:lstStyle/>
          <a:p>
            <a:endParaRPr/>
          </a:p>
        </p:txBody>
      </p:sp>
      <p:sp>
        <p:nvSpPr>
          <p:cNvPr id="400" name="object 400"/>
          <p:cNvSpPr/>
          <p:nvPr/>
        </p:nvSpPr>
        <p:spPr>
          <a:xfrm>
            <a:off x="4496388" y="5161925"/>
            <a:ext cx="135255" cy="104139"/>
          </a:xfrm>
          <a:custGeom>
            <a:avLst/>
            <a:gdLst/>
            <a:ahLst/>
            <a:cxnLst/>
            <a:rect l="l" t="t" r="r" b="b"/>
            <a:pathLst>
              <a:path w="135254" h="104139">
                <a:moveTo>
                  <a:pt x="32325" y="0"/>
                </a:moveTo>
                <a:lnTo>
                  <a:pt x="5387" y="0"/>
                </a:lnTo>
                <a:lnTo>
                  <a:pt x="5387" y="4040"/>
                </a:lnTo>
                <a:lnTo>
                  <a:pt x="14083" y="5345"/>
                </a:lnTo>
                <a:lnTo>
                  <a:pt x="18654" y="8420"/>
                </a:lnTo>
                <a:lnTo>
                  <a:pt x="19959" y="15033"/>
                </a:lnTo>
                <a:lnTo>
                  <a:pt x="18856" y="26955"/>
                </a:lnTo>
                <a:lnTo>
                  <a:pt x="17419" y="60627"/>
                </a:lnTo>
                <a:lnTo>
                  <a:pt x="16427" y="72265"/>
                </a:lnTo>
                <a:lnTo>
                  <a:pt x="14970" y="85817"/>
                </a:lnTo>
                <a:lnTo>
                  <a:pt x="14726" y="90258"/>
                </a:lnTo>
                <a:lnTo>
                  <a:pt x="13468" y="96992"/>
                </a:lnTo>
                <a:lnTo>
                  <a:pt x="9338" y="98339"/>
                </a:lnTo>
                <a:lnTo>
                  <a:pt x="0" y="99686"/>
                </a:lnTo>
                <a:lnTo>
                  <a:pt x="0" y="103727"/>
                </a:lnTo>
                <a:lnTo>
                  <a:pt x="37713" y="103727"/>
                </a:lnTo>
                <a:lnTo>
                  <a:pt x="37713" y="99686"/>
                </a:lnTo>
                <a:lnTo>
                  <a:pt x="26937" y="98339"/>
                </a:lnTo>
                <a:lnTo>
                  <a:pt x="22807" y="96992"/>
                </a:lnTo>
                <a:lnTo>
                  <a:pt x="22987" y="79315"/>
                </a:lnTo>
                <a:lnTo>
                  <a:pt x="23448" y="71886"/>
                </a:lnTo>
                <a:lnTo>
                  <a:pt x="24244" y="63320"/>
                </a:lnTo>
                <a:lnTo>
                  <a:pt x="25501" y="17509"/>
                </a:lnTo>
                <a:lnTo>
                  <a:pt x="40183" y="17509"/>
                </a:lnTo>
                <a:lnTo>
                  <a:pt x="32325" y="0"/>
                </a:lnTo>
                <a:close/>
              </a:path>
              <a:path w="135254" h="104139">
                <a:moveTo>
                  <a:pt x="40183" y="17509"/>
                </a:moveTo>
                <a:lnTo>
                  <a:pt x="26937" y="17509"/>
                </a:lnTo>
                <a:lnTo>
                  <a:pt x="61957" y="103727"/>
                </a:lnTo>
                <a:lnTo>
                  <a:pt x="65908" y="103727"/>
                </a:lnTo>
                <a:lnTo>
                  <a:pt x="75990" y="80830"/>
                </a:lnTo>
                <a:lnTo>
                  <a:pt x="68601" y="80830"/>
                </a:lnTo>
                <a:lnTo>
                  <a:pt x="40183" y="17509"/>
                </a:lnTo>
                <a:close/>
              </a:path>
              <a:path w="135254" h="104139">
                <a:moveTo>
                  <a:pt x="118209" y="14815"/>
                </a:moveTo>
                <a:lnTo>
                  <a:pt x="105057" y="14815"/>
                </a:lnTo>
                <a:lnTo>
                  <a:pt x="106144" y="71886"/>
                </a:lnTo>
                <a:lnTo>
                  <a:pt x="106315" y="96992"/>
                </a:lnTo>
                <a:lnTo>
                  <a:pt x="105057" y="98339"/>
                </a:lnTo>
                <a:lnTo>
                  <a:pt x="91588" y="99686"/>
                </a:lnTo>
                <a:lnTo>
                  <a:pt x="91588" y="103727"/>
                </a:lnTo>
                <a:lnTo>
                  <a:pt x="134689" y="103727"/>
                </a:lnTo>
                <a:lnTo>
                  <a:pt x="134689" y="99686"/>
                </a:lnTo>
                <a:lnTo>
                  <a:pt x="119784" y="98339"/>
                </a:lnTo>
                <a:lnTo>
                  <a:pt x="119751" y="79315"/>
                </a:lnTo>
                <a:lnTo>
                  <a:pt x="118526" y="22896"/>
                </a:lnTo>
                <a:lnTo>
                  <a:pt x="118209" y="14815"/>
                </a:lnTo>
                <a:close/>
              </a:path>
              <a:path w="135254" h="104139">
                <a:moveTo>
                  <a:pt x="133252" y="0"/>
                </a:moveTo>
                <a:lnTo>
                  <a:pt x="105057" y="0"/>
                </a:lnTo>
                <a:lnTo>
                  <a:pt x="68601" y="80830"/>
                </a:lnTo>
                <a:lnTo>
                  <a:pt x="75990" y="80830"/>
                </a:lnTo>
                <a:lnTo>
                  <a:pt x="105057" y="14815"/>
                </a:lnTo>
                <a:lnTo>
                  <a:pt x="118209" y="14815"/>
                </a:lnTo>
                <a:lnTo>
                  <a:pt x="118150" y="13321"/>
                </a:lnTo>
                <a:lnTo>
                  <a:pt x="119828" y="7912"/>
                </a:lnTo>
                <a:lnTo>
                  <a:pt x="124537" y="5282"/>
                </a:lnTo>
                <a:lnTo>
                  <a:pt x="133252" y="4040"/>
                </a:lnTo>
                <a:lnTo>
                  <a:pt x="133252" y="0"/>
                </a:lnTo>
                <a:close/>
              </a:path>
            </a:pathLst>
          </a:custGeom>
          <a:solidFill>
            <a:srgbClr val="000000"/>
          </a:solidFill>
        </p:spPr>
        <p:txBody>
          <a:bodyPr wrap="square" lIns="0" tIns="0" rIns="0" bIns="0" rtlCol="0"/>
          <a:lstStyle/>
          <a:p>
            <a:endParaRPr/>
          </a:p>
        </p:txBody>
      </p:sp>
      <p:sp>
        <p:nvSpPr>
          <p:cNvPr id="401" name="object 401"/>
          <p:cNvSpPr/>
          <p:nvPr/>
        </p:nvSpPr>
        <p:spPr>
          <a:xfrm>
            <a:off x="4640414" y="5161925"/>
            <a:ext cx="83820" cy="104139"/>
          </a:xfrm>
          <a:custGeom>
            <a:avLst/>
            <a:gdLst/>
            <a:ahLst/>
            <a:cxnLst/>
            <a:rect l="l" t="t" r="r" b="b"/>
            <a:pathLst>
              <a:path w="83820" h="104139">
                <a:moveTo>
                  <a:pt x="74169" y="0"/>
                </a:moveTo>
                <a:lnTo>
                  <a:pt x="2693" y="0"/>
                </a:lnTo>
                <a:lnTo>
                  <a:pt x="2693" y="4040"/>
                </a:lnTo>
                <a:lnTo>
                  <a:pt x="14905" y="5387"/>
                </a:lnTo>
                <a:lnTo>
                  <a:pt x="16162" y="6734"/>
                </a:lnTo>
                <a:lnTo>
                  <a:pt x="16162" y="96992"/>
                </a:lnTo>
                <a:lnTo>
                  <a:pt x="14905" y="98339"/>
                </a:lnTo>
                <a:lnTo>
                  <a:pt x="0" y="99686"/>
                </a:lnTo>
                <a:lnTo>
                  <a:pt x="0" y="103727"/>
                </a:lnTo>
                <a:lnTo>
                  <a:pt x="78120" y="103727"/>
                </a:lnTo>
                <a:lnTo>
                  <a:pt x="79556" y="99686"/>
                </a:lnTo>
                <a:lnTo>
                  <a:pt x="79781" y="98339"/>
                </a:lnTo>
                <a:lnTo>
                  <a:pt x="36456" y="98339"/>
                </a:lnTo>
                <a:lnTo>
                  <a:pt x="33762" y="96992"/>
                </a:lnTo>
                <a:lnTo>
                  <a:pt x="31068" y="94299"/>
                </a:lnTo>
                <a:lnTo>
                  <a:pt x="29631" y="91605"/>
                </a:lnTo>
                <a:lnTo>
                  <a:pt x="29631" y="53892"/>
                </a:lnTo>
                <a:lnTo>
                  <a:pt x="67344" y="53892"/>
                </a:lnTo>
                <a:lnTo>
                  <a:pt x="67344" y="47158"/>
                </a:lnTo>
                <a:lnTo>
                  <a:pt x="29631" y="47158"/>
                </a:lnTo>
                <a:lnTo>
                  <a:pt x="29631" y="5387"/>
                </a:lnTo>
                <a:lnTo>
                  <a:pt x="74326" y="5387"/>
                </a:lnTo>
                <a:lnTo>
                  <a:pt x="74169" y="0"/>
                </a:lnTo>
                <a:close/>
              </a:path>
              <a:path w="83820" h="104139">
                <a:moveTo>
                  <a:pt x="78120" y="78136"/>
                </a:moveTo>
                <a:lnTo>
                  <a:pt x="76862" y="84870"/>
                </a:lnTo>
                <a:lnTo>
                  <a:pt x="74169" y="90258"/>
                </a:lnTo>
                <a:lnTo>
                  <a:pt x="70038" y="92952"/>
                </a:lnTo>
                <a:lnTo>
                  <a:pt x="67344" y="96992"/>
                </a:lnTo>
                <a:lnTo>
                  <a:pt x="63393" y="98339"/>
                </a:lnTo>
                <a:lnTo>
                  <a:pt x="79781" y="98339"/>
                </a:lnTo>
                <a:lnTo>
                  <a:pt x="82250" y="83524"/>
                </a:lnTo>
                <a:lnTo>
                  <a:pt x="83507" y="79483"/>
                </a:lnTo>
                <a:lnTo>
                  <a:pt x="78120" y="78136"/>
                </a:lnTo>
                <a:close/>
              </a:path>
              <a:path w="83820" h="104139">
                <a:moveTo>
                  <a:pt x="67344" y="53892"/>
                </a:moveTo>
                <a:lnTo>
                  <a:pt x="60700" y="53892"/>
                </a:lnTo>
                <a:lnTo>
                  <a:pt x="61957" y="66014"/>
                </a:lnTo>
                <a:lnTo>
                  <a:pt x="67344" y="66014"/>
                </a:lnTo>
                <a:lnTo>
                  <a:pt x="67344" y="53892"/>
                </a:lnTo>
                <a:close/>
              </a:path>
              <a:path w="83820" h="104139">
                <a:moveTo>
                  <a:pt x="67344" y="35036"/>
                </a:moveTo>
                <a:lnTo>
                  <a:pt x="61957" y="35036"/>
                </a:lnTo>
                <a:lnTo>
                  <a:pt x="60700" y="45811"/>
                </a:lnTo>
                <a:lnTo>
                  <a:pt x="59263" y="47158"/>
                </a:lnTo>
                <a:lnTo>
                  <a:pt x="67344" y="47158"/>
                </a:lnTo>
                <a:lnTo>
                  <a:pt x="67344" y="35036"/>
                </a:lnTo>
                <a:close/>
              </a:path>
              <a:path w="83820" h="104139">
                <a:moveTo>
                  <a:pt x="74326" y="5387"/>
                </a:moveTo>
                <a:lnTo>
                  <a:pt x="59263" y="5387"/>
                </a:lnTo>
                <a:lnTo>
                  <a:pt x="63393" y="6734"/>
                </a:lnTo>
                <a:lnTo>
                  <a:pt x="66087" y="9428"/>
                </a:lnTo>
                <a:lnTo>
                  <a:pt x="67344" y="13468"/>
                </a:lnTo>
                <a:lnTo>
                  <a:pt x="68781" y="17509"/>
                </a:lnTo>
                <a:lnTo>
                  <a:pt x="70038" y="24243"/>
                </a:lnTo>
                <a:lnTo>
                  <a:pt x="75426" y="22896"/>
                </a:lnTo>
                <a:lnTo>
                  <a:pt x="75269" y="13468"/>
                </a:lnTo>
                <a:lnTo>
                  <a:pt x="74326" y="5387"/>
                </a:lnTo>
                <a:close/>
              </a:path>
            </a:pathLst>
          </a:custGeom>
          <a:solidFill>
            <a:srgbClr val="000000"/>
          </a:solidFill>
        </p:spPr>
        <p:txBody>
          <a:bodyPr wrap="square" lIns="0" tIns="0" rIns="0" bIns="0" rtlCol="0"/>
          <a:lstStyle/>
          <a:p>
            <a:endParaRPr/>
          </a:p>
        </p:txBody>
      </p:sp>
      <p:sp>
        <p:nvSpPr>
          <p:cNvPr id="402" name="object 402"/>
          <p:cNvSpPr/>
          <p:nvPr/>
        </p:nvSpPr>
        <p:spPr>
          <a:xfrm>
            <a:off x="4733440" y="5161925"/>
            <a:ext cx="78740" cy="104139"/>
          </a:xfrm>
          <a:custGeom>
            <a:avLst/>
            <a:gdLst/>
            <a:ahLst/>
            <a:cxnLst/>
            <a:rect l="l" t="t" r="r" b="b"/>
            <a:pathLst>
              <a:path w="78739" h="104139">
                <a:moveTo>
                  <a:pt x="43100" y="0"/>
                </a:moveTo>
                <a:lnTo>
                  <a:pt x="1257" y="0"/>
                </a:lnTo>
                <a:lnTo>
                  <a:pt x="1257" y="4040"/>
                </a:lnTo>
                <a:lnTo>
                  <a:pt x="13468" y="5387"/>
                </a:lnTo>
                <a:lnTo>
                  <a:pt x="14905" y="6734"/>
                </a:lnTo>
                <a:lnTo>
                  <a:pt x="14905" y="96992"/>
                </a:lnTo>
                <a:lnTo>
                  <a:pt x="13468" y="98339"/>
                </a:lnTo>
                <a:lnTo>
                  <a:pt x="0" y="99686"/>
                </a:lnTo>
                <a:lnTo>
                  <a:pt x="0" y="103727"/>
                </a:lnTo>
                <a:lnTo>
                  <a:pt x="72732" y="103727"/>
                </a:lnTo>
                <a:lnTo>
                  <a:pt x="74169" y="99686"/>
                </a:lnTo>
                <a:lnTo>
                  <a:pt x="74498" y="98339"/>
                </a:lnTo>
                <a:lnTo>
                  <a:pt x="35019" y="98339"/>
                </a:lnTo>
                <a:lnTo>
                  <a:pt x="29631" y="95645"/>
                </a:lnTo>
                <a:lnTo>
                  <a:pt x="28374" y="91605"/>
                </a:lnTo>
                <a:lnTo>
                  <a:pt x="28374" y="6734"/>
                </a:lnTo>
                <a:lnTo>
                  <a:pt x="29631" y="5387"/>
                </a:lnTo>
                <a:lnTo>
                  <a:pt x="43100" y="4040"/>
                </a:lnTo>
                <a:lnTo>
                  <a:pt x="43100" y="0"/>
                </a:lnTo>
                <a:close/>
              </a:path>
              <a:path w="78739" h="104139">
                <a:moveTo>
                  <a:pt x="74169" y="78136"/>
                </a:moveTo>
                <a:lnTo>
                  <a:pt x="71475" y="84870"/>
                </a:lnTo>
                <a:lnTo>
                  <a:pt x="68781" y="90258"/>
                </a:lnTo>
                <a:lnTo>
                  <a:pt x="66087" y="94299"/>
                </a:lnTo>
                <a:lnTo>
                  <a:pt x="61957" y="98339"/>
                </a:lnTo>
                <a:lnTo>
                  <a:pt x="74498" y="98339"/>
                </a:lnTo>
                <a:lnTo>
                  <a:pt x="78120" y="83524"/>
                </a:lnTo>
                <a:lnTo>
                  <a:pt x="78120" y="79483"/>
                </a:lnTo>
                <a:lnTo>
                  <a:pt x="74169" y="78136"/>
                </a:lnTo>
                <a:close/>
              </a:path>
            </a:pathLst>
          </a:custGeom>
          <a:solidFill>
            <a:srgbClr val="000000"/>
          </a:solidFill>
        </p:spPr>
        <p:txBody>
          <a:bodyPr wrap="square" lIns="0" tIns="0" rIns="0" bIns="0" rtlCol="0"/>
          <a:lstStyle/>
          <a:p>
            <a:endParaRPr/>
          </a:p>
        </p:txBody>
      </p:sp>
      <p:sp>
        <p:nvSpPr>
          <p:cNvPr id="403" name="object 403"/>
          <p:cNvSpPr/>
          <p:nvPr/>
        </p:nvSpPr>
        <p:spPr>
          <a:xfrm>
            <a:off x="4857354" y="5164616"/>
            <a:ext cx="43180" cy="101600"/>
          </a:xfrm>
          <a:custGeom>
            <a:avLst/>
            <a:gdLst/>
            <a:ahLst/>
            <a:cxnLst/>
            <a:rect l="l" t="t" r="r" b="b"/>
            <a:pathLst>
              <a:path w="43179" h="101600">
                <a:moveTo>
                  <a:pt x="43100" y="96992"/>
                </a:moveTo>
                <a:lnTo>
                  <a:pt x="0" y="96992"/>
                </a:lnTo>
                <a:lnTo>
                  <a:pt x="0" y="101033"/>
                </a:lnTo>
                <a:lnTo>
                  <a:pt x="43100" y="101033"/>
                </a:lnTo>
                <a:lnTo>
                  <a:pt x="43100" y="96992"/>
                </a:lnTo>
                <a:close/>
              </a:path>
              <a:path w="43179" h="101600">
                <a:moveTo>
                  <a:pt x="28374" y="0"/>
                </a:moveTo>
                <a:lnTo>
                  <a:pt x="21264" y="2209"/>
                </a:lnTo>
                <a:lnTo>
                  <a:pt x="14187" y="4545"/>
                </a:lnTo>
                <a:lnTo>
                  <a:pt x="7110" y="6629"/>
                </a:lnTo>
                <a:lnTo>
                  <a:pt x="0" y="8081"/>
                </a:lnTo>
                <a:lnTo>
                  <a:pt x="0" y="12121"/>
                </a:lnTo>
                <a:lnTo>
                  <a:pt x="8081" y="12121"/>
                </a:lnTo>
                <a:lnTo>
                  <a:pt x="14905" y="13468"/>
                </a:lnTo>
                <a:lnTo>
                  <a:pt x="14905" y="96992"/>
                </a:lnTo>
                <a:lnTo>
                  <a:pt x="29631" y="96992"/>
                </a:lnTo>
                <a:lnTo>
                  <a:pt x="28374" y="94299"/>
                </a:lnTo>
                <a:lnTo>
                  <a:pt x="28374" y="0"/>
                </a:lnTo>
                <a:close/>
              </a:path>
            </a:pathLst>
          </a:custGeom>
          <a:solidFill>
            <a:srgbClr val="000000"/>
          </a:solidFill>
        </p:spPr>
        <p:txBody>
          <a:bodyPr wrap="square" lIns="0" tIns="0" rIns="0" bIns="0" rtlCol="0"/>
          <a:lstStyle/>
          <a:p>
            <a:endParaRPr/>
          </a:p>
        </p:txBody>
      </p:sp>
      <p:sp>
        <p:nvSpPr>
          <p:cNvPr id="404" name="object 404"/>
          <p:cNvSpPr/>
          <p:nvPr/>
        </p:nvSpPr>
        <p:spPr>
          <a:xfrm>
            <a:off x="4907280" y="5164616"/>
            <a:ext cx="70485" cy="101600"/>
          </a:xfrm>
          <a:custGeom>
            <a:avLst/>
            <a:gdLst/>
            <a:ahLst/>
            <a:cxnLst/>
            <a:rect l="l" t="t" r="r" b="b"/>
            <a:pathLst>
              <a:path w="70485" h="101600">
                <a:moveTo>
                  <a:pt x="55132" y="72749"/>
                </a:moveTo>
                <a:lnTo>
                  <a:pt x="41664" y="72749"/>
                </a:lnTo>
                <a:lnTo>
                  <a:pt x="41664" y="95645"/>
                </a:lnTo>
                <a:lnTo>
                  <a:pt x="40406" y="95645"/>
                </a:lnTo>
                <a:lnTo>
                  <a:pt x="26937" y="96992"/>
                </a:lnTo>
                <a:lnTo>
                  <a:pt x="26937" y="101033"/>
                </a:lnTo>
                <a:lnTo>
                  <a:pt x="68601" y="101033"/>
                </a:lnTo>
                <a:lnTo>
                  <a:pt x="68601" y="96992"/>
                </a:lnTo>
                <a:lnTo>
                  <a:pt x="55132" y="95645"/>
                </a:lnTo>
                <a:lnTo>
                  <a:pt x="55132" y="72749"/>
                </a:lnTo>
                <a:close/>
              </a:path>
              <a:path w="70485" h="101600">
                <a:moveTo>
                  <a:pt x="55132" y="0"/>
                </a:moveTo>
                <a:lnTo>
                  <a:pt x="48488" y="0"/>
                </a:lnTo>
                <a:lnTo>
                  <a:pt x="36164" y="16607"/>
                </a:lnTo>
                <a:lnTo>
                  <a:pt x="23705" y="33849"/>
                </a:lnTo>
                <a:lnTo>
                  <a:pt x="11515" y="51343"/>
                </a:lnTo>
                <a:lnTo>
                  <a:pt x="0" y="68708"/>
                </a:lnTo>
                <a:lnTo>
                  <a:pt x="0" y="72749"/>
                </a:lnTo>
                <a:lnTo>
                  <a:pt x="70038" y="72749"/>
                </a:lnTo>
                <a:lnTo>
                  <a:pt x="70038" y="66014"/>
                </a:lnTo>
                <a:lnTo>
                  <a:pt x="10775" y="66014"/>
                </a:lnTo>
                <a:lnTo>
                  <a:pt x="18025" y="52566"/>
                </a:lnTo>
                <a:lnTo>
                  <a:pt x="25680" y="40253"/>
                </a:lnTo>
                <a:lnTo>
                  <a:pt x="33605" y="28694"/>
                </a:lnTo>
                <a:lnTo>
                  <a:pt x="41664" y="17509"/>
                </a:lnTo>
                <a:lnTo>
                  <a:pt x="55132" y="17509"/>
                </a:lnTo>
                <a:lnTo>
                  <a:pt x="55132" y="0"/>
                </a:lnTo>
                <a:close/>
              </a:path>
              <a:path w="70485" h="101600">
                <a:moveTo>
                  <a:pt x="55132" y="17509"/>
                </a:moveTo>
                <a:lnTo>
                  <a:pt x="41664" y="17509"/>
                </a:lnTo>
                <a:lnTo>
                  <a:pt x="41664" y="66014"/>
                </a:lnTo>
                <a:lnTo>
                  <a:pt x="55132" y="66014"/>
                </a:lnTo>
                <a:lnTo>
                  <a:pt x="55132" y="17509"/>
                </a:lnTo>
                <a:close/>
              </a:path>
            </a:pathLst>
          </a:custGeom>
          <a:solidFill>
            <a:srgbClr val="000000"/>
          </a:solidFill>
        </p:spPr>
        <p:txBody>
          <a:bodyPr wrap="square" lIns="0" tIns="0" rIns="0" bIns="0" rtlCol="0"/>
          <a:lstStyle/>
          <a:p>
            <a:endParaRPr/>
          </a:p>
        </p:txBody>
      </p:sp>
      <p:sp>
        <p:nvSpPr>
          <p:cNvPr id="405" name="object 405"/>
          <p:cNvSpPr/>
          <p:nvPr/>
        </p:nvSpPr>
        <p:spPr>
          <a:xfrm>
            <a:off x="4990787" y="5164616"/>
            <a:ext cx="66040" cy="104139"/>
          </a:xfrm>
          <a:custGeom>
            <a:avLst/>
            <a:gdLst/>
            <a:ahLst/>
            <a:cxnLst/>
            <a:rect l="l" t="t" r="r" b="b"/>
            <a:pathLst>
              <a:path w="66039" h="104139">
                <a:moveTo>
                  <a:pt x="33582" y="0"/>
                </a:moveTo>
                <a:lnTo>
                  <a:pt x="18107" y="4779"/>
                </a:lnTo>
                <a:lnTo>
                  <a:pt x="7699" y="17013"/>
                </a:lnTo>
                <a:lnTo>
                  <a:pt x="1837" y="33539"/>
                </a:lnTo>
                <a:lnTo>
                  <a:pt x="0" y="51199"/>
                </a:lnTo>
                <a:lnTo>
                  <a:pt x="1837" y="70202"/>
                </a:lnTo>
                <a:lnTo>
                  <a:pt x="7699" y="87059"/>
                </a:lnTo>
                <a:lnTo>
                  <a:pt x="18107" y="99118"/>
                </a:lnTo>
                <a:lnTo>
                  <a:pt x="33582" y="103727"/>
                </a:lnTo>
                <a:lnTo>
                  <a:pt x="48861" y="98928"/>
                </a:lnTo>
                <a:lnTo>
                  <a:pt x="49336" y="98339"/>
                </a:lnTo>
                <a:lnTo>
                  <a:pt x="33582" y="98339"/>
                </a:lnTo>
                <a:lnTo>
                  <a:pt x="24423" y="94193"/>
                </a:lnTo>
                <a:lnTo>
                  <a:pt x="18632" y="83355"/>
                </a:lnTo>
                <a:lnTo>
                  <a:pt x="15601" y="68224"/>
                </a:lnTo>
                <a:lnTo>
                  <a:pt x="14726" y="51199"/>
                </a:lnTo>
                <a:lnTo>
                  <a:pt x="15601" y="34949"/>
                </a:lnTo>
                <a:lnTo>
                  <a:pt x="18632" y="20212"/>
                </a:lnTo>
                <a:lnTo>
                  <a:pt x="24423" y="9515"/>
                </a:lnTo>
                <a:lnTo>
                  <a:pt x="33582" y="5387"/>
                </a:lnTo>
                <a:lnTo>
                  <a:pt x="49528" y="5387"/>
                </a:lnTo>
                <a:lnTo>
                  <a:pt x="48861" y="4590"/>
                </a:lnTo>
                <a:lnTo>
                  <a:pt x="33582" y="0"/>
                </a:lnTo>
                <a:close/>
              </a:path>
              <a:path w="66039" h="104139">
                <a:moveTo>
                  <a:pt x="49528" y="5387"/>
                </a:moveTo>
                <a:lnTo>
                  <a:pt x="33582" y="5387"/>
                </a:lnTo>
                <a:lnTo>
                  <a:pt x="42014" y="9515"/>
                </a:lnTo>
                <a:lnTo>
                  <a:pt x="47433" y="20212"/>
                </a:lnTo>
                <a:lnTo>
                  <a:pt x="50326" y="34949"/>
                </a:lnTo>
                <a:lnTo>
                  <a:pt x="51182" y="51199"/>
                </a:lnTo>
                <a:lnTo>
                  <a:pt x="50326" y="68224"/>
                </a:lnTo>
                <a:lnTo>
                  <a:pt x="47433" y="83355"/>
                </a:lnTo>
                <a:lnTo>
                  <a:pt x="42014" y="94193"/>
                </a:lnTo>
                <a:lnTo>
                  <a:pt x="33582" y="98339"/>
                </a:lnTo>
                <a:lnTo>
                  <a:pt x="49336" y="98339"/>
                </a:lnTo>
                <a:lnTo>
                  <a:pt x="58836" y="86554"/>
                </a:lnTo>
                <a:lnTo>
                  <a:pt x="64266" y="69634"/>
                </a:lnTo>
                <a:lnTo>
                  <a:pt x="65908" y="51199"/>
                </a:lnTo>
                <a:lnTo>
                  <a:pt x="64266" y="32971"/>
                </a:lnTo>
                <a:lnTo>
                  <a:pt x="58836" y="16508"/>
                </a:lnTo>
                <a:lnTo>
                  <a:pt x="49528" y="5387"/>
                </a:lnTo>
                <a:close/>
              </a:path>
            </a:pathLst>
          </a:custGeom>
          <a:solidFill>
            <a:srgbClr val="000000"/>
          </a:solidFill>
        </p:spPr>
        <p:txBody>
          <a:bodyPr wrap="square" lIns="0" tIns="0" rIns="0" bIns="0" rtlCol="0"/>
          <a:lstStyle/>
          <a:p>
            <a:endParaRPr/>
          </a:p>
        </p:txBody>
      </p:sp>
      <p:sp>
        <p:nvSpPr>
          <p:cNvPr id="406" name="object 406"/>
          <p:cNvSpPr/>
          <p:nvPr/>
        </p:nvSpPr>
        <p:spPr>
          <a:xfrm>
            <a:off x="5071601" y="5229284"/>
            <a:ext cx="67945" cy="0"/>
          </a:xfrm>
          <a:custGeom>
            <a:avLst/>
            <a:gdLst/>
            <a:ahLst/>
            <a:cxnLst/>
            <a:rect l="l" t="t" r="r" b="b"/>
            <a:pathLst>
              <a:path w="67945">
                <a:moveTo>
                  <a:pt x="0" y="0"/>
                </a:moveTo>
                <a:lnTo>
                  <a:pt x="67344" y="0"/>
                </a:lnTo>
              </a:path>
            </a:pathLst>
          </a:custGeom>
          <a:ln w="8081">
            <a:solidFill>
              <a:srgbClr val="000000"/>
            </a:solidFill>
          </a:ln>
        </p:spPr>
        <p:txBody>
          <a:bodyPr wrap="square" lIns="0" tIns="0" rIns="0" bIns="0" rtlCol="0"/>
          <a:lstStyle/>
          <a:p>
            <a:endParaRPr/>
          </a:p>
        </p:txBody>
      </p:sp>
      <p:sp>
        <p:nvSpPr>
          <p:cNvPr id="407" name="object 407"/>
          <p:cNvSpPr/>
          <p:nvPr/>
        </p:nvSpPr>
        <p:spPr>
          <a:xfrm>
            <a:off x="5152416" y="5164616"/>
            <a:ext cx="66675" cy="101600"/>
          </a:xfrm>
          <a:custGeom>
            <a:avLst/>
            <a:gdLst/>
            <a:ahLst/>
            <a:cxnLst/>
            <a:rect l="l" t="t" r="r" b="b"/>
            <a:pathLst>
              <a:path w="66675" h="101600">
                <a:moveTo>
                  <a:pt x="54026" y="10774"/>
                </a:moveTo>
                <a:lnTo>
                  <a:pt x="26937" y="10774"/>
                </a:lnTo>
                <a:lnTo>
                  <a:pt x="35036" y="12227"/>
                </a:lnTo>
                <a:lnTo>
                  <a:pt x="40945" y="16333"/>
                </a:lnTo>
                <a:lnTo>
                  <a:pt x="44565" y="22715"/>
                </a:lnTo>
                <a:lnTo>
                  <a:pt x="45794" y="30996"/>
                </a:lnTo>
                <a:lnTo>
                  <a:pt x="44166" y="41834"/>
                </a:lnTo>
                <a:lnTo>
                  <a:pt x="39778" y="52040"/>
                </a:lnTo>
                <a:lnTo>
                  <a:pt x="33369" y="61490"/>
                </a:lnTo>
                <a:lnTo>
                  <a:pt x="25680" y="70055"/>
                </a:lnTo>
                <a:lnTo>
                  <a:pt x="20127" y="77126"/>
                </a:lnTo>
                <a:lnTo>
                  <a:pt x="13850" y="84197"/>
                </a:lnTo>
                <a:lnTo>
                  <a:pt x="7068" y="91268"/>
                </a:lnTo>
                <a:lnTo>
                  <a:pt x="0" y="98339"/>
                </a:lnTo>
                <a:lnTo>
                  <a:pt x="0" y="101033"/>
                </a:lnTo>
                <a:lnTo>
                  <a:pt x="60700" y="101033"/>
                </a:lnTo>
                <a:lnTo>
                  <a:pt x="61957" y="94299"/>
                </a:lnTo>
                <a:lnTo>
                  <a:pt x="62819" y="90258"/>
                </a:lnTo>
                <a:lnTo>
                  <a:pt x="16162" y="90258"/>
                </a:lnTo>
                <a:lnTo>
                  <a:pt x="37713" y="66014"/>
                </a:lnTo>
                <a:lnTo>
                  <a:pt x="46762" y="55555"/>
                </a:lnTo>
                <a:lnTo>
                  <a:pt x="53539" y="45979"/>
                </a:lnTo>
                <a:lnTo>
                  <a:pt x="57790" y="36657"/>
                </a:lnTo>
                <a:lnTo>
                  <a:pt x="59263" y="26955"/>
                </a:lnTo>
                <a:lnTo>
                  <a:pt x="57150" y="15349"/>
                </a:lnTo>
                <a:lnTo>
                  <a:pt x="54026" y="10774"/>
                </a:lnTo>
                <a:close/>
              </a:path>
              <a:path w="66675" h="101600">
                <a:moveTo>
                  <a:pt x="61957" y="79483"/>
                </a:moveTo>
                <a:lnTo>
                  <a:pt x="56569" y="88911"/>
                </a:lnTo>
                <a:lnTo>
                  <a:pt x="53875" y="90258"/>
                </a:lnTo>
                <a:lnTo>
                  <a:pt x="62819" y="90258"/>
                </a:lnTo>
                <a:lnTo>
                  <a:pt x="63393" y="87564"/>
                </a:lnTo>
                <a:lnTo>
                  <a:pt x="66087" y="80830"/>
                </a:lnTo>
                <a:lnTo>
                  <a:pt x="61957" y="79483"/>
                </a:lnTo>
                <a:close/>
              </a:path>
              <a:path w="66675" h="101600">
                <a:moveTo>
                  <a:pt x="32325" y="0"/>
                </a:moveTo>
                <a:lnTo>
                  <a:pt x="24244" y="0"/>
                </a:lnTo>
                <a:lnTo>
                  <a:pt x="16162" y="4040"/>
                </a:lnTo>
                <a:lnTo>
                  <a:pt x="10775" y="9428"/>
                </a:lnTo>
                <a:lnTo>
                  <a:pt x="1436" y="21549"/>
                </a:lnTo>
                <a:lnTo>
                  <a:pt x="5387" y="25608"/>
                </a:lnTo>
                <a:lnTo>
                  <a:pt x="8982" y="20442"/>
                </a:lnTo>
                <a:lnTo>
                  <a:pt x="13671" y="15659"/>
                </a:lnTo>
                <a:lnTo>
                  <a:pt x="19605" y="12143"/>
                </a:lnTo>
                <a:lnTo>
                  <a:pt x="26937" y="10774"/>
                </a:lnTo>
                <a:lnTo>
                  <a:pt x="54026" y="10774"/>
                </a:lnTo>
                <a:lnTo>
                  <a:pt x="51384" y="6904"/>
                </a:lnTo>
                <a:lnTo>
                  <a:pt x="42822" y="1747"/>
                </a:lnTo>
                <a:lnTo>
                  <a:pt x="32325" y="0"/>
                </a:lnTo>
                <a:close/>
              </a:path>
            </a:pathLst>
          </a:custGeom>
          <a:solidFill>
            <a:srgbClr val="000000"/>
          </a:solidFill>
        </p:spPr>
        <p:txBody>
          <a:bodyPr wrap="square" lIns="0" tIns="0" rIns="0" bIns="0" rtlCol="0"/>
          <a:lstStyle/>
          <a:p>
            <a:endParaRPr/>
          </a:p>
        </p:txBody>
      </p:sp>
      <p:sp>
        <p:nvSpPr>
          <p:cNvPr id="408" name="object 408"/>
          <p:cNvSpPr/>
          <p:nvPr/>
        </p:nvSpPr>
        <p:spPr>
          <a:xfrm>
            <a:off x="5229277" y="5164616"/>
            <a:ext cx="66040" cy="104139"/>
          </a:xfrm>
          <a:custGeom>
            <a:avLst/>
            <a:gdLst/>
            <a:ahLst/>
            <a:cxnLst/>
            <a:rect l="l" t="t" r="r" b="b"/>
            <a:pathLst>
              <a:path w="66039" h="104139">
                <a:moveTo>
                  <a:pt x="33582" y="0"/>
                </a:moveTo>
                <a:lnTo>
                  <a:pt x="18107" y="4779"/>
                </a:lnTo>
                <a:lnTo>
                  <a:pt x="7699" y="17013"/>
                </a:lnTo>
                <a:lnTo>
                  <a:pt x="1837" y="33539"/>
                </a:lnTo>
                <a:lnTo>
                  <a:pt x="0" y="51199"/>
                </a:lnTo>
                <a:lnTo>
                  <a:pt x="1837" y="70202"/>
                </a:lnTo>
                <a:lnTo>
                  <a:pt x="7699" y="87059"/>
                </a:lnTo>
                <a:lnTo>
                  <a:pt x="18107" y="99118"/>
                </a:lnTo>
                <a:lnTo>
                  <a:pt x="33582" y="103727"/>
                </a:lnTo>
                <a:lnTo>
                  <a:pt x="48861" y="98928"/>
                </a:lnTo>
                <a:lnTo>
                  <a:pt x="49336" y="98339"/>
                </a:lnTo>
                <a:lnTo>
                  <a:pt x="33582" y="98339"/>
                </a:lnTo>
                <a:lnTo>
                  <a:pt x="24423" y="94193"/>
                </a:lnTo>
                <a:lnTo>
                  <a:pt x="18632" y="83355"/>
                </a:lnTo>
                <a:lnTo>
                  <a:pt x="15601" y="68224"/>
                </a:lnTo>
                <a:lnTo>
                  <a:pt x="14726" y="51199"/>
                </a:lnTo>
                <a:lnTo>
                  <a:pt x="15601" y="34949"/>
                </a:lnTo>
                <a:lnTo>
                  <a:pt x="18632" y="20212"/>
                </a:lnTo>
                <a:lnTo>
                  <a:pt x="24423" y="9515"/>
                </a:lnTo>
                <a:lnTo>
                  <a:pt x="33582" y="5387"/>
                </a:lnTo>
                <a:lnTo>
                  <a:pt x="49528" y="5387"/>
                </a:lnTo>
                <a:lnTo>
                  <a:pt x="48861" y="4590"/>
                </a:lnTo>
                <a:lnTo>
                  <a:pt x="33582" y="0"/>
                </a:lnTo>
                <a:close/>
              </a:path>
              <a:path w="66039" h="104139">
                <a:moveTo>
                  <a:pt x="49528" y="5387"/>
                </a:moveTo>
                <a:lnTo>
                  <a:pt x="33582" y="5387"/>
                </a:lnTo>
                <a:lnTo>
                  <a:pt x="42014" y="9515"/>
                </a:lnTo>
                <a:lnTo>
                  <a:pt x="47433" y="20212"/>
                </a:lnTo>
                <a:lnTo>
                  <a:pt x="50326" y="34949"/>
                </a:lnTo>
                <a:lnTo>
                  <a:pt x="51182" y="51199"/>
                </a:lnTo>
                <a:lnTo>
                  <a:pt x="50326" y="68224"/>
                </a:lnTo>
                <a:lnTo>
                  <a:pt x="47433" y="83355"/>
                </a:lnTo>
                <a:lnTo>
                  <a:pt x="42014" y="94193"/>
                </a:lnTo>
                <a:lnTo>
                  <a:pt x="33582" y="98339"/>
                </a:lnTo>
                <a:lnTo>
                  <a:pt x="49336" y="98339"/>
                </a:lnTo>
                <a:lnTo>
                  <a:pt x="58836" y="86554"/>
                </a:lnTo>
                <a:lnTo>
                  <a:pt x="64266" y="69634"/>
                </a:lnTo>
                <a:lnTo>
                  <a:pt x="65908" y="51199"/>
                </a:lnTo>
                <a:lnTo>
                  <a:pt x="64266" y="32971"/>
                </a:lnTo>
                <a:lnTo>
                  <a:pt x="58836" y="16508"/>
                </a:lnTo>
                <a:lnTo>
                  <a:pt x="49528" y="5387"/>
                </a:lnTo>
                <a:close/>
              </a:path>
            </a:pathLst>
          </a:custGeom>
          <a:solidFill>
            <a:srgbClr val="000000"/>
          </a:solidFill>
        </p:spPr>
        <p:txBody>
          <a:bodyPr wrap="square" lIns="0" tIns="0" rIns="0" bIns="0" rtlCol="0"/>
          <a:lstStyle/>
          <a:p>
            <a:endParaRPr/>
          </a:p>
        </p:txBody>
      </p:sp>
      <p:sp>
        <p:nvSpPr>
          <p:cNvPr id="409" name="object 409"/>
          <p:cNvSpPr/>
          <p:nvPr/>
        </p:nvSpPr>
        <p:spPr>
          <a:xfrm>
            <a:off x="5310091" y="5164616"/>
            <a:ext cx="66040" cy="104139"/>
          </a:xfrm>
          <a:custGeom>
            <a:avLst/>
            <a:gdLst/>
            <a:ahLst/>
            <a:cxnLst/>
            <a:rect l="l" t="t" r="r" b="b"/>
            <a:pathLst>
              <a:path w="66039" h="104139">
                <a:moveTo>
                  <a:pt x="33582" y="0"/>
                </a:moveTo>
                <a:lnTo>
                  <a:pt x="18107" y="4779"/>
                </a:lnTo>
                <a:lnTo>
                  <a:pt x="7699" y="17013"/>
                </a:lnTo>
                <a:lnTo>
                  <a:pt x="1837" y="33539"/>
                </a:lnTo>
                <a:lnTo>
                  <a:pt x="0" y="51199"/>
                </a:lnTo>
                <a:lnTo>
                  <a:pt x="1837" y="70202"/>
                </a:lnTo>
                <a:lnTo>
                  <a:pt x="7699" y="87059"/>
                </a:lnTo>
                <a:lnTo>
                  <a:pt x="18107" y="99118"/>
                </a:lnTo>
                <a:lnTo>
                  <a:pt x="33582" y="103727"/>
                </a:lnTo>
                <a:lnTo>
                  <a:pt x="48861" y="98928"/>
                </a:lnTo>
                <a:lnTo>
                  <a:pt x="49336" y="98339"/>
                </a:lnTo>
                <a:lnTo>
                  <a:pt x="33582" y="98339"/>
                </a:lnTo>
                <a:lnTo>
                  <a:pt x="24423" y="94193"/>
                </a:lnTo>
                <a:lnTo>
                  <a:pt x="18632" y="83355"/>
                </a:lnTo>
                <a:lnTo>
                  <a:pt x="15601" y="68224"/>
                </a:lnTo>
                <a:lnTo>
                  <a:pt x="14726" y="51199"/>
                </a:lnTo>
                <a:lnTo>
                  <a:pt x="15601" y="34949"/>
                </a:lnTo>
                <a:lnTo>
                  <a:pt x="18632" y="20212"/>
                </a:lnTo>
                <a:lnTo>
                  <a:pt x="24423" y="9515"/>
                </a:lnTo>
                <a:lnTo>
                  <a:pt x="33582" y="5387"/>
                </a:lnTo>
                <a:lnTo>
                  <a:pt x="49528" y="5387"/>
                </a:lnTo>
                <a:lnTo>
                  <a:pt x="48861" y="4590"/>
                </a:lnTo>
                <a:lnTo>
                  <a:pt x="33582" y="0"/>
                </a:lnTo>
                <a:close/>
              </a:path>
              <a:path w="66039" h="104139">
                <a:moveTo>
                  <a:pt x="49528" y="5387"/>
                </a:moveTo>
                <a:lnTo>
                  <a:pt x="33582" y="5387"/>
                </a:lnTo>
                <a:lnTo>
                  <a:pt x="42014" y="9515"/>
                </a:lnTo>
                <a:lnTo>
                  <a:pt x="47433" y="20212"/>
                </a:lnTo>
                <a:lnTo>
                  <a:pt x="50326" y="34949"/>
                </a:lnTo>
                <a:lnTo>
                  <a:pt x="51182" y="51199"/>
                </a:lnTo>
                <a:lnTo>
                  <a:pt x="50326" y="68224"/>
                </a:lnTo>
                <a:lnTo>
                  <a:pt x="47433" y="83355"/>
                </a:lnTo>
                <a:lnTo>
                  <a:pt x="42014" y="94193"/>
                </a:lnTo>
                <a:lnTo>
                  <a:pt x="33582" y="98339"/>
                </a:lnTo>
                <a:lnTo>
                  <a:pt x="49336" y="98339"/>
                </a:lnTo>
                <a:lnTo>
                  <a:pt x="58836" y="86554"/>
                </a:lnTo>
                <a:lnTo>
                  <a:pt x="64266" y="69634"/>
                </a:lnTo>
                <a:lnTo>
                  <a:pt x="65908" y="51199"/>
                </a:lnTo>
                <a:lnTo>
                  <a:pt x="64266" y="32971"/>
                </a:lnTo>
                <a:lnTo>
                  <a:pt x="58836" y="16508"/>
                </a:lnTo>
                <a:lnTo>
                  <a:pt x="49528" y="5387"/>
                </a:lnTo>
                <a:close/>
              </a:path>
            </a:pathLst>
          </a:custGeom>
          <a:solidFill>
            <a:srgbClr val="000000"/>
          </a:solidFill>
        </p:spPr>
        <p:txBody>
          <a:bodyPr wrap="square" lIns="0" tIns="0" rIns="0" bIns="0" rtlCol="0"/>
          <a:lstStyle/>
          <a:p>
            <a:endParaRPr/>
          </a:p>
        </p:txBody>
      </p:sp>
      <p:sp>
        <p:nvSpPr>
          <p:cNvPr id="410" name="object 410"/>
          <p:cNvSpPr/>
          <p:nvPr/>
        </p:nvSpPr>
        <p:spPr>
          <a:xfrm>
            <a:off x="6057708" y="5149801"/>
            <a:ext cx="60960" cy="104139"/>
          </a:xfrm>
          <a:custGeom>
            <a:avLst/>
            <a:gdLst/>
            <a:ahLst/>
            <a:cxnLst/>
            <a:rect l="l" t="t" r="r" b="b"/>
            <a:pathLst>
              <a:path w="60960" h="104139">
                <a:moveTo>
                  <a:pt x="5387" y="86217"/>
                </a:moveTo>
                <a:lnTo>
                  <a:pt x="4130" y="86217"/>
                </a:lnTo>
                <a:lnTo>
                  <a:pt x="4130" y="87564"/>
                </a:lnTo>
                <a:lnTo>
                  <a:pt x="1436" y="88911"/>
                </a:lnTo>
                <a:lnTo>
                  <a:pt x="179" y="90090"/>
                </a:lnTo>
                <a:lnTo>
                  <a:pt x="0" y="95645"/>
                </a:lnTo>
                <a:lnTo>
                  <a:pt x="2693" y="98339"/>
                </a:lnTo>
                <a:lnTo>
                  <a:pt x="4130" y="99686"/>
                </a:lnTo>
                <a:lnTo>
                  <a:pt x="10775" y="103727"/>
                </a:lnTo>
                <a:lnTo>
                  <a:pt x="18856" y="103727"/>
                </a:lnTo>
                <a:lnTo>
                  <a:pt x="30016" y="101622"/>
                </a:lnTo>
                <a:lnTo>
                  <a:pt x="42481" y="95645"/>
                </a:lnTo>
                <a:lnTo>
                  <a:pt x="17599" y="95645"/>
                </a:lnTo>
                <a:lnTo>
                  <a:pt x="10775" y="91605"/>
                </a:lnTo>
                <a:lnTo>
                  <a:pt x="6824" y="87564"/>
                </a:lnTo>
                <a:lnTo>
                  <a:pt x="5387" y="86217"/>
                </a:lnTo>
                <a:close/>
              </a:path>
              <a:path w="60960" h="104139">
                <a:moveTo>
                  <a:pt x="54145" y="49852"/>
                </a:moveTo>
                <a:lnTo>
                  <a:pt x="26937" y="49852"/>
                </a:lnTo>
                <a:lnTo>
                  <a:pt x="33593" y="51135"/>
                </a:lnTo>
                <a:lnTo>
                  <a:pt x="40182" y="55071"/>
                </a:lnTo>
                <a:lnTo>
                  <a:pt x="45222" y="61784"/>
                </a:lnTo>
                <a:lnTo>
                  <a:pt x="47231" y="71402"/>
                </a:lnTo>
                <a:lnTo>
                  <a:pt x="45600" y="82577"/>
                </a:lnTo>
                <a:lnTo>
                  <a:pt x="41192" y="90090"/>
                </a:lnTo>
                <a:lnTo>
                  <a:pt x="34730" y="94320"/>
                </a:lnTo>
                <a:lnTo>
                  <a:pt x="26937" y="95645"/>
                </a:lnTo>
                <a:lnTo>
                  <a:pt x="42481" y="95645"/>
                </a:lnTo>
                <a:lnTo>
                  <a:pt x="43886" y="94972"/>
                </a:lnTo>
                <a:lnTo>
                  <a:pt x="55702" y="83271"/>
                </a:lnTo>
                <a:lnTo>
                  <a:pt x="60700" y="66014"/>
                </a:lnTo>
                <a:lnTo>
                  <a:pt x="59207" y="57491"/>
                </a:lnTo>
                <a:lnTo>
                  <a:pt x="54818" y="50357"/>
                </a:lnTo>
                <a:lnTo>
                  <a:pt x="54145" y="49852"/>
                </a:lnTo>
                <a:close/>
              </a:path>
              <a:path w="60960" h="104139">
                <a:moveTo>
                  <a:pt x="49831" y="9428"/>
                </a:moveTo>
                <a:lnTo>
                  <a:pt x="33762" y="9428"/>
                </a:lnTo>
                <a:lnTo>
                  <a:pt x="40586" y="14815"/>
                </a:lnTo>
                <a:lnTo>
                  <a:pt x="40586" y="24243"/>
                </a:lnTo>
                <a:lnTo>
                  <a:pt x="38669" y="32369"/>
                </a:lnTo>
                <a:lnTo>
                  <a:pt x="33335" y="38731"/>
                </a:lnTo>
                <a:lnTo>
                  <a:pt x="25206" y="43578"/>
                </a:lnTo>
                <a:lnTo>
                  <a:pt x="14905" y="47158"/>
                </a:lnTo>
                <a:lnTo>
                  <a:pt x="16162" y="51199"/>
                </a:lnTo>
                <a:lnTo>
                  <a:pt x="18856" y="51199"/>
                </a:lnTo>
                <a:lnTo>
                  <a:pt x="22987" y="49852"/>
                </a:lnTo>
                <a:lnTo>
                  <a:pt x="54145" y="49852"/>
                </a:lnTo>
                <a:lnTo>
                  <a:pt x="47668" y="44990"/>
                </a:lnTo>
                <a:lnTo>
                  <a:pt x="37892" y="41771"/>
                </a:lnTo>
                <a:lnTo>
                  <a:pt x="37892" y="40424"/>
                </a:lnTo>
                <a:lnTo>
                  <a:pt x="43280" y="37730"/>
                </a:lnTo>
                <a:lnTo>
                  <a:pt x="47231" y="35018"/>
                </a:lnTo>
                <a:lnTo>
                  <a:pt x="52618" y="29631"/>
                </a:lnTo>
                <a:lnTo>
                  <a:pt x="54055" y="25590"/>
                </a:lnTo>
                <a:lnTo>
                  <a:pt x="54055" y="21549"/>
                </a:lnTo>
                <a:lnTo>
                  <a:pt x="52357" y="13068"/>
                </a:lnTo>
                <a:lnTo>
                  <a:pt x="49831" y="9428"/>
                </a:lnTo>
                <a:close/>
              </a:path>
              <a:path w="60960" h="104139">
                <a:moveTo>
                  <a:pt x="31068" y="0"/>
                </a:moveTo>
                <a:lnTo>
                  <a:pt x="21550" y="0"/>
                </a:lnTo>
                <a:lnTo>
                  <a:pt x="14905" y="4040"/>
                </a:lnTo>
                <a:lnTo>
                  <a:pt x="9518" y="9428"/>
                </a:lnTo>
                <a:lnTo>
                  <a:pt x="2693" y="18856"/>
                </a:lnTo>
                <a:lnTo>
                  <a:pt x="6824" y="22896"/>
                </a:lnTo>
                <a:lnTo>
                  <a:pt x="9518" y="16162"/>
                </a:lnTo>
                <a:lnTo>
                  <a:pt x="16162" y="9428"/>
                </a:lnTo>
                <a:lnTo>
                  <a:pt x="49831" y="9428"/>
                </a:lnTo>
                <a:lnTo>
                  <a:pt x="47612" y="6229"/>
                </a:lnTo>
                <a:lnTo>
                  <a:pt x="40342" y="1662"/>
                </a:lnTo>
                <a:lnTo>
                  <a:pt x="31068" y="0"/>
                </a:lnTo>
                <a:close/>
              </a:path>
            </a:pathLst>
          </a:custGeom>
          <a:solidFill>
            <a:srgbClr val="000000"/>
          </a:solidFill>
        </p:spPr>
        <p:txBody>
          <a:bodyPr wrap="square" lIns="0" tIns="0" rIns="0" bIns="0" rtlCol="0"/>
          <a:lstStyle/>
          <a:p>
            <a:endParaRPr/>
          </a:p>
        </p:txBody>
      </p:sp>
      <p:sp>
        <p:nvSpPr>
          <p:cNvPr id="411" name="object 411"/>
          <p:cNvSpPr/>
          <p:nvPr/>
        </p:nvSpPr>
        <p:spPr>
          <a:xfrm>
            <a:off x="6133314" y="5147107"/>
            <a:ext cx="106680" cy="109220"/>
          </a:xfrm>
          <a:custGeom>
            <a:avLst/>
            <a:gdLst/>
            <a:ahLst/>
            <a:cxnLst/>
            <a:rect l="l" t="t" r="r" b="b"/>
            <a:pathLst>
              <a:path w="106679" h="109220">
                <a:moveTo>
                  <a:pt x="82070" y="0"/>
                </a:moveTo>
                <a:lnTo>
                  <a:pt x="17419" y="106420"/>
                </a:lnTo>
                <a:lnTo>
                  <a:pt x="22807" y="109114"/>
                </a:lnTo>
                <a:lnTo>
                  <a:pt x="87458" y="4040"/>
                </a:lnTo>
                <a:lnTo>
                  <a:pt x="82070" y="0"/>
                </a:lnTo>
                <a:close/>
              </a:path>
              <a:path w="106679" h="109220">
                <a:moveTo>
                  <a:pt x="83507" y="48505"/>
                </a:moveTo>
                <a:lnTo>
                  <a:pt x="72294" y="51241"/>
                </a:lnTo>
                <a:lnTo>
                  <a:pt x="64785" y="58270"/>
                </a:lnTo>
                <a:lnTo>
                  <a:pt x="60576" y="67824"/>
                </a:lnTo>
                <a:lnTo>
                  <a:pt x="59263" y="78136"/>
                </a:lnTo>
                <a:lnTo>
                  <a:pt x="60554" y="87669"/>
                </a:lnTo>
                <a:lnTo>
                  <a:pt x="64606" y="96824"/>
                </a:lnTo>
                <a:lnTo>
                  <a:pt x="71688" y="103706"/>
                </a:lnTo>
                <a:lnTo>
                  <a:pt x="82070" y="106420"/>
                </a:lnTo>
                <a:lnTo>
                  <a:pt x="92677" y="103685"/>
                </a:lnTo>
                <a:lnTo>
                  <a:pt x="94084" y="102380"/>
                </a:lnTo>
                <a:lnTo>
                  <a:pt x="83507" y="102380"/>
                </a:lnTo>
                <a:lnTo>
                  <a:pt x="77053" y="99707"/>
                </a:lnTo>
                <a:lnTo>
                  <a:pt x="73360" y="93120"/>
                </a:lnTo>
                <a:lnTo>
                  <a:pt x="71688" y="84765"/>
                </a:lnTo>
                <a:lnTo>
                  <a:pt x="71295" y="76789"/>
                </a:lnTo>
                <a:lnTo>
                  <a:pt x="71666" y="69592"/>
                </a:lnTo>
                <a:lnTo>
                  <a:pt x="73181" y="61637"/>
                </a:lnTo>
                <a:lnTo>
                  <a:pt x="76447" y="55197"/>
                </a:lnTo>
                <a:lnTo>
                  <a:pt x="82070" y="52546"/>
                </a:lnTo>
                <a:lnTo>
                  <a:pt x="94661" y="52546"/>
                </a:lnTo>
                <a:lnTo>
                  <a:pt x="93283" y="51220"/>
                </a:lnTo>
                <a:lnTo>
                  <a:pt x="83507" y="48505"/>
                </a:lnTo>
                <a:close/>
              </a:path>
              <a:path w="106679" h="109220">
                <a:moveTo>
                  <a:pt x="94661" y="52546"/>
                </a:moveTo>
                <a:lnTo>
                  <a:pt x="82070" y="52546"/>
                </a:lnTo>
                <a:lnTo>
                  <a:pt x="88524" y="55218"/>
                </a:lnTo>
                <a:lnTo>
                  <a:pt x="92217" y="61805"/>
                </a:lnTo>
                <a:lnTo>
                  <a:pt x="93889" y="70160"/>
                </a:lnTo>
                <a:lnTo>
                  <a:pt x="94282" y="78136"/>
                </a:lnTo>
                <a:lnTo>
                  <a:pt x="93912" y="84765"/>
                </a:lnTo>
                <a:lnTo>
                  <a:pt x="92397" y="92783"/>
                </a:lnTo>
                <a:lnTo>
                  <a:pt x="89130" y="99539"/>
                </a:lnTo>
                <a:lnTo>
                  <a:pt x="83507" y="102380"/>
                </a:lnTo>
                <a:lnTo>
                  <a:pt x="94084" y="102380"/>
                </a:lnTo>
                <a:lnTo>
                  <a:pt x="100254" y="96656"/>
                </a:lnTo>
                <a:lnTo>
                  <a:pt x="104799" y="87101"/>
                </a:lnTo>
                <a:lnTo>
                  <a:pt x="106315" y="76789"/>
                </a:lnTo>
                <a:lnTo>
                  <a:pt x="104822" y="67256"/>
                </a:lnTo>
                <a:lnTo>
                  <a:pt x="100433" y="58101"/>
                </a:lnTo>
                <a:lnTo>
                  <a:pt x="94661" y="52546"/>
                </a:lnTo>
                <a:close/>
              </a:path>
              <a:path w="106679" h="109220">
                <a:moveTo>
                  <a:pt x="22807" y="2693"/>
                </a:moveTo>
                <a:lnTo>
                  <a:pt x="12425" y="5429"/>
                </a:lnTo>
                <a:lnTo>
                  <a:pt x="5342" y="12458"/>
                </a:lnTo>
                <a:lnTo>
                  <a:pt x="1290" y="22012"/>
                </a:lnTo>
                <a:lnTo>
                  <a:pt x="0" y="32324"/>
                </a:lnTo>
                <a:lnTo>
                  <a:pt x="1290" y="41868"/>
                </a:lnTo>
                <a:lnTo>
                  <a:pt x="5342" y="51028"/>
                </a:lnTo>
                <a:lnTo>
                  <a:pt x="12425" y="57912"/>
                </a:lnTo>
                <a:lnTo>
                  <a:pt x="22807" y="60627"/>
                </a:lnTo>
                <a:lnTo>
                  <a:pt x="33217" y="57912"/>
                </a:lnTo>
                <a:lnTo>
                  <a:pt x="34593" y="56586"/>
                </a:lnTo>
                <a:lnTo>
                  <a:pt x="22807" y="56586"/>
                </a:lnTo>
                <a:lnTo>
                  <a:pt x="17184" y="53934"/>
                </a:lnTo>
                <a:lnTo>
                  <a:pt x="13917" y="47492"/>
                </a:lnTo>
                <a:lnTo>
                  <a:pt x="12402" y="39532"/>
                </a:lnTo>
                <a:lnTo>
                  <a:pt x="12032" y="32324"/>
                </a:lnTo>
                <a:lnTo>
                  <a:pt x="12402" y="25127"/>
                </a:lnTo>
                <a:lnTo>
                  <a:pt x="13917" y="17172"/>
                </a:lnTo>
                <a:lnTo>
                  <a:pt x="17184" y="10732"/>
                </a:lnTo>
                <a:lnTo>
                  <a:pt x="22807" y="8081"/>
                </a:lnTo>
                <a:lnTo>
                  <a:pt x="35912" y="8081"/>
                </a:lnTo>
                <a:lnTo>
                  <a:pt x="33217" y="5429"/>
                </a:lnTo>
                <a:lnTo>
                  <a:pt x="22807" y="2693"/>
                </a:lnTo>
                <a:close/>
              </a:path>
              <a:path w="106679" h="109220">
                <a:moveTo>
                  <a:pt x="35912" y="8081"/>
                </a:moveTo>
                <a:lnTo>
                  <a:pt x="22807" y="8081"/>
                </a:lnTo>
                <a:lnTo>
                  <a:pt x="29261" y="10732"/>
                </a:lnTo>
                <a:lnTo>
                  <a:pt x="32954" y="17172"/>
                </a:lnTo>
                <a:lnTo>
                  <a:pt x="34626" y="25127"/>
                </a:lnTo>
                <a:lnTo>
                  <a:pt x="35019" y="32324"/>
                </a:lnTo>
                <a:lnTo>
                  <a:pt x="34626" y="38956"/>
                </a:lnTo>
                <a:lnTo>
                  <a:pt x="32954" y="46981"/>
                </a:lnTo>
                <a:lnTo>
                  <a:pt x="29261" y="53742"/>
                </a:lnTo>
                <a:lnTo>
                  <a:pt x="22807" y="56586"/>
                </a:lnTo>
                <a:lnTo>
                  <a:pt x="34593" y="56586"/>
                </a:lnTo>
                <a:lnTo>
                  <a:pt x="40362" y="51028"/>
                </a:lnTo>
                <a:lnTo>
                  <a:pt x="44475" y="41868"/>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412" name="object 412"/>
          <p:cNvSpPr/>
          <p:nvPr/>
        </p:nvSpPr>
        <p:spPr>
          <a:xfrm>
            <a:off x="6553548" y="5149801"/>
            <a:ext cx="70485" cy="102870"/>
          </a:xfrm>
          <a:custGeom>
            <a:avLst/>
            <a:gdLst/>
            <a:ahLst/>
            <a:cxnLst/>
            <a:rect l="l" t="t" r="r" b="b"/>
            <a:pathLst>
              <a:path w="70484" h="102870">
                <a:moveTo>
                  <a:pt x="53875" y="72749"/>
                </a:moveTo>
                <a:lnTo>
                  <a:pt x="41843" y="72749"/>
                </a:lnTo>
                <a:lnTo>
                  <a:pt x="41843" y="95645"/>
                </a:lnTo>
                <a:lnTo>
                  <a:pt x="40406" y="96992"/>
                </a:lnTo>
                <a:lnTo>
                  <a:pt x="26937" y="98339"/>
                </a:lnTo>
                <a:lnTo>
                  <a:pt x="26937" y="102380"/>
                </a:lnTo>
                <a:lnTo>
                  <a:pt x="67344" y="102380"/>
                </a:lnTo>
                <a:lnTo>
                  <a:pt x="67344" y="98339"/>
                </a:lnTo>
                <a:lnTo>
                  <a:pt x="55312" y="96992"/>
                </a:lnTo>
                <a:lnTo>
                  <a:pt x="53875" y="95645"/>
                </a:lnTo>
                <a:lnTo>
                  <a:pt x="53875" y="72749"/>
                </a:lnTo>
                <a:close/>
              </a:path>
              <a:path w="70484" h="102870">
                <a:moveTo>
                  <a:pt x="53875" y="0"/>
                </a:moveTo>
                <a:lnTo>
                  <a:pt x="48488" y="0"/>
                </a:lnTo>
                <a:lnTo>
                  <a:pt x="35659" y="17175"/>
                </a:lnTo>
                <a:lnTo>
                  <a:pt x="23301" y="34354"/>
                </a:lnTo>
                <a:lnTo>
                  <a:pt x="11414" y="51533"/>
                </a:lnTo>
                <a:lnTo>
                  <a:pt x="0" y="68708"/>
                </a:lnTo>
                <a:lnTo>
                  <a:pt x="0" y="72749"/>
                </a:lnTo>
                <a:lnTo>
                  <a:pt x="70038" y="72749"/>
                </a:lnTo>
                <a:lnTo>
                  <a:pt x="70038" y="66014"/>
                </a:lnTo>
                <a:lnTo>
                  <a:pt x="9518" y="66014"/>
                </a:lnTo>
                <a:lnTo>
                  <a:pt x="17599" y="53153"/>
                </a:lnTo>
                <a:lnTo>
                  <a:pt x="25680" y="40920"/>
                </a:lnTo>
                <a:lnTo>
                  <a:pt x="33762" y="29444"/>
                </a:lnTo>
                <a:lnTo>
                  <a:pt x="41843" y="18856"/>
                </a:lnTo>
                <a:lnTo>
                  <a:pt x="53875" y="18856"/>
                </a:lnTo>
                <a:lnTo>
                  <a:pt x="53875" y="0"/>
                </a:lnTo>
                <a:close/>
              </a:path>
              <a:path w="70484" h="102870">
                <a:moveTo>
                  <a:pt x="53875" y="18856"/>
                </a:moveTo>
                <a:lnTo>
                  <a:pt x="41843" y="18856"/>
                </a:lnTo>
                <a:lnTo>
                  <a:pt x="41843" y="66014"/>
                </a:lnTo>
                <a:lnTo>
                  <a:pt x="53875" y="66014"/>
                </a:lnTo>
                <a:lnTo>
                  <a:pt x="53875" y="18856"/>
                </a:lnTo>
                <a:close/>
              </a:path>
            </a:pathLst>
          </a:custGeom>
          <a:solidFill>
            <a:srgbClr val="000000"/>
          </a:solidFill>
        </p:spPr>
        <p:txBody>
          <a:bodyPr wrap="square" lIns="0" tIns="0" rIns="0" bIns="0" rtlCol="0"/>
          <a:lstStyle/>
          <a:p>
            <a:endParaRPr/>
          </a:p>
        </p:txBody>
      </p:sp>
      <p:sp>
        <p:nvSpPr>
          <p:cNvPr id="413" name="object 413"/>
          <p:cNvSpPr/>
          <p:nvPr/>
        </p:nvSpPr>
        <p:spPr>
          <a:xfrm>
            <a:off x="6634362" y="5149801"/>
            <a:ext cx="66675" cy="102870"/>
          </a:xfrm>
          <a:custGeom>
            <a:avLst/>
            <a:gdLst/>
            <a:ahLst/>
            <a:cxnLst/>
            <a:rect l="l" t="t" r="r" b="b"/>
            <a:pathLst>
              <a:path w="66675" h="102870">
                <a:moveTo>
                  <a:pt x="54030" y="10774"/>
                </a:moveTo>
                <a:lnTo>
                  <a:pt x="26937" y="10774"/>
                </a:lnTo>
                <a:lnTo>
                  <a:pt x="35036" y="12248"/>
                </a:lnTo>
                <a:lnTo>
                  <a:pt x="40945" y="16499"/>
                </a:lnTo>
                <a:lnTo>
                  <a:pt x="44565" y="23275"/>
                </a:lnTo>
                <a:lnTo>
                  <a:pt x="45794" y="32324"/>
                </a:lnTo>
                <a:lnTo>
                  <a:pt x="43964" y="42415"/>
                </a:lnTo>
                <a:lnTo>
                  <a:pt x="19597" y="78452"/>
                </a:lnTo>
                <a:lnTo>
                  <a:pt x="0" y="98339"/>
                </a:lnTo>
                <a:lnTo>
                  <a:pt x="0" y="102380"/>
                </a:lnTo>
                <a:lnTo>
                  <a:pt x="59263" y="102380"/>
                </a:lnTo>
                <a:lnTo>
                  <a:pt x="61957" y="94299"/>
                </a:lnTo>
                <a:lnTo>
                  <a:pt x="62819" y="90258"/>
                </a:lnTo>
                <a:lnTo>
                  <a:pt x="16162" y="90258"/>
                </a:lnTo>
                <a:lnTo>
                  <a:pt x="37713" y="66014"/>
                </a:lnTo>
                <a:lnTo>
                  <a:pt x="46762" y="55555"/>
                </a:lnTo>
                <a:lnTo>
                  <a:pt x="53539" y="45977"/>
                </a:lnTo>
                <a:lnTo>
                  <a:pt x="57790" y="36649"/>
                </a:lnTo>
                <a:lnTo>
                  <a:pt x="59263" y="26937"/>
                </a:lnTo>
                <a:lnTo>
                  <a:pt x="57150" y="15341"/>
                </a:lnTo>
                <a:lnTo>
                  <a:pt x="54030" y="10774"/>
                </a:lnTo>
                <a:close/>
              </a:path>
              <a:path w="66675" h="102870">
                <a:moveTo>
                  <a:pt x="60700" y="79483"/>
                </a:moveTo>
                <a:lnTo>
                  <a:pt x="56569" y="90258"/>
                </a:lnTo>
                <a:lnTo>
                  <a:pt x="62819" y="90258"/>
                </a:lnTo>
                <a:lnTo>
                  <a:pt x="63393" y="87564"/>
                </a:lnTo>
                <a:lnTo>
                  <a:pt x="66087" y="80830"/>
                </a:lnTo>
                <a:lnTo>
                  <a:pt x="60700" y="79483"/>
                </a:lnTo>
                <a:close/>
              </a:path>
              <a:path w="66675" h="102870">
                <a:moveTo>
                  <a:pt x="32325" y="0"/>
                </a:moveTo>
                <a:lnTo>
                  <a:pt x="22987" y="0"/>
                </a:lnTo>
                <a:lnTo>
                  <a:pt x="16162" y="4040"/>
                </a:lnTo>
                <a:lnTo>
                  <a:pt x="10775" y="9428"/>
                </a:lnTo>
                <a:lnTo>
                  <a:pt x="1436" y="22896"/>
                </a:lnTo>
                <a:lnTo>
                  <a:pt x="5387" y="25590"/>
                </a:lnTo>
                <a:lnTo>
                  <a:pt x="8982" y="20434"/>
                </a:lnTo>
                <a:lnTo>
                  <a:pt x="13671" y="15657"/>
                </a:lnTo>
                <a:lnTo>
                  <a:pt x="19605" y="12142"/>
                </a:lnTo>
                <a:lnTo>
                  <a:pt x="26937" y="10774"/>
                </a:lnTo>
                <a:lnTo>
                  <a:pt x="54030" y="10774"/>
                </a:lnTo>
                <a:lnTo>
                  <a:pt x="51384" y="6902"/>
                </a:lnTo>
                <a:lnTo>
                  <a:pt x="42822" y="1746"/>
                </a:lnTo>
                <a:lnTo>
                  <a:pt x="32325" y="0"/>
                </a:lnTo>
                <a:close/>
              </a:path>
            </a:pathLst>
          </a:custGeom>
          <a:solidFill>
            <a:srgbClr val="000000"/>
          </a:solidFill>
        </p:spPr>
        <p:txBody>
          <a:bodyPr wrap="square" lIns="0" tIns="0" rIns="0" bIns="0" rtlCol="0"/>
          <a:lstStyle/>
          <a:p>
            <a:endParaRPr/>
          </a:p>
        </p:txBody>
      </p:sp>
      <p:sp>
        <p:nvSpPr>
          <p:cNvPr id="414" name="object 414"/>
          <p:cNvSpPr/>
          <p:nvPr/>
        </p:nvSpPr>
        <p:spPr>
          <a:xfrm>
            <a:off x="6712480" y="5147107"/>
            <a:ext cx="106680" cy="109220"/>
          </a:xfrm>
          <a:custGeom>
            <a:avLst/>
            <a:gdLst/>
            <a:ahLst/>
            <a:cxnLst/>
            <a:rect l="l" t="t" r="r" b="b"/>
            <a:pathLst>
              <a:path w="106679" h="109220">
                <a:moveTo>
                  <a:pt x="82250" y="0"/>
                </a:moveTo>
                <a:lnTo>
                  <a:pt x="17599" y="106420"/>
                </a:lnTo>
                <a:lnTo>
                  <a:pt x="22987" y="109114"/>
                </a:lnTo>
                <a:lnTo>
                  <a:pt x="87638" y="4040"/>
                </a:lnTo>
                <a:lnTo>
                  <a:pt x="82250" y="0"/>
                </a:lnTo>
                <a:close/>
              </a:path>
              <a:path w="106679" h="109220">
                <a:moveTo>
                  <a:pt x="83687" y="48505"/>
                </a:moveTo>
                <a:lnTo>
                  <a:pt x="72474" y="51241"/>
                </a:lnTo>
                <a:lnTo>
                  <a:pt x="64965" y="58270"/>
                </a:lnTo>
                <a:lnTo>
                  <a:pt x="60756" y="67824"/>
                </a:lnTo>
                <a:lnTo>
                  <a:pt x="59443" y="78136"/>
                </a:lnTo>
                <a:lnTo>
                  <a:pt x="60733" y="87669"/>
                </a:lnTo>
                <a:lnTo>
                  <a:pt x="64785" y="96824"/>
                </a:lnTo>
                <a:lnTo>
                  <a:pt x="71868" y="103706"/>
                </a:lnTo>
                <a:lnTo>
                  <a:pt x="82250" y="106420"/>
                </a:lnTo>
                <a:lnTo>
                  <a:pt x="92857" y="103685"/>
                </a:lnTo>
                <a:lnTo>
                  <a:pt x="94263" y="102380"/>
                </a:lnTo>
                <a:lnTo>
                  <a:pt x="83687" y="102380"/>
                </a:lnTo>
                <a:lnTo>
                  <a:pt x="77233" y="99707"/>
                </a:lnTo>
                <a:lnTo>
                  <a:pt x="73540" y="93120"/>
                </a:lnTo>
                <a:lnTo>
                  <a:pt x="71868" y="84765"/>
                </a:lnTo>
                <a:lnTo>
                  <a:pt x="71475" y="76789"/>
                </a:lnTo>
                <a:lnTo>
                  <a:pt x="71845" y="69592"/>
                </a:lnTo>
                <a:lnTo>
                  <a:pt x="73360" y="61637"/>
                </a:lnTo>
                <a:lnTo>
                  <a:pt x="76627" y="55197"/>
                </a:lnTo>
                <a:lnTo>
                  <a:pt x="82250" y="52546"/>
                </a:lnTo>
                <a:lnTo>
                  <a:pt x="94840" y="52546"/>
                </a:lnTo>
                <a:lnTo>
                  <a:pt x="93463" y="51220"/>
                </a:lnTo>
                <a:lnTo>
                  <a:pt x="83687" y="48505"/>
                </a:lnTo>
                <a:close/>
              </a:path>
              <a:path w="106679" h="109220">
                <a:moveTo>
                  <a:pt x="94840" y="52546"/>
                </a:moveTo>
                <a:lnTo>
                  <a:pt x="82250" y="52546"/>
                </a:lnTo>
                <a:lnTo>
                  <a:pt x="88704" y="55218"/>
                </a:lnTo>
                <a:lnTo>
                  <a:pt x="92397" y="61805"/>
                </a:lnTo>
                <a:lnTo>
                  <a:pt x="94069" y="70160"/>
                </a:lnTo>
                <a:lnTo>
                  <a:pt x="94462" y="78136"/>
                </a:lnTo>
                <a:lnTo>
                  <a:pt x="94091" y="84765"/>
                </a:lnTo>
                <a:lnTo>
                  <a:pt x="92576" y="92783"/>
                </a:lnTo>
                <a:lnTo>
                  <a:pt x="89310" y="99539"/>
                </a:lnTo>
                <a:lnTo>
                  <a:pt x="83687" y="102380"/>
                </a:lnTo>
                <a:lnTo>
                  <a:pt x="94263" y="102380"/>
                </a:lnTo>
                <a:lnTo>
                  <a:pt x="100433" y="96656"/>
                </a:lnTo>
                <a:lnTo>
                  <a:pt x="104979" y="87101"/>
                </a:lnTo>
                <a:lnTo>
                  <a:pt x="106494" y="76789"/>
                </a:lnTo>
                <a:lnTo>
                  <a:pt x="105001" y="67256"/>
                </a:lnTo>
                <a:lnTo>
                  <a:pt x="100613" y="58101"/>
                </a:lnTo>
                <a:lnTo>
                  <a:pt x="94840" y="52546"/>
                </a:lnTo>
                <a:close/>
              </a:path>
              <a:path w="106679" h="109220">
                <a:moveTo>
                  <a:pt x="22987" y="2693"/>
                </a:moveTo>
                <a:lnTo>
                  <a:pt x="12576" y="5429"/>
                </a:lnTo>
                <a:lnTo>
                  <a:pt x="5432" y="12458"/>
                </a:lnTo>
                <a:lnTo>
                  <a:pt x="1318" y="22012"/>
                </a:lnTo>
                <a:lnTo>
                  <a:pt x="0" y="32324"/>
                </a:lnTo>
                <a:lnTo>
                  <a:pt x="1318" y="41868"/>
                </a:lnTo>
                <a:lnTo>
                  <a:pt x="5432" y="51028"/>
                </a:lnTo>
                <a:lnTo>
                  <a:pt x="12576" y="57912"/>
                </a:lnTo>
                <a:lnTo>
                  <a:pt x="22987" y="60627"/>
                </a:lnTo>
                <a:lnTo>
                  <a:pt x="33369" y="57912"/>
                </a:lnTo>
                <a:lnTo>
                  <a:pt x="34733" y="56586"/>
                </a:lnTo>
                <a:lnTo>
                  <a:pt x="22987" y="56586"/>
                </a:lnTo>
                <a:lnTo>
                  <a:pt x="17287" y="53934"/>
                </a:lnTo>
                <a:lnTo>
                  <a:pt x="14030" y="47492"/>
                </a:lnTo>
                <a:lnTo>
                  <a:pt x="12557" y="39532"/>
                </a:lnTo>
                <a:lnTo>
                  <a:pt x="12211" y="32324"/>
                </a:lnTo>
                <a:lnTo>
                  <a:pt x="12557" y="25127"/>
                </a:lnTo>
                <a:lnTo>
                  <a:pt x="14030" y="17172"/>
                </a:lnTo>
                <a:lnTo>
                  <a:pt x="17287" y="10732"/>
                </a:lnTo>
                <a:lnTo>
                  <a:pt x="22987" y="8081"/>
                </a:lnTo>
                <a:lnTo>
                  <a:pt x="36041" y="8081"/>
                </a:lnTo>
                <a:lnTo>
                  <a:pt x="33369" y="5429"/>
                </a:lnTo>
                <a:lnTo>
                  <a:pt x="22987" y="2693"/>
                </a:lnTo>
                <a:close/>
              </a:path>
              <a:path w="106679" h="109220">
                <a:moveTo>
                  <a:pt x="36041" y="8081"/>
                </a:moveTo>
                <a:lnTo>
                  <a:pt x="22987" y="8081"/>
                </a:lnTo>
                <a:lnTo>
                  <a:pt x="29412" y="10732"/>
                </a:lnTo>
                <a:lnTo>
                  <a:pt x="33043" y="17172"/>
                </a:lnTo>
                <a:lnTo>
                  <a:pt x="34654" y="25127"/>
                </a:lnTo>
                <a:lnTo>
                  <a:pt x="35019" y="32324"/>
                </a:lnTo>
                <a:lnTo>
                  <a:pt x="34654" y="38956"/>
                </a:lnTo>
                <a:lnTo>
                  <a:pt x="33043" y="46981"/>
                </a:lnTo>
                <a:lnTo>
                  <a:pt x="29412" y="53742"/>
                </a:lnTo>
                <a:lnTo>
                  <a:pt x="22987" y="56586"/>
                </a:lnTo>
                <a:lnTo>
                  <a:pt x="34733" y="56586"/>
                </a:lnTo>
                <a:lnTo>
                  <a:pt x="40451" y="51028"/>
                </a:lnTo>
                <a:lnTo>
                  <a:pt x="44503" y="41868"/>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415" name="object 415"/>
          <p:cNvSpPr/>
          <p:nvPr/>
        </p:nvSpPr>
        <p:spPr>
          <a:xfrm>
            <a:off x="7309426" y="5164616"/>
            <a:ext cx="64769" cy="101600"/>
          </a:xfrm>
          <a:custGeom>
            <a:avLst/>
            <a:gdLst/>
            <a:ahLst/>
            <a:cxnLst/>
            <a:rect l="l" t="t" r="r" b="b"/>
            <a:pathLst>
              <a:path w="64770" h="101600">
                <a:moveTo>
                  <a:pt x="53642" y="10774"/>
                </a:moveTo>
                <a:lnTo>
                  <a:pt x="26937" y="10774"/>
                </a:lnTo>
                <a:lnTo>
                  <a:pt x="34960" y="12227"/>
                </a:lnTo>
                <a:lnTo>
                  <a:pt x="40878" y="16333"/>
                </a:lnTo>
                <a:lnTo>
                  <a:pt x="44540" y="22715"/>
                </a:lnTo>
                <a:lnTo>
                  <a:pt x="45794" y="30996"/>
                </a:lnTo>
                <a:lnTo>
                  <a:pt x="43962" y="41834"/>
                </a:lnTo>
                <a:lnTo>
                  <a:pt x="19243" y="77126"/>
                </a:lnTo>
                <a:lnTo>
                  <a:pt x="6257" y="91268"/>
                </a:lnTo>
                <a:lnTo>
                  <a:pt x="0" y="98339"/>
                </a:lnTo>
                <a:lnTo>
                  <a:pt x="0" y="101033"/>
                </a:lnTo>
                <a:lnTo>
                  <a:pt x="59263" y="101033"/>
                </a:lnTo>
                <a:lnTo>
                  <a:pt x="61957" y="94299"/>
                </a:lnTo>
                <a:lnTo>
                  <a:pt x="62711" y="90258"/>
                </a:lnTo>
                <a:lnTo>
                  <a:pt x="16162" y="90258"/>
                </a:lnTo>
                <a:lnTo>
                  <a:pt x="37713" y="66014"/>
                </a:lnTo>
                <a:lnTo>
                  <a:pt x="46762" y="55555"/>
                </a:lnTo>
                <a:lnTo>
                  <a:pt x="53539" y="45979"/>
                </a:lnTo>
                <a:lnTo>
                  <a:pt x="57790" y="36657"/>
                </a:lnTo>
                <a:lnTo>
                  <a:pt x="59263" y="26955"/>
                </a:lnTo>
                <a:lnTo>
                  <a:pt x="56948" y="15349"/>
                </a:lnTo>
                <a:lnTo>
                  <a:pt x="53642" y="10774"/>
                </a:lnTo>
                <a:close/>
              </a:path>
              <a:path w="64770" h="101600">
                <a:moveTo>
                  <a:pt x="60520" y="79483"/>
                </a:moveTo>
                <a:lnTo>
                  <a:pt x="56569" y="88911"/>
                </a:lnTo>
                <a:lnTo>
                  <a:pt x="53875" y="90258"/>
                </a:lnTo>
                <a:lnTo>
                  <a:pt x="62711" y="90258"/>
                </a:lnTo>
                <a:lnTo>
                  <a:pt x="63214" y="87564"/>
                </a:lnTo>
                <a:lnTo>
                  <a:pt x="64651" y="80830"/>
                </a:lnTo>
                <a:lnTo>
                  <a:pt x="60520" y="79483"/>
                </a:lnTo>
                <a:close/>
              </a:path>
              <a:path w="64770" h="101600">
                <a:moveTo>
                  <a:pt x="32325" y="0"/>
                </a:moveTo>
                <a:lnTo>
                  <a:pt x="22807" y="0"/>
                </a:lnTo>
                <a:lnTo>
                  <a:pt x="14726" y="4040"/>
                </a:lnTo>
                <a:lnTo>
                  <a:pt x="10775" y="9428"/>
                </a:lnTo>
                <a:lnTo>
                  <a:pt x="1257" y="21549"/>
                </a:lnTo>
                <a:lnTo>
                  <a:pt x="5387" y="25608"/>
                </a:lnTo>
                <a:lnTo>
                  <a:pt x="8906" y="20442"/>
                </a:lnTo>
                <a:lnTo>
                  <a:pt x="13603" y="15659"/>
                </a:lnTo>
                <a:lnTo>
                  <a:pt x="19580" y="12143"/>
                </a:lnTo>
                <a:lnTo>
                  <a:pt x="26937" y="10774"/>
                </a:lnTo>
                <a:lnTo>
                  <a:pt x="53642" y="10774"/>
                </a:lnTo>
                <a:lnTo>
                  <a:pt x="50845" y="6904"/>
                </a:lnTo>
                <a:lnTo>
                  <a:pt x="42216" y="1747"/>
                </a:lnTo>
                <a:lnTo>
                  <a:pt x="32325" y="0"/>
                </a:lnTo>
                <a:close/>
              </a:path>
            </a:pathLst>
          </a:custGeom>
          <a:solidFill>
            <a:srgbClr val="000000"/>
          </a:solidFill>
        </p:spPr>
        <p:txBody>
          <a:bodyPr wrap="square" lIns="0" tIns="0" rIns="0" bIns="0" rtlCol="0"/>
          <a:lstStyle/>
          <a:p>
            <a:endParaRPr/>
          </a:p>
        </p:txBody>
      </p:sp>
      <p:sp>
        <p:nvSpPr>
          <p:cNvPr id="416" name="object 416"/>
          <p:cNvSpPr/>
          <p:nvPr/>
        </p:nvSpPr>
        <p:spPr>
          <a:xfrm>
            <a:off x="7384850" y="5164616"/>
            <a:ext cx="64769" cy="104139"/>
          </a:xfrm>
          <a:custGeom>
            <a:avLst/>
            <a:gdLst/>
            <a:ahLst/>
            <a:cxnLst/>
            <a:rect l="l" t="t" r="r" b="b"/>
            <a:pathLst>
              <a:path w="64770" h="104139">
                <a:moveTo>
                  <a:pt x="62514" y="55239"/>
                </a:moveTo>
                <a:lnTo>
                  <a:pt x="49924" y="55239"/>
                </a:lnTo>
                <a:lnTo>
                  <a:pt x="43625" y="71844"/>
                </a:lnTo>
                <a:lnTo>
                  <a:pt x="33470" y="85039"/>
                </a:lnTo>
                <a:lnTo>
                  <a:pt x="20049" y="94446"/>
                </a:lnTo>
                <a:lnTo>
                  <a:pt x="3950" y="99686"/>
                </a:lnTo>
                <a:lnTo>
                  <a:pt x="5387" y="103727"/>
                </a:lnTo>
                <a:lnTo>
                  <a:pt x="9338" y="103727"/>
                </a:lnTo>
                <a:lnTo>
                  <a:pt x="18856" y="102380"/>
                </a:lnTo>
                <a:lnTo>
                  <a:pt x="26937" y="98339"/>
                </a:lnTo>
                <a:lnTo>
                  <a:pt x="41922" y="89858"/>
                </a:lnTo>
                <a:lnTo>
                  <a:pt x="53875" y="76958"/>
                </a:lnTo>
                <a:lnTo>
                  <a:pt x="61788" y="60269"/>
                </a:lnTo>
                <a:lnTo>
                  <a:pt x="62514" y="55239"/>
                </a:lnTo>
                <a:close/>
              </a:path>
              <a:path w="64770" h="104139">
                <a:moveTo>
                  <a:pt x="33582" y="0"/>
                </a:moveTo>
                <a:lnTo>
                  <a:pt x="19243" y="3178"/>
                </a:lnTo>
                <a:lnTo>
                  <a:pt x="8709" y="11282"/>
                </a:lnTo>
                <a:lnTo>
                  <a:pt x="2216" y="22167"/>
                </a:lnTo>
                <a:lnTo>
                  <a:pt x="0" y="33689"/>
                </a:lnTo>
                <a:lnTo>
                  <a:pt x="2155" y="45706"/>
                </a:lnTo>
                <a:lnTo>
                  <a:pt x="8216" y="55071"/>
                </a:lnTo>
                <a:lnTo>
                  <a:pt x="17577" y="61153"/>
                </a:lnTo>
                <a:lnTo>
                  <a:pt x="29631" y="63320"/>
                </a:lnTo>
                <a:lnTo>
                  <a:pt x="32325" y="63320"/>
                </a:lnTo>
                <a:lnTo>
                  <a:pt x="35019" y="61974"/>
                </a:lnTo>
                <a:lnTo>
                  <a:pt x="38970" y="60627"/>
                </a:lnTo>
                <a:lnTo>
                  <a:pt x="49924" y="55239"/>
                </a:lnTo>
                <a:lnTo>
                  <a:pt x="62514" y="55239"/>
                </a:lnTo>
                <a:lnTo>
                  <a:pt x="62708" y="53892"/>
                </a:lnTo>
                <a:lnTo>
                  <a:pt x="36276" y="53892"/>
                </a:lnTo>
                <a:lnTo>
                  <a:pt x="27226" y="51788"/>
                </a:lnTo>
                <a:lnTo>
                  <a:pt x="20450" y="46148"/>
                </a:lnTo>
                <a:lnTo>
                  <a:pt x="16199" y="37982"/>
                </a:lnTo>
                <a:lnTo>
                  <a:pt x="14726" y="28302"/>
                </a:lnTo>
                <a:lnTo>
                  <a:pt x="15559" y="20736"/>
                </a:lnTo>
                <a:lnTo>
                  <a:pt x="18295" y="13302"/>
                </a:lnTo>
                <a:lnTo>
                  <a:pt x="23287" y="7639"/>
                </a:lnTo>
                <a:lnTo>
                  <a:pt x="30888" y="5387"/>
                </a:lnTo>
                <a:lnTo>
                  <a:pt x="49615" y="5387"/>
                </a:lnTo>
                <a:lnTo>
                  <a:pt x="46998" y="3093"/>
                </a:lnTo>
                <a:lnTo>
                  <a:pt x="33582" y="0"/>
                </a:lnTo>
                <a:close/>
              </a:path>
              <a:path w="64770" h="104139">
                <a:moveTo>
                  <a:pt x="49615" y="5387"/>
                </a:moveTo>
                <a:lnTo>
                  <a:pt x="30888" y="5387"/>
                </a:lnTo>
                <a:lnTo>
                  <a:pt x="40878" y="8757"/>
                </a:lnTo>
                <a:lnTo>
                  <a:pt x="47096" y="17181"/>
                </a:lnTo>
                <a:lnTo>
                  <a:pt x="50284" y="28131"/>
                </a:lnTo>
                <a:lnTo>
                  <a:pt x="51092" y="37982"/>
                </a:lnTo>
                <a:lnTo>
                  <a:pt x="51077" y="46148"/>
                </a:lnTo>
                <a:lnTo>
                  <a:pt x="49924" y="49852"/>
                </a:lnTo>
                <a:lnTo>
                  <a:pt x="47051" y="51199"/>
                </a:lnTo>
                <a:lnTo>
                  <a:pt x="41664" y="53892"/>
                </a:lnTo>
                <a:lnTo>
                  <a:pt x="62708" y="53892"/>
                </a:lnTo>
                <a:lnTo>
                  <a:pt x="64651" y="40424"/>
                </a:lnTo>
                <a:lnTo>
                  <a:pt x="62650" y="24440"/>
                </a:lnTo>
                <a:lnTo>
                  <a:pt x="56726" y="11619"/>
                </a:lnTo>
                <a:lnTo>
                  <a:pt x="49615" y="5387"/>
                </a:lnTo>
                <a:close/>
              </a:path>
            </a:pathLst>
          </a:custGeom>
          <a:solidFill>
            <a:srgbClr val="000000"/>
          </a:solidFill>
        </p:spPr>
        <p:txBody>
          <a:bodyPr wrap="square" lIns="0" tIns="0" rIns="0" bIns="0" rtlCol="0"/>
          <a:lstStyle/>
          <a:p>
            <a:endParaRPr/>
          </a:p>
        </p:txBody>
      </p:sp>
      <p:sp>
        <p:nvSpPr>
          <p:cNvPr id="417" name="object 417"/>
          <p:cNvSpPr/>
          <p:nvPr/>
        </p:nvSpPr>
        <p:spPr>
          <a:xfrm>
            <a:off x="7488654" y="5194268"/>
            <a:ext cx="124460" cy="71755"/>
          </a:xfrm>
          <a:custGeom>
            <a:avLst/>
            <a:gdLst/>
            <a:ahLst/>
            <a:cxnLst/>
            <a:rect l="l" t="t" r="r" b="b"/>
            <a:pathLst>
              <a:path w="124459" h="71754">
                <a:moveTo>
                  <a:pt x="33582" y="67343"/>
                </a:moveTo>
                <a:lnTo>
                  <a:pt x="0" y="67343"/>
                </a:lnTo>
                <a:lnTo>
                  <a:pt x="0" y="71384"/>
                </a:lnTo>
                <a:lnTo>
                  <a:pt x="33582" y="71384"/>
                </a:lnTo>
                <a:lnTo>
                  <a:pt x="33582" y="67343"/>
                </a:lnTo>
                <a:close/>
              </a:path>
              <a:path w="124459" h="71754">
                <a:moveTo>
                  <a:pt x="79377" y="67343"/>
                </a:moveTo>
                <a:lnTo>
                  <a:pt x="44357" y="67343"/>
                </a:lnTo>
                <a:lnTo>
                  <a:pt x="44357" y="71384"/>
                </a:lnTo>
                <a:lnTo>
                  <a:pt x="79377" y="71384"/>
                </a:lnTo>
                <a:lnTo>
                  <a:pt x="79377" y="67343"/>
                </a:lnTo>
                <a:close/>
              </a:path>
              <a:path w="124459" h="71754">
                <a:moveTo>
                  <a:pt x="123914" y="67343"/>
                </a:moveTo>
                <a:lnTo>
                  <a:pt x="88895" y="67343"/>
                </a:lnTo>
                <a:lnTo>
                  <a:pt x="88895" y="71384"/>
                </a:lnTo>
                <a:lnTo>
                  <a:pt x="123914" y="71384"/>
                </a:lnTo>
                <a:lnTo>
                  <a:pt x="123914" y="67343"/>
                </a:lnTo>
                <a:close/>
              </a:path>
              <a:path w="124459" h="71754">
                <a:moveTo>
                  <a:pt x="24244" y="0"/>
                </a:moveTo>
                <a:lnTo>
                  <a:pt x="17419" y="2693"/>
                </a:lnTo>
                <a:lnTo>
                  <a:pt x="9338" y="4040"/>
                </a:lnTo>
                <a:lnTo>
                  <a:pt x="2693" y="5387"/>
                </a:lnTo>
                <a:lnTo>
                  <a:pt x="2693" y="9428"/>
                </a:lnTo>
                <a:lnTo>
                  <a:pt x="12032" y="10774"/>
                </a:lnTo>
                <a:lnTo>
                  <a:pt x="12032" y="65996"/>
                </a:lnTo>
                <a:lnTo>
                  <a:pt x="10775" y="67343"/>
                </a:lnTo>
                <a:lnTo>
                  <a:pt x="25501" y="67343"/>
                </a:lnTo>
                <a:lnTo>
                  <a:pt x="24244" y="65996"/>
                </a:lnTo>
                <a:lnTo>
                  <a:pt x="24244" y="17509"/>
                </a:lnTo>
                <a:lnTo>
                  <a:pt x="29631" y="13468"/>
                </a:lnTo>
                <a:lnTo>
                  <a:pt x="31846" y="12121"/>
                </a:lnTo>
                <a:lnTo>
                  <a:pt x="24244" y="12121"/>
                </a:lnTo>
                <a:lnTo>
                  <a:pt x="24244" y="0"/>
                </a:lnTo>
                <a:close/>
              </a:path>
              <a:path w="124459" h="71754">
                <a:moveTo>
                  <a:pt x="65279" y="9428"/>
                </a:moveTo>
                <a:lnTo>
                  <a:pt x="52439" y="9428"/>
                </a:lnTo>
                <a:lnTo>
                  <a:pt x="56569" y="16162"/>
                </a:lnTo>
                <a:lnTo>
                  <a:pt x="56569" y="65996"/>
                </a:lnTo>
                <a:lnTo>
                  <a:pt x="55132" y="67343"/>
                </a:lnTo>
                <a:lnTo>
                  <a:pt x="70038" y="67343"/>
                </a:lnTo>
                <a:lnTo>
                  <a:pt x="68601" y="65996"/>
                </a:lnTo>
                <a:lnTo>
                  <a:pt x="68601" y="17509"/>
                </a:lnTo>
                <a:lnTo>
                  <a:pt x="72642" y="13468"/>
                </a:lnTo>
                <a:lnTo>
                  <a:pt x="67344" y="13468"/>
                </a:lnTo>
                <a:lnTo>
                  <a:pt x="65279" y="9428"/>
                </a:lnTo>
                <a:close/>
              </a:path>
              <a:path w="124459" h="71754">
                <a:moveTo>
                  <a:pt x="109400" y="9428"/>
                </a:moveTo>
                <a:lnTo>
                  <a:pt x="96976" y="9428"/>
                </a:lnTo>
                <a:lnTo>
                  <a:pt x="100927" y="16162"/>
                </a:lnTo>
                <a:lnTo>
                  <a:pt x="100927" y="65996"/>
                </a:lnTo>
                <a:lnTo>
                  <a:pt x="98233" y="67343"/>
                </a:lnTo>
                <a:lnTo>
                  <a:pt x="114396" y="67343"/>
                </a:lnTo>
                <a:lnTo>
                  <a:pt x="113139" y="65996"/>
                </a:lnTo>
                <a:lnTo>
                  <a:pt x="113139" y="24243"/>
                </a:lnTo>
                <a:lnTo>
                  <a:pt x="111685" y="13637"/>
                </a:lnTo>
                <a:lnTo>
                  <a:pt x="109400" y="9428"/>
                </a:lnTo>
                <a:close/>
              </a:path>
              <a:path w="124459" h="71754">
                <a:moveTo>
                  <a:pt x="92846" y="0"/>
                </a:moveTo>
                <a:lnTo>
                  <a:pt x="87458" y="0"/>
                </a:lnTo>
                <a:lnTo>
                  <a:pt x="83507" y="1346"/>
                </a:lnTo>
                <a:lnTo>
                  <a:pt x="80813" y="4040"/>
                </a:lnTo>
                <a:lnTo>
                  <a:pt x="76683" y="6734"/>
                </a:lnTo>
                <a:lnTo>
                  <a:pt x="71295" y="9428"/>
                </a:lnTo>
                <a:lnTo>
                  <a:pt x="67344" y="13468"/>
                </a:lnTo>
                <a:lnTo>
                  <a:pt x="72642" y="13468"/>
                </a:lnTo>
                <a:lnTo>
                  <a:pt x="73989" y="12121"/>
                </a:lnTo>
                <a:lnTo>
                  <a:pt x="80813" y="9428"/>
                </a:lnTo>
                <a:lnTo>
                  <a:pt x="109400" y="9428"/>
                </a:lnTo>
                <a:lnTo>
                  <a:pt x="107572" y="6060"/>
                </a:lnTo>
                <a:lnTo>
                  <a:pt x="101168" y="1515"/>
                </a:lnTo>
                <a:lnTo>
                  <a:pt x="92846" y="0"/>
                </a:lnTo>
                <a:close/>
              </a:path>
              <a:path w="124459" h="71754">
                <a:moveTo>
                  <a:pt x="56569" y="0"/>
                </a:moveTo>
                <a:lnTo>
                  <a:pt x="44357" y="0"/>
                </a:lnTo>
                <a:lnTo>
                  <a:pt x="40406" y="1346"/>
                </a:lnTo>
                <a:lnTo>
                  <a:pt x="36276" y="4040"/>
                </a:lnTo>
                <a:lnTo>
                  <a:pt x="30888" y="6734"/>
                </a:lnTo>
                <a:lnTo>
                  <a:pt x="28195" y="10774"/>
                </a:lnTo>
                <a:lnTo>
                  <a:pt x="24244" y="12121"/>
                </a:lnTo>
                <a:lnTo>
                  <a:pt x="31846" y="12121"/>
                </a:lnTo>
                <a:lnTo>
                  <a:pt x="36276" y="9428"/>
                </a:lnTo>
                <a:lnTo>
                  <a:pt x="65279" y="9428"/>
                </a:lnTo>
                <a:lnTo>
                  <a:pt x="63214" y="5387"/>
                </a:lnTo>
                <a:lnTo>
                  <a:pt x="56569" y="0"/>
                </a:lnTo>
                <a:close/>
              </a:path>
            </a:pathLst>
          </a:custGeom>
          <a:solidFill>
            <a:srgbClr val="000000"/>
          </a:solidFill>
        </p:spPr>
        <p:txBody>
          <a:bodyPr wrap="square" lIns="0" tIns="0" rIns="0" bIns="0" rtlCol="0"/>
          <a:lstStyle/>
          <a:p>
            <a:endParaRPr/>
          </a:p>
        </p:txBody>
      </p:sp>
      <p:sp>
        <p:nvSpPr>
          <p:cNvPr id="418" name="object 418"/>
          <p:cNvSpPr/>
          <p:nvPr/>
        </p:nvSpPr>
        <p:spPr>
          <a:xfrm>
            <a:off x="7621904" y="5194266"/>
            <a:ext cx="70485" cy="74295"/>
          </a:xfrm>
          <a:custGeom>
            <a:avLst/>
            <a:gdLst/>
            <a:ahLst/>
            <a:cxnLst/>
            <a:rect l="l" t="t" r="r" b="b"/>
            <a:pathLst>
              <a:path w="70484" h="74295">
                <a:moveTo>
                  <a:pt x="35019" y="0"/>
                </a:moveTo>
                <a:lnTo>
                  <a:pt x="23334" y="2293"/>
                </a:lnTo>
                <a:lnTo>
                  <a:pt x="11987" y="9259"/>
                </a:lnTo>
                <a:lnTo>
                  <a:pt x="3400" y="21023"/>
                </a:lnTo>
                <a:lnTo>
                  <a:pt x="0" y="37712"/>
                </a:lnTo>
                <a:lnTo>
                  <a:pt x="2441" y="51349"/>
                </a:lnTo>
                <a:lnTo>
                  <a:pt x="9428" y="62966"/>
                </a:lnTo>
                <a:lnTo>
                  <a:pt x="20455" y="71047"/>
                </a:lnTo>
                <a:lnTo>
                  <a:pt x="35019" y="74078"/>
                </a:lnTo>
                <a:lnTo>
                  <a:pt x="47309" y="71763"/>
                </a:lnTo>
                <a:lnTo>
                  <a:pt x="52182" y="68690"/>
                </a:lnTo>
                <a:lnTo>
                  <a:pt x="36456" y="68690"/>
                </a:lnTo>
                <a:lnTo>
                  <a:pt x="27406" y="66059"/>
                </a:lnTo>
                <a:lnTo>
                  <a:pt x="20629" y="58757"/>
                </a:lnTo>
                <a:lnTo>
                  <a:pt x="16378" y="47666"/>
                </a:lnTo>
                <a:lnTo>
                  <a:pt x="14905" y="33671"/>
                </a:lnTo>
                <a:lnTo>
                  <a:pt x="16302" y="21592"/>
                </a:lnTo>
                <a:lnTo>
                  <a:pt x="16459" y="21023"/>
                </a:lnTo>
                <a:lnTo>
                  <a:pt x="20293" y="12458"/>
                </a:lnTo>
                <a:lnTo>
                  <a:pt x="26270" y="7155"/>
                </a:lnTo>
                <a:lnTo>
                  <a:pt x="33762" y="5387"/>
                </a:lnTo>
                <a:lnTo>
                  <a:pt x="52788" y="5387"/>
                </a:lnTo>
                <a:lnTo>
                  <a:pt x="49052" y="2820"/>
                </a:lnTo>
                <a:lnTo>
                  <a:pt x="35019" y="0"/>
                </a:lnTo>
                <a:close/>
              </a:path>
              <a:path w="70484" h="74295">
                <a:moveTo>
                  <a:pt x="52788" y="5387"/>
                </a:moveTo>
                <a:lnTo>
                  <a:pt x="33762" y="5387"/>
                </a:lnTo>
                <a:lnTo>
                  <a:pt x="42811" y="7997"/>
                </a:lnTo>
                <a:lnTo>
                  <a:pt x="49588" y="15152"/>
                </a:lnTo>
                <a:lnTo>
                  <a:pt x="53839" y="25843"/>
                </a:lnTo>
                <a:lnTo>
                  <a:pt x="55312" y="39059"/>
                </a:lnTo>
                <a:lnTo>
                  <a:pt x="53881" y="52780"/>
                </a:lnTo>
                <a:lnTo>
                  <a:pt x="49924" y="61956"/>
                </a:lnTo>
                <a:lnTo>
                  <a:pt x="43948" y="67091"/>
                </a:lnTo>
                <a:lnTo>
                  <a:pt x="36456" y="68690"/>
                </a:lnTo>
                <a:lnTo>
                  <a:pt x="52182" y="68690"/>
                </a:lnTo>
                <a:lnTo>
                  <a:pt x="58590" y="64649"/>
                </a:lnTo>
                <a:lnTo>
                  <a:pt x="66839" y="52485"/>
                </a:lnTo>
                <a:lnTo>
                  <a:pt x="70038" y="35018"/>
                </a:lnTo>
                <a:lnTo>
                  <a:pt x="67420" y="21592"/>
                </a:lnTo>
                <a:lnTo>
                  <a:pt x="60138" y="10438"/>
                </a:lnTo>
                <a:lnTo>
                  <a:pt x="52788" y="5387"/>
                </a:lnTo>
                <a:close/>
              </a:path>
            </a:pathLst>
          </a:custGeom>
          <a:solidFill>
            <a:srgbClr val="000000"/>
          </a:solidFill>
        </p:spPr>
        <p:txBody>
          <a:bodyPr wrap="square" lIns="0" tIns="0" rIns="0" bIns="0" rtlCol="0"/>
          <a:lstStyle/>
          <a:p>
            <a:endParaRPr/>
          </a:p>
        </p:txBody>
      </p:sp>
      <p:sp>
        <p:nvSpPr>
          <p:cNvPr id="419" name="object 419"/>
          <p:cNvSpPr/>
          <p:nvPr/>
        </p:nvSpPr>
        <p:spPr>
          <a:xfrm>
            <a:off x="8480147" y="5161923"/>
            <a:ext cx="112395" cy="105410"/>
          </a:xfrm>
          <a:custGeom>
            <a:avLst/>
            <a:gdLst/>
            <a:ahLst/>
            <a:cxnLst/>
            <a:rect l="l" t="t" r="r" b="b"/>
            <a:pathLst>
              <a:path w="112395" h="105410">
                <a:moveTo>
                  <a:pt x="40941" y="21549"/>
                </a:moveTo>
                <a:lnTo>
                  <a:pt x="24244" y="21549"/>
                </a:lnTo>
                <a:lnTo>
                  <a:pt x="93025" y="105074"/>
                </a:lnTo>
                <a:lnTo>
                  <a:pt x="96976" y="105074"/>
                </a:lnTo>
                <a:lnTo>
                  <a:pt x="96976" y="80830"/>
                </a:lnTo>
                <a:lnTo>
                  <a:pt x="90331" y="80830"/>
                </a:lnTo>
                <a:lnTo>
                  <a:pt x="40941" y="21549"/>
                </a:lnTo>
                <a:close/>
              </a:path>
              <a:path w="112395" h="105410">
                <a:moveTo>
                  <a:pt x="40406" y="99686"/>
                </a:moveTo>
                <a:lnTo>
                  <a:pt x="2693" y="99686"/>
                </a:lnTo>
                <a:lnTo>
                  <a:pt x="2693" y="103727"/>
                </a:lnTo>
                <a:lnTo>
                  <a:pt x="40406" y="103727"/>
                </a:lnTo>
                <a:lnTo>
                  <a:pt x="40406" y="99686"/>
                </a:lnTo>
                <a:close/>
              </a:path>
              <a:path w="112395" h="105410">
                <a:moveTo>
                  <a:pt x="22987" y="0"/>
                </a:moveTo>
                <a:lnTo>
                  <a:pt x="0" y="0"/>
                </a:lnTo>
                <a:lnTo>
                  <a:pt x="0" y="4040"/>
                </a:lnTo>
                <a:lnTo>
                  <a:pt x="6824" y="5387"/>
                </a:lnTo>
                <a:lnTo>
                  <a:pt x="10775" y="6734"/>
                </a:lnTo>
                <a:lnTo>
                  <a:pt x="13468" y="10774"/>
                </a:lnTo>
                <a:lnTo>
                  <a:pt x="17599" y="13468"/>
                </a:lnTo>
                <a:lnTo>
                  <a:pt x="17599" y="61974"/>
                </a:lnTo>
                <a:lnTo>
                  <a:pt x="17374" y="71865"/>
                </a:lnTo>
                <a:lnTo>
                  <a:pt x="16881" y="79483"/>
                </a:lnTo>
                <a:lnTo>
                  <a:pt x="16387" y="85081"/>
                </a:lnTo>
                <a:lnTo>
                  <a:pt x="16162" y="88911"/>
                </a:lnTo>
                <a:lnTo>
                  <a:pt x="16162" y="96992"/>
                </a:lnTo>
                <a:lnTo>
                  <a:pt x="10775" y="99686"/>
                </a:lnTo>
                <a:lnTo>
                  <a:pt x="29631" y="99686"/>
                </a:lnTo>
                <a:lnTo>
                  <a:pt x="25680" y="96992"/>
                </a:lnTo>
                <a:lnTo>
                  <a:pt x="24244" y="88911"/>
                </a:lnTo>
                <a:lnTo>
                  <a:pt x="24244" y="21549"/>
                </a:lnTo>
                <a:lnTo>
                  <a:pt x="40941" y="21549"/>
                </a:lnTo>
                <a:lnTo>
                  <a:pt x="22987" y="0"/>
                </a:lnTo>
                <a:close/>
              </a:path>
              <a:path w="112395" h="105410">
                <a:moveTo>
                  <a:pt x="111882" y="0"/>
                </a:moveTo>
                <a:lnTo>
                  <a:pt x="74169" y="0"/>
                </a:lnTo>
                <a:lnTo>
                  <a:pt x="74169" y="4040"/>
                </a:lnTo>
                <a:lnTo>
                  <a:pt x="84944" y="5387"/>
                </a:lnTo>
                <a:lnTo>
                  <a:pt x="88895" y="6734"/>
                </a:lnTo>
                <a:lnTo>
                  <a:pt x="90331" y="14815"/>
                </a:lnTo>
                <a:lnTo>
                  <a:pt x="90331" y="80830"/>
                </a:lnTo>
                <a:lnTo>
                  <a:pt x="96976" y="80830"/>
                </a:lnTo>
                <a:lnTo>
                  <a:pt x="96976" y="40424"/>
                </a:lnTo>
                <a:lnTo>
                  <a:pt x="97201" y="30719"/>
                </a:lnTo>
                <a:lnTo>
                  <a:pt x="97694" y="23410"/>
                </a:lnTo>
                <a:lnTo>
                  <a:pt x="98188" y="17869"/>
                </a:lnTo>
                <a:lnTo>
                  <a:pt x="98413" y="13468"/>
                </a:lnTo>
                <a:lnTo>
                  <a:pt x="99670" y="6734"/>
                </a:lnTo>
                <a:lnTo>
                  <a:pt x="102364" y="5387"/>
                </a:lnTo>
                <a:lnTo>
                  <a:pt x="111882" y="4040"/>
                </a:lnTo>
                <a:lnTo>
                  <a:pt x="111882" y="0"/>
                </a:lnTo>
                <a:close/>
              </a:path>
            </a:pathLst>
          </a:custGeom>
          <a:solidFill>
            <a:srgbClr val="000000"/>
          </a:solidFill>
        </p:spPr>
        <p:txBody>
          <a:bodyPr wrap="square" lIns="0" tIns="0" rIns="0" bIns="0" rtlCol="0"/>
          <a:lstStyle/>
          <a:p>
            <a:endParaRPr/>
          </a:p>
        </p:txBody>
      </p:sp>
      <p:sp>
        <p:nvSpPr>
          <p:cNvPr id="420" name="object 420"/>
          <p:cNvSpPr/>
          <p:nvPr/>
        </p:nvSpPr>
        <p:spPr>
          <a:xfrm>
            <a:off x="8602807" y="5161923"/>
            <a:ext cx="94615" cy="105410"/>
          </a:xfrm>
          <a:custGeom>
            <a:avLst/>
            <a:gdLst/>
            <a:ahLst/>
            <a:cxnLst/>
            <a:rect l="l" t="t" r="r" b="b"/>
            <a:pathLst>
              <a:path w="94615" h="105410">
                <a:moveTo>
                  <a:pt x="58140" y="59280"/>
                </a:moveTo>
                <a:lnTo>
                  <a:pt x="40406" y="59280"/>
                </a:lnTo>
                <a:lnTo>
                  <a:pt x="43100" y="60627"/>
                </a:lnTo>
                <a:lnTo>
                  <a:pt x="45899" y="64836"/>
                </a:lnTo>
                <a:lnTo>
                  <a:pt x="49835" y="71128"/>
                </a:lnTo>
                <a:lnTo>
                  <a:pt x="53875" y="77968"/>
                </a:lnTo>
                <a:lnTo>
                  <a:pt x="57916" y="84555"/>
                </a:lnTo>
                <a:lnTo>
                  <a:pt x="88895" y="105074"/>
                </a:lnTo>
                <a:lnTo>
                  <a:pt x="94282" y="105074"/>
                </a:lnTo>
                <a:lnTo>
                  <a:pt x="94282" y="101033"/>
                </a:lnTo>
                <a:lnTo>
                  <a:pt x="91588" y="99686"/>
                </a:lnTo>
                <a:lnTo>
                  <a:pt x="87458" y="98339"/>
                </a:lnTo>
                <a:lnTo>
                  <a:pt x="83507" y="94299"/>
                </a:lnTo>
                <a:lnTo>
                  <a:pt x="79377" y="90258"/>
                </a:lnTo>
                <a:lnTo>
                  <a:pt x="75426" y="84870"/>
                </a:lnTo>
                <a:lnTo>
                  <a:pt x="70038" y="76789"/>
                </a:lnTo>
                <a:lnTo>
                  <a:pt x="65815" y="71128"/>
                </a:lnTo>
                <a:lnTo>
                  <a:pt x="61471" y="64667"/>
                </a:lnTo>
                <a:lnTo>
                  <a:pt x="58140" y="59280"/>
                </a:lnTo>
                <a:close/>
              </a:path>
              <a:path w="94615" h="105410">
                <a:moveTo>
                  <a:pt x="28195" y="98339"/>
                </a:moveTo>
                <a:lnTo>
                  <a:pt x="12032" y="98339"/>
                </a:lnTo>
                <a:lnTo>
                  <a:pt x="0" y="99686"/>
                </a:lnTo>
                <a:lnTo>
                  <a:pt x="0" y="103727"/>
                </a:lnTo>
                <a:lnTo>
                  <a:pt x="41664" y="103727"/>
                </a:lnTo>
                <a:lnTo>
                  <a:pt x="41664" y="99686"/>
                </a:lnTo>
                <a:lnTo>
                  <a:pt x="28195" y="98339"/>
                </a:lnTo>
                <a:close/>
              </a:path>
              <a:path w="94615" h="105410">
                <a:moveTo>
                  <a:pt x="40406" y="0"/>
                </a:moveTo>
                <a:lnTo>
                  <a:pt x="0" y="0"/>
                </a:lnTo>
                <a:lnTo>
                  <a:pt x="0" y="4040"/>
                </a:lnTo>
                <a:lnTo>
                  <a:pt x="12032" y="5387"/>
                </a:lnTo>
                <a:lnTo>
                  <a:pt x="13446" y="6713"/>
                </a:lnTo>
                <a:lnTo>
                  <a:pt x="13468" y="98339"/>
                </a:lnTo>
                <a:lnTo>
                  <a:pt x="26937" y="98339"/>
                </a:lnTo>
                <a:lnTo>
                  <a:pt x="26937" y="59280"/>
                </a:lnTo>
                <a:lnTo>
                  <a:pt x="58140" y="59280"/>
                </a:lnTo>
                <a:lnTo>
                  <a:pt x="57840" y="58796"/>
                </a:lnTo>
                <a:lnTo>
                  <a:pt x="55132" y="53892"/>
                </a:lnTo>
                <a:lnTo>
                  <a:pt x="26937" y="53892"/>
                </a:lnTo>
                <a:lnTo>
                  <a:pt x="26937" y="9428"/>
                </a:lnTo>
                <a:lnTo>
                  <a:pt x="28195" y="8081"/>
                </a:lnTo>
                <a:lnTo>
                  <a:pt x="29651" y="6713"/>
                </a:lnTo>
                <a:lnTo>
                  <a:pt x="30888" y="5387"/>
                </a:lnTo>
                <a:lnTo>
                  <a:pt x="65908" y="5387"/>
                </a:lnTo>
                <a:lnTo>
                  <a:pt x="60635" y="2841"/>
                </a:lnTo>
                <a:lnTo>
                  <a:pt x="54706" y="1178"/>
                </a:lnTo>
                <a:lnTo>
                  <a:pt x="48002" y="273"/>
                </a:lnTo>
                <a:lnTo>
                  <a:pt x="40406" y="0"/>
                </a:lnTo>
                <a:close/>
              </a:path>
              <a:path w="94615" h="105410">
                <a:moveTo>
                  <a:pt x="65908" y="5387"/>
                </a:moveTo>
                <a:lnTo>
                  <a:pt x="37713" y="5387"/>
                </a:lnTo>
                <a:lnTo>
                  <a:pt x="46388" y="6734"/>
                </a:lnTo>
                <a:lnTo>
                  <a:pt x="53628" y="10945"/>
                </a:lnTo>
                <a:lnTo>
                  <a:pt x="58648" y="18463"/>
                </a:lnTo>
                <a:lnTo>
                  <a:pt x="60520" y="29649"/>
                </a:lnTo>
                <a:lnTo>
                  <a:pt x="60520" y="37730"/>
                </a:lnTo>
                <a:lnTo>
                  <a:pt x="59263" y="44464"/>
                </a:lnTo>
                <a:lnTo>
                  <a:pt x="52439" y="48505"/>
                </a:lnTo>
                <a:lnTo>
                  <a:pt x="48488" y="52546"/>
                </a:lnTo>
                <a:lnTo>
                  <a:pt x="43100" y="53892"/>
                </a:lnTo>
                <a:lnTo>
                  <a:pt x="55132" y="53892"/>
                </a:lnTo>
                <a:lnTo>
                  <a:pt x="63652" y="49305"/>
                </a:lnTo>
                <a:lnTo>
                  <a:pt x="70487" y="43454"/>
                </a:lnTo>
                <a:lnTo>
                  <a:pt x="75033" y="36088"/>
                </a:lnTo>
                <a:lnTo>
                  <a:pt x="76683" y="26955"/>
                </a:lnTo>
                <a:lnTo>
                  <a:pt x="76683" y="16162"/>
                </a:lnTo>
                <a:lnTo>
                  <a:pt x="71295" y="9428"/>
                </a:lnTo>
                <a:lnTo>
                  <a:pt x="65908" y="5387"/>
                </a:lnTo>
                <a:close/>
              </a:path>
            </a:pathLst>
          </a:custGeom>
          <a:solidFill>
            <a:srgbClr val="000000"/>
          </a:solidFill>
        </p:spPr>
        <p:txBody>
          <a:bodyPr wrap="square" lIns="0" tIns="0" rIns="0" bIns="0" rtlCol="0"/>
          <a:lstStyle/>
          <a:p>
            <a:endParaRPr/>
          </a:p>
        </p:txBody>
      </p:sp>
      <p:sp>
        <p:nvSpPr>
          <p:cNvPr id="421" name="object 421"/>
          <p:cNvSpPr/>
          <p:nvPr/>
        </p:nvSpPr>
        <p:spPr>
          <a:xfrm>
            <a:off x="121785" y="5326277"/>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422" name="object 422"/>
          <p:cNvSpPr/>
          <p:nvPr/>
        </p:nvSpPr>
        <p:spPr>
          <a:xfrm>
            <a:off x="162200" y="5504084"/>
            <a:ext cx="1413269" cy="141439"/>
          </a:xfrm>
          <a:prstGeom prst="rect">
            <a:avLst/>
          </a:prstGeom>
          <a:blipFill>
            <a:blip r:embed="rId12" cstate="print"/>
            <a:stretch>
              <a:fillRect/>
            </a:stretch>
          </a:blipFill>
        </p:spPr>
        <p:txBody>
          <a:bodyPr wrap="square" lIns="0" tIns="0" rIns="0" bIns="0" rtlCol="0"/>
          <a:lstStyle/>
          <a:p>
            <a:endParaRPr/>
          </a:p>
        </p:txBody>
      </p:sp>
      <p:sp>
        <p:nvSpPr>
          <p:cNvPr id="423" name="object 423"/>
          <p:cNvSpPr/>
          <p:nvPr/>
        </p:nvSpPr>
        <p:spPr>
          <a:xfrm>
            <a:off x="1642833" y="5505431"/>
            <a:ext cx="27305" cy="139065"/>
          </a:xfrm>
          <a:custGeom>
            <a:avLst/>
            <a:gdLst/>
            <a:ahLst/>
            <a:cxnLst/>
            <a:rect l="l" t="t" r="r" b="b"/>
            <a:pathLst>
              <a:path w="27305" h="139064">
                <a:moveTo>
                  <a:pt x="26937" y="0"/>
                </a:moveTo>
                <a:lnTo>
                  <a:pt x="0" y="0"/>
                </a:lnTo>
                <a:lnTo>
                  <a:pt x="0" y="138745"/>
                </a:lnTo>
                <a:lnTo>
                  <a:pt x="26937" y="138745"/>
                </a:lnTo>
                <a:lnTo>
                  <a:pt x="26937" y="134705"/>
                </a:lnTo>
                <a:lnTo>
                  <a:pt x="9428" y="132011"/>
                </a:lnTo>
                <a:lnTo>
                  <a:pt x="9428" y="6734"/>
                </a:lnTo>
                <a:lnTo>
                  <a:pt x="10775" y="5387"/>
                </a:lnTo>
                <a:lnTo>
                  <a:pt x="26937" y="4040"/>
                </a:lnTo>
                <a:lnTo>
                  <a:pt x="26937" y="0"/>
                </a:lnTo>
                <a:close/>
              </a:path>
            </a:pathLst>
          </a:custGeom>
          <a:solidFill>
            <a:srgbClr val="000000"/>
          </a:solidFill>
        </p:spPr>
        <p:txBody>
          <a:bodyPr wrap="square" lIns="0" tIns="0" rIns="0" bIns="0" rtlCol="0"/>
          <a:lstStyle/>
          <a:p>
            <a:endParaRPr/>
          </a:p>
        </p:txBody>
      </p:sp>
      <p:sp>
        <p:nvSpPr>
          <p:cNvPr id="424" name="object 424"/>
          <p:cNvSpPr/>
          <p:nvPr/>
        </p:nvSpPr>
        <p:spPr>
          <a:xfrm>
            <a:off x="1683258" y="5516204"/>
            <a:ext cx="66040" cy="101600"/>
          </a:xfrm>
          <a:custGeom>
            <a:avLst/>
            <a:gdLst/>
            <a:ahLst/>
            <a:cxnLst/>
            <a:rect l="l" t="t" r="r" b="b"/>
            <a:pathLst>
              <a:path w="66039" h="101600">
                <a:moveTo>
                  <a:pt x="54017" y="10774"/>
                </a:moveTo>
                <a:lnTo>
                  <a:pt x="26937" y="10774"/>
                </a:lnTo>
                <a:lnTo>
                  <a:pt x="34998" y="12248"/>
                </a:lnTo>
                <a:lnTo>
                  <a:pt x="40911" y="16501"/>
                </a:lnTo>
                <a:lnTo>
                  <a:pt x="44552" y="23283"/>
                </a:lnTo>
                <a:lnTo>
                  <a:pt x="45794" y="32342"/>
                </a:lnTo>
                <a:lnTo>
                  <a:pt x="44152" y="42423"/>
                </a:lnTo>
                <a:lnTo>
                  <a:pt x="39733" y="52377"/>
                </a:lnTo>
                <a:lnTo>
                  <a:pt x="33293" y="62079"/>
                </a:lnTo>
                <a:lnTo>
                  <a:pt x="25591" y="71402"/>
                </a:lnTo>
                <a:lnTo>
                  <a:pt x="20077" y="78262"/>
                </a:lnTo>
                <a:lnTo>
                  <a:pt x="13805" y="84870"/>
                </a:lnTo>
                <a:lnTo>
                  <a:pt x="0" y="98339"/>
                </a:lnTo>
                <a:lnTo>
                  <a:pt x="0" y="101033"/>
                </a:lnTo>
                <a:lnTo>
                  <a:pt x="60628" y="101033"/>
                </a:lnTo>
                <a:lnTo>
                  <a:pt x="62783" y="90258"/>
                </a:lnTo>
                <a:lnTo>
                  <a:pt x="16162" y="90258"/>
                </a:lnTo>
                <a:lnTo>
                  <a:pt x="39060" y="66014"/>
                </a:lnTo>
                <a:lnTo>
                  <a:pt x="47901" y="55555"/>
                </a:lnTo>
                <a:lnTo>
                  <a:pt x="54221" y="45977"/>
                </a:lnTo>
                <a:lnTo>
                  <a:pt x="58015" y="36649"/>
                </a:lnTo>
                <a:lnTo>
                  <a:pt x="59281" y="26937"/>
                </a:lnTo>
                <a:lnTo>
                  <a:pt x="57153" y="15341"/>
                </a:lnTo>
                <a:lnTo>
                  <a:pt x="54017" y="10774"/>
                </a:lnTo>
                <a:close/>
              </a:path>
              <a:path w="66039" h="101600">
                <a:moveTo>
                  <a:pt x="61975" y="79483"/>
                </a:moveTo>
                <a:lnTo>
                  <a:pt x="56569" y="88911"/>
                </a:lnTo>
                <a:lnTo>
                  <a:pt x="55222" y="90258"/>
                </a:lnTo>
                <a:lnTo>
                  <a:pt x="62783" y="90258"/>
                </a:lnTo>
                <a:lnTo>
                  <a:pt x="63322" y="87564"/>
                </a:lnTo>
                <a:lnTo>
                  <a:pt x="66015" y="80830"/>
                </a:lnTo>
                <a:lnTo>
                  <a:pt x="61975" y="79483"/>
                </a:lnTo>
                <a:close/>
              </a:path>
              <a:path w="66039" h="101600">
                <a:moveTo>
                  <a:pt x="32325" y="0"/>
                </a:moveTo>
                <a:lnTo>
                  <a:pt x="24244" y="0"/>
                </a:lnTo>
                <a:lnTo>
                  <a:pt x="16162" y="4040"/>
                </a:lnTo>
                <a:lnTo>
                  <a:pt x="10775" y="9428"/>
                </a:lnTo>
                <a:lnTo>
                  <a:pt x="2693" y="22896"/>
                </a:lnTo>
                <a:lnTo>
                  <a:pt x="5387" y="25590"/>
                </a:lnTo>
                <a:lnTo>
                  <a:pt x="8944" y="20434"/>
                </a:lnTo>
                <a:lnTo>
                  <a:pt x="13637" y="15657"/>
                </a:lnTo>
                <a:lnTo>
                  <a:pt x="19593" y="12142"/>
                </a:lnTo>
                <a:lnTo>
                  <a:pt x="26937" y="10774"/>
                </a:lnTo>
                <a:lnTo>
                  <a:pt x="54017" y="10774"/>
                </a:lnTo>
                <a:lnTo>
                  <a:pt x="51359" y="6902"/>
                </a:lnTo>
                <a:lnTo>
                  <a:pt x="42787" y="1746"/>
                </a:lnTo>
                <a:lnTo>
                  <a:pt x="32325" y="0"/>
                </a:lnTo>
                <a:close/>
              </a:path>
            </a:pathLst>
          </a:custGeom>
          <a:solidFill>
            <a:srgbClr val="000000"/>
          </a:solidFill>
        </p:spPr>
        <p:txBody>
          <a:bodyPr wrap="square" lIns="0" tIns="0" rIns="0" bIns="0" rtlCol="0"/>
          <a:lstStyle/>
          <a:p>
            <a:endParaRPr/>
          </a:p>
        </p:txBody>
      </p:sp>
      <p:sp>
        <p:nvSpPr>
          <p:cNvPr id="425" name="object 425"/>
          <p:cNvSpPr/>
          <p:nvPr/>
        </p:nvSpPr>
        <p:spPr>
          <a:xfrm>
            <a:off x="1760050" y="5516204"/>
            <a:ext cx="64769" cy="104139"/>
          </a:xfrm>
          <a:custGeom>
            <a:avLst/>
            <a:gdLst/>
            <a:ahLst/>
            <a:cxnLst/>
            <a:rect l="l" t="t" r="r" b="b"/>
            <a:pathLst>
              <a:path w="64769" h="104139">
                <a:moveTo>
                  <a:pt x="62500" y="55239"/>
                </a:moveTo>
                <a:lnTo>
                  <a:pt x="49853" y="55239"/>
                </a:lnTo>
                <a:lnTo>
                  <a:pt x="43634" y="71844"/>
                </a:lnTo>
                <a:lnTo>
                  <a:pt x="33506" y="85039"/>
                </a:lnTo>
                <a:lnTo>
                  <a:pt x="20098" y="94446"/>
                </a:lnTo>
                <a:lnTo>
                  <a:pt x="4040" y="99686"/>
                </a:lnTo>
                <a:lnTo>
                  <a:pt x="4040" y="103727"/>
                </a:lnTo>
                <a:lnTo>
                  <a:pt x="8081" y="103727"/>
                </a:lnTo>
                <a:lnTo>
                  <a:pt x="18856" y="102380"/>
                </a:lnTo>
                <a:lnTo>
                  <a:pt x="26937" y="98339"/>
                </a:lnTo>
                <a:lnTo>
                  <a:pt x="41926" y="89858"/>
                </a:lnTo>
                <a:lnTo>
                  <a:pt x="53873" y="76958"/>
                </a:lnTo>
                <a:lnTo>
                  <a:pt x="61776" y="60269"/>
                </a:lnTo>
                <a:lnTo>
                  <a:pt x="62500" y="55239"/>
                </a:lnTo>
                <a:close/>
              </a:path>
              <a:path w="64769" h="104139">
                <a:moveTo>
                  <a:pt x="33672" y="0"/>
                </a:moveTo>
                <a:lnTo>
                  <a:pt x="19319" y="3178"/>
                </a:lnTo>
                <a:lnTo>
                  <a:pt x="8754" y="11282"/>
                </a:lnTo>
                <a:lnTo>
                  <a:pt x="2230" y="22167"/>
                </a:lnTo>
                <a:lnTo>
                  <a:pt x="0" y="33689"/>
                </a:lnTo>
                <a:lnTo>
                  <a:pt x="2167" y="45706"/>
                </a:lnTo>
                <a:lnTo>
                  <a:pt x="8249" y="55071"/>
                </a:lnTo>
                <a:lnTo>
                  <a:pt x="17614" y="61153"/>
                </a:lnTo>
                <a:lnTo>
                  <a:pt x="29631" y="63320"/>
                </a:lnTo>
                <a:lnTo>
                  <a:pt x="32325" y="63320"/>
                </a:lnTo>
                <a:lnTo>
                  <a:pt x="37713" y="60627"/>
                </a:lnTo>
                <a:lnTo>
                  <a:pt x="49853" y="55239"/>
                </a:lnTo>
                <a:lnTo>
                  <a:pt x="62500" y="55239"/>
                </a:lnTo>
                <a:lnTo>
                  <a:pt x="62694" y="53892"/>
                </a:lnTo>
                <a:lnTo>
                  <a:pt x="35019" y="53892"/>
                </a:lnTo>
                <a:lnTo>
                  <a:pt x="26180" y="51977"/>
                </a:lnTo>
                <a:lnTo>
                  <a:pt x="19866" y="46651"/>
                </a:lnTo>
                <a:lnTo>
                  <a:pt x="16078" y="38543"/>
                </a:lnTo>
                <a:lnTo>
                  <a:pt x="14815" y="28284"/>
                </a:lnTo>
                <a:lnTo>
                  <a:pt x="15636" y="20729"/>
                </a:lnTo>
                <a:lnTo>
                  <a:pt x="18351" y="13300"/>
                </a:lnTo>
                <a:lnTo>
                  <a:pt x="23339" y="7639"/>
                </a:lnTo>
                <a:lnTo>
                  <a:pt x="30978" y="5387"/>
                </a:lnTo>
                <a:lnTo>
                  <a:pt x="48795" y="5387"/>
                </a:lnTo>
                <a:lnTo>
                  <a:pt x="46472" y="3283"/>
                </a:lnTo>
                <a:lnTo>
                  <a:pt x="33672" y="0"/>
                </a:lnTo>
                <a:close/>
              </a:path>
              <a:path w="64769" h="104139">
                <a:moveTo>
                  <a:pt x="48795" y="5387"/>
                </a:moveTo>
                <a:lnTo>
                  <a:pt x="30978" y="5387"/>
                </a:lnTo>
                <a:lnTo>
                  <a:pt x="40956" y="8754"/>
                </a:lnTo>
                <a:lnTo>
                  <a:pt x="47150" y="17174"/>
                </a:lnTo>
                <a:lnTo>
                  <a:pt x="50313" y="28123"/>
                </a:lnTo>
                <a:lnTo>
                  <a:pt x="51156" y="38543"/>
                </a:lnTo>
                <a:lnTo>
                  <a:pt x="51200" y="41771"/>
                </a:lnTo>
                <a:lnTo>
                  <a:pt x="49888" y="45706"/>
                </a:lnTo>
                <a:lnTo>
                  <a:pt x="49853" y="49852"/>
                </a:lnTo>
                <a:lnTo>
                  <a:pt x="47141" y="52546"/>
                </a:lnTo>
                <a:lnTo>
                  <a:pt x="41753" y="53892"/>
                </a:lnTo>
                <a:lnTo>
                  <a:pt x="62694" y="53892"/>
                </a:lnTo>
                <a:lnTo>
                  <a:pt x="64633" y="40424"/>
                </a:lnTo>
                <a:lnTo>
                  <a:pt x="62449" y="25008"/>
                </a:lnTo>
                <a:lnTo>
                  <a:pt x="56230" y="12124"/>
                </a:lnTo>
                <a:lnTo>
                  <a:pt x="48795" y="5387"/>
                </a:lnTo>
                <a:close/>
              </a:path>
            </a:pathLst>
          </a:custGeom>
          <a:solidFill>
            <a:srgbClr val="000000"/>
          </a:solidFill>
        </p:spPr>
        <p:txBody>
          <a:bodyPr wrap="square" lIns="0" tIns="0" rIns="0" bIns="0" rtlCol="0"/>
          <a:lstStyle/>
          <a:p>
            <a:endParaRPr/>
          </a:p>
        </p:txBody>
      </p:sp>
      <p:sp>
        <p:nvSpPr>
          <p:cNvPr id="426" name="object 426"/>
          <p:cNvSpPr/>
          <p:nvPr/>
        </p:nvSpPr>
        <p:spPr>
          <a:xfrm>
            <a:off x="1840847" y="5505431"/>
            <a:ext cx="28575" cy="139065"/>
          </a:xfrm>
          <a:custGeom>
            <a:avLst/>
            <a:gdLst/>
            <a:ahLst/>
            <a:cxnLst/>
            <a:rect l="l" t="t" r="r" b="b"/>
            <a:pathLst>
              <a:path w="28575" h="139064">
                <a:moveTo>
                  <a:pt x="28374" y="0"/>
                </a:moveTo>
                <a:lnTo>
                  <a:pt x="0" y="0"/>
                </a:lnTo>
                <a:lnTo>
                  <a:pt x="0" y="4040"/>
                </a:lnTo>
                <a:lnTo>
                  <a:pt x="17599" y="5387"/>
                </a:lnTo>
                <a:lnTo>
                  <a:pt x="17599" y="132011"/>
                </a:lnTo>
                <a:lnTo>
                  <a:pt x="0" y="134705"/>
                </a:lnTo>
                <a:lnTo>
                  <a:pt x="0" y="138745"/>
                </a:lnTo>
                <a:lnTo>
                  <a:pt x="28374" y="138745"/>
                </a:lnTo>
                <a:lnTo>
                  <a:pt x="28374" y="0"/>
                </a:lnTo>
                <a:close/>
              </a:path>
            </a:pathLst>
          </a:custGeom>
          <a:solidFill>
            <a:srgbClr val="000000"/>
          </a:solidFill>
        </p:spPr>
        <p:txBody>
          <a:bodyPr wrap="square" lIns="0" tIns="0" rIns="0" bIns="0" rtlCol="0"/>
          <a:lstStyle/>
          <a:p>
            <a:endParaRPr/>
          </a:p>
        </p:txBody>
      </p:sp>
      <p:sp>
        <p:nvSpPr>
          <p:cNvPr id="427" name="object 427"/>
          <p:cNvSpPr/>
          <p:nvPr/>
        </p:nvSpPr>
        <p:spPr>
          <a:xfrm>
            <a:off x="2201993" y="5408436"/>
            <a:ext cx="66040" cy="105410"/>
          </a:xfrm>
          <a:custGeom>
            <a:avLst/>
            <a:gdLst/>
            <a:ahLst/>
            <a:cxnLst/>
            <a:rect l="l" t="t" r="r" b="b"/>
            <a:pathLst>
              <a:path w="66039" h="105410">
                <a:moveTo>
                  <a:pt x="61957" y="0"/>
                </a:moveTo>
                <a:lnTo>
                  <a:pt x="56569" y="1346"/>
                </a:lnTo>
                <a:lnTo>
                  <a:pt x="48488" y="2693"/>
                </a:lnTo>
                <a:lnTo>
                  <a:pt x="41664" y="5387"/>
                </a:lnTo>
                <a:lnTo>
                  <a:pt x="27804" y="12566"/>
                </a:lnTo>
                <a:lnTo>
                  <a:pt x="14299" y="24421"/>
                </a:lnTo>
                <a:lnTo>
                  <a:pt x="4060" y="41578"/>
                </a:lnTo>
                <a:lnTo>
                  <a:pt x="0" y="64667"/>
                </a:lnTo>
                <a:lnTo>
                  <a:pt x="2575" y="81777"/>
                </a:lnTo>
                <a:lnTo>
                  <a:pt x="9562" y="94467"/>
                </a:lnTo>
                <a:lnTo>
                  <a:pt x="19849" y="102359"/>
                </a:lnTo>
                <a:lnTo>
                  <a:pt x="32325" y="105074"/>
                </a:lnTo>
                <a:lnTo>
                  <a:pt x="46058" y="102254"/>
                </a:lnTo>
                <a:lnTo>
                  <a:pt x="49631" y="99686"/>
                </a:lnTo>
                <a:lnTo>
                  <a:pt x="36276" y="99686"/>
                </a:lnTo>
                <a:lnTo>
                  <a:pt x="27226" y="97055"/>
                </a:lnTo>
                <a:lnTo>
                  <a:pt x="20450" y="89753"/>
                </a:lnTo>
                <a:lnTo>
                  <a:pt x="16199" y="78662"/>
                </a:lnTo>
                <a:lnTo>
                  <a:pt x="14819" y="65551"/>
                </a:lnTo>
                <a:lnTo>
                  <a:pt x="14726" y="56586"/>
                </a:lnTo>
                <a:lnTo>
                  <a:pt x="16162" y="52546"/>
                </a:lnTo>
                <a:lnTo>
                  <a:pt x="20113" y="49852"/>
                </a:lnTo>
                <a:lnTo>
                  <a:pt x="25501" y="48505"/>
                </a:lnTo>
                <a:lnTo>
                  <a:pt x="58097" y="48505"/>
                </a:lnTo>
                <a:lnTo>
                  <a:pt x="56131" y="47158"/>
                </a:lnTo>
                <a:lnTo>
                  <a:pt x="16162" y="47158"/>
                </a:lnTo>
                <a:lnTo>
                  <a:pt x="21727" y="32950"/>
                </a:lnTo>
                <a:lnTo>
                  <a:pt x="51182" y="8081"/>
                </a:lnTo>
                <a:lnTo>
                  <a:pt x="57826" y="5387"/>
                </a:lnTo>
                <a:lnTo>
                  <a:pt x="63214" y="5387"/>
                </a:lnTo>
                <a:lnTo>
                  <a:pt x="61957" y="0"/>
                </a:lnTo>
                <a:close/>
              </a:path>
              <a:path w="66039" h="105410">
                <a:moveTo>
                  <a:pt x="58097" y="48505"/>
                </a:moveTo>
                <a:lnTo>
                  <a:pt x="30888" y="48505"/>
                </a:lnTo>
                <a:lnTo>
                  <a:pt x="40544" y="50820"/>
                </a:lnTo>
                <a:lnTo>
                  <a:pt x="47253" y="56923"/>
                </a:lnTo>
                <a:lnTo>
                  <a:pt x="51168" y="65551"/>
                </a:lnTo>
                <a:lnTo>
                  <a:pt x="52439" y="75442"/>
                </a:lnTo>
                <a:lnTo>
                  <a:pt x="51631" y="83776"/>
                </a:lnTo>
                <a:lnTo>
                  <a:pt x="48937" y="91605"/>
                </a:lnTo>
                <a:lnTo>
                  <a:pt x="43953" y="97413"/>
                </a:lnTo>
                <a:lnTo>
                  <a:pt x="36276" y="99686"/>
                </a:lnTo>
                <a:lnTo>
                  <a:pt x="49631" y="99686"/>
                </a:lnTo>
                <a:lnTo>
                  <a:pt x="56659" y="94635"/>
                </a:lnTo>
                <a:lnTo>
                  <a:pt x="63489" y="83481"/>
                </a:lnTo>
                <a:lnTo>
                  <a:pt x="65908" y="70055"/>
                </a:lnTo>
                <a:lnTo>
                  <a:pt x="63952" y="58038"/>
                </a:lnTo>
                <a:lnTo>
                  <a:pt x="58343" y="48673"/>
                </a:lnTo>
                <a:lnTo>
                  <a:pt x="58097" y="48505"/>
                </a:lnTo>
                <a:close/>
              </a:path>
              <a:path w="66039" h="105410">
                <a:moveTo>
                  <a:pt x="37713" y="40424"/>
                </a:moveTo>
                <a:lnTo>
                  <a:pt x="30888" y="40424"/>
                </a:lnTo>
                <a:lnTo>
                  <a:pt x="26937" y="43117"/>
                </a:lnTo>
                <a:lnTo>
                  <a:pt x="16162" y="47158"/>
                </a:lnTo>
                <a:lnTo>
                  <a:pt x="56131" y="47158"/>
                </a:lnTo>
                <a:lnTo>
                  <a:pt x="49467" y="42591"/>
                </a:lnTo>
                <a:lnTo>
                  <a:pt x="37713" y="40424"/>
                </a:lnTo>
                <a:close/>
              </a:path>
            </a:pathLst>
          </a:custGeom>
          <a:solidFill>
            <a:srgbClr val="000000"/>
          </a:solidFill>
        </p:spPr>
        <p:txBody>
          <a:bodyPr wrap="square" lIns="0" tIns="0" rIns="0" bIns="0" rtlCol="0"/>
          <a:lstStyle/>
          <a:p>
            <a:endParaRPr/>
          </a:p>
        </p:txBody>
      </p:sp>
      <p:sp>
        <p:nvSpPr>
          <p:cNvPr id="428" name="object 428"/>
          <p:cNvSpPr/>
          <p:nvPr/>
        </p:nvSpPr>
        <p:spPr>
          <a:xfrm>
            <a:off x="2277419" y="5409783"/>
            <a:ext cx="66040" cy="101600"/>
          </a:xfrm>
          <a:custGeom>
            <a:avLst/>
            <a:gdLst/>
            <a:ahLst/>
            <a:cxnLst/>
            <a:rect l="l" t="t" r="r" b="b"/>
            <a:pathLst>
              <a:path w="66039" h="101600">
                <a:moveTo>
                  <a:pt x="53978" y="10774"/>
                </a:moveTo>
                <a:lnTo>
                  <a:pt x="26937" y="10774"/>
                </a:lnTo>
                <a:lnTo>
                  <a:pt x="34960" y="12229"/>
                </a:lnTo>
                <a:lnTo>
                  <a:pt x="40878" y="16339"/>
                </a:lnTo>
                <a:lnTo>
                  <a:pt x="44540" y="22722"/>
                </a:lnTo>
                <a:lnTo>
                  <a:pt x="45794" y="30996"/>
                </a:lnTo>
                <a:lnTo>
                  <a:pt x="44138" y="41855"/>
                </a:lnTo>
                <a:lnTo>
                  <a:pt x="20026" y="77694"/>
                </a:lnTo>
                <a:lnTo>
                  <a:pt x="0" y="98339"/>
                </a:lnTo>
                <a:lnTo>
                  <a:pt x="0" y="101033"/>
                </a:lnTo>
                <a:lnTo>
                  <a:pt x="60520" y="101033"/>
                </a:lnTo>
                <a:lnTo>
                  <a:pt x="61957" y="94299"/>
                </a:lnTo>
                <a:lnTo>
                  <a:pt x="62711" y="90258"/>
                </a:lnTo>
                <a:lnTo>
                  <a:pt x="16162" y="90258"/>
                </a:lnTo>
                <a:lnTo>
                  <a:pt x="38970" y="66014"/>
                </a:lnTo>
                <a:lnTo>
                  <a:pt x="47823" y="55555"/>
                </a:lnTo>
                <a:lnTo>
                  <a:pt x="54167" y="45979"/>
                </a:lnTo>
                <a:lnTo>
                  <a:pt x="57986" y="36657"/>
                </a:lnTo>
                <a:lnTo>
                  <a:pt x="59263" y="26955"/>
                </a:lnTo>
                <a:lnTo>
                  <a:pt x="57125" y="15349"/>
                </a:lnTo>
                <a:lnTo>
                  <a:pt x="53978" y="10774"/>
                </a:lnTo>
                <a:close/>
              </a:path>
              <a:path w="66039" h="101600">
                <a:moveTo>
                  <a:pt x="61957" y="79483"/>
                </a:moveTo>
                <a:lnTo>
                  <a:pt x="56569" y="88911"/>
                </a:lnTo>
                <a:lnTo>
                  <a:pt x="55132" y="90258"/>
                </a:lnTo>
                <a:lnTo>
                  <a:pt x="62711" y="90258"/>
                </a:lnTo>
                <a:lnTo>
                  <a:pt x="63214" y="87564"/>
                </a:lnTo>
                <a:lnTo>
                  <a:pt x="65908" y="80830"/>
                </a:lnTo>
                <a:lnTo>
                  <a:pt x="61957" y="79483"/>
                </a:lnTo>
                <a:close/>
              </a:path>
              <a:path w="66039" h="101600">
                <a:moveTo>
                  <a:pt x="32325" y="0"/>
                </a:moveTo>
                <a:lnTo>
                  <a:pt x="24244" y="0"/>
                </a:lnTo>
                <a:lnTo>
                  <a:pt x="16162" y="4040"/>
                </a:lnTo>
                <a:lnTo>
                  <a:pt x="10775" y="9428"/>
                </a:lnTo>
                <a:lnTo>
                  <a:pt x="2693" y="21567"/>
                </a:lnTo>
                <a:lnTo>
                  <a:pt x="5387" y="25608"/>
                </a:lnTo>
                <a:lnTo>
                  <a:pt x="8906" y="20449"/>
                </a:lnTo>
                <a:lnTo>
                  <a:pt x="13603" y="15666"/>
                </a:lnTo>
                <a:lnTo>
                  <a:pt x="19580" y="12145"/>
                </a:lnTo>
                <a:lnTo>
                  <a:pt x="26937" y="10774"/>
                </a:lnTo>
                <a:lnTo>
                  <a:pt x="53978" y="10774"/>
                </a:lnTo>
                <a:lnTo>
                  <a:pt x="51316" y="6904"/>
                </a:lnTo>
                <a:lnTo>
                  <a:pt x="42747" y="1747"/>
                </a:lnTo>
                <a:lnTo>
                  <a:pt x="32325" y="0"/>
                </a:lnTo>
                <a:close/>
              </a:path>
            </a:pathLst>
          </a:custGeom>
          <a:solidFill>
            <a:srgbClr val="000000"/>
          </a:solidFill>
        </p:spPr>
        <p:txBody>
          <a:bodyPr wrap="square" lIns="0" tIns="0" rIns="0" bIns="0" rtlCol="0"/>
          <a:lstStyle/>
          <a:p>
            <a:endParaRPr/>
          </a:p>
        </p:txBody>
      </p:sp>
      <p:sp>
        <p:nvSpPr>
          <p:cNvPr id="429" name="object 429"/>
          <p:cNvSpPr/>
          <p:nvPr/>
        </p:nvSpPr>
        <p:spPr>
          <a:xfrm>
            <a:off x="2395948" y="5397664"/>
            <a:ext cx="36830" cy="140335"/>
          </a:xfrm>
          <a:custGeom>
            <a:avLst/>
            <a:gdLst/>
            <a:ahLst/>
            <a:cxnLst/>
            <a:rect l="l" t="t" r="r" b="b"/>
            <a:pathLst>
              <a:path w="36830" h="140335">
                <a:moveTo>
                  <a:pt x="33762" y="0"/>
                </a:moveTo>
                <a:lnTo>
                  <a:pt x="18789" y="13787"/>
                </a:lnTo>
                <a:lnTo>
                  <a:pt x="8260" y="30481"/>
                </a:lnTo>
                <a:lnTo>
                  <a:pt x="2042" y="49449"/>
                </a:lnTo>
                <a:lnTo>
                  <a:pt x="0" y="70055"/>
                </a:lnTo>
                <a:lnTo>
                  <a:pt x="2042" y="91415"/>
                </a:lnTo>
                <a:lnTo>
                  <a:pt x="8260" y="110629"/>
                </a:lnTo>
                <a:lnTo>
                  <a:pt x="18789" y="127065"/>
                </a:lnTo>
                <a:lnTo>
                  <a:pt x="33762" y="140092"/>
                </a:lnTo>
                <a:lnTo>
                  <a:pt x="36456" y="137398"/>
                </a:lnTo>
                <a:lnTo>
                  <a:pt x="25624" y="125171"/>
                </a:lnTo>
                <a:lnTo>
                  <a:pt x="17554" y="109283"/>
                </a:lnTo>
                <a:lnTo>
                  <a:pt x="12514" y="90616"/>
                </a:lnTo>
                <a:lnTo>
                  <a:pt x="10775" y="70055"/>
                </a:lnTo>
                <a:lnTo>
                  <a:pt x="12514" y="50270"/>
                </a:lnTo>
                <a:lnTo>
                  <a:pt x="17554" y="31997"/>
                </a:lnTo>
                <a:lnTo>
                  <a:pt x="25624" y="16249"/>
                </a:lnTo>
                <a:lnTo>
                  <a:pt x="36456" y="4040"/>
                </a:lnTo>
                <a:lnTo>
                  <a:pt x="33762" y="0"/>
                </a:lnTo>
                <a:close/>
              </a:path>
            </a:pathLst>
          </a:custGeom>
          <a:solidFill>
            <a:srgbClr val="000000"/>
          </a:solidFill>
        </p:spPr>
        <p:txBody>
          <a:bodyPr wrap="square" lIns="0" tIns="0" rIns="0" bIns="0" rtlCol="0"/>
          <a:lstStyle/>
          <a:p>
            <a:endParaRPr/>
          </a:p>
        </p:txBody>
      </p:sp>
      <p:sp>
        <p:nvSpPr>
          <p:cNvPr id="430" name="object 430"/>
          <p:cNvSpPr/>
          <p:nvPr/>
        </p:nvSpPr>
        <p:spPr>
          <a:xfrm>
            <a:off x="2447130" y="5408436"/>
            <a:ext cx="66675" cy="105410"/>
          </a:xfrm>
          <a:custGeom>
            <a:avLst/>
            <a:gdLst/>
            <a:ahLst/>
            <a:cxnLst/>
            <a:rect l="l" t="t" r="r" b="b"/>
            <a:pathLst>
              <a:path w="66675" h="105410">
                <a:moveTo>
                  <a:pt x="61957" y="0"/>
                </a:moveTo>
                <a:lnTo>
                  <a:pt x="14322" y="24421"/>
                </a:lnTo>
                <a:lnTo>
                  <a:pt x="0" y="64667"/>
                </a:lnTo>
                <a:lnTo>
                  <a:pt x="2601" y="81777"/>
                </a:lnTo>
                <a:lnTo>
                  <a:pt x="9630" y="94467"/>
                </a:lnTo>
                <a:lnTo>
                  <a:pt x="19925" y="102359"/>
                </a:lnTo>
                <a:lnTo>
                  <a:pt x="32325" y="105074"/>
                </a:lnTo>
                <a:lnTo>
                  <a:pt x="46162" y="102254"/>
                </a:lnTo>
                <a:lnTo>
                  <a:pt x="49752" y="99686"/>
                </a:lnTo>
                <a:lnTo>
                  <a:pt x="35019" y="99686"/>
                </a:lnTo>
                <a:lnTo>
                  <a:pt x="26800" y="97055"/>
                </a:lnTo>
                <a:lnTo>
                  <a:pt x="20450" y="89753"/>
                </a:lnTo>
                <a:lnTo>
                  <a:pt x="16356" y="78662"/>
                </a:lnTo>
                <a:lnTo>
                  <a:pt x="14997" y="65551"/>
                </a:lnTo>
                <a:lnTo>
                  <a:pt x="14905" y="52546"/>
                </a:lnTo>
                <a:lnTo>
                  <a:pt x="18856" y="49852"/>
                </a:lnTo>
                <a:lnTo>
                  <a:pt x="24244" y="48505"/>
                </a:lnTo>
                <a:lnTo>
                  <a:pt x="57544" y="48505"/>
                </a:lnTo>
                <a:lnTo>
                  <a:pt x="55470" y="47158"/>
                </a:lnTo>
                <a:lnTo>
                  <a:pt x="16162" y="47158"/>
                </a:lnTo>
                <a:lnTo>
                  <a:pt x="21550" y="32950"/>
                </a:lnTo>
                <a:lnTo>
                  <a:pt x="51182" y="8081"/>
                </a:lnTo>
                <a:lnTo>
                  <a:pt x="58006" y="5387"/>
                </a:lnTo>
                <a:lnTo>
                  <a:pt x="63393" y="5387"/>
                </a:lnTo>
                <a:lnTo>
                  <a:pt x="61957" y="0"/>
                </a:lnTo>
                <a:close/>
              </a:path>
              <a:path w="66675" h="105410">
                <a:moveTo>
                  <a:pt x="57544" y="48505"/>
                </a:moveTo>
                <a:lnTo>
                  <a:pt x="31068" y="48505"/>
                </a:lnTo>
                <a:lnTo>
                  <a:pt x="40648" y="50820"/>
                </a:lnTo>
                <a:lnTo>
                  <a:pt x="47365" y="56923"/>
                </a:lnTo>
                <a:lnTo>
                  <a:pt x="51322" y="65551"/>
                </a:lnTo>
                <a:lnTo>
                  <a:pt x="52618" y="75442"/>
                </a:lnTo>
                <a:lnTo>
                  <a:pt x="51762" y="83776"/>
                </a:lnTo>
                <a:lnTo>
                  <a:pt x="48869" y="91605"/>
                </a:lnTo>
                <a:lnTo>
                  <a:pt x="43451" y="97413"/>
                </a:lnTo>
                <a:lnTo>
                  <a:pt x="35019" y="99686"/>
                </a:lnTo>
                <a:lnTo>
                  <a:pt x="49752" y="99686"/>
                </a:lnTo>
                <a:lnTo>
                  <a:pt x="56816" y="94635"/>
                </a:lnTo>
                <a:lnTo>
                  <a:pt x="63666" y="83481"/>
                </a:lnTo>
                <a:lnTo>
                  <a:pt x="66087" y="70055"/>
                </a:lnTo>
                <a:lnTo>
                  <a:pt x="63907" y="58038"/>
                </a:lnTo>
                <a:lnTo>
                  <a:pt x="57804" y="48673"/>
                </a:lnTo>
                <a:lnTo>
                  <a:pt x="57544" y="48505"/>
                </a:lnTo>
                <a:close/>
              </a:path>
              <a:path w="66675" h="105410">
                <a:moveTo>
                  <a:pt x="36456" y="40424"/>
                </a:moveTo>
                <a:lnTo>
                  <a:pt x="31068" y="40424"/>
                </a:lnTo>
                <a:lnTo>
                  <a:pt x="26937" y="43117"/>
                </a:lnTo>
                <a:lnTo>
                  <a:pt x="16162" y="47158"/>
                </a:lnTo>
                <a:lnTo>
                  <a:pt x="55470" y="47158"/>
                </a:lnTo>
                <a:lnTo>
                  <a:pt x="48434" y="42591"/>
                </a:lnTo>
                <a:lnTo>
                  <a:pt x="36456" y="40424"/>
                </a:lnTo>
                <a:close/>
              </a:path>
            </a:pathLst>
          </a:custGeom>
          <a:solidFill>
            <a:srgbClr val="000000"/>
          </a:solidFill>
        </p:spPr>
        <p:txBody>
          <a:bodyPr wrap="square" lIns="0" tIns="0" rIns="0" bIns="0" rtlCol="0"/>
          <a:lstStyle/>
          <a:p>
            <a:endParaRPr/>
          </a:p>
        </p:txBody>
      </p:sp>
      <p:sp>
        <p:nvSpPr>
          <p:cNvPr id="431" name="object 431"/>
          <p:cNvSpPr/>
          <p:nvPr/>
        </p:nvSpPr>
        <p:spPr>
          <a:xfrm>
            <a:off x="2527944" y="5409785"/>
            <a:ext cx="66675" cy="104139"/>
          </a:xfrm>
          <a:custGeom>
            <a:avLst/>
            <a:gdLst/>
            <a:ahLst/>
            <a:cxnLst/>
            <a:rect l="l" t="t" r="r" b="b"/>
            <a:pathLst>
              <a:path w="66675" h="104139">
                <a:moveTo>
                  <a:pt x="33762" y="0"/>
                </a:moveTo>
                <a:lnTo>
                  <a:pt x="18258" y="4779"/>
                </a:lnTo>
                <a:lnTo>
                  <a:pt x="7789" y="17013"/>
                </a:lnTo>
                <a:lnTo>
                  <a:pt x="1866" y="33539"/>
                </a:lnTo>
                <a:lnTo>
                  <a:pt x="0" y="51199"/>
                </a:lnTo>
                <a:lnTo>
                  <a:pt x="1866" y="70202"/>
                </a:lnTo>
                <a:lnTo>
                  <a:pt x="7789" y="87059"/>
                </a:lnTo>
                <a:lnTo>
                  <a:pt x="18258" y="99118"/>
                </a:lnTo>
                <a:lnTo>
                  <a:pt x="33762" y="103727"/>
                </a:lnTo>
                <a:lnTo>
                  <a:pt x="48434" y="98928"/>
                </a:lnTo>
                <a:lnTo>
                  <a:pt x="48913" y="98339"/>
                </a:lnTo>
                <a:lnTo>
                  <a:pt x="33762" y="98339"/>
                </a:lnTo>
                <a:lnTo>
                  <a:pt x="24527" y="94193"/>
                </a:lnTo>
                <a:lnTo>
                  <a:pt x="18744" y="83355"/>
                </a:lnTo>
                <a:lnTo>
                  <a:pt x="15755" y="68224"/>
                </a:lnTo>
                <a:lnTo>
                  <a:pt x="14905" y="51199"/>
                </a:lnTo>
                <a:lnTo>
                  <a:pt x="15733" y="34949"/>
                </a:lnTo>
                <a:lnTo>
                  <a:pt x="18564" y="20212"/>
                </a:lnTo>
                <a:lnTo>
                  <a:pt x="23921" y="9515"/>
                </a:lnTo>
                <a:lnTo>
                  <a:pt x="32325" y="5387"/>
                </a:lnTo>
                <a:lnTo>
                  <a:pt x="49106" y="5387"/>
                </a:lnTo>
                <a:lnTo>
                  <a:pt x="48434" y="4590"/>
                </a:lnTo>
                <a:lnTo>
                  <a:pt x="33762" y="0"/>
                </a:lnTo>
                <a:close/>
              </a:path>
              <a:path w="66675" h="104139">
                <a:moveTo>
                  <a:pt x="49106" y="5387"/>
                </a:moveTo>
                <a:lnTo>
                  <a:pt x="32325" y="5387"/>
                </a:lnTo>
                <a:lnTo>
                  <a:pt x="41560" y="9515"/>
                </a:lnTo>
                <a:lnTo>
                  <a:pt x="47343" y="20212"/>
                </a:lnTo>
                <a:lnTo>
                  <a:pt x="50331" y="34949"/>
                </a:lnTo>
                <a:lnTo>
                  <a:pt x="51182" y="51199"/>
                </a:lnTo>
                <a:lnTo>
                  <a:pt x="50354" y="68224"/>
                </a:lnTo>
                <a:lnTo>
                  <a:pt x="47523" y="83355"/>
                </a:lnTo>
                <a:lnTo>
                  <a:pt x="42166" y="94193"/>
                </a:lnTo>
                <a:lnTo>
                  <a:pt x="33762" y="98339"/>
                </a:lnTo>
                <a:lnTo>
                  <a:pt x="48913" y="98339"/>
                </a:lnTo>
                <a:lnTo>
                  <a:pt x="58477" y="86554"/>
                </a:lnTo>
                <a:lnTo>
                  <a:pt x="64244" y="69634"/>
                </a:lnTo>
                <a:lnTo>
                  <a:pt x="66087" y="51199"/>
                </a:lnTo>
                <a:lnTo>
                  <a:pt x="64244" y="32971"/>
                </a:lnTo>
                <a:lnTo>
                  <a:pt x="58477" y="16508"/>
                </a:lnTo>
                <a:lnTo>
                  <a:pt x="49106" y="5387"/>
                </a:lnTo>
                <a:close/>
              </a:path>
            </a:pathLst>
          </a:custGeom>
          <a:solidFill>
            <a:srgbClr val="000000"/>
          </a:solidFill>
        </p:spPr>
        <p:txBody>
          <a:bodyPr wrap="square" lIns="0" tIns="0" rIns="0" bIns="0" rtlCol="0"/>
          <a:lstStyle/>
          <a:p>
            <a:endParaRPr/>
          </a:p>
        </p:txBody>
      </p:sp>
      <p:sp>
        <p:nvSpPr>
          <p:cNvPr id="432" name="object 432"/>
          <p:cNvSpPr/>
          <p:nvPr/>
        </p:nvSpPr>
        <p:spPr>
          <a:xfrm>
            <a:off x="2608757" y="5474451"/>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433" name="object 433"/>
          <p:cNvSpPr/>
          <p:nvPr/>
        </p:nvSpPr>
        <p:spPr>
          <a:xfrm>
            <a:off x="2692263" y="5408436"/>
            <a:ext cx="65405" cy="105410"/>
          </a:xfrm>
          <a:custGeom>
            <a:avLst/>
            <a:gdLst/>
            <a:ahLst/>
            <a:cxnLst/>
            <a:rect l="l" t="t" r="r" b="b"/>
            <a:pathLst>
              <a:path w="65405" h="105410">
                <a:moveTo>
                  <a:pt x="62136" y="0"/>
                </a:moveTo>
                <a:lnTo>
                  <a:pt x="55312" y="1346"/>
                </a:lnTo>
                <a:lnTo>
                  <a:pt x="47231" y="2693"/>
                </a:lnTo>
                <a:lnTo>
                  <a:pt x="40586" y="5387"/>
                </a:lnTo>
                <a:lnTo>
                  <a:pt x="27350" y="12566"/>
                </a:lnTo>
                <a:lnTo>
                  <a:pt x="14164" y="24421"/>
                </a:lnTo>
                <a:lnTo>
                  <a:pt x="4043" y="41578"/>
                </a:lnTo>
                <a:lnTo>
                  <a:pt x="0" y="64667"/>
                </a:lnTo>
                <a:lnTo>
                  <a:pt x="2604" y="81777"/>
                </a:lnTo>
                <a:lnTo>
                  <a:pt x="9652" y="94467"/>
                </a:lnTo>
                <a:lnTo>
                  <a:pt x="20001" y="102359"/>
                </a:lnTo>
                <a:lnTo>
                  <a:pt x="32505" y="105074"/>
                </a:lnTo>
                <a:lnTo>
                  <a:pt x="45511" y="102254"/>
                </a:lnTo>
                <a:lnTo>
                  <a:pt x="48958" y="99686"/>
                </a:lnTo>
                <a:lnTo>
                  <a:pt x="35198" y="99686"/>
                </a:lnTo>
                <a:lnTo>
                  <a:pt x="26045" y="97055"/>
                </a:lnTo>
                <a:lnTo>
                  <a:pt x="19215" y="89753"/>
                </a:lnTo>
                <a:lnTo>
                  <a:pt x="14944" y="78662"/>
                </a:lnTo>
                <a:lnTo>
                  <a:pt x="13562" y="65551"/>
                </a:lnTo>
                <a:lnTo>
                  <a:pt x="13468" y="56586"/>
                </a:lnTo>
                <a:lnTo>
                  <a:pt x="14905" y="52546"/>
                </a:lnTo>
                <a:lnTo>
                  <a:pt x="18856" y="49852"/>
                </a:lnTo>
                <a:lnTo>
                  <a:pt x="24244" y="48505"/>
                </a:lnTo>
                <a:lnTo>
                  <a:pt x="56995" y="48505"/>
                </a:lnTo>
                <a:lnTo>
                  <a:pt x="55018" y="47158"/>
                </a:lnTo>
                <a:lnTo>
                  <a:pt x="14905" y="47158"/>
                </a:lnTo>
                <a:lnTo>
                  <a:pt x="20495" y="32950"/>
                </a:lnTo>
                <a:lnTo>
                  <a:pt x="28239" y="22400"/>
                </a:lnTo>
                <a:lnTo>
                  <a:pt x="36725" y="15134"/>
                </a:lnTo>
                <a:lnTo>
                  <a:pt x="44537" y="10774"/>
                </a:lnTo>
                <a:lnTo>
                  <a:pt x="51361" y="8081"/>
                </a:lnTo>
                <a:lnTo>
                  <a:pt x="56749" y="5387"/>
                </a:lnTo>
                <a:lnTo>
                  <a:pt x="62136" y="5387"/>
                </a:lnTo>
                <a:lnTo>
                  <a:pt x="62136" y="0"/>
                </a:lnTo>
                <a:close/>
              </a:path>
              <a:path w="65405" h="105410">
                <a:moveTo>
                  <a:pt x="56995" y="48505"/>
                </a:moveTo>
                <a:lnTo>
                  <a:pt x="29811" y="48505"/>
                </a:lnTo>
                <a:lnTo>
                  <a:pt x="39391" y="50820"/>
                </a:lnTo>
                <a:lnTo>
                  <a:pt x="46108" y="56923"/>
                </a:lnTo>
                <a:lnTo>
                  <a:pt x="50065" y="65551"/>
                </a:lnTo>
                <a:lnTo>
                  <a:pt x="51361" y="75442"/>
                </a:lnTo>
                <a:lnTo>
                  <a:pt x="50730" y="83776"/>
                </a:lnTo>
                <a:lnTo>
                  <a:pt x="48331" y="91605"/>
                </a:lnTo>
                <a:lnTo>
                  <a:pt x="43406" y="97413"/>
                </a:lnTo>
                <a:lnTo>
                  <a:pt x="35198" y="99686"/>
                </a:lnTo>
                <a:lnTo>
                  <a:pt x="48958" y="99686"/>
                </a:lnTo>
                <a:lnTo>
                  <a:pt x="55739" y="94635"/>
                </a:lnTo>
                <a:lnTo>
                  <a:pt x="62431" y="83481"/>
                </a:lnTo>
                <a:lnTo>
                  <a:pt x="64830" y="70055"/>
                </a:lnTo>
                <a:lnTo>
                  <a:pt x="62872" y="58038"/>
                </a:lnTo>
                <a:lnTo>
                  <a:pt x="57243" y="48673"/>
                </a:lnTo>
                <a:lnTo>
                  <a:pt x="56995" y="48505"/>
                </a:lnTo>
                <a:close/>
              </a:path>
              <a:path w="65405" h="105410">
                <a:moveTo>
                  <a:pt x="36456" y="40424"/>
                </a:moveTo>
                <a:lnTo>
                  <a:pt x="29811" y="40424"/>
                </a:lnTo>
                <a:lnTo>
                  <a:pt x="27117" y="43117"/>
                </a:lnTo>
                <a:lnTo>
                  <a:pt x="14905" y="47158"/>
                </a:lnTo>
                <a:lnTo>
                  <a:pt x="55018" y="47158"/>
                </a:lnTo>
                <a:lnTo>
                  <a:pt x="48314" y="42591"/>
                </a:lnTo>
                <a:lnTo>
                  <a:pt x="36456" y="40424"/>
                </a:lnTo>
                <a:close/>
              </a:path>
            </a:pathLst>
          </a:custGeom>
          <a:solidFill>
            <a:srgbClr val="000000"/>
          </a:solidFill>
        </p:spPr>
        <p:txBody>
          <a:bodyPr wrap="square" lIns="0" tIns="0" rIns="0" bIns="0" rtlCol="0"/>
          <a:lstStyle/>
          <a:p>
            <a:endParaRPr/>
          </a:p>
        </p:txBody>
      </p:sp>
      <p:sp>
        <p:nvSpPr>
          <p:cNvPr id="434" name="object 434"/>
          <p:cNvSpPr/>
          <p:nvPr/>
        </p:nvSpPr>
        <p:spPr>
          <a:xfrm>
            <a:off x="2767870" y="5411130"/>
            <a:ext cx="62230" cy="102870"/>
          </a:xfrm>
          <a:custGeom>
            <a:avLst/>
            <a:gdLst/>
            <a:ahLst/>
            <a:cxnLst/>
            <a:rect l="l" t="t" r="r" b="b"/>
            <a:pathLst>
              <a:path w="62230" h="102870">
                <a:moveTo>
                  <a:pt x="6644" y="84870"/>
                </a:moveTo>
                <a:lnTo>
                  <a:pt x="5387" y="84870"/>
                </a:lnTo>
                <a:lnTo>
                  <a:pt x="3950" y="86217"/>
                </a:lnTo>
                <a:lnTo>
                  <a:pt x="1257" y="87564"/>
                </a:lnTo>
                <a:lnTo>
                  <a:pt x="0" y="88911"/>
                </a:lnTo>
                <a:lnTo>
                  <a:pt x="0" y="92952"/>
                </a:lnTo>
                <a:lnTo>
                  <a:pt x="1257" y="94299"/>
                </a:lnTo>
                <a:lnTo>
                  <a:pt x="2693" y="96992"/>
                </a:lnTo>
                <a:lnTo>
                  <a:pt x="5387" y="98339"/>
                </a:lnTo>
                <a:lnTo>
                  <a:pt x="12032" y="102380"/>
                </a:lnTo>
                <a:lnTo>
                  <a:pt x="18856" y="102380"/>
                </a:lnTo>
                <a:lnTo>
                  <a:pt x="26065" y="101622"/>
                </a:lnTo>
                <a:lnTo>
                  <a:pt x="33425" y="99349"/>
                </a:lnTo>
                <a:lnTo>
                  <a:pt x="40550" y="95561"/>
                </a:lnTo>
                <a:lnTo>
                  <a:pt x="42098" y="94299"/>
                </a:lnTo>
                <a:lnTo>
                  <a:pt x="17419" y="94299"/>
                </a:lnTo>
                <a:lnTo>
                  <a:pt x="10775" y="88911"/>
                </a:lnTo>
                <a:lnTo>
                  <a:pt x="8081" y="86217"/>
                </a:lnTo>
                <a:lnTo>
                  <a:pt x="6644" y="84870"/>
                </a:lnTo>
                <a:close/>
              </a:path>
              <a:path w="62230" h="102870">
                <a:moveTo>
                  <a:pt x="54252" y="45811"/>
                </a:moveTo>
                <a:lnTo>
                  <a:pt x="21550" y="45811"/>
                </a:lnTo>
                <a:lnTo>
                  <a:pt x="33108" y="47516"/>
                </a:lnTo>
                <a:lnTo>
                  <a:pt x="41551" y="52377"/>
                </a:lnTo>
                <a:lnTo>
                  <a:pt x="46728" y="60016"/>
                </a:lnTo>
                <a:lnTo>
                  <a:pt x="48488" y="70055"/>
                </a:lnTo>
                <a:lnTo>
                  <a:pt x="47034" y="79525"/>
                </a:lnTo>
                <a:lnTo>
                  <a:pt x="42921" y="87227"/>
                </a:lnTo>
                <a:lnTo>
                  <a:pt x="36517" y="92405"/>
                </a:lnTo>
                <a:lnTo>
                  <a:pt x="28195" y="94299"/>
                </a:lnTo>
                <a:lnTo>
                  <a:pt x="42098" y="94299"/>
                </a:lnTo>
                <a:lnTo>
                  <a:pt x="61957" y="64667"/>
                </a:lnTo>
                <a:lnTo>
                  <a:pt x="59956" y="54566"/>
                </a:lnTo>
                <a:lnTo>
                  <a:pt x="54252" y="45811"/>
                </a:lnTo>
                <a:close/>
              </a:path>
              <a:path w="62230" h="102870">
                <a:moveTo>
                  <a:pt x="57826" y="0"/>
                </a:moveTo>
                <a:lnTo>
                  <a:pt x="12032" y="0"/>
                </a:lnTo>
                <a:lnTo>
                  <a:pt x="5387" y="48505"/>
                </a:lnTo>
                <a:lnTo>
                  <a:pt x="8081" y="47158"/>
                </a:lnTo>
                <a:lnTo>
                  <a:pt x="14726" y="45811"/>
                </a:lnTo>
                <a:lnTo>
                  <a:pt x="54252" y="45811"/>
                </a:lnTo>
                <a:lnTo>
                  <a:pt x="54033" y="45474"/>
                </a:lnTo>
                <a:lnTo>
                  <a:pt x="48545" y="41771"/>
                </a:lnTo>
                <a:lnTo>
                  <a:pt x="12032" y="41771"/>
                </a:lnTo>
                <a:lnTo>
                  <a:pt x="16162" y="12121"/>
                </a:lnTo>
                <a:lnTo>
                  <a:pt x="53875" y="12121"/>
                </a:lnTo>
                <a:lnTo>
                  <a:pt x="57826" y="1346"/>
                </a:lnTo>
                <a:lnTo>
                  <a:pt x="57826" y="0"/>
                </a:lnTo>
                <a:close/>
              </a:path>
              <a:path w="62230" h="102870">
                <a:moveTo>
                  <a:pt x="30888" y="36383"/>
                </a:moveTo>
                <a:lnTo>
                  <a:pt x="26937" y="36383"/>
                </a:lnTo>
                <a:lnTo>
                  <a:pt x="18856" y="39077"/>
                </a:lnTo>
                <a:lnTo>
                  <a:pt x="12032" y="41771"/>
                </a:lnTo>
                <a:lnTo>
                  <a:pt x="48545" y="41771"/>
                </a:lnTo>
                <a:lnTo>
                  <a:pt x="44304" y="38908"/>
                </a:lnTo>
                <a:lnTo>
                  <a:pt x="30888" y="36383"/>
                </a:lnTo>
                <a:close/>
              </a:path>
            </a:pathLst>
          </a:custGeom>
          <a:solidFill>
            <a:srgbClr val="000000"/>
          </a:solidFill>
        </p:spPr>
        <p:txBody>
          <a:bodyPr wrap="square" lIns="0" tIns="0" rIns="0" bIns="0" rtlCol="0"/>
          <a:lstStyle/>
          <a:p>
            <a:endParaRPr/>
          </a:p>
        </p:txBody>
      </p:sp>
      <p:sp>
        <p:nvSpPr>
          <p:cNvPr id="435" name="object 435"/>
          <p:cNvSpPr/>
          <p:nvPr/>
        </p:nvSpPr>
        <p:spPr>
          <a:xfrm>
            <a:off x="2843295" y="5397662"/>
            <a:ext cx="38100" cy="141605"/>
          </a:xfrm>
          <a:custGeom>
            <a:avLst/>
            <a:gdLst/>
            <a:ahLst/>
            <a:cxnLst/>
            <a:rect l="l" t="t" r="r" b="b"/>
            <a:pathLst>
              <a:path w="38100" h="141604">
                <a:moveTo>
                  <a:pt x="3950" y="0"/>
                </a:moveTo>
                <a:lnTo>
                  <a:pt x="0" y="4040"/>
                </a:lnTo>
                <a:lnTo>
                  <a:pt x="10803" y="16249"/>
                </a:lnTo>
                <a:lnTo>
                  <a:pt x="18811" y="31997"/>
                </a:lnTo>
                <a:lnTo>
                  <a:pt x="23789" y="50270"/>
                </a:lnTo>
                <a:lnTo>
                  <a:pt x="25501" y="70055"/>
                </a:lnTo>
                <a:lnTo>
                  <a:pt x="23789" y="90616"/>
                </a:lnTo>
                <a:lnTo>
                  <a:pt x="18811" y="109283"/>
                </a:lnTo>
                <a:lnTo>
                  <a:pt x="10803" y="125171"/>
                </a:lnTo>
                <a:lnTo>
                  <a:pt x="0" y="137398"/>
                </a:lnTo>
                <a:lnTo>
                  <a:pt x="3950" y="141439"/>
                </a:lnTo>
                <a:lnTo>
                  <a:pt x="18923" y="127065"/>
                </a:lnTo>
                <a:lnTo>
                  <a:pt x="29452" y="110293"/>
                </a:lnTo>
                <a:lnTo>
                  <a:pt x="35670" y="91247"/>
                </a:lnTo>
                <a:lnTo>
                  <a:pt x="37713" y="70055"/>
                </a:lnTo>
                <a:lnTo>
                  <a:pt x="35670" y="49449"/>
                </a:lnTo>
                <a:lnTo>
                  <a:pt x="29452" y="30481"/>
                </a:lnTo>
                <a:lnTo>
                  <a:pt x="18923" y="13787"/>
                </a:lnTo>
                <a:lnTo>
                  <a:pt x="3950" y="0"/>
                </a:lnTo>
                <a:close/>
              </a:path>
            </a:pathLst>
          </a:custGeom>
          <a:solidFill>
            <a:srgbClr val="000000"/>
          </a:solidFill>
        </p:spPr>
        <p:txBody>
          <a:bodyPr wrap="square" lIns="0" tIns="0" rIns="0" bIns="0" rtlCol="0"/>
          <a:lstStyle/>
          <a:p>
            <a:endParaRPr/>
          </a:p>
        </p:txBody>
      </p:sp>
      <p:sp>
        <p:nvSpPr>
          <p:cNvPr id="436" name="object 436"/>
          <p:cNvSpPr/>
          <p:nvPr/>
        </p:nvSpPr>
        <p:spPr>
          <a:xfrm>
            <a:off x="3483161" y="5409783"/>
            <a:ext cx="45085" cy="101600"/>
          </a:xfrm>
          <a:custGeom>
            <a:avLst/>
            <a:gdLst/>
            <a:ahLst/>
            <a:cxnLst/>
            <a:rect l="l" t="t" r="r" b="b"/>
            <a:pathLst>
              <a:path w="45085" h="101600">
                <a:moveTo>
                  <a:pt x="44537" y="96992"/>
                </a:moveTo>
                <a:lnTo>
                  <a:pt x="0" y="96992"/>
                </a:lnTo>
                <a:lnTo>
                  <a:pt x="0" y="101033"/>
                </a:lnTo>
                <a:lnTo>
                  <a:pt x="44537" y="101033"/>
                </a:lnTo>
                <a:lnTo>
                  <a:pt x="44537" y="96992"/>
                </a:lnTo>
                <a:close/>
              </a:path>
              <a:path w="45085" h="101600">
                <a:moveTo>
                  <a:pt x="28374" y="0"/>
                </a:moveTo>
                <a:lnTo>
                  <a:pt x="15197" y="4545"/>
                </a:lnTo>
                <a:lnTo>
                  <a:pt x="7842" y="6629"/>
                </a:lnTo>
                <a:lnTo>
                  <a:pt x="0" y="8081"/>
                </a:lnTo>
                <a:lnTo>
                  <a:pt x="0" y="12121"/>
                </a:lnTo>
                <a:lnTo>
                  <a:pt x="8081" y="12121"/>
                </a:lnTo>
                <a:lnTo>
                  <a:pt x="14905" y="13468"/>
                </a:lnTo>
                <a:lnTo>
                  <a:pt x="16162" y="13468"/>
                </a:lnTo>
                <a:lnTo>
                  <a:pt x="16162" y="95645"/>
                </a:lnTo>
                <a:lnTo>
                  <a:pt x="14905" y="96992"/>
                </a:lnTo>
                <a:lnTo>
                  <a:pt x="29631" y="96992"/>
                </a:lnTo>
                <a:lnTo>
                  <a:pt x="28374" y="95645"/>
                </a:lnTo>
                <a:lnTo>
                  <a:pt x="28374" y="0"/>
                </a:lnTo>
                <a:close/>
              </a:path>
            </a:pathLst>
          </a:custGeom>
          <a:solidFill>
            <a:srgbClr val="000000"/>
          </a:solidFill>
        </p:spPr>
        <p:txBody>
          <a:bodyPr wrap="square" lIns="0" tIns="0" rIns="0" bIns="0" rtlCol="0"/>
          <a:lstStyle/>
          <a:p>
            <a:endParaRPr/>
          </a:p>
        </p:txBody>
      </p:sp>
      <p:sp>
        <p:nvSpPr>
          <p:cNvPr id="437" name="object 437"/>
          <p:cNvSpPr/>
          <p:nvPr/>
        </p:nvSpPr>
        <p:spPr>
          <a:xfrm>
            <a:off x="3537038" y="5409785"/>
            <a:ext cx="66675" cy="104139"/>
          </a:xfrm>
          <a:custGeom>
            <a:avLst/>
            <a:gdLst/>
            <a:ahLst/>
            <a:cxnLst/>
            <a:rect l="l" t="t" r="r" b="b"/>
            <a:pathLst>
              <a:path w="66675" h="104139">
                <a:moveTo>
                  <a:pt x="33762" y="0"/>
                </a:moveTo>
                <a:lnTo>
                  <a:pt x="18258" y="4779"/>
                </a:lnTo>
                <a:lnTo>
                  <a:pt x="7789" y="17013"/>
                </a:lnTo>
                <a:lnTo>
                  <a:pt x="1866" y="33539"/>
                </a:lnTo>
                <a:lnTo>
                  <a:pt x="0" y="51199"/>
                </a:lnTo>
                <a:lnTo>
                  <a:pt x="1866" y="70202"/>
                </a:lnTo>
                <a:lnTo>
                  <a:pt x="7789" y="87059"/>
                </a:lnTo>
                <a:lnTo>
                  <a:pt x="18258" y="99118"/>
                </a:lnTo>
                <a:lnTo>
                  <a:pt x="33762" y="103727"/>
                </a:lnTo>
                <a:lnTo>
                  <a:pt x="49041" y="98928"/>
                </a:lnTo>
                <a:lnTo>
                  <a:pt x="49516" y="98339"/>
                </a:lnTo>
                <a:lnTo>
                  <a:pt x="33762" y="98339"/>
                </a:lnTo>
                <a:lnTo>
                  <a:pt x="24527" y="94193"/>
                </a:lnTo>
                <a:lnTo>
                  <a:pt x="18744" y="83355"/>
                </a:lnTo>
                <a:lnTo>
                  <a:pt x="15755" y="68224"/>
                </a:lnTo>
                <a:lnTo>
                  <a:pt x="14905" y="51199"/>
                </a:lnTo>
                <a:lnTo>
                  <a:pt x="15755" y="34949"/>
                </a:lnTo>
                <a:lnTo>
                  <a:pt x="18744" y="20212"/>
                </a:lnTo>
                <a:lnTo>
                  <a:pt x="24527" y="9515"/>
                </a:lnTo>
                <a:lnTo>
                  <a:pt x="33762" y="5387"/>
                </a:lnTo>
                <a:lnTo>
                  <a:pt x="49708" y="5387"/>
                </a:lnTo>
                <a:lnTo>
                  <a:pt x="49041" y="4590"/>
                </a:lnTo>
                <a:lnTo>
                  <a:pt x="33762" y="0"/>
                </a:lnTo>
                <a:close/>
              </a:path>
              <a:path w="66675" h="104139">
                <a:moveTo>
                  <a:pt x="49708" y="5387"/>
                </a:moveTo>
                <a:lnTo>
                  <a:pt x="33762" y="5387"/>
                </a:lnTo>
                <a:lnTo>
                  <a:pt x="42166" y="9515"/>
                </a:lnTo>
                <a:lnTo>
                  <a:pt x="47523" y="20212"/>
                </a:lnTo>
                <a:lnTo>
                  <a:pt x="50354" y="34949"/>
                </a:lnTo>
                <a:lnTo>
                  <a:pt x="51182" y="51199"/>
                </a:lnTo>
                <a:lnTo>
                  <a:pt x="50354" y="68224"/>
                </a:lnTo>
                <a:lnTo>
                  <a:pt x="47523" y="83355"/>
                </a:lnTo>
                <a:lnTo>
                  <a:pt x="42166" y="94193"/>
                </a:lnTo>
                <a:lnTo>
                  <a:pt x="33762" y="98339"/>
                </a:lnTo>
                <a:lnTo>
                  <a:pt x="49516" y="98339"/>
                </a:lnTo>
                <a:lnTo>
                  <a:pt x="59016" y="86554"/>
                </a:lnTo>
                <a:lnTo>
                  <a:pt x="64446" y="69634"/>
                </a:lnTo>
                <a:lnTo>
                  <a:pt x="66087" y="51199"/>
                </a:lnTo>
                <a:lnTo>
                  <a:pt x="64446" y="32971"/>
                </a:lnTo>
                <a:lnTo>
                  <a:pt x="59016" y="16508"/>
                </a:lnTo>
                <a:lnTo>
                  <a:pt x="49708" y="5387"/>
                </a:lnTo>
                <a:close/>
              </a:path>
            </a:pathLst>
          </a:custGeom>
          <a:solidFill>
            <a:srgbClr val="000000"/>
          </a:solidFill>
        </p:spPr>
        <p:txBody>
          <a:bodyPr wrap="square" lIns="0" tIns="0" rIns="0" bIns="0" rtlCol="0"/>
          <a:lstStyle/>
          <a:p>
            <a:endParaRPr/>
          </a:p>
        </p:txBody>
      </p:sp>
      <p:sp>
        <p:nvSpPr>
          <p:cNvPr id="438" name="object 438"/>
          <p:cNvSpPr/>
          <p:nvPr/>
        </p:nvSpPr>
        <p:spPr>
          <a:xfrm>
            <a:off x="3616593" y="5409783"/>
            <a:ext cx="70485" cy="101600"/>
          </a:xfrm>
          <a:custGeom>
            <a:avLst/>
            <a:gdLst/>
            <a:ahLst/>
            <a:cxnLst/>
            <a:rect l="l" t="t" r="r" b="b"/>
            <a:pathLst>
              <a:path w="70485" h="101600">
                <a:moveTo>
                  <a:pt x="55132" y="95645"/>
                </a:moveTo>
                <a:lnTo>
                  <a:pt x="40406" y="95645"/>
                </a:lnTo>
                <a:lnTo>
                  <a:pt x="26937" y="96992"/>
                </a:lnTo>
                <a:lnTo>
                  <a:pt x="26937" y="101033"/>
                </a:lnTo>
                <a:lnTo>
                  <a:pt x="68601" y="101033"/>
                </a:lnTo>
                <a:lnTo>
                  <a:pt x="68601" y="96992"/>
                </a:lnTo>
                <a:lnTo>
                  <a:pt x="55132" y="95645"/>
                </a:lnTo>
                <a:close/>
              </a:path>
              <a:path w="70485" h="101600">
                <a:moveTo>
                  <a:pt x="53875" y="72749"/>
                </a:moveTo>
                <a:lnTo>
                  <a:pt x="41664" y="72749"/>
                </a:lnTo>
                <a:lnTo>
                  <a:pt x="41664" y="95645"/>
                </a:lnTo>
                <a:lnTo>
                  <a:pt x="53875" y="95645"/>
                </a:lnTo>
                <a:lnTo>
                  <a:pt x="53875" y="72749"/>
                </a:lnTo>
                <a:close/>
              </a:path>
              <a:path w="70485" h="101600">
                <a:moveTo>
                  <a:pt x="53875" y="0"/>
                </a:moveTo>
                <a:lnTo>
                  <a:pt x="48488" y="0"/>
                </a:lnTo>
                <a:lnTo>
                  <a:pt x="35558" y="16614"/>
                </a:lnTo>
                <a:lnTo>
                  <a:pt x="23166" y="33855"/>
                </a:lnTo>
                <a:lnTo>
                  <a:pt x="11313" y="51346"/>
                </a:lnTo>
                <a:lnTo>
                  <a:pt x="0" y="68708"/>
                </a:lnTo>
                <a:lnTo>
                  <a:pt x="0" y="72749"/>
                </a:lnTo>
                <a:lnTo>
                  <a:pt x="70038" y="72749"/>
                </a:lnTo>
                <a:lnTo>
                  <a:pt x="70038" y="66014"/>
                </a:lnTo>
                <a:lnTo>
                  <a:pt x="9338" y="66014"/>
                </a:lnTo>
                <a:lnTo>
                  <a:pt x="17419" y="53156"/>
                </a:lnTo>
                <a:lnTo>
                  <a:pt x="25501" y="40929"/>
                </a:lnTo>
                <a:lnTo>
                  <a:pt x="33582" y="29459"/>
                </a:lnTo>
                <a:lnTo>
                  <a:pt x="41664" y="18874"/>
                </a:lnTo>
                <a:lnTo>
                  <a:pt x="53875" y="18874"/>
                </a:lnTo>
                <a:lnTo>
                  <a:pt x="53875" y="0"/>
                </a:lnTo>
                <a:close/>
              </a:path>
              <a:path w="70485" h="101600">
                <a:moveTo>
                  <a:pt x="53875" y="18874"/>
                </a:moveTo>
                <a:lnTo>
                  <a:pt x="41664" y="18874"/>
                </a:lnTo>
                <a:lnTo>
                  <a:pt x="41664" y="66014"/>
                </a:lnTo>
                <a:lnTo>
                  <a:pt x="53875" y="66014"/>
                </a:lnTo>
                <a:lnTo>
                  <a:pt x="53875" y="18874"/>
                </a:lnTo>
                <a:close/>
              </a:path>
            </a:pathLst>
          </a:custGeom>
          <a:solidFill>
            <a:srgbClr val="000000"/>
          </a:solidFill>
        </p:spPr>
        <p:txBody>
          <a:bodyPr wrap="square" lIns="0" tIns="0" rIns="0" bIns="0" rtlCol="0"/>
          <a:lstStyle/>
          <a:p>
            <a:endParaRPr/>
          </a:p>
        </p:txBody>
      </p:sp>
      <p:sp>
        <p:nvSpPr>
          <p:cNvPr id="439" name="object 439"/>
          <p:cNvSpPr/>
          <p:nvPr/>
        </p:nvSpPr>
        <p:spPr>
          <a:xfrm>
            <a:off x="4496388" y="5407092"/>
            <a:ext cx="135255" cy="104139"/>
          </a:xfrm>
          <a:custGeom>
            <a:avLst/>
            <a:gdLst/>
            <a:ahLst/>
            <a:cxnLst/>
            <a:rect l="l" t="t" r="r" b="b"/>
            <a:pathLst>
              <a:path w="135254" h="104139">
                <a:moveTo>
                  <a:pt x="32325" y="0"/>
                </a:moveTo>
                <a:lnTo>
                  <a:pt x="5387" y="0"/>
                </a:lnTo>
                <a:lnTo>
                  <a:pt x="5387" y="4040"/>
                </a:lnTo>
                <a:lnTo>
                  <a:pt x="14103" y="5345"/>
                </a:lnTo>
                <a:lnTo>
                  <a:pt x="18811" y="8420"/>
                </a:lnTo>
                <a:lnTo>
                  <a:pt x="20434" y="14815"/>
                </a:lnTo>
                <a:lnTo>
                  <a:pt x="20411" y="17509"/>
                </a:lnTo>
                <a:lnTo>
                  <a:pt x="20113" y="26955"/>
                </a:lnTo>
                <a:lnTo>
                  <a:pt x="17419" y="60627"/>
                </a:lnTo>
                <a:lnTo>
                  <a:pt x="16427" y="72265"/>
                </a:lnTo>
                <a:lnTo>
                  <a:pt x="14970" y="85817"/>
                </a:lnTo>
                <a:lnTo>
                  <a:pt x="14726" y="90258"/>
                </a:lnTo>
                <a:lnTo>
                  <a:pt x="13468" y="96992"/>
                </a:lnTo>
                <a:lnTo>
                  <a:pt x="10775" y="98339"/>
                </a:lnTo>
                <a:lnTo>
                  <a:pt x="0" y="99686"/>
                </a:lnTo>
                <a:lnTo>
                  <a:pt x="0" y="103727"/>
                </a:lnTo>
                <a:lnTo>
                  <a:pt x="37713" y="103727"/>
                </a:lnTo>
                <a:lnTo>
                  <a:pt x="37713" y="99686"/>
                </a:lnTo>
                <a:lnTo>
                  <a:pt x="26937" y="98339"/>
                </a:lnTo>
                <a:lnTo>
                  <a:pt x="24244" y="96992"/>
                </a:lnTo>
                <a:lnTo>
                  <a:pt x="22807" y="90258"/>
                </a:lnTo>
                <a:lnTo>
                  <a:pt x="22987" y="79315"/>
                </a:lnTo>
                <a:lnTo>
                  <a:pt x="23448" y="71886"/>
                </a:lnTo>
                <a:lnTo>
                  <a:pt x="24244" y="63320"/>
                </a:lnTo>
                <a:lnTo>
                  <a:pt x="25501" y="17509"/>
                </a:lnTo>
                <a:lnTo>
                  <a:pt x="40183" y="17509"/>
                </a:lnTo>
                <a:lnTo>
                  <a:pt x="32325" y="0"/>
                </a:lnTo>
                <a:close/>
              </a:path>
              <a:path w="135254" h="104139">
                <a:moveTo>
                  <a:pt x="40183" y="17509"/>
                </a:moveTo>
                <a:lnTo>
                  <a:pt x="26937" y="17509"/>
                </a:lnTo>
                <a:lnTo>
                  <a:pt x="61957" y="103727"/>
                </a:lnTo>
                <a:lnTo>
                  <a:pt x="65908" y="103727"/>
                </a:lnTo>
                <a:lnTo>
                  <a:pt x="75990" y="80830"/>
                </a:lnTo>
                <a:lnTo>
                  <a:pt x="68601" y="80830"/>
                </a:lnTo>
                <a:lnTo>
                  <a:pt x="40183" y="17509"/>
                </a:lnTo>
                <a:close/>
              </a:path>
              <a:path w="135254" h="104139">
                <a:moveTo>
                  <a:pt x="121220" y="98339"/>
                </a:moveTo>
                <a:lnTo>
                  <a:pt x="105057" y="98339"/>
                </a:lnTo>
                <a:lnTo>
                  <a:pt x="92846" y="99686"/>
                </a:lnTo>
                <a:lnTo>
                  <a:pt x="92846" y="103727"/>
                </a:lnTo>
                <a:lnTo>
                  <a:pt x="134689" y="103727"/>
                </a:lnTo>
                <a:lnTo>
                  <a:pt x="134689" y="99686"/>
                </a:lnTo>
                <a:lnTo>
                  <a:pt x="121220" y="98339"/>
                </a:lnTo>
                <a:close/>
              </a:path>
              <a:path w="135254" h="104139">
                <a:moveTo>
                  <a:pt x="118209" y="14815"/>
                </a:moveTo>
                <a:lnTo>
                  <a:pt x="105057" y="14815"/>
                </a:lnTo>
                <a:lnTo>
                  <a:pt x="106144" y="71886"/>
                </a:lnTo>
                <a:lnTo>
                  <a:pt x="106315" y="98339"/>
                </a:lnTo>
                <a:lnTo>
                  <a:pt x="119784" y="98339"/>
                </a:lnTo>
                <a:lnTo>
                  <a:pt x="119751" y="79315"/>
                </a:lnTo>
                <a:lnTo>
                  <a:pt x="118526" y="22914"/>
                </a:lnTo>
                <a:lnTo>
                  <a:pt x="118209" y="14815"/>
                </a:lnTo>
                <a:close/>
              </a:path>
              <a:path w="135254" h="104139">
                <a:moveTo>
                  <a:pt x="133252" y="0"/>
                </a:moveTo>
                <a:lnTo>
                  <a:pt x="105057" y="0"/>
                </a:lnTo>
                <a:lnTo>
                  <a:pt x="68601" y="80830"/>
                </a:lnTo>
                <a:lnTo>
                  <a:pt x="75990" y="80830"/>
                </a:lnTo>
                <a:lnTo>
                  <a:pt x="105057" y="14815"/>
                </a:lnTo>
                <a:lnTo>
                  <a:pt x="118209" y="14815"/>
                </a:lnTo>
                <a:lnTo>
                  <a:pt x="118150" y="13328"/>
                </a:lnTo>
                <a:lnTo>
                  <a:pt x="119828" y="7915"/>
                </a:lnTo>
                <a:lnTo>
                  <a:pt x="124537" y="5282"/>
                </a:lnTo>
                <a:lnTo>
                  <a:pt x="133252" y="4040"/>
                </a:lnTo>
                <a:lnTo>
                  <a:pt x="133252" y="0"/>
                </a:lnTo>
                <a:close/>
              </a:path>
            </a:pathLst>
          </a:custGeom>
          <a:solidFill>
            <a:srgbClr val="000000"/>
          </a:solidFill>
        </p:spPr>
        <p:txBody>
          <a:bodyPr wrap="square" lIns="0" tIns="0" rIns="0" bIns="0" rtlCol="0"/>
          <a:lstStyle/>
          <a:p>
            <a:endParaRPr/>
          </a:p>
        </p:txBody>
      </p:sp>
      <p:sp>
        <p:nvSpPr>
          <p:cNvPr id="440" name="object 440"/>
          <p:cNvSpPr/>
          <p:nvPr/>
        </p:nvSpPr>
        <p:spPr>
          <a:xfrm>
            <a:off x="4640414" y="5407092"/>
            <a:ext cx="83820" cy="104139"/>
          </a:xfrm>
          <a:custGeom>
            <a:avLst/>
            <a:gdLst/>
            <a:ahLst/>
            <a:cxnLst/>
            <a:rect l="l" t="t" r="r" b="b"/>
            <a:pathLst>
              <a:path w="83820" h="104139">
                <a:moveTo>
                  <a:pt x="74169" y="0"/>
                </a:moveTo>
                <a:lnTo>
                  <a:pt x="2693" y="0"/>
                </a:lnTo>
                <a:lnTo>
                  <a:pt x="2693" y="4040"/>
                </a:lnTo>
                <a:lnTo>
                  <a:pt x="14905" y="5387"/>
                </a:lnTo>
                <a:lnTo>
                  <a:pt x="16162" y="6734"/>
                </a:lnTo>
                <a:lnTo>
                  <a:pt x="16162" y="96992"/>
                </a:lnTo>
                <a:lnTo>
                  <a:pt x="14905" y="98339"/>
                </a:lnTo>
                <a:lnTo>
                  <a:pt x="0" y="99686"/>
                </a:lnTo>
                <a:lnTo>
                  <a:pt x="0" y="103727"/>
                </a:lnTo>
                <a:lnTo>
                  <a:pt x="78120" y="103727"/>
                </a:lnTo>
                <a:lnTo>
                  <a:pt x="79556" y="99686"/>
                </a:lnTo>
                <a:lnTo>
                  <a:pt x="79801" y="98339"/>
                </a:lnTo>
                <a:lnTo>
                  <a:pt x="36456" y="98339"/>
                </a:lnTo>
                <a:lnTo>
                  <a:pt x="33762" y="96992"/>
                </a:lnTo>
                <a:lnTo>
                  <a:pt x="31068" y="94299"/>
                </a:lnTo>
                <a:lnTo>
                  <a:pt x="29631" y="91605"/>
                </a:lnTo>
                <a:lnTo>
                  <a:pt x="29631" y="53892"/>
                </a:lnTo>
                <a:lnTo>
                  <a:pt x="67344" y="53892"/>
                </a:lnTo>
                <a:lnTo>
                  <a:pt x="67344" y="47158"/>
                </a:lnTo>
                <a:lnTo>
                  <a:pt x="29631" y="47158"/>
                </a:lnTo>
                <a:lnTo>
                  <a:pt x="29631" y="5387"/>
                </a:lnTo>
                <a:lnTo>
                  <a:pt x="74326" y="5387"/>
                </a:lnTo>
                <a:lnTo>
                  <a:pt x="74169" y="0"/>
                </a:lnTo>
                <a:close/>
              </a:path>
              <a:path w="83820" h="104139">
                <a:moveTo>
                  <a:pt x="79556" y="78136"/>
                </a:moveTo>
                <a:lnTo>
                  <a:pt x="63393" y="98339"/>
                </a:lnTo>
                <a:lnTo>
                  <a:pt x="79801" y="98339"/>
                </a:lnTo>
                <a:lnTo>
                  <a:pt x="82250" y="84870"/>
                </a:lnTo>
                <a:lnTo>
                  <a:pt x="83507" y="79483"/>
                </a:lnTo>
                <a:lnTo>
                  <a:pt x="79556" y="78136"/>
                </a:lnTo>
                <a:close/>
              </a:path>
              <a:path w="83820" h="104139">
                <a:moveTo>
                  <a:pt x="67344" y="53892"/>
                </a:moveTo>
                <a:lnTo>
                  <a:pt x="60700" y="53892"/>
                </a:lnTo>
                <a:lnTo>
                  <a:pt x="61957" y="66014"/>
                </a:lnTo>
                <a:lnTo>
                  <a:pt x="67344" y="66014"/>
                </a:lnTo>
                <a:lnTo>
                  <a:pt x="67344" y="53892"/>
                </a:lnTo>
                <a:close/>
              </a:path>
              <a:path w="83820" h="104139">
                <a:moveTo>
                  <a:pt x="67344" y="35036"/>
                </a:moveTo>
                <a:lnTo>
                  <a:pt x="61957" y="35036"/>
                </a:lnTo>
                <a:lnTo>
                  <a:pt x="60700" y="45811"/>
                </a:lnTo>
                <a:lnTo>
                  <a:pt x="59263" y="47158"/>
                </a:lnTo>
                <a:lnTo>
                  <a:pt x="67344" y="47158"/>
                </a:lnTo>
                <a:lnTo>
                  <a:pt x="67344" y="35036"/>
                </a:lnTo>
                <a:close/>
              </a:path>
              <a:path w="83820" h="104139">
                <a:moveTo>
                  <a:pt x="74326" y="5387"/>
                </a:moveTo>
                <a:lnTo>
                  <a:pt x="59263" y="5387"/>
                </a:lnTo>
                <a:lnTo>
                  <a:pt x="63393" y="6734"/>
                </a:lnTo>
                <a:lnTo>
                  <a:pt x="66087" y="10774"/>
                </a:lnTo>
                <a:lnTo>
                  <a:pt x="67344" y="13468"/>
                </a:lnTo>
                <a:lnTo>
                  <a:pt x="70038" y="17509"/>
                </a:lnTo>
                <a:lnTo>
                  <a:pt x="71475" y="24261"/>
                </a:lnTo>
                <a:lnTo>
                  <a:pt x="75426" y="22914"/>
                </a:lnTo>
                <a:lnTo>
                  <a:pt x="75269" y="13468"/>
                </a:lnTo>
                <a:lnTo>
                  <a:pt x="74326" y="5387"/>
                </a:lnTo>
                <a:close/>
              </a:path>
            </a:pathLst>
          </a:custGeom>
          <a:solidFill>
            <a:srgbClr val="000000"/>
          </a:solidFill>
        </p:spPr>
        <p:txBody>
          <a:bodyPr wrap="square" lIns="0" tIns="0" rIns="0" bIns="0" rtlCol="0"/>
          <a:lstStyle/>
          <a:p>
            <a:endParaRPr/>
          </a:p>
        </p:txBody>
      </p:sp>
      <p:sp>
        <p:nvSpPr>
          <p:cNvPr id="441" name="object 441"/>
          <p:cNvSpPr/>
          <p:nvPr/>
        </p:nvSpPr>
        <p:spPr>
          <a:xfrm>
            <a:off x="4733440" y="5407092"/>
            <a:ext cx="78740" cy="104139"/>
          </a:xfrm>
          <a:custGeom>
            <a:avLst/>
            <a:gdLst/>
            <a:ahLst/>
            <a:cxnLst/>
            <a:rect l="l" t="t" r="r" b="b"/>
            <a:pathLst>
              <a:path w="78739" h="104139">
                <a:moveTo>
                  <a:pt x="74169" y="78136"/>
                </a:moveTo>
                <a:lnTo>
                  <a:pt x="71475" y="84870"/>
                </a:lnTo>
                <a:lnTo>
                  <a:pt x="68781" y="90258"/>
                </a:lnTo>
                <a:lnTo>
                  <a:pt x="66087" y="94299"/>
                </a:lnTo>
                <a:lnTo>
                  <a:pt x="61957" y="98339"/>
                </a:lnTo>
                <a:lnTo>
                  <a:pt x="13468" y="98339"/>
                </a:lnTo>
                <a:lnTo>
                  <a:pt x="0" y="99686"/>
                </a:lnTo>
                <a:lnTo>
                  <a:pt x="0" y="103727"/>
                </a:lnTo>
                <a:lnTo>
                  <a:pt x="72732" y="103727"/>
                </a:lnTo>
                <a:lnTo>
                  <a:pt x="74169" y="99686"/>
                </a:lnTo>
                <a:lnTo>
                  <a:pt x="78120" y="83524"/>
                </a:lnTo>
                <a:lnTo>
                  <a:pt x="78120" y="79483"/>
                </a:lnTo>
                <a:lnTo>
                  <a:pt x="74169" y="78136"/>
                </a:lnTo>
                <a:close/>
              </a:path>
              <a:path w="78739" h="104139">
                <a:moveTo>
                  <a:pt x="43100" y="0"/>
                </a:moveTo>
                <a:lnTo>
                  <a:pt x="1257" y="0"/>
                </a:lnTo>
                <a:lnTo>
                  <a:pt x="1257" y="4040"/>
                </a:lnTo>
                <a:lnTo>
                  <a:pt x="14905" y="5387"/>
                </a:lnTo>
                <a:lnTo>
                  <a:pt x="14905" y="98339"/>
                </a:lnTo>
                <a:lnTo>
                  <a:pt x="35019" y="98339"/>
                </a:lnTo>
                <a:lnTo>
                  <a:pt x="29631" y="95645"/>
                </a:lnTo>
                <a:lnTo>
                  <a:pt x="28374" y="91605"/>
                </a:lnTo>
                <a:lnTo>
                  <a:pt x="28374" y="6734"/>
                </a:lnTo>
                <a:lnTo>
                  <a:pt x="29631" y="5387"/>
                </a:lnTo>
                <a:lnTo>
                  <a:pt x="43100" y="4040"/>
                </a:lnTo>
                <a:lnTo>
                  <a:pt x="43100" y="0"/>
                </a:lnTo>
                <a:close/>
              </a:path>
            </a:pathLst>
          </a:custGeom>
          <a:solidFill>
            <a:srgbClr val="000000"/>
          </a:solidFill>
        </p:spPr>
        <p:txBody>
          <a:bodyPr wrap="square" lIns="0" tIns="0" rIns="0" bIns="0" rtlCol="0"/>
          <a:lstStyle/>
          <a:p>
            <a:endParaRPr/>
          </a:p>
        </p:txBody>
      </p:sp>
      <p:sp>
        <p:nvSpPr>
          <p:cNvPr id="442" name="object 442"/>
          <p:cNvSpPr/>
          <p:nvPr/>
        </p:nvSpPr>
        <p:spPr>
          <a:xfrm>
            <a:off x="4857354" y="5409783"/>
            <a:ext cx="43180" cy="101600"/>
          </a:xfrm>
          <a:custGeom>
            <a:avLst/>
            <a:gdLst/>
            <a:ahLst/>
            <a:cxnLst/>
            <a:rect l="l" t="t" r="r" b="b"/>
            <a:pathLst>
              <a:path w="43179" h="101600">
                <a:moveTo>
                  <a:pt x="43100" y="96992"/>
                </a:moveTo>
                <a:lnTo>
                  <a:pt x="0" y="96992"/>
                </a:lnTo>
                <a:lnTo>
                  <a:pt x="0" y="101033"/>
                </a:lnTo>
                <a:lnTo>
                  <a:pt x="43100" y="101033"/>
                </a:lnTo>
                <a:lnTo>
                  <a:pt x="43100" y="96992"/>
                </a:lnTo>
                <a:close/>
              </a:path>
              <a:path w="43179" h="101600">
                <a:moveTo>
                  <a:pt x="28374" y="0"/>
                </a:moveTo>
                <a:lnTo>
                  <a:pt x="15197" y="4545"/>
                </a:lnTo>
                <a:lnTo>
                  <a:pt x="7842" y="6629"/>
                </a:lnTo>
                <a:lnTo>
                  <a:pt x="0" y="8081"/>
                </a:lnTo>
                <a:lnTo>
                  <a:pt x="0" y="12121"/>
                </a:lnTo>
                <a:lnTo>
                  <a:pt x="8081" y="12121"/>
                </a:lnTo>
                <a:lnTo>
                  <a:pt x="14905" y="13468"/>
                </a:lnTo>
                <a:lnTo>
                  <a:pt x="14905" y="96992"/>
                </a:lnTo>
                <a:lnTo>
                  <a:pt x="29631" y="96992"/>
                </a:lnTo>
                <a:lnTo>
                  <a:pt x="28374" y="95645"/>
                </a:lnTo>
                <a:lnTo>
                  <a:pt x="28374" y="0"/>
                </a:lnTo>
                <a:close/>
              </a:path>
            </a:pathLst>
          </a:custGeom>
          <a:solidFill>
            <a:srgbClr val="000000"/>
          </a:solidFill>
        </p:spPr>
        <p:txBody>
          <a:bodyPr wrap="square" lIns="0" tIns="0" rIns="0" bIns="0" rtlCol="0"/>
          <a:lstStyle/>
          <a:p>
            <a:endParaRPr/>
          </a:p>
        </p:txBody>
      </p:sp>
      <p:sp>
        <p:nvSpPr>
          <p:cNvPr id="443" name="object 443"/>
          <p:cNvSpPr/>
          <p:nvPr/>
        </p:nvSpPr>
        <p:spPr>
          <a:xfrm>
            <a:off x="4907280" y="5409783"/>
            <a:ext cx="70485" cy="101600"/>
          </a:xfrm>
          <a:custGeom>
            <a:avLst/>
            <a:gdLst/>
            <a:ahLst/>
            <a:cxnLst/>
            <a:rect l="l" t="t" r="r" b="b"/>
            <a:pathLst>
              <a:path w="70485" h="101600">
                <a:moveTo>
                  <a:pt x="55132" y="72749"/>
                </a:moveTo>
                <a:lnTo>
                  <a:pt x="41664" y="72749"/>
                </a:lnTo>
                <a:lnTo>
                  <a:pt x="41664" y="95645"/>
                </a:lnTo>
                <a:lnTo>
                  <a:pt x="26937" y="96992"/>
                </a:lnTo>
                <a:lnTo>
                  <a:pt x="26937" y="101033"/>
                </a:lnTo>
                <a:lnTo>
                  <a:pt x="68601" y="101033"/>
                </a:lnTo>
                <a:lnTo>
                  <a:pt x="68601" y="96992"/>
                </a:lnTo>
                <a:lnTo>
                  <a:pt x="55132" y="95645"/>
                </a:lnTo>
                <a:lnTo>
                  <a:pt x="55132" y="72749"/>
                </a:lnTo>
                <a:close/>
              </a:path>
              <a:path w="70485" h="101600">
                <a:moveTo>
                  <a:pt x="55132" y="0"/>
                </a:moveTo>
                <a:lnTo>
                  <a:pt x="48488" y="0"/>
                </a:lnTo>
                <a:lnTo>
                  <a:pt x="36366" y="16614"/>
                </a:lnTo>
                <a:lnTo>
                  <a:pt x="24244" y="33855"/>
                </a:lnTo>
                <a:lnTo>
                  <a:pt x="12122" y="51346"/>
                </a:lnTo>
                <a:lnTo>
                  <a:pt x="0" y="68708"/>
                </a:lnTo>
                <a:lnTo>
                  <a:pt x="0" y="72749"/>
                </a:lnTo>
                <a:lnTo>
                  <a:pt x="70038" y="72749"/>
                </a:lnTo>
                <a:lnTo>
                  <a:pt x="70038" y="66014"/>
                </a:lnTo>
                <a:lnTo>
                  <a:pt x="10775" y="66014"/>
                </a:lnTo>
                <a:lnTo>
                  <a:pt x="18025" y="53156"/>
                </a:lnTo>
                <a:lnTo>
                  <a:pt x="25680" y="40929"/>
                </a:lnTo>
                <a:lnTo>
                  <a:pt x="33605" y="29459"/>
                </a:lnTo>
                <a:lnTo>
                  <a:pt x="41664" y="18874"/>
                </a:lnTo>
                <a:lnTo>
                  <a:pt x="55132" y="18874"/>
                </a:lnTo>
                <a:lnTo>
                  <a:pt x="55132" y="0"/>
                </a:lnTo>
                <a:close/>
              </a:path>
              <a:path w="70485" h="101600">
                <a:moveTo>
                  <a:pt x="55132" y="18874"/>
                </a:moveTo>
                <a:lnTo>
                  <a:pt x="41664" y="18874"/>
                </a:lnTo>
                <a:lnTo>
                  <a:pt x="41664" y="66014"/>
                </a:lnTo>
                <a:lnTo>
                  <a:pt x="55132" y="66014"/>
                </a:lnTo>
                <a:lnTo>
                  <a:pt x="55132" y="18874"/>
                </a:lnTo>
                <a:close/>
              </a:path>
            </a:pathLst>
          </a:custGeom>
          <a:solidFill>
            <a:srgbClr val="000000"/>
          </a:solidFill>
        </p:spPr>
        <p:txBody>
          <a:bodyPr wrap="square" lIns="0" tIns="0" rIns="0" bIns="0" rtlCol="0"/>
          <a:lstStyle/>
          <a:p>
            <a:endParaRPr/>
          </a:p>
        </p:txBody>
      </p:sp>
      <p:sp>
        <p:nvSpPr>
          <p:cNvPr id="444" name="object 444"/>
          <p:cNvSpPr/>
          <p:nvPr/>
        </p:nvSpPr>
        <p:spPr>
          <a:xfrm>
            <a:off x="4992046" y="5409785"/>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928"/>
                </a:lnTo>
                <a:lnTo>
                  <a:pt x="48079" y="98339"/>
                </a:lnTo>
                <a:lnTo>
                  <a:pt x="32325" y="98339"/>
                </a:lnTo>
                <a:lnTo>
                  <a:pt x="23166" y="94193"/>
                </a:lnTo>
                <a:lnTo>
                  <a:pt x="17374" y="83355"/>
                </a:lnTo>
                <a:lnTo>
                  <a:pt x="14344" y="68224"/>
                </a:lnTo>
                <a:lnTo>
                  <a:pt x="13468" y="51199"/>
                </a:lnTo>
                <a:lnTo>
                  <a:pt x="14344" y="34949"/>
                </a:lnTo>
                <a:lnTo>
                  <a:pt x="17374" y="20212"/>
                </a:lnTo>
                <a:lnTo>
                  <a:pt x="23166" y="9515"/>
                </a:lnTo>
                <a:lnTo>
                  <a:pt x="32325" y="5387"/>
                </a:lnTo>
                <a:lnTo>
                  <a:pt x="48271" y="5387"/>
                </a:lnTo>
                <a:lnTo>
                  <a:pt x="47604" y="4590"/>
                </a:lnTo>
                <a:lnTo>
                  <a:pt x="32325" y="0"/>
                </a:lnTo>
                <a:close/>
              </a:path>
              <a:path w="64770" h="104139">
                <a:moveTo>
                  <a:pt x="48271" y="5387"/>
                </a:moveTo>
                <a:lnTo>
                  <a:pt x="32325" y="5387"/>
                </a:lnTo>
                <a:lnTo>
                  <a:pt x="41363" y="9515"/>
                </a:lnTo>
                <a:lnTo>
                  <a:pt x="46714" y="20212"/>
                </a:lnTo>
                <a:lnTo>
                  <a:pt x="49271" y="34949"/>
                </a:lnTo>
                <a:lnTo>
                  <a:pt x="49924" y="51199"/>
                </a:lnTo>
                <a:lnTo>
                  <a:pt x="49271" y="68224"/>
                </a:lnTo>
                <a:lnTo>
                  <a:pt x="46714" y="83355"/>
                </a:lnTo>
                <a:lnTo>
                  <a:pt x="41363" y="94193"/>
                </a:lnTo>
                <a:lnTo>
                  <a:pt x="32325" y="98339"/>
                </a:lnTo>
                <a:lnTo>
                  <a:pt x="48079" y="98339"/>
                </a:lnTo>
                <a:lnTo>
                  <a:pt x="57579" y="86554"/>
                </a:lnTo>
                <a:lnTo>
                  <a:pt x="63009" y="69634"/>
                </a:lnTo>
                <a:lnTo>
                  <a:pt x="64651" y="51199"/>
                </a:lnTo>
                <a:lnTo>
                  <a:pt x="63009" y="32971"/>
                </a:lnTo>
                <a:lnTo>
                  <a:pt x="57579" y="16508"/>
                </a:lnTo>
                <a:lnTo>
                  <a:pt x="48271" y="5387"/>
                </a:lnTo>
                <a:close/>
              </a:path>
            </a:pathLst>
          </a:custGeom>
          <a:solidFill>
            <a:srgbClr val="000000"/>
          </a:solidFill>
        </p:spPr>
        <p:txBody>
          <a:bodyPr wrap="square" lIns="0" tIns="0" rIns="0" bIns="0" rtlCol="0"/>
          <a:lstStyle/>
          <a:p>
            <a:endParaRPr/>
          </a:p>
        </p:txBody>
      </p:sp>
      <p:sp>
        <p:nvSpPr>
          <p:cNvPr id="445" name="object 445"/>
          <p:cNvSpPr/>
          <p:nvPr/>
        </p:nvSpPr>
        <p:spPr>
          <a:xfrm>
            <a:off x="5071601" y="5474451"/>
            <a:ext cx="67945" cy="0"/>
          </a:xfrm>
          <a:custGeom>
            <a:avLst/>
            <a:gdLst/>
            <a:ahLst/>
            <a:cxnLst/>
            <a:rect l="l" t="t" r="r" b="b"/>
            <a:pathLst>
              <a:path w="67945">
                <a:moveTo>
                  <a:pt x="0" y="0"/>
                </a:moveTo>
                <a:lnTo>
                  <a:pt x="67344" y="0"/>
                </a:lnTo>
              </a:path>
            </a:pathLst>
          </a:custGeom>
          <a:ln w="8081">
            <a:solidFill>
              <a:srgbClr val="000000"/>
            </a:solidFill>
          </a:ln>
        </p:spPr>
        <p:txBody>
          <a:bodyPr wrap="square" lIns="0" tIns="0" rIns="0" bIns="0" rtlCol="0"/>
          <a:lstStyle/>
          <a:p>
            <a:endParaRPr/>
          </a:p>
        </p:txBody>
      </p:sp>
      <p:sp>
        <p:nvSpPr>
          <p:cNvPr id="446" name="object 446"/>
          <p:cNvSpPr/>
          <p:nvPr/>
        </p:nvSpPr>
        <p:spPr>
          <a:xfrm>
            <a:off x="5152416" y="5409783"/>
            <a:ext cx="66675" cy="101600"/>
          </a:xfrm>
          <a:custGeom>
            <a:avLst/>
            <a:gdLst/>
            <a:ahLst/>
            <a:cxnLst/>
            <a:rect l="l" t="t" r="r" b="b"/>
            <a:pathLst>
              <a:path w="66675" h="101600">
                <a:moveTo>
                  <a:pt x="54026" y="10774"/>
                </a:moveTo>
                <a:lnTo>
                  <a:pt x="26937" y="10774"/>
                </a:lnTo>
                <a:lnTo>
                  <a:pt x="35036" y="12229"/>
                </a:lnTo>
                <a:lnTo>
                  <a:pt x="40945" y="16339"/>
                </a:lnTo>
                <a:lnTo>
                  <a:pt x="44565" y="22722"/>
                </a:lnTo>
                <a:lnTo>
                  <a:pt x="45794" y="30996"/>
                </a:lnTo>
                <a:lnTo>
                  <a:pt x="44166" y="41855"/>
                </a:lnTo>
                <a:lnTo>
                  <a:pt x="20127" y="77694"/>
                </a:lnTo>
                <a:lnTo>
                  <a:pt x="0" y="98339"/>
                </a:lnTo>
                <a:lnTo>
                  <a:pt x="0" y="101033"/>
                </a:lnTo>
                <a:lnTo>
                  <a:pt x="60700" y="101033"/>
                </a:lnTo>
                <a:lnTo>
                  <a:pt x="61957" y="94299"/>
                </a:lnTo>
                <a:lnTo>
                  <a:pt x="62819" y="90258"/>
                </a:lnTo>
                <a:lnTo>
                  <a:pt x="16162" y="90258"/>
                </a:lnTo>
                <a:lnTo>
                  <a:pt x="37713" y="66014"/>
                </a:lnTo>
                <a:lnTo>
                  <a:pt x="46762" y="55555"/>
                </a:lnTo>
                <a:lnTo>
                  <a:pt x="53539" y="45979"/>
                </a:lnTo>
                <a:lnTo>
                  <a:pt x="57790" y="36657"/>
                </a:lnTo>
                <a:lnTo>
                  <a:pt x="59263" y="26955"/>
                </a:lnTo>
                <a:lnTo>
                  <a:pt x="57150" y="15349"/>
                </a:lnTo>
                <a:lnTo>
                  <a:pt x="54026" y="10774"/>
                </a:lnTo>
                <a:close/>
              </a:path>
              <a:path w="66675" h="101600">
                <a:moveTo>
                  <a:pt x="61957" y="79483"/>
                </a:moveTo>
                <a:lnTo>
                  <a:pt x="56569" y="88911"/>
                </a:lnTo>
                <a:lnTo>
                  <a:pt x="53875" y="90258"/>
                </a:lnTo>
                <a:lnTo>
                  <a:pt x="62819" y="90258"/>
                </a:lnTo>
                <a:lnTo>
                  <a:pt x="63393" y="87564"/>
                </a:lnTo>
                <a:lnTo>
                  <a:pt x="66087" y="80830"/>
                </a:lnTo>
                <a:lnTo>
                  <a:pt x="61957" y="79483"/>
                </a:lnTo>
                <a:close/>
              </a:path>
              <a:path w="66675" h="101600">
                <a:moveTo>
                  <a:pt x="32325" y="0"/>
                </a:moveTo>
                <a:lnTo>
                  <a:pt x="24244" y="0"/>
                </a:lnTo>
                <a:lnTo>
                  <a:pt x="16162" y="4040"/>
                </a:lnTo>
                <a:lnTo>
                  <a:pt x="10775" y="9428"/>
                </a:lnTo>
                <a:lnTo>
                  <a:pt x="1436" y="21567"/>
                </a:lnTo>
                <a:lnTo>
                  <a:pt x="5387" y="25608"/>
                </a:lnTo>
                <a:lnTo>
                  <a:pt x="8982" y="20449"/>
                </a:lnTo>
                <a:lnTo>
                  <a:pt x="13671" y="15666"/>
                </a:lnTo>
                <a:lnTo>
                  <a:pt x="19605" y="12145"/>
                </a:lnTo>
                <a:lnTo>
                  <a:pt x="26937" y="10774"/>
                </a:lnTo>
                <a:lnTo>
                  <a:pt x="54026" y="10774"/>
                </a:lnTo>
                <a:lnTo>
                  <a:pt x="51384" y="6904"/>
                </a:lnTo>
                <a:lnTo>
                  <a:pt x="42822" y="1747"/>
                </a:lnTo>
                <a:lnTo>
                  <a:pt x="32325" y="0"/>
                </a:lnTo>
                <a:close/>
              </a:path>
            </a:pathLst>
          </a:custGeom>
          <a:solidFill>
            <a:srgbClr val="000000"/>
          </a:solidFill>
        </p:spPr>
        <p:txBody>
          <a:bodyPr wrap="square" lIns="0" tIns="0" rIns="0" bIns="0" rtlCol="0"/>
          <a:lstStyle/>
          <a:p>
            <a:endParaRPr/>
          </a:p>
        </p:txBody>
      </p:sp>
      <p:sp>
        <p:nvSpPr>
          <p:cNvPr id="447" name="object 447"/>
          <p:cNvSpPr/>
          <p:nvPr/>
        </p:nvSpPr>
        <p:spPr>
          <a:xfrm>
            <a:off x="5229277" y="5409785"/>
            <a:ext cx="66040" cy="104139"/>
          </a:xfrm>
          <a:custGeom>
            <a:avLst/>
            <a:gdLst/>
            <a:ahLst/>
            <a:cxnLst/>
            <a:rect l="l" t="t" r="r" b="b"/>
            <a:pathLst>
              <a:path w="66039" h="104139">
                <a:moveTo>
                  <a:pt x="33582" y="0"/>
                </a:moveTo>
                <a:lnTo>
                  <a:pt x="18107" y="4779"/>
                </a:lnTo>
                <a:lnTo>
                  <a:pt x="7699" y="17013"/>
                </a:lnTo>
                <a:lnTo>
                  <a:pt x="1837" y="33539"/>
                </a:lnTo>
                <a:lnTo>
                  <a:pt x="0" y="51199"/>
                </a:lnTo>
                <a:lnTo>
                  <a:pt x="1837" y="70202"/>
                </a:lnTo>
                <a:lnTo>
                  <a:pt x="7699" y="87059"/>
                </a:lnTo>
                <a:lnTo>
                  <a:pt x="18107" y="99118"/>
                </a:lnTo>
                <a:lnTo>
                  <a:pt x="33582" y="103727"/>
                </a:lnTo>
                <a:lnTo>
                  <a:pt x="48861" y="98928"/>
                </a:lnTo>
                <a:lnTo>
                  <a:pt x="49336" y="98339"/>
                </a:lnTo>
                <a:lnTo>
                  <a:pt x="33582" y="98339"/>
                </a:lnTo>
                <a:lnTo>
                  <a:pt x="24423" y="94193"/>
                </a:lnTo>
                <a:lnTo>
                  <a:pt x="18632" y="83355"/>
                </a:lnTo>
                <a:lnTo>
                  <a:pt x="15601" y="68224"/>
                </a:lnTo>
                <a:lnTo>
                  <a:pt x="14726" y="51199"/>
                </a:lnTo>
                <a:lnTo>
                  <a:pt x="15601" y="34949"/>
                </a:lnTo>
                <a:lnTo>
                  <a:pt x="18632" y="20212"/>
                </a:lnTo>
                <a:lnTo>
                  <a:pt x="24423" y="9515"/>
                </a:lnTo>
                <a:lnTo>
                  <a:pt x="33582" y="5387"/>
                </a:lnTo>
                <a:lnTo>
                  <a:pt x="49528" y="5387"/>
                </a:lnTo>
                <a:lnTo>
                  <a:pt x="48861" y="4590"/>
                </a:lnTo>
                <a:lnTo>
                  <a:pt x="33582" y="0"/>
                </a:lnTo>
                <a:close/>
              </a:path>
              <a:path w="66039" h="104139">
                <a:moveTo>
                  <a:pt x="49528" y="5387"/>
                </a:moveTo>
                <a:lnTo>
                  <a:pt x="33582" y="5387"/>
                </a:lnTo>
                <a:lnTo>
                  <a:pt x="42014" y="9515"/>
                </a:lnTo>
                <a:lnTo>
                  <a:pt x="47433" y="20212"/>
                </a:lnTo>
                <a:lnTo>
                  <a:pt x="50326" y="34949"/>
                </a:lnTo>
                <a:lnTo>
                  <a:pt x="51182" y="51199"/>
                </a:lnTo>
                <a:lnTo>
                  <a:pt x="50326" y="68224"/>
                </a:lnTo>
                <a:lnTo>
                  <a:pt x="47433" y="83355"/>
                </a:lnTo>
                <a:lnTo>
                  <a:pt x="42014" y="94193"/>
                </a:lnTo>
                <a:lnTo>
                  <a:pt x="33582" y="98339"/>
                </a:lnTo>
                <a:lnTo>
                  <a:pt x="49336" y="98339"/>
                </a:lnTo>
                <a:lnTo>
                  <a:pt x="58836" y="86554"/>
                </a:lnTo>
                <a:lnTo>
                  <a:pt x="64266" y="69634"/>
                </a:lnTo>
                <a:lnTo>
                  <a:pt x="65908" y="51199"/>
                </a:lnTo>
                <a:lnTo>
                  <a:pt x="64266" y="32971"/>
                </a:lnTo>
                <a:lnTo>
                  <a:pt x="58836" y="16508"/>
                </a:lnTo>
                <a:lnTo>
                  <a:pt x="49528" y="5387"/>
                </a:lnTo>
                <a:close/>
              </a:path>
            </a:pathLst>
          </a:custGeom>
          <a:solidFill>
            <a:srgbClr val="000000"/>
          </a:solidFill>
        </p:spPr>
        <p:txBody>
          <a:bodyPr wrap="square" lIns="0" tIns="0" rIns="0" bIns="0" rtlCol="0"/>
          <a:lstStyle/>
          <a:p>
            <a:endParaRPr/>
          </a:p>
        </p:txBody>
      </p:sp>
      <p:sp>
        <p:nvSpPr>
          <p:cNvPr id="448" name="object 448"/>
          <p:cNvSpPr/>
          <p:nvPr/>
        </p:nvSpPr>
        <p:spPr>
          <a:xfrm>
            <a:off x="5310091" y="5409785"/>
            <a:ext cx="66040" cy="104139"/>
          </a:xfrm>
          <a:custGeom>
            <a:avLst/>
            <a:gdLst/>
            <a:ahLst/>
            <a:cxnLst/>
            <a:rect l="l" t="t" r="r" b="b"/>
            <a:pathLst>
              <a:path w="66039" h="104139">
                <a:moveTo>
                  <a:pt x="33582" y="0"/>
                </a:moveTo>
                <a:lnTo>
                  <a:pt x="18107" y="4779"/>
                </a:lnTo>
                <a:lnTo>
                  <a:pt x="7699" y="17013"/>
                </a:lnTo>
                <a:lnTo>
                  <a:pt x="1837" y="33539"/>
                </a:lnTo>
                <a:lnTo>
                  <a:pt x="0" y="51199"/>
                </a:lnTo>
                <a:lnTo>
                  <a:pt x="1837" y="70202"/>
                </a:lnTo>
                <a:lnTo>
                  <a:pt x="7699" y="87059"/>
                </a:lnTo>
                <a:lnTo>
                  <a:pt x="18107" y="99118"/>
                </a:lnTo>
                <a:lnTo>
                  <a:pt x="33582" y="103727"/>
                </a:lnTo>
                <a:lnTo>
                  <a:pt x="48861" y="98928"/>
                </a:lnTo>
                <a:lnTo>
                  <a:pt x="49336" y="98339"/>
                </a:lnTo>
                <a:lnTo>
                  <a:pt x="33582" y="98339"/>
                </a:lnTo>
                <a:lnTo>
                  <a:pt x="24423" y="94193"/>
                </a:lnTo>
                <a:lnTo>
                  <a:pt x="18632" y="83355"/>
                </a:lnTo>
                <a:lnTo>
                  <a:pt x="15601" y="68224"/>
                </a:lnTo>
                <a:lnTo>
                  <a:pt x="14726" y="51199"/>
                </a:lnTo>
                <a:lnTo>
                  <a:pt x="15601" y="34949"/>
                </a:lnTo>
                <a:lnTo>
                  <a:pt x="18632" y="20212"/>
                </a:lnTo>
                <a:lnTo>
                  <a:pt x="24423" y="9515"/>
                </a:lnTo>
                <a:lnTo>
                  <a:pt x="33582" y="5387"/>
                </a:lnTo>
                <a:lnTo>
                  <a:pt x="49528" y="5387"/>
                </a:lnTo>
                <a:lnTo>
                  <a:pt x="48861" y="4590"/>
                </a:lnTo>
                <a:lnTo>
                  <a:pt x="33582" y="0"/>
                </a:lnTo>
                <a:close/>
              </a:path>
              <a:path w="66039" h="104139">
                <a:moveTo>
                  <a:pt x="49528" y="5387"/>
                </a:moveTo>
                <a:lnTo>
                  <a:pt x="33582" y="5387"/>
                </a:lnTo>
                <a:lnTo>
                  <a:pt x="42014" y="9515"/>
                </a:lnTo>
                <a:lnTo>
                  <a:pt x="47433" y="20212"/>
                </a:lnTo>
                <a:lnTo>
                  <a:pt x="50326" y="34949"/>
                </a:lnTo>
                <a:lnTo>
                  <a:pt x="51182" y="51199"/>
                </a:lnTo>
                <a:lnTo>
                  <a:pt x="50326" y="68224"/>
                </a:lnTo>
                <a:lnTo>
                  <a:pt x="47433" y="83355"/>
                </a:lnTo>
                <a:lnTo>
                  <a:pt x="42014" y="94193"/>
                </a:lnTo>
                <a:lnTo>
                  <a:pt x="33582" y="98339"/>
                </a:lnTo>
                <a:lnTo>
                  <a:pt x="49336" y="98339"/>
                </a:lnTo>
                <a:lnTo>
                  <a:pt x="58836" y="86554"/>
                </a:lnTo>
                <a:lnTo>
                  <a:pt x="64266" y="69634"/>
                </a:lnTo>
                <a:lnTo>
                  <a:pt x="65908" y="51199"/>
                </a:lnTo>
                <a:lnTo>
                  <a:pt x="64266" y="32971"/>
                </a:lnTo>
                <a:lnTo>
                  <a:pt x="58836" y="16508"/>
                </a:lnTo>
                <a:lnTo>
                  <a:pt x="49528" y="5387"/>
                </a:lnTo>
                <a:close/>
              </a:path>
            </a:pathLst>
          </a:custGeom>
          <a:solidFill>
            <a:srgbClr val="000000"/>
          </a:solidFill>
        </p:spPr>
        <p:txBody>
          <a:bodyPr wrap="square" lIns="0" tIns="0" rIns="0" bIns="0" rtlCol="0"/>
          <a:lstStyle/>
          <a:p>
            <a:endParaRPr/>
          </a:p>
        </p:txBody>
      </p:sp>
      <p:sp>
        <p:nvSpPr>
          <p:cNvPr id="449" name="object 449"/>
          <p:cNvSpPr/>
          <p:nvPr/>
        </p:nvSpPr>
        <p:spPr>
          <a:xfrm>
            <a:off x="6053758" y="5394967"/>
            <a:ext cx="70485" cy="102870"/>
          </a:xfrm>
          <a:custGeom>
            <a:avLst/>
            <a:gdLst/>
            <a:ahLst/>
            <a:cxnLst/>
            <a:rect l="l" t="t" r="r" b="b"/>
            <a:pathLst>
              <a:path w="70485" h="102870">
                <a:moveTo>
                  <a:pt x="53875" y="72749"/>
                </a:moveTo>
                <a:lnTo>
                  <a:pt x="41843" y="72749"/>
                </a:lnTo>
                <a:lnTo>
                  <a:pt x="41843" y="95645"/>
                </a:lnTo>
                <a:lnTo>
                  <a:pt x="40406" y="96992"/>
                </a:lnTo>
                <a:lnTo>
                  <a:pt x="26937" y="98339"/>
                </a:lnTo>
                <a:lnTo>
                  <a:pt x="26937" y="102380"/>
                </a:lnTo>
                <a:lnTo>
                  <a:pt x="68781" y="102380"/>
                </a:lnTo>
                <a:lnTo>
                  <a:pt x="68781" y="98339"/>
                </a:lnTo>
                <a:lnTo>
                  <a:pt x="55312" y="96992"/>
                </a:lnTo>
                <a:lnTo>
                  <a:pt x="53875" y="95645"/>
                </a:lnTo>
                <a:lnTo>
                  <a:pt x="53875" y="72749"/>
                </a:lnTo>
                <a:close/>
              </a:path>
              <a:path w="70485" h="102870">
                <a:moveTo>
                  <a:pt x="53875" y="0"/>
                </a:moveTo>
                <a:lnTo>
                  <a:pt x="48488" y="0"/>
                </a:lnTo>
                <a:lnTo>
                  <a:pt x="11515" y="52101"/>
                </a:lnTo>
                <a:lnTo>
                  <a:pt x="0" y="68708"/>
                </a:lnTo>
                <a:lnTo>
                  <a:pt x="0" y="72749"/>
                </a:lnTo>
                <a:lnTo>
                  <a:pt x="70038" y="72749"/>
                </a:lnTo>
                <a:lnTo>
                  <a:pt x="70038" y="66014"/>
                </a:lnTo>
                <a:lnTo>
                  <a:pt x="9338" y="66014"/>
                </a:lnTo>
                <a:lnTo>
                  <a:pt x="17422" y="53345"/>
                </a:lnTo>
                <a:lnTo>
                  <a:pt x="25523" y="41432"/>
                </a:lnTo>
                <a:lnTo>
                  <a:pt x="33658" y="30020"/>
                </a:lnTo>
                <a:lnTo>
                  <a:pt x="41843" y="18856"/>
                </a:lnTo>
                <a:lnTo>
                  <a:pt x="53875" y="18856"/>
                </a:lnTo>
                <a:lnTo>
                  <a:pt x="53875" y="0"/>
                </a:lnTo>
                <a:close/>
              </a:path>
              <a:path w="70485" h="102870">
                <a:moveTo>
                  <a:pt x="53875" y="18856"/>
                </a:moveTo>
                <a:lnTo>
                  <a:pt x="41843" y="18856"/>
                </a:lnTo>
                <a:lnTo>
                  <a:pt x="41843" y="66014"/>
                </a:lnTo>
                <a:lnTo>
                  <a:pt x="53875" y="66014"/>
                </a:lnTo>
                <a:lnTo>
                  <a:pt x="53875" y="18856"/>
                </a:lnTo>
                <a:close/>
              </a:path>
            </a:pathLst>
          </a:custGeom>
          <a:solidFill>
            <a:srgbClr val="000000"/>
          </a:solidFill>
        </p:spPr>
        <p:txBody>
          <a:bodyPr wrap="square" lIns="0" tIns="0" rIns="0" bIns="0" rtlCol="0"/>
          <a:lstStyle/>
          <a:p>
            <a:endParaRPr/>
          </a:p>
        </p:txBody>
      </p:sp>
      <p:sp>
        <p:nvSpPr>
          <p:cNvPr id="450" name="object 450"/>
          <p:cNvSpPr/>
          <p:nvPr/>
        </p:nvSpPr>
        <p:spPr>
          <a:xfrm>
            <a:off x="6137267" y="5392276"/>
            <a:ext cx="105410" cy="110489"/>
          </a:xfrm>
          <a:custGeom>
            <a:avLst/>
            <a:gdLst/>
            <a:ahLst/>
            <a:cxnLst/>
            <a:rect l="l" t="t" r="r" b="b"/>
            <a:pathLst>
              <a:path w="105410" h="110489">
                <a:moveTo>
                  <a:pt x="82250" y="0"/>
                </a:moveTo>
                <a:lnTo>
                  <a:pt x="17599" y="106420"/>
                </a:lnTo>
                <a:lnTo>
                  <a:pt x="21550" y="110461"/>
                </a:lnTo>
                <a:lnTo>
                  <a:pt x="87638" y="4040"/>
                </a:lnTo>
                <a:lnTo>
                  <a:pt x="82250" y="0"/>
                </a:lnTo>
                <a:close/>
              </a:path>
              <a:path w="105410" h="110489">
                <a:moveTo>
                  <a:pt x="82250" y="48505"/>
                </a:moveTo>
                <a:lnTo>
                  <a:pt x="71840" y="51241"/>
                </a:lnTo>
                <a:lnTo>
                  <a:pt x="64695" y="58270"/>
                </a:lnTo>
                <a:lnTo>
                  <a:pt x="60582" y="67824"/>
                </a:lnTo>
                <a:lnTo>
                  <a:pt x="59263" y="78136"/>
                </a:lnTo>
                <a:lnTo>
                  <a:pt x="60582" y="87669"/>
                </a:lnTo>
                <a:lnTo>
                  <a:pt x="64695" y="96824"/>
                </a:lnTo>
                <a:lnTo>
                  <a:pt x="71840" y="103706"/>
                </a:lnTo>
                <a:lnTo>
                  <a:pt x="82250" y="106420"/>
                </a:lnTo>
                <a:lnTo>
                  <a:pt x="92632" y="103685"/>
                </a:lnTo>
                <a:lnTo>
                  <a:pt x="93947" y="102380"/>
                </a:lnTo>
                <a:lnTo>
                  <a:pt x="82250" y="102380"/>
                </a:lnTo>
                <a:lnTo>
                  <a:pt x="76551" y="99707"/>
                </a:lnTo>
                <a:lnTo>
                  <a:pt x="73293" y="93120"/>
                </a:lnTo>
                <a:lnTo>
                  <a:pt x="71820" y="84765"/>
                </a:lnTo>
                <a:lnTo>
                  <a:pt x="71475" y="76789"/>
                </a:lnTo>
                <a:lnTo>
                  <a:pt x="71820" y="69592"/>
                </a:lnTo>
                <a:lnTo>
                  <a:pt x="73293" y="61637"/>
                </a:lnTo>
                <a:lnTo>
                  <a:pt x="76551" y="55197"/>
                </a:lnTo>
                <a:lnTo>
                  <a:pt x="82250" y="52546"/>
                </a:lnTo>
                <a:lnTo>
                  <a:pt x="93997" y="52546"/>
                </a:lnTo>
                <a:lnTo>
                  <a:pt x="92632" y="51220"/>
                </a:lnTo>
                <a:lnTo>
                  <a:pt x="82250" y="48505"/>
                </a:lnTo>
                <a:close/>
              </a:path>
              <a:path w="105410" h="110489">
                <a:moveTo>
                  <a:pt x="93997" y="52546"/>
                </a:moveTo>
                <a:lnTo>
                  <a:pt x="82250" y="52546"/>
                </a:lnTo>
                <a:lnTo>
                  <a:pt x="88676" y="55218"/>
                </a:lnTo>
                <a:lnTo>
                  <a:pt x="92307" y="61805"/>
                </a:lnTo>
                <a:lnTo>
                  <a:pt x="93917" y="70160"/>
                </a:lnTo>
                <a:lnTo>
                  <a:pt x="94282" y="78136"/>
                </a:lnTo>
                <a:lnTo>
                  <a:pt x="93917" y="84765"/>
                </a:lnTo>
                <a:lnTo>
                  <a:pt x="92307" y="92783"/>
                </a:lnTo>
                <a:lnTo>
                  <a:pt x="88676" y="99539"/>
                </a:lnTo>
                <a:lnTo>
                  <a:pt x="82250" y="102380"/>
                </a:lnTo>
                <a:lnTo>
                  <a:pt x="93947" y="102380"/>
                </a:lnTo>
                <a:lnTo>
                  <a:pt x="99715" y="96656"/>
                </a:lnTo>
                <a:lnTo>
                  <a:pt x="103767" y="87101"/>
                </a:lnTo>
                <a:lnTo>
                  <a:pt x="105057" y="76789"/>
                </a:lnTo>
                <a:lnTo>
                  <a:pt x="103767" y="67256"/>
                </a:lnTo>
                <a:lnTo>
                  <a:pt x="99715" y="58101"/>
                </a:lnTo>
                <a:lnTo>
                  <a:pt x="93997" y="52546"/>
                </a:lnTo>
                <a:close/>
              </a:path>
              <a:path w="105410" h="110489">
                <a:moveTo>
                  <a:pt x="22987" y="2693"/>
                </a:moveTo>
                <a:lnTo>
                  <a:pt x="12576" y="5429"/>
                </a:lnTo>
                <a:lnTo>
                  <a:pt x="5432" y="12458"/>
                </a:lnTo>
                <a:lnTo>
                  <a:pt x="1318" y="22012"/>
                </a:lnTo>
                <a:lnTo>
                  <a:pt x="0" y="32324"/>
                </a:lnTo>
                <a:lnTo>
                  <a:pt x="1318" y="41868"/>
                </a:lnTo>
                <a:lnTo>
                  <a:pt x="5432" y="51028"/>
                </a:lnTo>
                <a:lnTo>
                  <a:pt x="12576" y="57912"/>
                </a:lnTo>
                <a:lnTo>
                  <a:pt x="22987" y="60627"/>
                </a:lnTo>
                <a:lnTo>
                  <a:pt x="33369" y="57912"/>
                </a:lnTo>
                <a:lnTo>
                  <a:pt x="34733" y="56586"/>
                </a:lnTo>
                <a:lnTo>
                  <a:pt x="22987" y="56586"/>
                </a:lnTo>
                <a:lnTo>
                  <a:pt x="17063" y="53934"/>
                </a:lnTo>
                <a:lnTo>
                  <a:pt x="13311" y="47492"/>
                </a:lnTo>
                <a:lnTo>
                  <a:pt x="11344" y="39532"/>
                </a:lnTo>
                <a:lnTo>
                  <a:pt x="10775" y="32324"/>
                </a:lnTo>
                <a:lnTo>
                  <a:pt x="11344" y="25127"/>
                </a:lnTo>
                <a:lnTo>
                  <a:pt x="13311" y="17172"/>
                </a:lnTo>
                <a:lnTo>
                  <a:pt x="17063" y="10732"/>
                </a:lnTo>
                <a:lnTo>
                  <a:pt x="22987" y="8081"/>
                </a:lnTo>
                <a:lnTo>
                  <a:pt x="36041" y="8081"/>
                </a:lnTo>
                <a:lnTo>
                  <a:pt x="33369" y="5429"/>
                </a:lnTo>
                <a:lnTo>
                  <a:pt x="22987" y="2693"/>
                </a:lnTo>
                <a:close/>
              </a:path>
              <a:path w="105410" h="110489">
                <a:moveTo>
                  <a:pt x="36041" y="8081"/>
                </a:moveTo>
                <a:lnTo>
                  <a:pt x="22987" y="8081"/>
                </a:lnTo>
                <a:lnTo>
                  <a:pt x="28610" y="10732"/>
                </a:lnTo>
                <a:lnTo>
                  <a:pt x="31876" y="17172"/>
                </a:lnTo>
                <a:lnTo>
                  <a:pt x="33391" y="25127"/>
                </a:lnTo>
                <a:lnTo>
                  <a:pt x="33762" y="32324"/>
                </a:lnTo>
                <a:lnTo>
                  <a:pt x="33391" y="39532"/>
                </a:lnTo>
                <a:lnTo>
                  <a:pt x="31876" y="47492"/>
                </a:lnTo>
                <a:lnTo>
                  <a:pt x="28610" y="53934"/>
                </a:lnTo>
                <a:lnTo>
                  <a:pt x="22987" y="56586"/>
                </a:lnTo>
                <a:lnTo>
                  <a:pt x="34733" y="56586"/>
                </a:lnTo>
                <a:lnTo>
                  <a:pt x="40451" y="51028"/>
                </a:lnTo>
                <a:lnTo>
                  <a:pt x="44503" y="41868"/>
                </a:lnTo>
                <a:lnTo>
                  <a:pt x="45794" y="32324"/>
                </a:lnTo>
                <a:lnTo>
                  <a:pt x="44503" y="22012"/>
                </a:lnTo>
                <a:lnTo>
                  <a:pt x="40451" y="12458"/>
                </a:lnTo>
                <a:lnTo>
                  <a:pt x="36041" y="8081"/>
                </a:lnTo>
                <a:close/>
              </a:path>
            </a:pathLst>
          </a:custGeom>
          <a:solidFill>
            <a:srgbClr val="000000"/>
          </a:solidFill>
        </p:spPr>
        <p:txBody>
          <a:bodyPr wrap="square" lIns="0" tIns="0" rIns="0" bIns="0" rtlCol="0"/>
          <a:lstStyle/>
          <a:p>
            <a:endParaRPr/>
          </a:p>
        </p:txBody>
      </p:sp>
      <p:sp>
        <p:nvSpPr>
          <p:cNvPr id="451" name="object 451"/>
          <p:cNvSpPr/>
          <p:nvPr/>
        </p:nvSpPr>
        <p:spPr>
          <a:xfrm>
            <a:off x="6552291" y="5394967"/>
            <a:ext cx="70485" cy="102870"/>
          </a:xfrm>
          <a:custGeom>
            <a:avLst/>
            <a:gdLst/>
            <a:ahLst/>
            <a:cxnLst/>
            <a:rect l="l" t="t" r="r" b="b"/>
            <a:pathLst>
              <a:path w="70484" h="102870">
                <a:moveTo>
                  <a:pt x="53875" y="72749"/>
                </a:moveTo>
                <a:lnTo>
                  <a:pt x="41664" y="72749"/>
                </a:lnTo>
                <a:lnTo>
                  <a:pt x="41664" y="95645"/>
                </a:lnTo>
                <a:lnTo>
                  <a:pt x="40406" y="96992"/>
                </a:lnTo>
                <a:lnTo>
                  <a:pt x="26937" y="98339"/>
                </a:lnTo>
                <a:lnTo>
                  <a:pt x="26937" y="102380"/>
                </a:lnTo>
                <a:lnTo>
                  <a:pt x="67344" y="102380"/>
                </a:lnTo>
                <a:lnTo>
                  <a:pt x="67344" y="98339"/>
                </a:lnTo>
                <a:lnTo>
                  <a:pt x="55132" y="96992"/>
                </a:lnTo>
                <a:lnTo>
                  <a:pt x="53875" y="95645"/>
                </a:lnTo>
                <a:lnTo>
                  <a:pt x="53875" y="72749"/>
                </a:lnTo>
                <a:close/>
              </a:path>
              <a:path w="70484" h="102870">
                <a:moveTo>
                  <a:pt x="53875" y="0"/>
                </a:moveTo>
                <a:lnTo>
                  <a:pt x="47051" y="0"/>
                </a:lnTo>
                <a:lnTo>
                  <a:pt x="34951" y="17364"/>
                </a:lnTo>
                <a:lnTo>
                  <a:pt x="22987" y="34859"/>
                </a:lnTo>
                <a:lnTo>
                  <a:pt x="0" y="68708"/>
                </a:lnTo>
                <a:lnTo>
                  <a:pt x="0" y="72749"/>
                </a:lnTo>
                <a:lnTo>
                  <a:pt x="70038" y="72749"/>
                </a:lnTo>
                <a:lnTo>
                  <a:pt x="70038" y="66014"/>
                </a:lnTo>
                <a:lnTo>
                  <a:pt x="9338" y="66014"/>
                </a:lnTo>
                <a:lnTo>
                  <a:pt x="17400" y="53345"/>
                </a:lnTo>
                <a:lnTo>
                  <a:pt x="25344" y="41432"/>
                </a:lnTo>
                <a:lnTo>
                  <a:pt x="33052" y="30020"/>
                </a:lnTo>
                <a:lnTo>
                  <a:pt x="40406" y="18856"/>
                </a:lnTo>
                <a:lnTo>
                  <a:pt x="53875" y="18856"/>
                </a:lnTo>
                <a:lnTo>
                  <a:pt x="53875" y="0"/>
                </a:lnTo>
                <a:close/>
              </a:path>
              <a:path w="70484" h="102870">
                <a:moveTo>
                  <a:pt x="53875" y="18856"/>
                </a:moveTo>
                <a:lnTo>
                  <a:pt x="41664" y="18856"/>
                </a:lnTo>
                <a:lnTo>
                  <a:pt x="41664" y="66014"/>
                </a:lnTo>
                <a:lnTo>
                  <a:pt x="53875" y="66014"/>
                </a:lnTo>
                <a:lnTo>
                  <a:pt x="53875" y="18856"/>
                </a:lnTo>
                <a:close/>
              </a:path>
            </a:pathLst>
          </a:custGeom>
          <a:solidFill>
            <a:srgbClr val="000000"/>
          </a:solidFill>
        </p:spPr>
        <p:txBody>
          <a:bodyPr wrap="square" lIns="0" tIns="0" rIns="0" bIns="0" rtlCol="0"/>
          <a:lstStyle/>
          <a:p>
            <a:endParaRPr/>
          </a:p>
        </p:txBody>
      </p:sp>
      <p:sp>
        <p:nvSpPr>
          <p:cNvPr id="452" name="object 452"/>
          <p:cNvSpPr/>
          <p:nvPr/>
        </p:nvSpPr>
        <p:spPr>
          <a:xfrm>
            <a:off x="6635797" y="5394969"/>
            <a:ext cx="63500" cy="104139"/>
          </a:xfrm>
          <a:custGeom>
            <a:avLst/>
            <a:gdLst/>
            <a:ahLst/>
            <a:cxnLst/>
            <a:rect l="l" t="t" r="r" b="b"/>
            <a:pathLst>
              <a:path w="63500" h="104139">
                <a:moveTo>
                  <a:pt x="33582" y="0"/>
                </a:moveTo>
                <a:lnTo>
                  <a:pt x="21603" y="2314"/>
                </a:lnTo>
                <a:lnTo>
                  <a:pt x="12234" y="8417"/>
                </a:lnTo>
                <a:lnTo>
                  <a:pt x="6131" y="17046"/>
                </a:lnTo>
                <a:lnTo>
                  <a:pt x="3950" y="26937"/>
                </a:lnTo>
                <a:lnTo>
                  <a:pt x="5381" y="34524"/>
                </a:lnTo>
                <a:lnTo>
                  <a:pt x="9338" y="41095"/>
                </a:lnTo>
                <a:lnTo>
                  <a:pt x="15315" y="46653"/>
                </a:lnTo>
                <a:lnTo>
                  <a:pt x="22807" y="51199"/>
                </a:lnTo>
                <a:lnTo>
                  <a:pt x="16162" y="53892"/>
                </a:lnTo>
                <a:lnTo>
                  <a:pt x="8081" y="61974"/>
                </a:lnTo>
                <a:lnTo>
                  <a:pt x="3950" y="64667"/>
                </a:lnTo>
                <a:lnTo>
                  <a:pt x="0" y="70055"/>
                </a:lnTo>
                <a:lnTo>
                  <a:pt x="0" y="76789"/>
                </a:lnTo>
                <a:lnTo>
                  <a:pt x="2553" y="88385"/>
                </a:lnTo>
                <a:lnTo>
                  <a:pt x="9423" y="96845"/>
                </a:lnTo>
                <a:lnTo>
                  <a:pt x="19243" y="101980"/>
                </a:lnTo>
                <a:lnTo>
                  <a:pt x="30888" y="103727"/>
                </a:lnTo>
                <a:lnTo>
                  <a:pt x="41621" y="101959"/>
                </a:lnTo>
                <a:lnTo>
                  <a:pt x="48775" y="98339"/>
                </a:lnTo>
                <a:lnTo>
                  <a:pt x="33582" y="98339"/>
                </a:lnTo>
                <a:lnTo>
                  <a:pt x="25863" y="96824"/>
                </a:lnTo>
                <a:lnTo>
                  <a:pt x="19485" y="92447"/>
                </a:lnTo>
                <a:lnTo>
                  <a:pt x="15096" y="85270"/>
                </a:lnTo>
                <a:lnTo>
                  <a:pt x="13468" y="75442"/>
                </a:lnTo>
                <a:lnTo>
                  <a:pt x="14437" y="69424"/>
                </a:lnTo>
                <a:lnTo>
                  <a:pt x="17172" y="63657"/>
                </a:lnTo>
                <a:lnTo>
                  <a:pt x="21424" y="58396"/>
                </a:lnTo>
                <a:lnTo>
                  <a:pt x="26937" y="53892"/>
                </a:lnTo>
                <a:lnTo>
                  <a:pt x="51388" y="53892"/>
                </a:lnTo>
                <a:lnTo>
                  <a:pt x="49577" y="52335"/>
                </a:lnTo>
                <a:lnTo>
                  <a:pt x="41664" y="47158"/>
                </a:lnTo>
                <a:lnTo>
                  <a:pt x="45704" y="44464"/>
                </a:lnTo>
                <a:lnTo>
                  <a:pt x="37713" y="44464"/>
                </a:lnTo>
                <a:lnTo>
                  <a:pt x="29193" y="40318"/>
                </a:lnTo>
                <a:lnTo>
                  <a:pt x="22358" y="35539"/>
                </a:lnTo>
                <a:lnTo>
                  <a:pt x="17812" y="29494"/>
                </a:lnTo>
                <a:lnTo>
                  <a:pt x="16162" y="21549"/>
                </a:lnTo>
                <a:lnTo>
                  <a:pt x="16162" y="13468"/>
                </a:lnTo>
                <a:lnTo>
                  <a:pt x="21550" y="5387"/>
                </a:lnTo>
                <a:lnTo>
                  <a:pt x="49369" y="5387"/>
                </a:lnTo>
                <a:lnTo>
                  <a:pt x="43883" y="1894"/>
                </a:lnTo>
                <a:lnTo>
                  <a:pt x="33582" y="0"/>
                </a:lnTo>
                <a:close/>
              </a:path>
              <a:path w="63500" h="104139">
                <a:moveTo>
                  <a:pt x="51388" y="53892"/>
                </a:moveTo>
                <a:lnTo>
                  <a:pt x="26937" y="53892"/>
                </a:lnTo>
                <a:lnTo>
                  <a:pt x="35577" y="58459"/>
                </a:lnTo>
                <a:lnTo>
                  <a:pt x="42853" y="64162"/>
                </a:lnTo>
                <a:lnTo>
                  <a:pt x="47873" y="71128"/>
                </a:lnTo>
                <a:lnTo>
                  <a:pt x="49745" y="79483"/>
                </a:lnTo>
                <a:lnTo>
                  <a:pt x="49745" y="91605"/>
                </a:lnTo>
                <a:lnTo>
                  <a:pt x="43100" y="98339"/>
                </a:lnTo>
                <a:lnTo>
                  <a:pt x="48775" y="98339"/>
                </a:lnTo>
                <a:lnTo>
                  <a:pt x="52102" y="96656"/>
                </a:lnTo>
                <a:lnTo>
                  <a:pt x="60057" y="87817"/>
                </a:lnTo>
                <a:lnTo>
                  <a:pt x="63214" y="75442"/>
                </a:lnTo>
                <a:lnTo>
                  <a:pt x="61362" y="65720"/>
                </a:lnTo>
                <a:lnTo>
                  <a:pt x="56479" y="58270"/>
                </a:lnTo>
                <a:lnTo>
                  <a:pt x="51388" y="53892"/>
                </a:lnTo>
                <a:close/>
              </a:path>
              <a:path w="63500" h="104139">
                <a:moveTo>
                  <a:pt x="49369" y="5387"/>
                </a:moveTo>
                <a:lnTo>
                  <a:pt x="38970" y="5387"/>
                </a:lnTo>
                <a:lnTo>
                  <a:pt x="47051" y="10774"/>
                </a:lnTo>
                <a:lnTo>
                  <a:pt x="47051" y="35036"/>
                </a:lnTo>
                <a:lnTo>
                  <a:pt x="43100" y="40424"/>
                </a:lnTo>
                <a:lnTo>
                  <a:pt x="37713" y="44464"/>
                </a:lnTo>
                <a:lnTo>
                  <a:pt x="45704" y="44464"/>
                </a:lnTo>
                <a:lnTo>
                  <a:pt x="49745" y="41771"/>
                </a:lnTo>
                <a:lnTo>
                  <a:pt x="53875" y="37730"/>
                </a:lnTo>
                <a:lnTo>
                  <a:pt x="55132" y="36383"/>
                </a:lnTo>
                <a:lnTo>
                  <a:pt x="57826" y="33689"/>
                </a:lnTo>
                <a:lnTo>
                  <a:pt x="59263" y="28284"/>
                </a:lnTo>
                <a:lnTo>
                  <a:pt x="59263" y="24243"/>
                </a:lnTo>
                <a:lnTo>
                  <a:pt x="57346" y="14773"/>
                </a:lnTo>
                <a:lnTo>
                  <a:pt x="52012" y="7071"/>
                </a:lnTo>
                <a:lnTo>
                  <a:pt x="49369" y="5387"/>
                </a:lnTo>
                <a:close/>
              </a:path>
            </a:pathLst>
          </a:custGeom>
          <a:solidFill>
            <a:srgbClr val="000000"/>
          </a:solidFill>
        </p:spPr>
        <p:txBody>
          <a:bodyPr wrap="square" lIns="0" tIns="0" rIns="0" bIns="0" rtlCol="0"/>
          <a:lstStyle/>
          <a:p>
            <a:endParaRPr/>
          </a:p>
        </p:txBody>
      </p:sp>
      <p:sp>
        <p:nvSpPr>
          <p:cNvPr id="453" name="object 453"/>
          <p:cNvSpPr/>
          <p:nvPr/>
        </p:nvSpPr>
        <p:spPr>
          <a:xfrm>
            <a:off x="6713917" y="5392276"/>
            <a:ext cx="106680" cy="110489"/>
          </a:xfrm>
          <a:custGeom>
            <a:avLst/>
            <a:gdLst/>
            <a:ahLst/>
            <a:cxnLst/>
            <a:rect l="l" t="t" r="r" b="b"/>
            <a:pathLst>
              <a:path w="106679" h="110489">
                <a:moveTo>
                  <a:pt x="82250" y="0"/>
                </a:moveTo>
                <a:lnTo>
                  <a:pt x="17419" y="106420"/>
                </a:lnTo>
                <a:lnTo>
                  <a:pt x="22807" y="110461"/>
                </a:lnTo>
                <a:lnTo>
                  <a:pt x="87638" y="4040"/>
                </a:lnTo>
                <a:lnTo>
                  <a:pt x="82250" y="0"/>
                </a:lnTo>
                <a:close/>
              </a:path>
              <a:path w="106679" h="110489">
                <a:moveTo>
                  <a:pt x="83507" y="48505"/>
                </a:moveTo>
                <a:lnTo>
                  <a:pt x="72370" y="51241"/>
                </a:lnTo>
                <a:lnTo>
                  <a:pt x="64853" y="58270"/>
                </a:lnTo>
                <a:lnTo>
                  <a:pt x="60601" y="67824"/>
                </a:lnTo>
                <a:lnTo>
                  <a:pt x="59263" y="78136"/>
                </a:lnTo>
                <a:lnTo>
                  <a:pt x="60601" y="87669"/>
                </a:lnTo>
                <a:lnTo>
                  <a:pt x="64853" y="96824"/>
                </a:lnTo>
                <a:lnTo>
                  <a:pt x="72370" y="103706"/>
                </a:lnTo>
                <a:lnTo>
                  <a:pt x="83507" y="106420"/>
                </a:lnTo>
                <a:lnTo>
                  <a:pt x="93917" y="103685"/>
                </a:lnTo>
                <a:lnTo>
                  <a:pt x="95244" y="102380"/>
                </a:lnTo>
                <a:lnTo>
                  <a:pt x="83507" y="102380"/>
                </a:lnTo>
                <a:lnTo>
                  <a:pt x="77081" y="99707"/>
                </a:lnTo>
                <a:lnTo>
                  <a:pt x="73450" y="93120"/>
                </a:lnTo>
                <a:lnTo>
                  <a:pt x="71840" y="84765"/>
                </a:lnTo>
                <a:lnTo>
                  <a:pt x="71475" y="76789"/>
                </a:lnTo>
                <a:lnTo>
                  <a:pt x="71840" y="69592"/>
                </a:lnTo>
                <a:lnTo>
                  <a:pt x="73450" y="61637"/>
                </a:lnTo>
                <a:lnTo>
                  <a:pt x="77081" y="55197"/>
                </a:lnTo>
                <a:lnTo>
                  <a:pt x="83507" y="52546"/>
                </a:lnTo>
                <a:lnTo>
                  <a:pt x="95294" y="52546"/>
                </a:lnTo>
                <a:lnTo>
                  <a:pt x="93917" y="51220"/>
                </a:lnTo>
                <a:lnTo>
                  <a:pt x="83507" y="48505"/>
                </a:lnTo>
                <a:close/>
              </a:path>
              <a:path w="106679" h="110489">
                <a:moveTo>
                  <a:pt x="95294" y="52546"/>
                </a:moveTo>
                <a:lnTo>
                  <a:pt x="83507" y="52546"/>
                </a:lnTo>
                <a:lnTo>
                  <a:pt x="89206" y="55218"/>
                </a:lnTo>
                <a:lnTo>
                  <a:pt x="92464" y="61805"/>
                </a:lnTo>
                <a:lnTo>
                  <a:pt x="93937" y="70160"/>
                </a:lnTo>
                <a:lnTo>
                  <a:pt x="94282" y="78136"/>
                </a:lnTo>
                <a:lnTo>
                  <a:pt x="93937" y="84765"/>
                </a:lnTo>
                <a:lnTo>
                  <a:pt x="92464" y="92783"/>
                </a:lnTo>
                <a:lnTo>
                  <a:pt x="89206" y="99539"/>
                </a:lnTo>
                <a:lnTo>
                  <a:pt x="83507" y="102380"/>
                </a:lnTo>
                <a:lnTo>
                  <a:pt x="95244" y="102380"/>
                </a:lnTo>
                <a:lnTo>
                  <a:pt x="101062" y="96656"/>
                </a:lnTo>
                <a:lnTo>
                  <a:pt x="105175" y="87101"/>
                </a:lnTo>
                <a:lnTo>
                  <a:pt x="106494" y="76789"/>
                </a:lnTo>
                <a:lnTo>
                  <a:pt x="105175" y="67256"/>
                </a:lnTo>
                <a:lnTo>
                  <a:pt x="101062" y="58101"/>
                </a:lnTo>
                <a:lnTo>
                  <a:pt x="95294" y="52546"/>
                </a:lnTo>
                <a:close/>
              </a:path>
              <a:path w="106679" h="110489">
                <a:moveTo>
                  <a:pt x="22807" y="2693"/>
                </a:moveTo>
                <a:lnTo>
                  <a:pt x="12425" y="5429"/>
                </a:lnTo>
                <a:lnTo>
                  <a:pt x="5342" y="12458"/>
                </a:lnTo>
                <a:lnTo>
                  <a:pt x="1290" y="22012"/>
                </a:lnTo>
                <a:lnTo>
                  <a:pt x="0" y="32324"/>
                </a:lnTo>
                <a:lnTo>
                  <a:pt x="1290" y="41868"/>
                </a:lnTo>
                <a:lnTo>
                  <a:pt x="5342" y="51028"/>
                </a:lnTo>
                <a:lnTo>
                  <a:pt x="12425" y="57912"/>
                </a:lnTo>
                <a:lnTo>
                  <a:pt x="22807" y="60627"/>
                </a:lnTo>
                <a:lnTo>
                  <a:pt x="33217" y="57912"/>
                </a:lnTo>
                <a:lnTo>
                  <a:pt x="34593" y="56586"/>
                </a:lnTo>
                <a:lnTo>
                  <a:pt x="22807" y="56586"/>
                </a:lnTo>
                <a:lnTo>
                  <a:pt x="17184" y="53934"/>
                </a:lnTo>
                <a:lnTo>
                  <a:pt x="13917" y="47492"/>
                </a:lnTo>
                <a:lnTo>
                  <a:pt x="12402" y="39532"/>
                </a:lnTo>
                <a:lnTo>
                  <a:pt x="12032" y="32324"/>
                </a:lnTo>
                <a:lnTo>
                  <a:pt x="12402" y="25127"/>
                </a:lnTo>
                <a:lnTo>
                  <a:pt x="13917" y="17172"/>
                </a:lnTo>
                <a:lnTo>
                  <a:pt x="17184" y="10732"/>
                </a:lnTo>
                <a:lnTo>
                  <a:pt x="22807" y="8081"/>
                </a:lnTo>
                <a:lnTo>
                  <a:pt x="35912" y="8081"/>
                </a:lnTo>
                <a:lnTo>
                  <a:pt x="33217" y="5429"/>
                </a:lnTo>
                <a:lnTo>
                  <a:pt x="22807" y="2693"/>
                </a:lnTo>
                <a:close/>
              </a:path>
              <a:path w="106679" h="110489">
                <a:moveTo>
                  <a:pt x="35912" y="8081"/>
                </a:moveTo>
                <a:lnTo>
                  <a:pt x="22807" y="8081"/>
                </a:lnTo>
                <a:lnTo>
                  <a:pt x="29261" y="10732"/>
                </a:lnTo>
                <a:lnTo>
                  <a:pt x="32954" y="17172"/>
                </a:lnTo>
                <a:lnTo>
                  <a:pt x="34626" y="25127"/>
                </a:lnTo>
                <a:lnTo>
                  <a:pt x="35019" y="32324"/>
                </a:lnTo>
                <a:lnTo>
                  <a:pt x="34626" y="39532"/>
                </a:lnTo>
                <a:lnTo>
                  <a:pt x="32954" y="47492"/>
                </a:lnTo>
                <a:lnTo>
                  <a:pt x="29261" y="53934"/>
                </a:lnTo>
                <a:lnTo>
                  <a:pt x="22807" y="56586"/>
                </a:lnTo>
                <a:lnTo>
                  <a:pt x="34593" y="56586"/>
                </a:lnTo>
                <a:lnTo>
                  <a:pt x="40362" y="51028"/>
                </a:lnTo>
                <a:lnTo>
                  <a:pt x="44475" y="41868"/>
                </a:lnTo>
                <a:lnTo>
                  <a:pt x="45794" y="32324"/>
                </a:lnTo>
                <a:lnTo>
                  <a:pt x="44475" y="22012"/>
                </a:lnTo>
                <a:lnTo>
                  <a:pt x="40362" y="12458"/>
                </a:lnTo>
                <a:lnTo>
                  <a:pt x="35912" y="8081"/>
                </a:lnTo>
                <a:close/>
              </a:path>
            </a:pathLst>
          </a:custGeom>
          <a:solidFill>
            <a:srgbClr val="000000"/>
          </a:solidFill>
        </p:spPr>
        <p:txBody>
          <a:bodyPr wrap="square" lIns="0" tIns="0" rIns="0" bIns="0" rtlCol="0"/>
          <a:lstStyle/>
          <a:p>
            <a:endParaRPr/>
          </a:p>
        </p:txBody>
      </p:sp>
      <p:sp>
        <p:nvSpPr>
          <p:cNvPr id="454" name="object 454"/>
          <p:cNvSpPr/>
          <p:nvPr/>
        </p:nvSpPr>
        <p:spPr>
          <a:xfrm>
            <a:off x="7309425" y="5409783"/>
            <a:ext cx="70485" cy="101600"/>
          </a:xfrm>
          <a:custGeom>
            <a:avLst/>
            <a:gdLst/>
            <a:ahLst/>
            <a:cxnLst/>
            <a:rect l="l" t="t" r="r" b="b"/>
            <a:pathLst>
              <a:path w="70484" h="101600">
                <a:moveTo>
                  <a:pt x="55132" y="95645"/>
                </a:moveTo>
                <a:lnTo>
                  <a:pt x="40406" y="95645"/>
                </a:lnTo>
                <a:lnTo>
                  <a:pt x="26937" y="96992"/>
                </a:lnTo>
                <a:lnTo>
                  <a:pt x="26937" y="101033"/>
                </a:lnTo>
                <a:lnTo>
                  <a:pt x="67344" y="101033"/>
                </a:lnTo>
                <a:lnTo>
                  <a:pt x="67344" y="96992"/>
                </a:lnTo>
                <a:lnTo>
                  <a:pt x="55132" y="95645"/>
                </a:lnTo>
                <a:close/>
              </a:path>
              <a:path w="70484" h="101600">
                <a:moveTo>
                  <a:pt x="53875" y="72749"/>
                </a:moveTo>
                <a:lnTo>
                  <a:pt x="41664" y="72749"/>
                </a:lnTo>
                <a:lnTo>
                  <a:pt x="41664" y="95645"/>
                </a:lnTo>
                <a:lnTo>
                  <a:pt x="53875" y="95645"/>
                </a:lnTo>
                <a:lnTo>
                  <a:pt x="53875" y="72749"/>
                </a:lnTo>
                <a:close/>
              </a:path>
              <a:path w="70484" h="101600">
                <a:moveTo>
                  <a:pt x="53875" y="0"/>
                </a:moveTo>
                <a:lnTo>
                  <a:pt x="48488" y="0"/>
                </a:lnTo>
                <a:lnTo>
                  <a:pt x="35558" y="16614"/>
                </a:lnTo>
                <a:lnTo>
                  <a:pt x="23166" y="33855"/>
                </a:lnTo>
                <a:lnTo>
                  <a:pt x="11313" y="51346"/>
                </a:lnTo>
                <a:lnTo>
                  <a:pt x="0" y="68708"/>
                </a:lnTo>
                <a:lnTo>
                  <a:pt x="0" y="72749"/>
                </a:lnTo>
                <a:lnTo>
                  <a:pt x="70038" y="72749"/>
                </a:lnTo>
                <a:lnTo>
                  <a:pt x="70038" y="66014"/>
                </a:lnTo>
                <a:lnTo>
                  <a:pt x="9338" y="66014"/>
                </a:lnTo>
                <a:lnTo>
                  <a:pt x="17419" y="53156"/>
                </a:lnTo>
                <a:lnTo>
                  <a:pt x="25501" y="40929"/>
                </a:lnTo>
                <a:lnTo>
                  <a:pt x="33582" y="29459"/>
                </a:lnTo>
                <a:lnTo>
                  <a:pt x="41664" y="18874"/>
                </a:lnTo>
                <a:lnTo>
                  <a:pt x="53875" y="18874"/>
                </a:lnTo>
                <a:lnTo>
                  <a:pt x="53875" y="0"/>
                </a:lnTo>
                <a:close/>
              </a:path>
              <a:path w="70484" h="101600">
                <a:moveTo>
                  <a:pt x="53875" y="18874"/>
                </a:moveTo>
                <a:lnTo>
                  <a:pt x="41664" y="18874"/>
                </a:lnTo>
                <a:lnTo>
                  <a:pt x="41664" y="66014"/>
                </a:lnTo>
                <a:lnTo>
                  <a:pt x="53875" y="66014"/>
                </a:lnTo>
                <a:lnTo>
                  <a:pt x="53875" y="18874"/>
                </a:lnTo>
                <a:close/>
              </a:path>
            </a:pathLst>
          </a:custGeom>
          <a:solidFill>
            <a:srgbClr val="000000"/>
          </a:solidFill>
        </p:spPr>
        <p:txBody>
          <a:bodyPr wrap="square" lIns="0" tIns="0" rIns="0" bIns="0" rtlCol="0"/>
          <a:lstStyle/>
          <a:p>
            <a:endParaRPr/>
          </a:p>
        </p:txBody>
      </p:sp>
      <p:sp>
        <p:nvSpPr>
          <p:cNvPr id="455" name="object 455"/>
          <p:cNvSpPr/>
          <p:nvPr/>
        </p:nvSpPr>
        <p:spPr>
          <a:xfrm>
            <a:off x="7388801" y="5411130"/>
            <a:ext cx="62230" cy="102870"/>
          </a:xfrm>
          <a:custGeom>
            <a:avLst/>
            <a:gdLst/>
            <a:ahLst/>
            <a:cxnLst/>
            <a:rect l="l" t="t" r="r" b="b"/>
            <a:pathLst>
              <a:path w="62229" h="102870">
                <a:moveTo>
                  <a:pt x="6824" y="84870"/>
                </a:moveTo>
                <a:lnTo>
                  <a:pt x="5387" y="84870"/>
                </a:lnTo>
                <a:lnTo>
                  <a:pt x="4130" y="86217"/>
                </a:lnTo>
                <a:lnTo>
                  <a:pt x="1436" y="87564"/>
                </a:lnTo>
                <a:lnTo>
                  <a:pt x="0" y="88911"/>
                </a:lnTo>
                <a:lnTo>
                  <a:pt x="0" y="94299"/>
                </a:lnTo>
                <a:lnTo>
                  <a:pt x="2693" y="96992"/>
                </a:lnTo>
                <a:lnTo>
                  <a:pt x="5387" y="98339"/>
                </a:lnTo>
                <a:lnTo>
                  <a:pt x="12211" y="102380"/>
                </a:lnTo>
                <a:lnTo>
                  <a:pt x="18856" y="102380"/>
                </a:lnTo>
                <a:lnTo>
                  <a:pt x="26169" y="101622"/>
                </a:lnTo>
                <a:lnTo>
                  <a:pt x="33582" y="99349"/>
                </a:lnTo>
                <a:lnTo>
                  <a:pt x="40726" y="95561"/>
                </a:lnTo>
                <a:lnTo>
                  <a:pt x="42275" y="94299"/>
                </a:lnTo>
                <a:lnTo>
                  <a:pt x="17599" y="94299"/>
                </a:lnTo>
                <a:lnTo>
                  <a:pt x="10775" y="88911"/>
                </a:lnTo>
                <a:lnTo>
                  <a:pt x="8081" y="86217"/>
                </a:lnTo>
                <a:lnTo>
                  <a:pt x="6824" y="84870"/>
                </a:lnTo>
                <a:close/>
              </a:path>
              <a:path w="62229" h="102870">
                <a:moveTo>
                  <a:pt x="54431" y="45811"/>
                </a:moveTo>
                <a:lnTo>
                  <a:pt x="21550" y="45811"/>
                </a:lnTo>
                <a:lnTo>
                  <a:pt x="33212" y="47516"/>
                </a:lnTo>
                <a:lnTo>
                  <a:pt x="41708" y="52377"/>
                </a:lnTo>
                <a:lnTo>
                  <a:pt x="46905" y="60016"/>
                </a:lnTo>
                <a:lnTo>
                  <a:pt x="48667" y="70055"/>
                </a:lnTo>
                <a:lnTo>
                  <a:pt x="47166" y="79525"/>
                </a:lnTo>
                <a:lnTo>
                  <a:pt x="42853" y="87227"/>
                </a:lnTo>
                <a:lnTo>
                  <a:pt x="36015" y="92405"/>
                </a:lnTo>
                <a:lnTo>
                  <a:pt x="26937" y="94299"/>
                </a:lnTo>
                <a:lnTo>
                  <a:pt x="42275" y="94299"/>
                </a:lnTo>
                <a:lnTo>
                  <a:pt x="62136" y="64667"/>
                </a:lnTo>
                <a:lnTo>
                  <a:pt x="60136" y="54566"/>
                </a:lnTo>
                <a:lnTo>
                  <a:pt x="54431" y="45811"/>
                </a:lnTo>
                <a:close/>
              </a:path>
              <a:path w="62229" h="102870">
                <a:moveTo>
                  <a:pt x="58006" y="0"/>
                </a:moveTo>
                <a:lnTo>
                  <a:pt x="12211" y="0"/>
                </a:lnTo>
                <a:lnTo>
                  <a:pt x="5387" y="48505"/>
                </a:lnTo>
                <a:lnTo>
                  <a:pt x="8081" y="47158"/>
                </a:lnTo>
                <a:lnTo>
                  <a:pt x="14905" y="45811"/>
                </a:lnTo>
                <a:lnTo>
                  <a:pt x="54431" y="45811"/>
                </a:lnTo>
                <a:lnTo>
                  <a:pt x="54212" y="45474"/>
                </a:lnTo>
                <a:lnTo>
                  <a:pt x="48724" y="41771"/>
                </a:lnTo>
                <a:lnTo>
                  <a:pt x="12211" y="41771"/>
                </a:lnTo>
                <a:lnTo>
                  <a:pt x="16162" y="12121"/>
                </a:lnTo>
                <a:lnTo>
                  <a:pt x="54055" y="12121"/>
                </a:lnTo>
                <a:lnTo>
                  <a:pt x="58006" y="1346"/>
                </a:lnTo>
                <a:lnTo>
                  <a:pt x="58006" y="0"/>
                </a:lnTo>
                <a:close/>
              </a:path>
              <a:path w="62229" h="102870">
                <a:moveTo>
                  <a:pt x="31068" y="36383"/>
                </a:moveTo>
                <a:lnTo>
                  <a:pt x="26937" y="36383"/>
                </a:lnTo>
                <a:lnTo>
                  <a:pt x="18856" y="39077"/>
                </a:lnTo>
                <a:lnTo>
                  <a:pt x="12211" y="41771"/>
                </a:lnTo>
                <a:lnTo>
                  <a:pt x="48724" y="41771"/>
                </a:lnTo>
                <a:lnTo>
                  <a:pt x="44484" y="38908"/>
                </a:lnTo>
                <a:lnTo>
                  <a:pt x="31068" y="36383"/>
                </a:lnTo>
                <a:close/>
              </a:path>
            </a:pathLst>
          </a:custGeom>
          <a:solidFill>
            <a:srgbClr val="000000"/>
          </a:solidFill>
        </p:spPr>
        <p:txBody>
          <a:bodyPr wrap="square" lIns="0" tIns="0" rIns="0" bIns="0" rtlCol="0"/>
          <a:lstStyle/>
          <a:p>
            <a:endParaRPr/>
          </a:p>
        </p:txBody>
      </p:sp>
      <p:sp>
        <p:nvSpPr>
          <p:cNvPr id="456" name="object 456"/>
          <p:cNvSpPr/>
          <p:nvPr/>
        </p:nvSpPr>
        <p:spPr>
          <a:xfrm>
            <a:off x="7488654" y="5439434"/>
            <a:ext cx="124460" cy="71755"/>
          </a:xfrm>
          <a:custGeom>
            <a:avLst/>
            <a:gdLst/>
            <a:ahLst/>
            <a:cxnLst/>
            <a:rect l="l" t="t" r="r" b="b"/>
            <a:pathLst>
              <a:path w="124459" h="71754">
                <a:moveTo>
                  <a:pt x="33582" y="67343"/>
                </a:moveTo>
                <a:lnTo>
                  <a:pt x="0" y="67343"/>
                </a:lnTo>
                <a:lnTo>
                  <a:pt x="0" y="71384"/>
                </a:lnTo>
                <a:lnTo>
                  <a:pt x="33582" y="71384"/>
                </a:lnTo>
                <a:lnTo>
                  <a:pt x="33582" y="67343"/>
                </a:lnTo>
                <a:close/>
              </a:path>
              <a:path w="124459" h="71754">
                <a:moveTo>
                  <a:pt x="79377" y="67343"/>
                </a:moveTo>
                <a:lnTo>
                  <a:pt x="44357" y="67343"/>
                </a:lnTo>
                <a:lnTo>
                  <a:pt x="44357" y="71384"/>
                </a:lnTo>
                <a:lnTo>
                  <a:pt x="79377" y="71384"/>
                </a:lnTo>
                <a:lnTo>
                  <a:pt x="79377" y="67343"/>
                </a:lnTo>
                <a:close/>
              </a:path>
              <a:path w="124459" h="71754">
                <a:moveTo>
                  <a:pt x="123914" y="67343"/>
                </a:moveTo>
                <a:lnTo>
                  <a:pt x="88895" y="67343"/>
                </a:lnTo>
                <a:lnTo>
                  <a:pt x="88895" y="71384"/>
                </a:lnTo>
                <a:lnTo>
                  <a:pt x="123914" y="71384"/>
                </a:lnTo>
                <a:lnTo>
                  <a:pt x="123914" y="67343"/>
                </a:lnTo>
                <a:close/>
              </a:path>
              <a:path w="124459" h="71754">
                <a:moveTo>
                  <a:pt x="24244" y="0"/>
                </a:moveTo>
                <a:lnTo>
                  <a:pt x="17419" y="2693"/>
                </a:lnTo>
                <a:lnTo>
                  <a:pt x="9338" y="5387"/>
                </a:lnTo>
                <a:lnTo>
                  <a:pt x="2693" y="5387"/>
                </a:lnTo>
                <a:lnTo>
                  <a:pt x="2693" y="9428"/>
                </a:lnTo>
                <a:lnTo>
                  <a:pt x="12032" y="10774"/>
                </a:lnTo>
                <a:lnTo>
                  <a:pt x="12032" y="65996"/>
                </a:lnTo>
                <a:lnTo>
                  <a:pt x="10775" y="67343"/>
                </a:lnTo>
                <a:lnTo>
                  <a:pt x="25501" y="67343"/>
                </a:lnTo>
                <a:lnTo>
                  <a:pt x="24244" y="65996"/>
                </a:lnTo>
                <a:lnTo>
                  <a:pt x="24244" y="17509"/>
                </a:lnTo>
                <a:lnTo>
                  <a:pt x="29631" y="13468"/>
                </a:lnTo>
                <a:lnTo>
                  <a:pt x="31846" y="12121"/>
                </a:lnTo>
                <a:lnTo>
                  <a:pt x="24244" y="12121"/>
                </a:lnTo>
                <a:lnTo>
                  <a:pt x="24244" y="0"/>
                </a:lnTo>
                <a:close/>
              </a:path>
              <a:path w="124459" h="71754">
                <a:moveTo>
                  <a:pt x="65279" y="9428"/>
                </a:moveTo>
                <a:lnTo>
                  <a:pt x="52439" y="9428"/>
                </a:lnTo>
                <a:lnTo>
                  <a:pt x="56569" y="16162"/>
                </a:lnTo>
                <a:lnTo>
                  <a:pt x="56569" y="65996"/>
                </a:lnTo>
                <a:lnTo>
                  <a:pt x="55132" y="67343"/>
                </a:lnTo>
                <a:lnTo>
                  <a:pt x="70038" y="67343"/>
                </a:lnTo>
                <a:lnTo>
                  <a:pt x="68601" y="65996"/>
                </a:lnTo>
                <a:lnTo>
                  <a:pt x="68601" y="17509"/>
                </a:lnTo>
                <a:lnTo>
                  <a:pt x="72642" y="13468"/>
                </a:lnTo>
                <a:lnTo>
                  <a:pt x="67344" y="13468"/>
                </a:lnTo>
                <a:lnTo>
                  <a:pt x="65279" y="9428"/>
                </a:lnTo>
                <a:close/>
              </a:path>
              <a:path w="124459" h="71754">
                <a:moveTo>
                  <a:pt x="109400" y="9428"/>
                </a:moveTo>
                <a:lnTo>
                  <a:pt x="96976" y="9428"/>
                </a:lnTo>
                <a:lnTo>
                  <a:pt x="100927" y="16162"/>
                </a:lnTo>
                <a:lnTo>
                  <a:pt x="100927" y="65996"/>
                </a:lnTo>
                <a:lnTo>
                  <a:pt x="98233" y="67343"/>
                </a:lnTo>
                <a:lnTo>
                  <a:pt x="114396" y="67343"/>
                </a:lnTo>
                <a:lnTo>
                  <a:pt x="113139" y="65996"/>
                </a:lnTo>
                <a:lnTo>
                  <a:pt x="113139" y="24243"/>
                </a:lnTo>
                <a:lnTo>
                  <a:pt x="111685" y="13637"/>
                </a:lnTo>
                <a:lnTo>
                  <a:pt x="109400" y="9428"/>
                </a:lnTo>
                <a:close/>
              </a:path>
              <a:path w="124459" h="71754">
                <a:moveTo>
                  <a:pt x="92846" y="0"/>
                </a:moveTo>
                <a:lnTo>
                  <a:pt x="87458" y="0"/>
                </a:lnTo>
                <a:lnTo>
                  <a:pt x="83507" y="1346"/>
                </a:lnTo>
                <a:lnTo>
                  <a:pt x="80813" y="4040"/>
                </a:lnTo>
                <a:lnTo>
                  <a:pt x="76683" y="6734"/>
                </a:lnTo>
                <a:lnTo>
                  <a:pt x="71295" y="9428"/>
                </a:lnTo>
                <a:lnTo>
                  <a:pt x="67344" y="13468"/>
                </a:lnTo>
                <a:lnTo>
                  <a:pt x="72642" y="13468"/>
                </a:lnTo>
                <a:lnTo>
                  <a:pt x="73989" y="12121"/>
                </a:lnTo>
                <a:lnTo>
                  <a:pt x="80813" y="9428"/>
                </a:lnTo>
                <a:lnTo>
                  <a:pt x="109400" y="9428"/>
                </a:lnTo>
                <a:lnTo>
                  <a:pt x="107572" y="6060"/>
                </a:lnTo>
                <a:lnTo>
                  <a:pt x="101168" y="1515"/>
                </a:lnTo>
                <a:lnTo>
                  <a:pt x="92846" y="0"/>
                </a:lnTo>
                <a:close/>
              </a:path>
              <a:path w="124459" h="71754">
                <a:moveTo>
                  <a:pt x="56569" y="0"/>
                </a:moveTo>
                <a:lnTo>
                  <a:pt x="44357" y="0"/>
                </a:lnTo>
                <a:lnTo>
                  <a:pt x="40406" y="1346"/>
                </a:lnTo>
                <a:lnTo>
                  <a:pt x="36276" y="4040"/>
                </a:lnTo>
                <a:lnTo>
                  <a:pt x="30888" y="6734"/>
                </a:lnTo>
                <a:lnTo>
                  <a:pt x="28195" y="10774"/>
                </a:lnTo>
                <a:lnTo>
                  <a:pt x="24244" y="12121"/>
                </a:lnTo>
                <a:lnTo>
                  <a:pt x="31846" y="12121"/>
                </a:lnTo>
                <a:lnTo>
                  <a:pt x="36276" y="9428"/>
                </a:lnTo>
                <a:lnTo>
                  <a:pt x="65279" y="9428"/>
                </a:lnTo>
                <a:lnTo>
                  <a:pt x="63214" y="5387"/>
                </a:lnTo>
                <a:lnTo>
                  <a:pt x="56569" y="0"/>
                </a:lnTo>
                <a:close/>
              </a:path>
            </a:pathLst>
          </a:custGeom>
          <a:solidFill>
            <a:srgbClr val="000000"/>
          </a:solidFill>
        </p:spPr>
        <p:txBody>
          <a:bodyPr wrap="square" lIns="0" tIns="0" rIns="0" bIns="0" rtlCol="0"/>
          <a:lstStyle/>
          <a:p>
            <a:endParaRPr/>
          </a:p>
        </p:txBody>
      </p:sp>
      <p:sp>
        <p:nvSpPr>
          <p:cNvPr id="457" name="object 457"/>
          <p:cNvSpPr/>
          <p:nvPr/>
        </p:nvSpPr>
        <p:spPr>
          <a:xfrm>
            <a:off x="7621904" y="5439434"/>
            <a:ext cx="70485" cy="74295"/>
          </a:xfrm>
          <a:custGeom>
            <a:avLst/>
            <a:gdLst/>
            <a:ahLst/>
            <a:cxnLst/>
            <a:rect l="l" t="t" r="r" b="b"/>
            <a:pathLst>
              <a:path w="70484" h="74295">
                <a:moveTo>
                  <a:pt x="35019" y="0"/>
                </a:moveTo>
                <a:lnTo>
                  <a:pt x="23334" y="2314"/>
                </a:lnTo>
                <a:lnTo>
                  <a:pt x="11987" y="9428"/>
                </a:lnTo>
                <a:lnTo>
                  <a:pt x="3400" y="21592"/>
                </a:lnTo>
                <a:lnTo>
                  <a:pt x="0" y="39059"/>
                </a:lnTo>
                <a:lnTo>
                  <a:pt x="2441" y="51917"/>
                </a:lnTo>
                <a:lnTo>
                  <a:pt x="9428" y="63134"/>
                </a:lnTo>
                <a:lnTo>
                  <a:pt x="20455" y="71068"/>
                </a:lnTo>
                <a:lnTo>
                  <a:pt x="35019" y="74078"/>
                </a:lnTo>
                <a:lnTo>
                  <a:pt x="47309" y="71763"/>
                </a:lnTo>
                <a:lnTo>
                  <a:pt x="52182" y="68690"/>
                </a:lnTo>
                <a:lnTo>
                  <a:pt x="36456" y="68690"/>
                </a:lnTo>
                <a:lnTo>
                  <a:pt x="27406" y="66059"/>
                </a:lnTo>
                <a:lnTo>
                  <a:pt x="20629" y="58757"/>
                </a:lnTo>
                <a:lnTo>
                  <a:pt x="16378" y="47666"/>
                </a:lnTo>
                <a:lnTo>
                  <a:pt x="14905" y="33671"/>
                </a:lnTo>
                <a:lnTo>
                  <a:pt x="16336" y="21297"/>
                </a:lnTo>
                <a:lnTo>
                  <a:pt x="20293" y="12458"/>
                </a:lnTo>
                <a:lnTo>
                  <a:pt x="26270" y="7155"/>
                </a:lnTo>
                <a:lnTo>
                  <a:pt x="33762" y="5387"/>
                </a:lnTo>
                <a:lnTo>
                  <a:pt x="52788" y="5387"/>
                </a:lnTo>
                <a:lnTo>
                  <a:pt x="49052" y="2820"/>
                </a:lnTo>
                <a:lnTo>
                  <a:pt x="35019" y="0"/>
                </a:lnTo>
                <a:close/>
              </a:path>
              <a:path w="70484" h="74295">
                <a:moveTo>
                  <a:pt x="52788" y="5387"/>
                </a:moveTo>
                <a:lnTo>
                  <a:pt x="33762" y="5387"/>
                </a:lnTo>
                <a:lnTo>
                  <a:pt x="42811" y="7997"/>
                </a:lnTo>
                <a:lnTo>
                  <a:pt x="49588" y="15152"/>
                </a:lnTo>
                <a:lnTo>
                  <a:pt x="53839" y="25843"/>
                </a:lnTo>
                <a:lnTo>
                  <a:pt x="55312" y="39059"/>
                </a:lnTo>
                <a:lnTo>
                  <a:pt x="53881" y="52780"/>
                </a:lnTo>
                <a:lnTo>
                  <a:pt x="49924" y="61956"/>
                </a:lnTo>
                <a:lnTo>
                  <a:pt x="43948" y="67091"/>
                </a:lnTo>
                <a:lnTo>
                  <a:pt x="36456" y="68690"/>
                </a:lnTo>
                <a:lnTo>
                  <a:pt x="52182" y="68690"/>
                </a:lnTo>
                <a:lnTo>
                  <a:pt x="58590" y="64649"/>
                </a:lnTo>
                <a:lnTo>
                  <a:pt x="66839" y="52485"/>
                </a:lnTo>
                <a:lnTo>
                  <a:pt x="70038" y="35018"/>
                </a:lnTo>
                <a:lnTo>
                  <a:pt x="67420" y="21592"/>
                </a:lnTo>
                <a:lnTo>
                  <a:pt x="60138" y="10438"/>
                </a:lnTo>
                <a:lnTo>
                  <a:pt x="52788" y="5387"/>
                </a:lnTo>
                <a:close/>
              </a:path>
            </a:pathLst>
          </a:custGeom>
          <a:solidFill>
            <a:srgbClr val="000000"/>
          </a:solidFill>
        </p:spPr>
        <p:txBody>
          <a:bodyPr wrap="square" lIns="0" tIns="0" rIns="0" bIns="0" rtlCol="0"/>
          <a:lstStyle/>
          <a:p>
            <a:endParaRPr/>
          </a:p>
        </p:txBody>
      </p:sp>
      <p:sp>
        <p:nvSpPr>
          <p:cNvPr id="458" name="object 458"/>
          <p:cNvSpPr/>
          <p:nvPr/>
        </p:nvSpPr>
        <p:spPr>
          <a:xfrm>
            <a:off x="8244351" y="5411130"/>
            <a:ext cx="62230" cy="102870"/>
          </a:xfrm>
          <a:custGeom>
            <a:avLst/>
            <a:gdLst/>
            <a:ahLst/>
            <a:cxnLst/>
            <a:rect l="l" t="t" r="r" b="b"/>
            <a:pathLst>
              <a:path w="62229" h="102870">
                <a:moveTo>
                  <a:pt x="6824" y="84870"/>
                </a:moveTo>
                <a:lnTo>
                  <a:pt x="5387" y="84870"/>
                </a:lnTo>
                <a:lnTo>
                  <a:pt x="4130" y="86217"/>
                </a:lnTo>
                <a:lnTo>
                  <a:pt x="1436" y="87564"/>
                </a:lnTo>
                <a:lnTo>
                  <a:pt x="0" y="88911"/>
                </a:lnTo>
                <a:lnTo>
                  <a:pt x="0" y="92952"/>
                </a:lnTo>
                <a:lnTo>
                  <a:pt x="1436" y="94299"/>
                </a:lnTo>
                <a:lnTo>
                  <a:pt x="2693" y="96992"/>
                </a:lnTo>
                <a:lnTo>
                  <a:pt x="5387" y="98339"/>
                </a:lnTo>
                <a:lnTo>
                  <a:pt x="12211" y="102380"/>
                </a:lnTo>
                <a:lnTo>
                  <a:pt x="20293" y="102380"/>
                </a:lnTo>
                <a:lnTo>
                  <a:pt x="26775" y="101622"/>
                </a:lnTo>
                <a:lnTo>
                  <a:pt x="33762" y="99349"/>
                </a:lnTo>
                <a:lnTo>
                  <a:pt x="40749" y="95561"/>
                </a:lnTo>
                <a:lnTo>
                  <a:pt x="42292" y="94299"/>
                </a:lnTo>
                <a:lnTo>
                  <a:pt x="18856" y="94299"/>
                </a:lnTo>
                <a:lnTo>
                  <a:pt x="12211" y="88911"/>
                </a:lnTo>
                <a:lnTo>
                  <a:pt x="8081" y="86217"/>
                </a:lnTo>
                <a:lnTo>
                  <a:pt x="6824" y="84870"/>
                </a:lnTo>
                <a:close/>
              </a:path>
              <a:path w="62229" h="102870">
                <a:moveTo>
                  <a:pt x="54274" y="45811"/>
                </a:moveTo>
                <a:lnTo>
                  <a:pt x="21550" y="45811"/>
                </a:lnTo>
                <a:lnTo>
                  <a:pt x="33714" y="47516"/>
                </a:lnTo>
                <a:lnTo>
                  <a:pt x="42090" y="52377"/>
                </a:lnTo>
                <a:lnTo>
                  <a:pt x="46930" y="60016"/>
                </a:lnTo>
                <a:lnTo>
                  <a:pt x="48488" y="70055"/>
                </a:lnTo>
                <a:lnTo>
                  <a:pt x="47037" y="79525"/>
                </a:lnTo>
                <a:lnTo>
                  <a:pt x="42943" y="87227"/>
                </a:lnTo>
                <a:lnTo>
                  <a:pt x="36593" y="92405"/>
                </a:lnTo>
                <a:lnTo>
                  <a:pt x="28374" y="94299"/>
                </a:lnTo>
                <a:lnTo>
                  <a:pt x="42292" y="94299"/>
                </a:lnTo>
                <a:lnTo>
                  <a:pt x="61957" y="64667"/>
                </a:lnTo>
                <a:lnTo>
                  <a:pt x="59959" y="54566"/>
                </a:lnTo>
                <a:lnTo>
                  <a:pt x="54274" y="45811"/>
                </a:lnTo>
                <a:close/>
              </a:path>
              <a:path w="62229" h="102870">
                <a:moveTo>
                  <a:pt x="58006" y="0"/>
                </a:moveTo>
                <a:lnTo>
                  <a:pt x="12211" y="0"/>
                </a:lnTo>
                <a:lnTo>
                  <a:pt x="5387" y="48505"/>
                </a:lnTo>
                <a:lnTo>
                  <a:pt x="9518" y="47158"/>
                </a:lnTo>
                <a:lnTo>
                  <a:pt x="14905" y="45811"/>
                </a:lnTo>
                <a:lnTo>
                  <a:pt x="54274" y="45811"/>
                </a:lnTo>
                <a:lnTo>
                  <a:pt x="54055" y="45474"/>
                </a:lnTo>
                <a:lnTo>
                  <a:pt x="48597" y="41771"/>
                </a:lnTo>
                <a:lnTo>
                  <a:pt x="12211" y="41771"/>
                </a:lnTo>
                <a:lnTo>
                  <a:pt x="16162" y="12121"/>
                </a:lnTo>
                <a:lnTo>
                  <a:pt x="53875" y="12121"/>
                </a:lnTo>
                <a:lnTo>
                  <a:pt x="59263" y="1346"/>
                </a:lnTo>
                <a:lnTo>
                  <a:pt x="58006" y="0"/>
                </a:lnTo>
                <a:close/>
              </a:path>
              <a:path w="62229" h="102870">
                <a:moveTo>
                  <a:pt x="31068" y="36383"/>
                </a:moveTo>
                <a:lnTo>
                  <a:pt x="26937" y="36383"/>
                </a:lnTo>
                <a:lnTo>
                  <a:pt x="18856" y="39077"/>
                </a:lnTo>
                <a:lnTo>
                  <a:pt x="12211" y="41771"/>
                </a:lnTo>
                <a:lnTo>
                  <a:pt x="48597" y="41771"/>
                </a:lnTo>
                <a:lnTo>
                  <a:pt x="44380" y="38908"/>
                </a:lnTo>
                <a:lnTo>
                  <a:pt x="31068" y="36383"/>
                </a:lnTo>
                <a:close/>
              </a:path>
            </a:pathLst>
          </a:custGeom>
          <a:solidFill>
            <a:srgbClr val="000000"/>
          </a:solidFill>
        </p:spPr>
        <p:txBody>
          <a:bodyPr wrap="square" lIns="0" tIns="0" rIns="0" bIns="0" rtlCol="0"/>
          <a:lstStyle/>
          <a:p>
            <a:endParaRPr/>
          </a:p>
        </p:txBody>
      </p:sp>
      <p:sp>
        <p:nvSpPr>
          <p:cNvPr id="459" name="object 459"/>
          <p:cNvSpPr/>
          <p:nvPr/>
        </p:nvSpPr>
        <p:spPr>
          <a:xfrm>
            <a:off x="8317085" y="5411130"/>
            <a:ext cx="66675" cy="102870"/>
          </a:xfrm>
          <a:custGeom>
            <a:avLst/>
            <a:gdLst/>
            <a:ahLst/>
            <a:cxnLst/>
            <a:rect l="l" t="t" r="r" b="b"/>
            <a:pathLst>
              <a:path w="66675" h="102870">
                <a:moveTo>
                  <a:pt x="61670" y="12121"/>
                </a:moveTo>
                <a:lnTo>
                  <a:pt x="55312" y="12121"/>
                </a:lnTo>
                <a:lnTo>
                  <a:pt x="44725" y="34355"/>
                </a:lnTo>
                <a:lnTo>
                  <a:pt x="33245" y="56584"/>
                </a:lnTo>
                <a:lnTo>
                  <a:pt x="20991" y="78809"/>
                </a:lnTo>
                <a:lnTo>
                  <a:pt x="8081" y="101033"/>
                </a:lnTo>
                <a:lnTo>
                  <a:pt x="8081" y="102380"/>
                </a:lnTo>
                <a:lnTo>
                  <a:pt x="20293" y="101033"/>
                </a:lnTo>
                <a:lnTo>
                  <a:pt x="31565" y="76010"/>
                </a:lnTo>
                <a:lnTo>
                  <a:pt x="43123" y="51365"/>
                </a:lnTo>
                <a:lnTo>
                  <a:pt x="54714" y="26968"/>
                </a:lnTo>
                <a:lnTo>
                  <a:pt x="61670" y="12121"/>
                </a:lnTo>
                <a:close/>
              </a:path>
              <a:path w="66675" h="102870">
                <a:moveTo>
                  <a:pt x="64651" y="0"/>
                </a:moveTo>
                <a:lnTo>
                  <a:pt x="4130" y="0"/>
                </a:lnTo>
                <a:lnTo>
                  <a:pt x="2693" y="6734"/>
                </a:lnTo>
                <a:lnTo>
                  <a:pt x="0" y="24261"/>
                </a:lnTo>
                <a:lnTo>
                  <a:pt x="5387" y="24261"/>
                </a:lnTo>
                <a:lnTo>
                  <a:pt x="8081" y="13468"/>
                </a:lnTo>
                <a:lnTo>
                  <a:pt x="9518" y="12121"/>
                </a:lnTo>
                <a:lnTo>
                  <a:pt x="61670" y="12121"/>
                </a:lnTo>
                <a:lnTo>
                  <a:pt x="66087" y="2693"/>
                </a:lnTo>
                <a:lnTo>
                  <a:pt x="64651" y="0"/>
                </a:lnTo>
                <a:close/>
              </a:path>
            </a:pathLst>
          </a:custGeom>
          <a:solidFill>
            <a:srgbClr val="000000"/>
          </a:solidFill>
        </p:spPr>
        <p:txBody>
          <a:bodyPr wrap="square" lIns="0" tIns="0" rIns="0" bIns="0" rtlCol="0"/>
          <a:lstStyle/>
          <a:p>
            <a:endParaRPr/>
          </a:p>
        </p:txBody>
      </p:sp>
      <p:sp>
        <p:nvSpPr>
          <p:cNvPr id="460" name="object 460"/>
          <p:cNvSpPr/>
          <p:nvPr/>
        </p:nvSpPr>
        <p:spPr>
          <a:xfrm>
            <a:off x="8395203" y="5407090"/>
            <a:ext cx="106680" cy="109220"/>
          </a:xfrm>
          <a:custGeom>
            <a:avLst/>
            <a:gdLst/>
            <a:ahLst/>
            <a:cxnLst/>
            <a:rect l="l" t="t" r="r" b="b"/>
            <a:pathLst>
              <a:path w="106679" h="109220">
                <a:moveTo>
                  <a:pt x="82250" y="0"/>
                </a:moveTo>
                <a:lnTo>
                  <a:pt x="17599" y="105074"/>
                </a:lnTo>
                <a:lnTo>
                  <a:pt x="22987" y="109114"/>
                </a:lnTo>
                <a:lnTo>
                  <a:pt x="87638" y="4040"/>
                </a:lnTo>
                <a:lnTo>
                  <a:pt x="82250" y="0"/>
                </a:lnTo>
                <a:close/>
              </a:path>
              <a:path w="106679" h="109220">
                <a:moveTo>
                  <a:pt x="82250" y="48505"/>
                </a:moveTo>
                <a:lnTo>
                  <a:pt x="71868" y="51220"/>
                </a:lnTo>
                <a:lnTo>
                  <a:pt x="64785" y="58101"/>
                </a:lnTo>
                <a:lnTo>
                  <a:pt x="60733" y="67256"/>
                </a:lnTo>
                <a:lnTo>
                  <a:pt x="59443" y="76789"/>
                </a:lnTo>
                <a:lnTo>
                  <a:pt x="60733" y="87101"/>
                </a:lnTo>
                <a:lnTo>
                  <a:pt x="64785" y="96656"/>
                </a:lnTo>
                <a:lnTo>
                  <a:pt x="71868" y="103685"/>
                </a:lnTo>
                <a:lnTo>
                  <a:pt x="82250" y="106420"/>
                </a:lnTo>
                <a:lnTo>
                  <a:pt x="92857" y="103685"/>
                </a:lnTo>
                <a:lnTo>
                  <a:pt x="95715" y="101033"/>
                </a:lnTo>
                <a:lnTo>
                  <a:pt x="82250" y="101033"/>
                </a:lnTo>
                <a:lnTo>
                  <a:pt x="76627" y="98381"/>
                </a:lnTo>
                <a:lnTo>
                  <a:pt x="73360" y="91942"/>
                </a:lnTo>
                <a:lnTo>
                  <a:pt x="71845" y="83987"/>
                </a:lnTo>
                <a:lnTo>
                  <a:pt x="71475" y="76789"/>
                </a:lnTo>
                <a:lnTo>
                  <a:pt x="71845" y="69592"/>
                </a:lnTo>
                <a:lnTo>
                  <a:pt x="73360" y="61637"/>
                </a:lnTo>
                <a:lnTo>
                  <a:pt x="76627" y="55197"/>
                </a:lnTo>
                <a:lnTo>
                  <a:pt x="82250" y="52546"/>
                </a:lnTo>
                <a:lnTo>
                  <a:pt x="94316" y="52546"/>
                </a:lnTo>
                <a:lnTo>
                  <a:pt x="92857" y="51220"/>
                </a:lnTo>
                <a:lnTo>
                  <a:pt x="82250" y="48505"/>
                </a:lnTo>
                <a:close/>
              </a:path>
              <a:path w="106679" h="109220">
                <a:moveTo>
                  <a:pt x="94316" y="52546"/>
                </a:moveTo>
                <a:lnTo>
                  <a:pt x="82250" y="52546"/>
                </a:lnTo>
                <a:lnTo>
                  <a:pt x="88704" y="55197"/>
                </a:lnTo>
                <a:lnTo>
                  <a:pt x="92397" y="61637"/>
                </a:lnTo>
                <a:lnTo>
                  <a:pt x="94069" y="69592"/>
                </a:lnTo>
                <a:lnTo>
                  <a:pt x="94462" y="76789"/>
                </a:lnTo>
                <a:lnTo>
                  <a:pt x="94069" y="83987"/>
                </a:lnTo>
                <a:lnTo>
                  <a:pt x="92397" y="91942"/>
                </a:lnTo>
                <a:lnTo>
                  <a:pt x="88704" y="98381"/>
                </a:lnTo>
                <a:lnTo>
                  <a:pt x="82250" y="101033"/>
                </a:lnTo>
                <a:lnTo>
                  <a:pt x="95715" y="101033"/>
                </a:lnTo>
                <a:lnTo>
                  <a:pt x="100433" y="96656"/>
                </a:lnTo>
                <a:lnTo>
                  <a:pt x="104979" y="87101"/>
                </a:lnTo>
                <a:lnTo>
                  <a:pt x="106494" y="76789"/>
                </a:lnTo>
                <a:lnTo>
                  <a:pt x="104979" y="67256"/>
                </a:lnTo>
                <a:lnTo>
                  <a:pt x="100433" y="58101"/>
                </a:lnTo>
                <a:lnTo>
                  <a:pt x="94316" y="52546"/>
                </a:lnTo>
                <a:close/>
              </a:path>
              <a:path w="106679" h="109220">
                <a:moveTo>
                  <a:pt x="22987" y="2693"/>
                </a:moveTo>
                <a:lnTo>
                  <a:pt x="12576" y="5408"/>
                </a:lnTo>
                <a:lnTo>
                  <a:pt x="5432" y="12292"/>
                </a:lnTo>
                <a:lnTo>
                  <a:pt x="1318" y="21452"/>
                </a:lnTo>
                <a:lnTo>
                  <a:pt x="0" y="30996"/>
                </a:lnTo>
                <a:lnTo>
                  <a:pt x="1318" y="41308"/>
                </a:lnTo>
                <a:lnTo>
                  <a:pt x="5432" y="50862"/>
                </a:lnTo>
                <a:lnTo>
                  <a:pt x="12576" y="57891"/>
                </a:lnTo>
                <a:lnTo>
                  <a:pt x="22987" y="60627"/>
                </a:lnTo>
                <a:lnTo>
                  <a:pt x="33369" y="57891"/>
                </a:lnTo>
                <a:lnTo>
                  <a:pt x="36041" y="55239"/>
                </a:lnTo>
                <a:lnTo>
                  <a:pt x="22987" y="55239"/>
                </a:lnTo>
                <a:lnTo>
                  <a:pt x="17287" y="52588"/>
                </a:lnTo>
                <a:lnTo>
                  <a:pt x="14030" y="46148"/>
                </a:lnTo>
                <a:lnTo>
                  <a:pt x="12557" y="38193"/>
                </a:lnTo>
                <a:lnTo>
                  <a:pt x="12211" y="30996"/>
                </a:lnTo>
                <a:lnTo>
                  <a:pt x="12557" y="23795"/>
                </a:lnTo>
                <a:lnTo>
                  <a:pt x="14030" y="15834"/>
                </a:lnTo>
                <a:lnTo>
                  <a:pt x="17287" y="9388"/>
                </a:lnTo>
                <a:lnTo>
                  <a:pt x="22987" y="6734"/>
                </a:lnTo>
                <a:lnTo>
                  <a:pt x="34733" y="6734"/>
                </a:lnTo>
                <a:lnTo>
                  <a:pt x="33369" y="5408"/>
                </a:lnTo>
                <a:lnTo>
                  <a:pt x="22987" y="2693"/>
                </a:lnTo>
                <a:close/>
              </a:path>
              <a:path w="106679" h="109220">
                <a:moveTo>
                  <a:pt x="34733" y="6734"/>
                </a:moveTo>
                <a:lnTo>
                  <a:pt x="22987" y="6734"/>
                </a:lnTo>
                <a:lnTo>
                  <a:pt x="29412" y="9388"/>
                </a:lnTo>
                <a:lnTo>
                  <a:pt x="33043" y="15834"/>
                </a:lnTo>
                <a:lnTo>
                  <a:pt x="34654" y="23795"/>
                </a:lnTo>
                <a:lnTo>
                  <a:pt x="35019" y="30996"/>
                </a:lnTo>
                <a:lnTo>
                  <a:pt x="34654" y="38193"/>
                </a:lnTo>
                <a:lnTo>
                  <a:pt x="33043" y="46148"/>
                </a:lnTo>
                <a:lnTo>
                  <a:pt x="29412" y="52588"/>
                </a:lnTo>
                <a:lnTo>
                  <a:pt x="22987" y="55239"/>
                </a:lnTo>
                <a:lnTo>
                  <a:pt x="36041" y="55239"/>
                </a:lnTo>
                <a:lnTo>
                  <a:pt x="40451" y="50862"/>
                </a:lnTo>
                <a:lnTo>
                  <a:pt x="44503" y="41308"/>
                </a:lnTo>
                <a:lnTo>
                  <a:pt x="45794" y="30996"/>
                </a:lnTo>
                <a:lnTo>
                  <a:pt x="44503" y="21452"/>
                </a:lnTo>
                <a:lnTo>
                  <a:pt x="40451" y="12292"/>
                </a:lnTo>
                <a:lnTo>
                  <a:pt x="34733" y="6734"/>
                </a:lnTo>
                <a:close/>
              </a:path>
            </a:pathLst>
          </a:custGeom>
          <a:solidFill>
            <a:srgbClr val="000000"/>
          </a:solidFill>
        </p:spPr>
        <p:txBody>
          <a:bodyPr wrap="square" lIns="0" tIns="0" rIns="0" bIns="0" rtlCol="0"/>
          <a:lstStyle/>
          <a:p>
            <a:endParaRPr/>
          </a:p>
        </p:txBody>
      </p:sp>
      <p:sp>
        <p:nvSpPr>
          <p:cNvPr id="461" name="object 461"/>
          <p:cNvSpPr/>
          <p:nvPr/>
        </p:nvSpPr>
        <p:spPr>
          <a:xfrm>
            <a:off x="8551622" y="5439434"/>
            <a:ext cx="63500" cy="74295"/>
          </a:xfrm>
          <a:custGeom>
            <a:avLst/>
            <a:gdLst/>
            <a:ahLst/>
            <a:cxnLst/>
            <a:rect l="l" t="t" r="r" b="b"/>
            <a:pathLst>
              <a:path w="63500" h="74295">
                <a:moveTo>
                  <a:pt x="45794" y="6734"/>
                </a:moveTo>
                <a:lnTo>
                  <a:pt x="32325" y="6734"/>
                </a:lnTo>
                <a:lnTo>
                  <a:pt x="37713" y="13468"/>
                </a:lnTo>
                <a:lnTo>
                  <a:pt x="37713" y="28284"/>
                </a:lnTo>
                <a:lnTo>
                  <a:pt x="34101" y="30536"/>
                </a:lnTo>
                <a:lnTo>
                  <a:pt x="28082" y="33166"/>
                </a:lnTo>
                <a:lnTo>
                  <a:pt x="20817" y="36049"/>
                </a:lnTo>
                <a:lnTo>
                  <a:pt x="13468" y="39059"/>
                </a:lnTo>
                <a:lnTo>
                  <a:pt x="3950" y="41753"/>
                </a:lnTo>
                <a:lnTo>
                  <a:pt x="0" y="45793"/>
                </a:lnTo>
                <a:lnTo>
                  <a:pt x="0" y="53874"/>
                </a:lnTo>
                <a:lnTo>
                  <a:pt x="1450" y="61577"/>
                </a:lnTo>
                <a:lnTo>
                  <a:pt x="5544" y="68017"/>
                </a:lnTo>
                <a:lnTo>
                  <a:pt x="11894" y="72436"/>
                </a:lnTo>
                <a:lnTo>
                  <a:pt x="20113" y="74078"/>
                </a:lnTo>
                <a:lnTo>
                  <a:pt x="24244" y="74078"/>
                </a:lnTo>
                <a:lnTo>
                  <a:pt x="32325" y="67343"/>
                </a:lnTo>
                <a:lnTo>
                  <a:pt x="36755" y="64649"/>
                </a:lnTo>
                <a:lnTo>
                  <a:pt x="20113" y="64649"/>
                </a:lnTo>
                <a:lnTo>
                  <a:pt x="13468" y="60609"/>
                </a:lnTo>
                <a:lnTo>
                  <a:pt x="13468" y="45793"/>
                </a:lnTo>
                <a:lnTo>
                  <a:pt x="17419" y="43099"/>
                </a:lnTo>
                <a:lnTo>
                  <a:pt x="24244" y="40406"/>
                </a:lnTo>
                <a:lnTo>
                  <a:pt x="37713" y="33671"/>
                </a:lnTo>
                <a:lnTo>
                  <a:pt x="51182" y="33671"/>
                </a:lnTo>
                <a:lnTo>
                  <a:pt x="51182" y="14815"/>
                </a:lnTo>
                <a:lnTo>
                  <a:pt x="48488" y="9428"/>
                </a:lnTo>
                <a:lnTo>
                  <a:pt x="45794" y="6734"/>
                </a:lnTo>
                <a:close/>
              </a:path>
              <a:path w="63500" h="74295">
                <a:moveTo>
                  <a:pt x="61957" y="61956"/>
                </a:moveTo>
                <a:lnTo>
                  <a:pt x="60520" y="61956"/>
                </a:lnTo>
                <a:lnTo>
                  <a:pt x="57826" y="63303"/>
                </a:lnTo>
                <a:lnTo>
                  <a:pt x="38970" y="63303"/>
                </a:lnTo>
                <a:lnTo>
                  <a:pt x="38970" y="65996"/>
                </a:lnTo>
                <a:lnTo>
                  <a:pt x="40406" y="68690"/>
                </a:lnTo>
                <a:lnTo>
                  <a:pt x="41664" y="70037"/>
                </a:lnTo>
                <a:lnTo>
                  <a:pt x="44357" y="72731"/>
                </a:lnTo>
                <a:lnTo>
                  <a:pt x="47051" y="74078"/>
                </a:lnTo>
                <a:lnTo>
                  <a:pt x="49745" y="74078"/>
                </a:lnTo>
                <a:lnTo>
                  <a:pt x="63214" y="65996"/>
                </a:lnTo>
                <a:lnTo>
                  <a:pt x="61957" y="61956"/>
                </a:lnTo>
                <a:close/>
              </a:path>
              <a:path w="63500" h="74295">
                <a:moveTo>
                  <a:pt x="51182" y="33671"/>
                </a:moveTo>
                <a:lnTo>
                  <a:pt x="37713" y="33671"/>
                </a:lnTo>
                <a:lnTo>
                  <a:pt x="37713" y="57915"/>
                </a:lnTo>
                <a:lnTo>
                  <a:pt x="35019" y="61956"/>
                </a:lnTo>
                <a:lnTo>
                  <a:pt x="29631" y="64649"/>
                </a:lnTo>
                <a:lnTo>
                  <a:pt x="36755" y="64649"/>
                </a:lnTo>
                <a:lnTo>
                  <a:pt x="38970" y="63303"/>
                </a:lnTo>
                <a:lnTo>
                  <a:pt x="53875" y="63303"/>
                </a:lnTo>
                <a:lnTo>
                  <a:pt x="51182" y="60609"/>
                </a:lnTo>
                <a:lnTo>
                  <a:pt x="51182" y="33671"/>
                </a:lnTo>
                <a:close/>
              </a:path>
              <a:path w="63500" h="74295">
                <a:moveTo>
                  <a:pt x="35019" y="0"/>
                </a:moveTo>
                <a:lnTo>
                  <a:pt x="29631" y="0"/>
                </a:lnTo>
                <a:lnTo>
                  <a:pt x="21550" y="1346"/>
                </a:lnTo>
                <a:lnTo>
                  <a:pt x="10775" y="8081"/>
                </a:lnTo>
                <a:lnTo>
                  <a:pt x="6644" y="10774"/>
                </a:lnTo>
                <a:lnTo>
                  <a:pt x="2693" y="13468"/>
                </a:lnTo>
                <a:lnTo>
                  <a:pt x="1257" y="14815"/>
                </a:lnTo>
                <a:lnTo>
                  <a:pt x="1257" y="21549"/>
                </a:lnTo>
                <a:lnTo>
                  <a:pt x="5387" y="24243"/>
                </a:lnTo>
                <a:lnTo>
                  <a:pt x="10775" y="24243"/>
                </a:lnTo>
                <a:lnTo>
                  <a:pt x="12032" y="22896"/>
                </a:lnTo>
                <a:lnTo>
                  <a:pt x="12032" y="20203"/>
                </a:lnTo>
                <a:lnTo>
                  <a:pt x="13468" y="16162"/>
                </a:lnTo>
                <a:lnTo>
                  <a:pt x="14726" y="12121"/>
                </a:lnTo>
                <a:lnTo>
                  <a:pt x="17419" y="10774"/>
                </a:lnTo>
                <a:lnTo>
                  <a:pt x="18856" y="8081"/>
                </a:lnTo>
                <a:lnTo>
                  <a:pt x="21550" y="6734"/>
                </a:lnTo>
                <a:lnTo>
                  <a:pt x="45794" y="6734"/>
                </a:lnTo>
                <a:lnTo>
                  <a:pt x="40406" y="1346"/>
                </a:lnTo>
                <a:lnTo>
                  <a:pt x="35019" y="0"/>
                </a:lnTo>
                <a:close/>
              </a:path>
            </a:pathLst>
          </a:custGeom>
          <a:solidFill>
            <a:srgbClr val="000000"/>
          </a:solidFill>
        </p:spPr>
        <p:txBody>
          <a:bodyPr wrap="square" lIns="0" tIns="0" rIns="0" bIns="0" rtlCol="0"/>
          <a:lstStyle/>
          <a:p>
            <a:endParaRPr/>
          </a:p>
        </p:txBody>
      </p:sp>
      <p:sp>
        <p:nvSpPr>
          <p:cNvPr id="462" name="object 462"/>
          <p:cNvSpPr/>
          <p:nvPr/>
        </p:nvSpPr>
        <p:spPr>
          <a:xfrm>
            <a:off x="8616274" y="5419211"/>
            <a:ext cx="44450" cy="94615"/>
          </a:xfrm>
          <a:custGeom>
            <a:avLst/>
            <a:gdLst/>
            <a:ahLst/>
            <a:cxnLst/>
            <a:rect l="l" t="t" r="r" b="b"/>
            <a:pathLst>
              <a:path w="44450" h="94614">
                <a:moveTo>
                  <a:pt x="24244" y="28302"/>
                </a:moveTo>
                <a:lnTo>
                  <a:pt x="12032" y="28302"/>
                </a:lnTo>
                <a:lnTo>
                  <a:pt x="12032" y="87564"/>
                </a:lnTo>
                <a:lnTo>
                  <a:pt x="17419" y="94299"/>
                </a:lnTo>
                <a:lnTo>
                  <a:pt x="28195" y="94299"/>
                </a:lnTo>
                <a:lnTo>
                  <a:pt x="44357" y="86217"/>
                </a:lnTo>
                <a:lnTo>
                  <a:pt x="43938" y="84870"/>
                </a:lnTo>
                <a:lnTo>
                  <a:pt x="29631" y="84870"/>
                </a:lnTo>
                <a:lnTo>
                  <a:pt x="24244" y="82177"/>
                </a:lnTo>
                <a:lnTo>
                  <a:pt x="24244" y="28302"/>
                </a:lnTo>
                <a:close/>
              </a:path>
              <a:path w="44450" h="94614">
                <a:moveTo>
                  <a:pt x="43100" y="82177"/>
                </a:moveTo>
                <a:lnTo>
                  <a:pt x="41664" y="83524"/>
                </a:lnTo>
                <a:lnTo>
                  <a:pt x="37713" y="84870"/>
                </a:lnTo>
                <a:lnTo>
                  <a:pt x="43938" y="84870"/>
                </a:lnTo>
                <a:lnTo>
                  <a:pt x="43100" y="82177"/>
                </a:lnTo>
                <a:close/>
              </a:path>
              <a:path w="44450" h="94614">
                <a:moveTo>
                  <a:pt x="41664" y="21567"/>
                </a:moveTo>
                <a:lnTo>
                  <a:pt x="3950" y="21567"/>
                </a:lnTo>
                <a:lnTo>
                  <a:pt x="0" y="26955"/>
                </a:lnTo>
                <a:lnTo>
                  <a:pt x="0" y="28302"/>
                </a:lnTo>
                <a:lnTo>
                  <a:pt x="41664" y="28302"/>
                </a:lnTo>
                <a:lnTo>
                  <a:pt x="43100" y="26955"/>
                </a:lnTo>
                <a:lnTo>
                  <a:pt x="44357" y="24261"/>
                </a:lnTo>
                <a:lnTo>
                  <a:pt x="41664" y="21567"/>
                </a:lnTo>
                <a:close/>
              </a:path>
              <a:path w="44450" h="94614">
                <a:moveTo>
                  <a:pt x="24244" y="0"/>
                </a:moveTo>
                <a:lnTo>
                  <a:pt x="21550" y="0"/>
                </a:lnTo>
                <a:lnTo>
                  <a:pt x="12032" y="10792"/>
                </a:lnTo>
                <a:lnTo>
                  <a:pt x="12032" y="21567"/>
                </a:lnTo>
                <a:lnTo>
                  <a:pt x="24244" y="21567"/>
                </a:lnTo>
                <a:lnTo>
                  <a:pt x="24244" y="0"/>
                </a:lnTo>
                <a:close/>
              </a:path>
            </a:pathLst>
          </a:custGeom>
          <a:solidFill>
            <a:srgbClr val="000000"/>
          </a:solidFill>
        </p:spPr>
        <p:txBody>
          <a:bodyPr wrap="square" lIns="0" tIns="0" rIns="0" bIns="0" rtlCol="0"/>
          <a:lstStyle/>
          <a:p>
            <a:endParaRPr/>
          </a:p>
        </p:txBody>
      </p:sp>
      <p:sp>
        <p:nvSpPr>
          <p:cNvPr id="463" name="object 463"/>
          <p:cNvSpPr/>
          <p:nvPr/>
        </p:nvSpPr>
        <p:spPr>
          <a:xfrm>
            <a:off x="8703732" y="5411130"/>
            <a:ext cx="60960" cy="102870"/>
          </a:xfrm>
          <a:custGeom>
            <a:avLst/>
            <a:gdLst/>
            <a:ahLst/>
            <a:cxnLst/>
            <a:rect l="l" t="t" r="r" b="b"/>
            <a:pathLst>
              <a:path w="60959" h="102870">
                <a:moveTo>
                  <a:pt x="6824" y="84870"/>
                </a:moveTo>
                <a:lnTo>
                  <a:pt x="4130" y="84870"/>
                </a:lnTo>
                <a:lnTo>
                  <a:pt x="2693" y="86217"/>
                </a:lnTo>
                <a:lnTo>
                  <a:pt x="1436" y="87564"/>
                </a:lnTo>
                <a:lnTo>
                  <a:pt x="0" y="88911"/>
                </a:lnTo>
                <a:lnTo>
                  <a:pt x="0" y="94299"/>
                </a:lnTo>
                <a:lnTo>
                  <a:pt x="2693" y="96992"/>
                </a:lnTo>
                <a:lnTo>
                  <a:pt x="5387" y="98339"/>
                </a:lnTo>
                <a:lnTo>
                  <a:pt x="12211" y="102380"/>
                </a:lnTo>
                <a:lnTo>
                  <a:pt x="18856" y="102380"/>
                </a:lnTo>
                <a:lnTo>
                  <a:pt x="25967" y="101622"/>
                </a:lnTo>
                <a:lnTo>
                  <a:pt x="33043" y="99349"/>
                </a:lnTo>
                <a:lnTo>
                  <a:pt x="40120" y="95561"/>
                </a:lnTo>
                <a:lnTo>
                  <a:pt x="41813" y="94299"/>
                </a:lnTo>
                <a:lnTo>
                  <a:pt x="17599" y="94299"/>
                </a:lnTo>
                <a:lnTo>
                  <a:pt x="10775" y="88911"/>
                </a:lnTo>
                <a:lnTo>
                  <a:pt x="8081" y="86217"/>
                </a:lnTo>
                <a:lnTo>
                  <a:pt x="6824" y="84870"/>
                </a:lnTo>
                <a:close/>
              </a:path>
              <a:path w="60959" h="102870">
                <a:moveTo>
                  <a:pt x="53455" y="45811"/>
                </a:moveTo>
                <a:lnTo>
                  <a:pt x="21550" y="45811"/>
                </a:lnTo>
                <a:lnTo>
                  <a:pt x="32987" y="47516"/>
                </a:lnTo>
                <a:lnTo>
                  <a:pt x="40990" y="52377"/>
                </a:lnTo>
                <a:lnTo>
                  <a:pt x="45693" y="60016"/>
                </a:lnTo>
                <a:lnTo>
                  <a:pt x="47231" y="70055"/>
                </a:lnTo>
                <a:lnTo>
                  <a:pt x="45954" y="79525"/>
                </a:lnTo>
                <a:lnTo>
                  <a:pt x="42135" y="87227"/>
                </a:lnTo>
                <a:lnTo>
                  <a:pt x="35790" y="92405"/>
                </a:lnTo>
                <a:lnTo>
                  <a:pt x="26937" y="94299"/>
                </a:lnTo>
                <a:lnTo>
                  <a:pt x="41813" y="94299"/>
                </a:lnTo>
                <a:lnTo>
                  <a:pt x="60700" y="64667"/>
                </a:lnTo>
                <a:lnTo>
                  <a:pt x="58876" y="54566"/>
                </a:lnTo>
                <a:lnTo>
                  <a:pt x="53455" y="45811"/>
                </a:lnTo>
                <a:close/>
              </a:path>
              <a:path w="60959" h="102870">
                <a:moveTo>
                  <a:pt x="56569" y="0"/>
                </a:moveTo>
                <a:lnTo>
                  <a:pt x="10775" y="0"/>
                </a:lnTo>
                <a:lnTo>
                  <a:pt x="5387" y="48505"/>
                </a:lnTo>
                <a:lnTo>
                  <a:pt x="8081" y="47158"/>
                </a:lnTo>
                <a:lnTo>
                  <a:pt x="14905" y="45811"/>
                </a:lnTo>
                <a:lnTo>
                  <a:pt x="53455" y="45811"/>
                </a:lnTo>
                <a:lnTo>
                  <a:pt x="53247" y="45474"/>
                </a:lnTo>
                <a:lnTo>
                  <a:pt x="47792" y="41771"/>
                </a:lnTo>
                <a:lnTo>
                  <a:pt x="12211" y="41771"/>
                </a:lnTo>
                <a:lnTo>
                  <a:pt x="16162" y="12121"/>
                </a:lnTo>
                <a:lnTo>
                  <a:pt x="53875" y="12121"/>
                </a:lnTo>
                <a:lnTo>
                  <a:pt x="58006" y="1346"/>
                </a:lnTo>
                <a:lnTo>
                  <a:pt x="56569" y="0"/>
                </a:lnTo>
                <a:close/>
              </a:path>
              <a:path w="60959" h="102870">
                <a:moveTo>
                  <a:pt x="29631" y="36383"/>
                </a:moveTo>
                <a:lnTo>
                  <a:pt x="25680" y="36383"/>
                </a:lnTo>
                <a:lnTo>
                  <a:pt x="18856" y="39077"/>
                </a:lnTo>
                <a:lnTo>
                  <a:pt x="12211" y="41771"/>
                </a:lnTo>
                <a:lnTo>
                  <a:pt x="47792" y="41771"/>
                </a:lnTo>
                <a:lnTo>
                  <a:pt x="43577" y="38908"/>
                </a:lnTo>
                <a:lnTo>
                  <a:pt x="29631" y="36383"/>
                </a:lnTo>
                <a:close/>
              </a:path>
            </a:pathLst>
          </a:custGeom>
          <a:solidFill>
            <a:srgbClr val="000000"/>
          </a:solidFill>
        </p:spPr>
        <p:txBody>
          <a:bodyPr wrap="square" lIns="0" tIns="0" rIns="0" bIns="0" rtlCol="0"/>
          <a:lstStyle/>
          <a:p>
            <a:endParaRPr/>
          </a:p>
        </p:txBody>
      </p:sp>
      <p:sp>
        <p:nvSpPr>
          <p:cNvPr id="464" name="object 464"/>
          <p:cNvSpPr/>
          <p:nvPr/>
        </p:nvSpPr>
        <p:spPr>
          <a:xfrm>
            <a:off x="8799452" y="5440781"/>
            <a:ext cx="77470" cy="112395"/>
          </a:xfrm>
          <a:custGeom>
            <a:avLst/>
            <a:gdLst/>
            <a:ahLst/>
            <a:cxnLst/>
            <a:rect l="l" t="t" r="r" b="b"/>
            <a:pathLst>
              <a:path w="77470" h="112395">
                <a:moveTo>
                  <a:pt x="32325" y="0"/>
                </a:moveTo>
                <a:lnTo>
                  <a:pt x="0" y="0"/>
                </a:lnTo>
                <a:lnTo>
                  <a:pt x="0" y="4040"/>
                </a:lnTo>
                <a:lnTo>
                  <a:pt x="9518" y="5387"/>
                </a:lnTo>
                <a:lnTo>
                  <a:pt x="10775" y="8081"/>
                </a:lnTo>
                <a:lnTo>
                  <a:pt x="13468" y="16162"/>
                </a:lnTo>
                <a:lnTo>
                  <a:pt x="17753" y="26411"/>
                </a:lnTo>
                <a:lnTo>
                  <a:pt x="22425" y="38554"/>
                </a:lnTo>
                <a:lnTo>
                  <a:pt x="27333" y="51959"/>
                </a:lnTo>
                <a:lnTo>
                  <a:pt x="32325" y="65996"/>
                </a:lnTo>
                <a:lnTo>
                  <a:pt x="32325" y="68690"/>
                </a:lnTo>
                <a:lnTo>
                  <a:pt x="33762" y="70037"/>
                </a:lnTo>
                <a:lnTo>
                  <a:pt x="32325" y="72731"/>
                </a:lnTo>
                <a:lnTo>
                  <a:pt x="31068" y="75424"/>
                </a:lnTo>
                <a:lnTo>
                  <a:pt x="29631" y="78118"/>
                </a:lnTo>
                <a:lnTo>
                  <a:pt x="26937" y="83506"/>
                </a:lnTo>
                <a:lnTo>
                  <a:pt x="22987" y="91587"/>
                </a:lnTo>
                <a:lnTo>
                  <a:pt x="20293" y="95627"/>
                </a:lnTo>
                <a:lnTo>
                  <a:pt x="12211" y="99668"/>
                </a:lnTo>
                <a:lnTo>
                  <a:pt x="10775" y="101015"/>
                </a:lnTo>
                <a:lnTo>
                  <a:pt x="10775" y="107767"/>
                </a:lnTo>
                <a:lnTo>
                  <a:pt x="16162" y="111808"/>
                </a:lnTo>
                <a:lnTo>
                  <a:pt x="22987" y="111808"/>
                </a:lnTo>
                <a:lnTo>
                  <a:pt x="24244" y="110461"/>
                </a:lnTo>
                <a:lnTo>
                  <a:pt x="25680" y="107767"/>
                </a:lnTo>
                <a:lnTo>
                  <a:pt x="27895" y="101015"/>
                </a:lnTo>
                <a:lnTo>
                  <a:pt x="30731" y="92768"/>
                </a:lnTo>
                <a:lnTo>
                  <a:pt x="35151" y="81044"/>
                </a:lnTo>
                <a:lnTo>
                  <a:pt x="41843" y="64649"/>
                </a:lnTo>
                <a:lnTo>
                  <a:pt x="46160" y="53874"/>
                </a:lnTo>
                <a:lnTo>
                  <a:pt x="40406" y="53874"/>
                </a:lnTo>
                <a:lnTo>
                  <a:pt x="26937" y="13468"/>
                </a:lnTo>
                <a:lnTo>
                  <a:pt x="24244" y="6734"/>
                </a:lnTo>
                <a:lnTo>
                  <a:pt x="25680" y="5387"/>
                </a:lnTo>
                <a:lnTo>
                  <a:pt x="32325" y="4040"/>
                </a:lnTo>
                <a:lnTo>
                  <a:pt x="32325" y="0"/>
                </a:lnTo>
                <a:close/>
              </a:path>
              <a:path w="77470" h="112395">
                <a:moveTo>
                  <a:pt x="76862" y="0"/>
                </a:moveTo>
                <a:lnTo>
                  <a:pt x="47231" y="0"/>
                </a:lnTo>
                <a:lnTo>
                  <a:pt x="47231" y="4040"/>
                </a:lnTo>
                <a:lnTo>
                  <a:pt x="56569" y="5387"/>
                </a:lnTo>
                <a:lnTo>
                  <a:pt x="58006" y="8081"/>
                </a:lnTo>
                <a:lnTo>
                  <a:pt x="55312" y="13468"/>
                </a:lnTo>
                <a:lnTo>
                  <a:pt x="52604" y="22812"/>
                </a:lnTo>
                <a:lnTo>
                  <a:pt x="48869" y="33671"/>
                </a:lnTo>
                <a:lnTo>
                  <a:pt x="44629" y="44530"/>
                </a:lnTo>
                <a:lnTo>
                  <a:pt x="40406" y="53874"/>
                </a:lnTo>
                <a:lnTo>
                  <a:pt x="46160" y="53874"/>
                </a:lnTo>
                <a:lnTo>
                  <a:pt x="48976" y="46845"/>
                </a:lnTo>
                <a:lnTo>
                  <a:pt x="54459" y="33335"/>
                </a:lnTo>
                <a:lnTo>
                  <a:pt x="58662" y="23359"/>
                </a:lnTo>
                <a:lnTo>
                  <a:pt x="61957" y="16162"/>
                </a:lnTo>
                <a:lnTo>
                  <a:pt x="66087" y="6734"/>
                </a:lnTo>
                <a:lnTo>
                  <a:pt x="67344" y="5387"/>
                </a:lnTo>
                <a:lnTo>
                  <a:pt x="76862" y="4040"/>
                </a:lnTo>
                <a:lnTo>
                  <a:pt x="76862" y="0"/>
                </a:lnTo>
                <a:close/>
              </a:path>
            </a:pathLst>
          </a:custGeom>
          <a:solidFill>
            <a:srgbClr val="000000"/>
          </a:solidFill>
        </p:spPr>
        <p:txBody>
          <a:bodyPr wrap="square" lIns="0" tIns="0" rIns="0" bIns="0" rtlCol="0"/>
          <a:lstStyle/>
          <a:p>
            <a:endParaRPr/>
          </a:p>
        </p:txBody>
      </p:sp>
      <p:sp>
        <p:nvSpPr>
          <p:cNvPr id="465" name="object 465"/>
          <p:cNvSpPr/>
          <p:nvPr/>
        </p:nvSpPr>
        <p:spPr>
          <a:xfrm>
            <a:off x="8879009" y="5439434"/>
            <a:ext cx="52705" cy="71755"/>
          </a:xfrm>
          <a:custGeom>
            <a:avLst/>
            <a:gdLst/>
            <a:ahLst/>
            <a:cxnLst/>
            <a:rect l="l" t="t" r="r" b="b"/>
            <a:pathLst>
              <a:path w="52704" h="71754">
                <a:moveTo>
                  <a:pt x="36276" y="67343"/>
                </a:moveTo>
                <a:lnTo>
                  <a:pt x="0" y="67343"/>
                </a:lnTo>
                <a:lnTo>
                  <a:pt x="0" y="71384"/>
                </a:lnTo>
                <a:lnTo>
                  <a:pt x="36276" y="71384"/>
                </a:lnTo>
                <a:lnTo>
                  <a:pt x="36276" y="67343"/>
                </a:lnTo>
                <a:close/>
              </a:path>
              <a:path w="52704" h="71754">
                <a:moveTo>
                  <a:pt x="22807" y="0"/>
                </a:moveTo>
                <a:lnTo>
                  <a:pt x="16162" y="2693"/>
                </a:lnTo>
                <a:lnTo>
                  <a:pt x="9338" y="5387"/>
                </a:lnTo>
                <a:lnTo>
                  <a:pt x="1257" y="5387"/>
                </a:lnTo>
                <a:lnTo>
                  <a:pt x="1257" y="9428"/>
                </a:lnTo>
                <a:lnTo>
                  <a:pt x="10775" y="10774"/>
                </a:lnTo>
                <a:lnTo>
                  <a:pt x="10775" y="65996"/>
                </a:lnTo>
                <a:lnTo>
                  <a:pt x="9338" y="67343"/>
                </a:lnTo>
                <a:lnTo>
                  <a:pt x="24244" y="67343"/>
                </a:lnTo>
                <a:lnTo>
                  <a:pt x="22807" y="65996"/>
                </a:lnTo>
                <a:lnTo>
                  <a:pt x="22807" y="25590"/>
                </a:lnTo>
                <a:lnTo>
                  <a:pt x="26937" y="17509"/>
                </a:lnTo>
                <a:lnTo>
                  <a:pt x="22807" y="17509"/>
                </a:lnTo>
                <a:lnTo>
                  <a:pt x="22807" y="0"/>
                </a:lnTo>
                <a:close/>
              </a:path>
              <a:path w="52704" h="71754">
                <a:moveTo>
                  <a:pt x="48488" y="0"/>
                </a:moveTo>
                <a:lnTo>
                  <a:pt x="43100" y="0"/>
                </a:lnTo>
                <a:lnTo>
                  <a:pt x="37300" y="1599"/>
                </a:lnTo>
                <a:lnTo>
                  <a:pt x="32123" y="5724"/>
                </a:lnTo>
                <a:lnTo>
                  <a:pt x="27720" y="11364"/>
                </a:lnTo>
                <a:lnTo>
                  <a:pt x="24244" y="17509"/>
                </a:lnTo>
                <a:lnTo>
                  <a:pt x="26937" y="17509"/>
                </a:lnTo>
                <a:lnTo>
                  <a:pt x="32325" y="12121"/>
                </a:lnTo>
                <a:lnTo>
                  <a:pt x="51541" y="12121"/>
                </a:lnTo>
                <a:lnTo>
                  <a:pt x="52439" y="10774"/>
                </a:lnTo>
                <a:lnTo>
                  <a:pt x="52439" y="4040"/>
                </a:lnTo>
                <a:lnTo>
                  <a:pt x="48488" y="0"/>
                </a:lnTo>
                <a:close/>
              </a:path>
              <a:path w="52704" h="71754">
                <a:moveTo>
                  <a:pt x="51541" y="12121"/>
                </a:moveTo>
                <a:lnTo>
                  <a:pt x="38970" y="12121"/>
                </a:lnTo>
                <a:lnTo>
                  <a:pt x="40406" y="13468"/>
                </a:lnTo>
                <a:lnTo>
                  <a:pt x="43100" y="14815"/>
                </a:lnTo>
                <a:lnTo>
                  <a:pt x="44357" y="16162"/>
                </a:lnTo>
                <a:lnTo>
                  <a:pt x="47051" y="16162"/>
                </a:lnTo>
                <a:lnTo>
                  <a:pt x="49745" y="14815"/>
                </a:lnTo>
                <a:lnTo>
                  <a:pt x="51541" y="12121"/>
                </a:lnTo>
                <a:close/>
              </a:path>
            </a:pathLst>
          </a:custGeom>
          <a:solidFill>
            <a:srgbClr val="000000"/>
          </a:solidFill>
        </p:spPr>
        <p:txBody>
          <a:bodyPr wrap="square" lIns="0" tIns="0" rIns="0" bIns="0" rtlCol="0"/>
          <a:lstStyle/>
          <a:p>
            <a:endParaRPr/>
          </a:p>
        </p:txBody>
      </p:sp>
      <p:sp>
        <p:nvSpPr>
          <p:cNvPr id="466" name="object 466"/>
          <p:cNvSpPr/>
          <p:nvPr/>
        </p:nvSpPr>
        <p:spPr>
          <a:xfrm>
            <a:off x="2204686" y="5646869"/>
            <a:ext cx="66040" cy="105410"/>
          </a:xfrm>
          <a:custGeom>
            <a:avLst/>
            <a:gdLst/>
            <a:ahLst/>
            <a:cxnLst/>
            <a:rect l="l" t="t" r="r" b="b"/>
            <a:pathLst>
              <a:path w="66039" h="105410">
                <a:moveTo>
                  <a:pt x="61957" y="0"/>
                </a:moveTo>
                <a:lnTo>
                  <a:pt x="14299" y="23915"/>
                </a:lnTo>
                <a:lnTo>
                  <a:pt x="0" y="64667"/>
                </a:lnTo>
                <a:lnTo>
                  <a:pt x="2575" y="81209"/>
                </a:lnTo>
                <a:lnTo>
                  <a:pt x="9562" y="93962"/>
                </a:lnTo>
                <a:lnTo>
                  <a:pt x="19849" y="102169"/>
                </a:lnTo>
                <a:lnTo>
                  <a:pt x="32325" y="105074"/>
                </a:lnTo>
                <a:lnTo>
                  <a:pt x="46058" y="102232"/>
                </a:lnTo>
                <a:lnTo>
                  <a:pt x="49534" y="99686"/>
                </a:lnTo>
                <a:lnTo>
                  <a:pt x="35019" y="99686"/>
                </a:lnTo>
                <a:lnTo>
                  <a:pt x="26696" y="97055"/>
                </a:lnTo>
                <a:lnTo>
                  <a:pt x="20293" y="89753"/>
                </a:lnTo>
                <a:lnTo>
                  <a:pt x="16179" y="78662"/>
                </a:lnTo>
                <a:lnTo>
                  <a:pt x="14817" y="65551"/>
                </a:lnTo>
                <a:lnTo>
                  <a:pt x="14726" y="52546"/>
                </a:lnTo>
                <a:lnTo>
                  <a:pt x="18856" y="49852"/>
                </a:lnTo>
                <a:lnTo>
                  <a:pt x="24244" y="48505"/>
                </a:lnTo>
                <a:lnTo>
                  <a:pt x="58125" y="48505"/>
                </a:lnTo>
                <a:lnTo>
                  <a:pt x="57692" y="47831"/>
                </a:lnTo>
                <a:lnTo>
                  <a:pt x="56706" y="47158"/>
                </a:lnTo>
                <a:lnTo>
                  <a:pt x="16162" y="47158"/>
                </a:lnTo>
                <a:lnTo>
                  <a:pt x="20944" y="32950"/>
                </a:lnTo>
                <a:lnTo>
                  <a:pt x="51182" y="8081"/>
                </a:lnTo>
                <a:lnTo>
                  <a:pt x="61957" y="4040"/>
                </a:lnTo>
                <a:lnTo>
                  <a:pt x="61957" y="0"/>
                </a:lnTo>
                <a:close/>
              </a:path>
              <a:path w="66039" h="105410">
                <a:moveTo>
                  <a:pt x="58125" y="48505"/>
                </a:moveTo>
                <a:lnTo>
                  <a:pt x="30888" y="48505"/>
                </a:lnTo>
                <a:lnTo>
                  <a:pt x="40544" y="50820"/>
                </a:lnTo>
                <a:lnTo>
                  <a:pt x="47253" y="56923"/>
                </a:lnTo>
                <a:lnTo>
                  <a:pt x="51168" y="65551"/>
                </a:lnTo>
                <a:lnTo>
                  <a:pt x="52439" y="75442"/>
                </a:lnTo>
                <a:lnTo>
                  <a:pt x="51611" y="83776"/>
                </a:lnTo>
                <a:lnTo>
                  <a:pt x="48780" y="91605"/>
                </a:lnTo>
                <a:lnTo>
                  <a:pt x="43423" y="97413"/>
                </a:lnTo>
                <a:lnTo>
                  <a:pt x="35019" y="99686"/>
                </a:lnTo>
                <a:lnTo>
                  <a:pt x="49534" y="99686"/>
                </a:lnTo>
                <a:lnTo>
                  <a:pt x="56659" y="94467"/>
                </a:lnTo>
                <a:lnTo>
                  <a:pt x="63489" y="82913"/>
                </a:lnTo>
                <a:lnTo>
                  <a:pt x="65908" y="68708"/>
                </a:lnTo>
                <a:lnTo>
                  <a:pt x="63753" y="57260"/>
                </a:lnTo>
                <a:lnTo>
                  <a:pt x="58125" y="48505"/>
                </a:lnTo>
                <a:close/>
              </a:path>
              <a:path w="66039" h="105410">
                <a:moveTo>
                  <a:pt x="36276" y="39077"/>
                </a:moveTo>
                <a:lnTo>
                  <a:pt x="33582" y="39077"/>
                </a:lnTo>
                <a:lnTo>
                  <a:pt x="29631" y="40424"/>
                </a:lnTo>
                <a:lnTo>
                  <a:pt x="16162" y="47158"/>
                </a:lnTo>
                <a:lnTo>
                  <a:pt x="56706" y="47158"/>
                </a:lnTo>
                <a:lnTo>
                  <a:pt x="48331" y="41434"/>
                </a:lnTo>
                <a:lnTo>
                  <a:pt x="36276" y="39077"/>
                </a:lnTo>
                <a:close/>
              </a:path>
            </a:pathLst>
          </a:custGeom>
          <a:solidFill>
            <a:srgbClr val="000000"/>
          </a:solidFill>
        </p:spPr>
        <p:txBody>
          <a:bodyPr wrap="square" lIns="0" tIns="0" rIns="0" bIns="0" rtlCol="0"/>
          <a:lstStyle/>
          <a:p>
            <a:endParaRPr/>
          </a:p>
        </p:txBody>
      </p:sp>
      <p:sp>
        <p:nvSpPr>
          <p:cNvPr id="467" name="object 467"/>
          <p:cNvSpPr/>
          <p:nvPr/>
        </p:nvSpPr>
        <p:spPr>
          <a:xfrm>
            <a:off x="2282806" y="5648218"/>
            <a:ext cx="64769" cy="104139"/>
          </a:xfrm>
          <a:custGeom>
            <a:avLst/>
            <a:gdLst/>
            <a:ahLst/>
            <a:cxnLst/>
            <a:rect l="l" t="t" r="r" b="b"/>
            <a:pathLst>
              <a:path w="64769" h="104139">
                <a:moveTo>
                  <a:pt x="62408" y="55239"/>
                </a:moveTo>
                <a:lnTo>
                  <a:pt x="49745" y="55239"/>
                </a:lnTo>
                <a:lnTo>
                  <a:pt x="43549" y="71844"/>
                </a:lnTo>
                <a:lnTo>
                  <a:pt x="33447" y="85039"/>
                </a:lnTo>
                <a:lnTo>
                  <a:pt x="20046" y="94446"/>
                </a:lnTo>
                <a:lnTo>
                  <a:pt x="3950" y="99686"/>
                </a:lnTo>
                <a:lnTo>
                  <a:pt x="3950" y="103727"/>
                </a:lnTo>
                <a:lnTo>
                  <a:pt x="8081" y="103727"/>
                </a:lnTo>
                <a:lnTo>
                  <a:pt x="18856" y="102380"/>
                </a:lnTo>
                <a:lnTo>
                  <a:pt x="26937" y="98339"/>
                </a:lnTo>
                <a:lnTo>
                  <a:pt x="41922" y="89837"/>
                </a:lnTo>
                <a:lnTo>
                  <a:pt x="53875" y="76789"/>
                </a:lnTo>
                <a:lnTo>
                  <a:pt x="61788" y="59701"/>
                </a:lnTo>
                <a:lnTo>
                  <a:pt x="62408" y="55239"/>
                </a:lnTo>
                <a:close/>
              </a:path>
              <a:path w="64769" h="104139">
                <a:moveTo>
                  <a:pt x="33582" y="0"/>
                </a:moveTo>
                <a:lnTo>
                  <a:pt x="19243" y="2988"/>
                </a:lnTo>
                <a:lnTo>
                  <a:pt x="8709" y="10777"/>
                </a:lnTo>
                <a:lnTo>
                  <a:pt x="2216" y="21599"/>
                </a:lnTo>
                <a:lnTo>
                  <a:pt x="0" y="33689"/>
                </a:lnTo>
                <a:lnTo>
                  <a:pt x="2132" y="45138"/>
                </a:lnTo>
                <a:lnTo>
                  <a:pt x="8036" y="54566"/>
                </a:lnTo>
                <a:lnTo>
                  <a:pt x="16970" y="60963"/>
                </a:lnTo>
                <a:lnTo>
                  <a:pt x="28195" y="63320"/>
                </a:lnTo>
                <a:lnTo>
                  <a:pt x="32325" y="63320"/>
                </a:lnTo>
                <a:lnTo>
                  <a:pt x="37713" y="60627"/>
                </a:lnTo>
                <a:lnTo>
                  <a:pt x="49745" y="55239"/>
                </a:lnTo>
                <a:lnTo>
                  <a:pt x="62408" y="55239"/>
                </a:lnTo>
                <a:lnTo>
                  <a:pt x="62594" y="53892"/>
                </a:lnTo>
                <a:lnTo>
                  <a:pt x="35019" y="53892"/>
                </a:lnTo>
                <a:lnTo>
                  <a:pt x="25969" y="51788"/>
                </a:lnTo>
                <a:lnTo>
                  <a:pt x="19193" y="46148"/>
                </a:lnTo>
                <a:lnTo>
                  <a:pt x="14942" y="37982"/>
                </a:lnTo>
                <a:lnTo>
                  <a:pt x="13468" y="28302"/>
                </a:lnTo>
                <a:lnTo>
                  <a:pt x="14498" y="20533"/>
                </a:lnTo>
                <a:lnTo>
                  <a:pt x="17666" y="12635"/>
                </a:lnTo>
                <a:lnTo>
                  <a:pt x="23090" y="6505"/>
                </a:lnTo>
                <a:lnTo>
                  <a:pt x="30888" y="4040"/>
                </a:lnTo>
                <a:lnTo>
                  <a:pt x="47523" y="4040"/>
                </a:lnTo>
                <a:lnTo>
                  <a:pt x="46392" y="3072"/>
                </a:lnTo>
                <a:lnTo>
                  <a:pt x="33582" y="0"/>
                </a:lnTo>
                <a:close/>
              </a:path>
              <a:path w="64769" h="104139">
                <a:moveTo>
                  <a:pt x="47523" y="4040"/>
                </a:moveTo>
                <a:lnTo>
                  <a:pt x="30888" y="4040"/>
                </a:lnTo>
                <a:lnTo>
                  <a:pt x="40653" y="7431"/>
                </a:lnTo>
                <a:lnTo>
                  <a:pt x="46378" y="16003"/>
                </a:lnTo>
                <a:lnTo>
                  <a:pt x="49071" y="27352"/>
                </a:lnTo>
                <a:lnTo>
                  <a:pt x="49682" y="37982"/>
                </a:lnTo>
                <a:lnTo>
                  <a:pt x="49745" y="48505"/>
                </a:lnTo>
                <a:lnTo>
                  <a:pt x="47051" y="51199"/>
                </a:lnTo>
                <a:lnTo>
                  <a:pt x="41664" y="53892"/>
                </a:lnTo>
                <a:lnTo>
                  <a:pt x="62594" y="53892"/>
                </a:lnTo>
                <a:lnTo>
                  <a:pt x="64651" y="39077"/>
                </a:lnTo>
                <a:lnTo>
                  <a:pt x="62448" y="23872"/>
                </a:lnTo>
                <a:lnTo>
                  <a:pt x="56188" y="11450"/>
                </a:lnTo>
                <a:lnTo>
                  <a:pt x="47523" y="4040"/>
                </a:lnTo>
                <a:close/>
              </a:path>
            </a:pathLst>
          </a:custGeom>
          <a:solidFill>
            <a:srgbClr val="000000"/>
          </a:solidFill>
        </p:spPr>
        <p:txBody>
          <a:bodyPr wrap="square" lIns="0" tIns="0" rIns="0" bIns="0" rtlCol="0"/>
          <a:lstStyle/>
          <a:p>
            <a:endParaRPr/>
          </a:p>
        </p:txBody>
      </p:sp>
      <p:sp>
        <p:nvSpPr>
          <p:cNvPr id="468" name="object 468"/>
          <p:cNvSpPr/>
          <p:nvPr/>
        </p:nvSpPr>
        <p:spPr>
          <a:xfrm>
            <a:off x="2402771" y="5636094"/>
            <a:ext cx="36830" cy="140335"/>
          </a:xfrm>
          <a:custGeom>
            <a:avLst/>
            <a:gdLst/>
            <a:ahLst/>
            <a:cxnLst/>
            <a:rect l="l" t="t" r="r" b="b"/>
            <a:pathLst>
              <a:path w="36830" h="140335">
                <a:moveTo>
                  <a:pt x="33582" y="0"/>
                </a:moveTo>
                <a:lnTo>
                  <a:pt x="18713" y="13029"/>
                </a:lnTo>
                <a:lnTo>
                  <a:pt x="8238" y="29471"/>
                </a:lnTo>
                <a:lnTo>
                  <a:pt x="2039" y="48691"/>
                </a:lnTo>
                <a:lnTo>
                  <a:pt x="0" y="70055"/>
                </a:lnTo>
                <a:lnTo>
                  <a:pt x="2039" y="90847"/>
                </a:lnTo>
                <a:lnTo>
                  <a:pt x="8238" y="110124"/>
                </a:lnTo>
                <a:lnTo>
                  <a:pt x="18713" y="126876"/>
                </a:lnTo>
                <a:lnTo>
                  <a:pt x="33582" y="140092"/>
                </a:lnTo>
                <a:lnTo>
                  <a:pt x="36276" y="137398"/>
                </a:lnTo>
                <a:lnTo>
                  <a:pt x="26275" y="124982"/>
                </a:lnTo>
                <a:lnTo>
                  <a:pt x="18632" y="108777"/>
                </a:lnTo>
                <a:lnTo>
                  <a:pt x="13749" y="90047"/>
                </a:lnTo>
                <a:lnTo>
                  <a:pt x="12032" y="70055"/>
                </a:lnTo>
                <a:lnTo>
                  <a:pt x="13749" y="50059"/>
                </a:lnTo>
                <a:lnTo>
                  <a:pt x="18632" y="31323"/>
                </a:lnTo>
                <a:lnTo>
                  <a:pt x="26275" y="15113"/>
                </a:lnTo>
                <a:lnTo>
                  <a:pt x="36276" y="2693"/>
                </a:lnTo>
                <a:lnTo>
                  <a:pt x="33582" y="0"/>
                </a:lnTo>
                <a:close/>
              </a:path>
            </a:pathLst>
          </a:custGeom>
          <a:solidFill>
            <a:srgbClr val="000000"/>
          </a:solidFill>
        </p:spPr>
        <p:txBody>
          <a:bodyPr wrap="square" lIns="0" tIns="0" rIns="0" bIns="0" rtlCol="0"/>
          <a:lstStyle/>
          <a:p>
            <a:endParaRPr/>
          </a:p>
        </p:txBody>
      </p:sp>
      <p:sp>
        <p:nvSpPr>
          <p:cNvPr id="469" name="object 469"/>
          <p:cNvSpPr/>
          <p:nvPr/>
        </p:nvSpPr>
        <p:spPr>
          <a:xfrm>
            <a:off x="2453952" y="5646869"/>
            <a:ext cx="66040" cy="105410"/>
          </a:xfrm>
          <a:custGeom>
            <a:avLst/>
            <a:gdLst/>
            <a:ahLst/>
            <a:cxnLst/>
            <a:rect l="l" t="t" r="r" b="b"/>
            <a:pathLst>
              <a:path w="66039" h="105410">
                <a:moveTo>
                  <a:pt x="61957" y="0"/>
                </a:moveTo>
                <a:lnTo>
                  <a:pt x="14299" y="23915"/>
                </a:lnTo>
                <a:lnTo>
                  <a:pt x="0" y="64667"/>
                </a:lnTo>
                <a:lnTo>
                  <a:pt x="2575" y="81209"/>
                </a:lnTo>
                <a:lnTo>
                  <a:pt x="9562" y="93962"/>
                </a:lnTo>
                <a:lnTo>
                  <a:pt x="19849" y="102169"/>
                </a:lnTo>
                <a:lnTo>
                  <a:pt x="32325" y="105074"/>
                </a:lnTo>
                <a:lnTo>
                  <a:pt x="46058" y="102232"/>
                </a:lnTo>
                <a:lnTo>
                  <a:pt x="49534" y="99686"/>
                </a:lnTo>
                <a:lnTo>
                  <a:pt x="36276" y="99686"/>
                </a:lnTo>
                <a:lnTo>
                  <a:pt x="27226" y="97055"/>
                </a:lnTo>
                <a:lnTo>
                  <a:pt x="20450" y="89753"/>
                </a:lnTo>
                <a:lnTo>
                  <a:pt x="16199" y="78662"/>
                </a:lnTo>
                <a:lnTo>
                  <a:pt x="14819" y="65551"/>
                </a:lnTo>
                <a:lnTo>
                  <a:pt x="14726" y="56586"/>
                </a:lnTo>
                <a:lnTo>
                  <a:pt x="16162" y="52546"/>
                </a:lnTo>
                <a:lnTo>
                  <a:pt x="20113" y="49852"/>
                </a:lnTo>
                <a:lnTo>
                  <a:pt x="25501" y="48505"/>
                </a:lnTo>
                <a:lnTo>
                  <a:pt x="58293" y="48505"/>
                </a:lnTo>
                <a:lnTo>
                  <a:pt x="57871" y="47831"/>
                </a:lnTo>
                <a:lnTo>
                  <a:pt x="56931" y="47158"/>
                </a:lnTo>
                <a:lnTo>
                  <a:pt x="16162" y="47158"/>
                </a:lnTo>
                <a:lnTo>
                  <a:pt x="21727" y="32950"/>
                </a:lnTo>
                <a:lnTo>
                  <a:pt x="51182" y="8081"/>
                </a:lnTo>
                <a:lnTo>
                  <a:pt x="63214" y="4040"/>
                </a:lnTo>
                <a:lnTo>
                  <a:pt x="61957" y="0"/>
                </a:lnTo>
                <a:close/>
              </a:path>
              <a:path w="66039" h="105410">
                <a:moveTo>
                  <a:pt x="58293" y="48505"/>
                </a:moveTo>
                <a:lnTo>
                  <a:pt x="30888" y="48505"/>
                </a:lnTo>
                <a:lnTo>
                  <a:pt x="40544" y="50820"/>
                </a:lnTo>
                <a:lnTo>
                  <a:pt x="47253" y="56923"/>
                </a:lnTo>
                <a:lnTo>
                  <a:pt x="51168" y="65551"/>
                </a:lnTo>
                <a:lnTo>
                  <a:pt x="52439" y="75442"/>
                </a:lnTo>
                <a:lnTo>
                  <a:pt x="51631" y="83776"/>
                </a:lnTo>
                <a:lnTo>
                  <a:pt x="48937" y="91605"/>
                </a:lnTo>
                <a:lnTo>
                  <a:pt x="43953" y="97413"/>
                </a:lnTo>
                <a:lnTo>
                  <a:pt x="36276" y="99686"/>
                </a:lnTo>
                <a:lnTo>
                  <a:pt x="49534" y="99686"/>
                </a:lnTo>
                <a:lnTo>
                  <a:pt x="56659" y="94467"/>
                </a:lnTo>
                <a:lnTo>
                  <a:pt x="63489" y="82913"/>
                </a:lnTo>
                <a:lnTo>
                  <a:pt x="65908" y="68708"/>
                </a:lnTo>
                <a:lnTo>
                  <a:pt x="63775" y="57260"/>
                </a:lnTo>
                <a:lnTo>
                  <a:pt x="58293" y="48505"/>
                </a:lnTo>
                <a:close/>
              </a:path>
              <a:path w="66039" h="105410">
                <a:moveTo>
                  <a:pt x="37713" y="39077"/>
                </a:moveTo>
                <a:lnTo>
                  <a:pt x="33582" y="39077"/>
                </a:lnTo>
                <a:lnTo>
                  <a:pt x="30888" y="40424"/>
                </a:lnTo>
                <a:lnTo>
                  <a:pt x="26937" y="41771"/>
                </a:lnTo>
                <a:lnTo>
                  <a:pt x="16162" y="47158"/>
                </a:lnTo>
                <a:lnTo>
                  <a:pt x="56931" y="47158"/>
                </a:lnTo>
                <a:lnTo>
                  <a:pt x="48937" y="41434"/>
                </a:lnTo>
                <a:lnTo>
                  <a:pt x="37713" y="39077"/>
                </a:lnTo>
                <a:close/>
              </a:path>
            </a:pathLst>
          </a:custGeom>
          <a:solidFill>
            <a:srgbClr val="000000"/>
          </a:solidFill>
        </p:spPr>
        <p:txBody>
          <a:bodyPr wrap="square" lIns="0" tIns="0" rIns="0" bIns="0" rtlCol="0"/>
          <a:lstStyle/>
          <a:p>
            <a:endParaRPr/>
          </a:p>
        </p:txBody>
      </p:sp>
      <p:sp>
        <p:nvSpPr>
          <p:cNvPr id="470" name="object 470"/>
          <p:cNvSpPr/>
          <p:nvPr/>
        </p:nvSpPr>
        <p:spPr>
          <a:xfrm>
            <a:off x="2530635" y="5649562"/>
            <a:ext cx="60960" cy="102870"/>
          </a:xfrm>
          <a:custGeom>
            <a:avLst/>
            <a:gdLst/>
            <a:ahLst/>
            <a:cxnLst/>
            <a:rect l="l" t="t" r="r" b="b"/>
            <a:pathLst>
              <a:path w="60960" h="102870">
                <a:moveTo>
                  <a:pt x="6824" y="83524"/>
                </a:moveTo>
                <a:lnTo>
                  <a:pt x="4130" y="83524"/>
                </a:lnTo>
                <a:lnTo>
                  <a:pt x="2693" y="84870"/>
                </a:lnTo>
                <a:lnTo>
                  <a:pt x="1436" y="86217"/>
                </a:lnTo>
                <a:lnTo>
                  <a:pt x="0" y="88911"/>
                </a:lnTo>
                <a:lnTo>
                  <a:pt x="0" y="94299"/>
                </a:lnTo>
                <a:lnTo>
                  <a:pt x="2693" y="95645"/>
                </a:lnTo>
                <a:lnTo>
                  <a:pt x="5387" y="98339"/>
                </a:lnTo>
                <a:lnTo>
                  <a:pt x="12211" y="102380"/>
                </a:lnTo>
                <a:lnTo>
                  <a:pt x="18856" y="102380"/>
                </a:lnTo>
                <a:lnTo>
                  <a:pt x="25967" y="100865"/>
                </a:lnTo>
                <a:lnTo>
                  <a:pt x="33043" y="98339"/>
                </a:lnTo>
                <a:lnTo>
                  <a:pt x="40120" y="94804"/>
                </a:lnTo>
                <a:lnTo>
                  <a:pt x="43017" y="92952"/>
                </a:lnTo>
                <a:lnTo>
                  <a:pt x="17599" y="92952"/>
                </a:lnTo>
                <a:lnTo>
                  <a:pt x="10775" y="88911"/>
                </a:lnTo>
                <a:lnTo>
                  <a:pt x="8081" y="84870"/>
                </a:lnTo>
                <a:lnTo>
                  <a:pt x="6824" y="83524"/>
                </a:lnTo>
                <a:close/>
              </a:path>
              <a:path w="60960" h="102870">
                <a:moveTo>
                  <a:pt x="52713" y="44464"/>
                </a:moveTo>
                <a:lnTo>
                  <a:pt x="21550" y="44464"/>
                </a:lnTo>
                <a:lnTo>
                  <a:pt x="32987" y="46379"/>
                </a:lnTo>
                <a:lnTo>
                  <a:pt x="40990" y="51704"/>
                </a:lnTo>
                <a:lnTo>
                  <a:pt x="45693" y="59806"/>
                </a:lnTo>
                <a:lnTo>
                  <a:pt x="47231" y="70055"/>
                </a:lnTo>
                <a:lnTo>
                  <a:pt x="45954" y="78746"/>
                </a:lnTo>
                <a:lnTo>
                  <a:pt x="42135" y="86049"/>
                </a:lnTo>
                <a:lnTo>
                  <a:pt x="35790" y="91079"/>
                </a:lnTo>
                <a:lnTo>
                  <a:pt x="26937" y="92952"/>
                </a:lnTo>
                <a:lnTo>
                  <a:pt x="43017" y="92952"/>
                </a:lnTo>
                <a:lnTo>
                  <a:pt x="60700" y="63320"/>
                </a:lnTo>
                <a:lnTo>
                  <a:pt x="58876" y="53429"/>
                </a:lnTo>
                <a:lnTo>
                  <a:pt x="53247" y="44801"/>
                </a:lnTo>
                <a:lnTo>
                  <a:pt x="52713" y="44464"/>
                </a:lnTo>
                <a:close/>
              </a:path>
              <a:path w="60960" h="102870">
                <a:moveTo>
                  <a:pt x="56569" y="0"/>
                </a:moveTo>
                <a:lnTo>
                  <a:pt x="10775" y="0"/>
                </a:lnTo>
                <a:lnTo>
                  <a:pt x="5387" y="48505"/>
                </a:lnTo>
                <a:lnTo>
                  <a:pt x="8081" y="47158"/>
                </a:lnTo>
                <a:lnTo>
                  <a:pt x="14905" y="44464"/>
                </a:lnTo>
                <a:lnTo>
                  <a:pt x="52713" y="44464"/>
                </a:lnTo>
                <a:lnTo>
                  <a:pt x="46311" y="40424"/>
                </a:lnTo>
                <a:lnTo>
                  <a:pt x="12211" y="40424"/>
                </a:lnTo>
                <a:lnTo>
                  <a:pt x="16162" y="12121"/>
                </a:lnTo>
                <a:lnTo>
                  <a:pt x="53875" y="12121"/>
                </a:lnTo>
                <a:lnTo>
                  <a:pt x="58006" y="1346"/>
                </a:lnTo>
                <a:lnTo>
                  <a:pt x="56569" y="0"/>
                </a:lnTo>
                <a:close/>
              </a:path>
              <a:path w="60960" h="102870">
                <a:moveTo>
                  <a:pt x="29631" y="36383"/>
                </a:moveTo>
                <a:lnTo>
                  <a:pt x="25680" y="36383"/>
                </a:lnTo>
                <a:lnTo>
                  <a:pt x="18856" y="39077"/>
                </a:lnTo>
                <a:lnTo>
                  <a:pt x="12211" y="40424"/>
                </a:lnTo>
                <a:lnTo>
                  <a:pt x="46311" y="40424"/>
                </a:lnTo>
                <a:lnTo>
                  <a:pt x="43577" y="38698"/>
                </a:lnTo>
                <a:lnTo>
                  <a:pt x="29631" y="36383"/>
                </a:lnTo>
                <a:close/>
              </a:path>
            </a:pathLst>
          </a:custGeom>
          <a:solidFill>
            <a:srgbClr val="000000"/>
          </a:solidFill>
        </p:spPr>
        <p:txBody>
          <a:bodyPr wrap="square" lIns="0" tIns="0" rIns="0" bIns="0" rtlCol="0"/>
          <a:lstStyle/>
          <a:p>
            <a:endParaRPr/>
          </a:p>
        </p:txBody>
      </p:sp>
      <p:sp>
        <p:nvSpPr>
          <p:cNvPr id="471" name="object 471"/>
          <p:cNvSpPr/>
          <p:nvPr/>
        </p:nvSpPr>
        <p:spPr>
          <a:xfrm>
            <a:off x="2607498" y="5712883"/>
            <a:ext cx="66040" cy="0"/>
          </a:xfrm>
          <a:custGeom>
            <a:avLst/>
            <a:gdLst/>
            <a:ahLst/>
            <a:cxnLst/>
            <a:rect l="l" t="t" r="r" b="b"/>
            <a:pathLst>
              <a:path w="66039">
                <a:moveTo>
                  <a:pt x="0" y="0"/>
                </a:moveTo>
                <a:lnTo>
                  <a:pt x="65908" y="0"/>
                </a:lnTo>
              </a:path>
            </a:pathLst>
          </a:custGeom>
          <a:ln w="8081">
            <a:solidFill>
              <a:srgbClr val="000000"/>
            </a:solidFill>
          </a:ln>
        </p:spPr>
        <p:txBody>
          <a:bodyPr wrap="square" lIns="0" tIns="0" rIns="0" bIns="0" rtlCol="0"/>
          <a:lstStyle/>
          <a:p>
            <a:endParaRPr/>
          </a:p>
        </p:txBody>
      </p:sp>
      <p:sp>
        <p:nvSpPr>
          <p:cNvPr id="472" name="object 472"/>
          <p:cNvSpPr/>
          <p:nvPr/>
        </p:nvSpPr>
        <p:spPr>
          <a:xfrm>
            <a:off x="2686877" y="5649562"/>
            <a:ext cx="66675" cy="102870"/>
          </a:xfrm>
          <a:custGeom>
            <a:avLst/>
            <a:gdLst/>
            <a:ahLst/>
            <a:cxnLst/>
            <a:rect l="l" t="t" r="r" b="b"/>
            <a:pathLst>
              <a:path w="66675" h="102870">
                <a:moveTo>
                  <a:pt x="61235" y="12121"/>
                </a:moveTo>
                <a:lnTo>
                  <a:pt x="55312" y="12121"/>
                </a:lnTo>
                <a:lnTo>
                  <a:pt x="44725" y="34334"/>
                </a:lnTo>
                <a:lnTo>
                  <a:pt x="33245" y="56416"/>
                </a:lnTo>
                <a:lnTo>
                  <a:pt x="20991" y="78241"/>
                </a:lnTo>
                <a:lnTo>
                  <a:pt x="8081" y="99686"/>
                </a:lnTo>
                <a:lnTo>
                  <a:pt x="8081" y="102380"/>
                </a:lnTo>
                <a:lnTo>
                  <a:pt x="20293" y="99686"/>
                </a:lnTo>
                <a:lnTo>
                  <a:pt x="31666" y="75421"/>
                </a:lnTo>
                <a:lnTo>
                  <a:pt x="43257" y="51028"/>
                </a:lnTo>
                <a:lnTo>
                  <a:pt x="54815" y="26379"/>
                </a:lnTo>
                <a:lnTo>
                  <a:pt x="61235" y="12121"/>
                </a:lnTo>
                <a:close/>
              </a:path>
              <a:path w="66675" h="102870">
                <a:moveTo>
                  <a:pt x="64830" y="0"/>
                </a:moveTo>
                <a:lnTo>
                  <a:pt x="4130" y="0"/>
                </a:lnTo>
                <a:lnTo>
                  <a:pt x="2693" y="6734"/>
                </a:lnTo>
                <a:lnTo>
                  <a:pt x="1436" y="14815"/>
                </a:lnTo>
                <a:lnTo>
                  <a:pt x="0" y="22914"/>
                </a:lnTo>
                <a:lnTo>
                  <a:pt x="5387" y="22914"/>
                </a:lnTo>
                <a:lnTo>
                  <a:pt x="8081" y="12121"/>
                </a:lnTo>
                <a:lnTo>
                  <a:pt x="61235" y="12121"/>
                </a:lnTo>
                <a:lnTo>
                  <a:pt x="66087" y="1346"/>
                </a:lnTo>
                <a:lnTo>
                  <a:pt x="64830" y="0"/>
                </a:lnTo>
                <a:close/>
              </a:path>
            </a:pathLst>
          </a:custGeom>
          <a:solidFill>
            <a:srgbClr val="000000"/>
          </a:solidFill>
        </p:spPr>
        <p:txBody>
          <a:bodyPr wrap="square" lIns="0" tIns="0" rIns="0" bIns="0" rtlCol="0"/>
          <a:lstStyle/>
          <a:p>
            <a:endParaRPr/>
          </a:p>
        </p:txBody>
      </p:sp>
      <p:sp>
        <p:nvSpPr>
          <p:cNvPr id="473" name="object 473"/>
          <p:cNvSpPr/>
          <p:nvPr/>
        </p:nvSpPr>
        <p:spPr>
          <a:xfrm>
            <a:off x="2765176" y="5649562"/>
            <a:ext cx="64769" cy="102870"/>
          </a:xfrm>
          <a:custGeom>
            <a:avLst/>
            <a:gdLst/>
            <a:ahLst/>
            <a:cxnLst/>
            <a:rect l="l" t="t" r="r" b="b"/>
            <a:pathLst>
              <a:path w="64769" h="102870">
                <a:moveTo>
                  <a:pt x="59851" y="12121"/>
                </a:moveTo>
                <a:lnTo>
                  <a:pt x="53875" y="12121"/>
                </a:lnTo>
                <a:lnTo>
                  <a:pt x="43288" y="34334"/>
                </a:lnTo>
                <a:lnTo>
                  <a:pt x="31809" y="56416"/>
                </a:lnTo>
                <a:lnTo>
                  <a:pt x="19555" y="78241"/>
                </a:lnTo>
                <a:lnTo>
                  <a:pt x="6644" y="99686"/>
                </a:lnTo>
                <a:lnTo>
                  <a:pt x="8081" y="102380"/>
                </a:lnTo>
                <a:lnTo>
                  <a:pt x="20113" y="99686"/>
                </a:lnTo>
                <a:lnTo>
                  <a:pt x="31264" y="75421"/>
                </a:lnTo>
                <a:lnTo>
                  <a:pt x="42382" y="51028"/>
                </a:lnTo>
                <a:lnTo>
                  <a:pt x="53499" y="26379"/>
                </a:lnTo>
                <a:lnTo>
                  <a:pt x="59851" y="12121"/>
                </a:lnTo>
                <a:close/>
              </a:path>
              <a:path w="64769" h="102870">
                <a:moveTo>
                  <a:pt x="63214" y="0"/>
                </a:moveTo>
                <a:lnTo>
                  <a:pt x="2693" y="0"/>
                </a:lnTo>
                <a:lnTo>
                  <a:pt x="1257" y="6734"/>
                </a:lnTo>
                <a:lnTo>
                  <a:pt x="1257" y="14815"/>
                </a:lnTo>
                <a:lnTo>
                  <a:pt x="0" y="22914"/>
                </a:lnTo>
                <a:lnTo>
                  <a:pt x="3950" y="22914"/>
                </a:lnTo>
                <a:lnTo>
                  <a:pt x="6644" y="12121"/>
                </a:lnTo>
                <a:lnTo>
                  <a:pt x="59851" y="12121"/>
                </a:lnTo>
                <a:lnTo>
                  <a:pt x="64651" y="1346"/>
                </a:lnTo>
                <a:lnTo>
                  <a:pt x="63214" y="0"/>
                </a:lnTo>
                <a:close/>
              </a:path>
            </a:pathLst>
          </a:custGeom>
          <a:solidFill>
            <a:srgbClr val="000000"/>
          </a:solidFill>
        </p:spPr>
        <p:txBody>
          <a:bodyPr wrap="square" lIns="0" tIns="0" rIns="0" bIns="0" rtlCol="0"/>
          <a:lstStyle/>
          <a:p>
            <a:endParaRPr/>
          </a:p>
        </p:txBody>
      </p:sp>
      <p:sp>
        <p:nvSpPr>
          <p:cNvPr id="474" name="object 474"/>
          <p:cNvSpPr/>
          <p:nvPr/>
        </p:nvSpPr>
        <p:spPr>
          <a:xfrm>
            <a:off x="2841859" y="5636094"/>
            <a:ext cx="36830" cy="140335"/>
          </a:xfrm>
          <a:custGeom>
            <a:avLst/>
            <a:gdLst/>
            <a:ahLst/>
            <a:cxnLst/>
            <a:rect l="l" t="t" r="r" b="b"/>
            <a:pathLst>
              <a:path w="36830" h="140335">
                <a:moveTo>
                  <a:pt x="2693" y="0"/>
                </a:moveTo>
                <a:lnTo>
                  <a:pt x="0" y="2693"/>
                </a:lnTo>
                <a:lnTo>
                  <a:pt x="10831" y="15113"/>
                </a:lnTo>
                <a:lnTo>
                  <a:pt x="18901" y="31323"/>
                </a:lnTo>
                <a:lnTo>
                  <a:pt x="23941" y="50059"/>
                </a:lnTo>
                <a:lnTo>
                  <a:pt x="25680" y="70055"/>
                </a:lnTo>
                <a:lnTo>
                  <a:pt x="23941" y="90047"/>
                </a:lnTo>
                <a:lnTo>
                  <a:pt x="18901" y="108777"/>
                </a:lnTo>
                <a:lnTo>
                  <a:pt x="10831" y="124982"/>
                </a:lnTo>
                <a:lnTo>
                  <a:pt x="0" y="137398"/>
                </a:lnTo>
                <a:lnTo>
                  <a:pt x="2693" y="140092"/>
                </a:lnTo>
                <a:lnTo>
                  <a:pt x="18197" y="126497"/>
                </a:lnTo>
                <a:lnTo>
                  <a:pt x="28666" y="110124"/>
                </a:lnTo>
                <a:lnTo>
                  <a:pt x="34589" y="91226"/>
                </a:lnTo>
                <a:lnTo>
                  <a:pt x="36456" y="70055"/>
                </a:lnTo>
                <a:lnTo>
                  <a:pt x="34589" y="48881"/>
                </a:lnTo>
                <a:lnTo>
                  <a:pt x="28666" y="29976"/>
                </a:lnTo>
                <a:lnTo>
                  <a:pt x="18197" y="13597"/>
                </a:lnTo>
                <a:lnTo>
                  <a:pt x="2693" y="0"/>
                </a:lnTo>
                <a:close/>
              </a:path>
            </a:pathLst>
          </a:custGeom>
          <a:solidFill>
            <a:srgbClr val="000000"/>
          </a:solidFill>
        </p:spPr>
        <p:txBody>
          <a:bodyPr wrap="square" lIns="0" tIns="0" rIns="0" bIns="0" rtlCol="0"/>
          <a:lstStyle/>
          <a:p>
            <a:endParaRPr/>
          </a:p>
        </p:txBody>
      </p:sp>
      <p:sp>
        <p:nvSpPr>
          <p:cNvPr id="475" name="object 475"/>
          <p:cNvSpPr/>
          <p:nvPr/>
        </p:nvSpPr>
        <p:spPr>
          <a:xfrm>
            <a:off x="3516924" y="5648218"/>
            <a:ext cx="62230" cy="104139"/>
          </a:xfrm>
          <a:custGeom>
            <a:avLst/>
            <a:gdLst/>
            <a:ahLst/>
            <a:cxnLst/>
            <a:rect l="l" t="t" r="r" b="b"/>
            <a:pathLst>
              <a:path w="62229" h="104139">
                <a:moveTo>
                  <a:pt x="32325" y="0"/>
                </a:moveTo>
                <a:lnTo>
                  <a:pt x="20467" y="2104"/>
                </a:lnTo>
                <a:lnTo>
                  <a:pt x="11538" y="7746"/>
                </a:lnTo>
                <a:lnTo>
                  <a:pt x="5909" y="15917"/>
                </a:lnTo>
                <a:lnTo>
                  <a:pt x="3950" y="25608"/>
                </a:lnTo>
                <a:lnTo>
                  <a:pt x="5362" y="33395"/>
                </a:lnTo>
                <a:lnTo>
                  <a:pt x="9181" y="40424"/>
                </a:lnTo>
                <a:lnTo>
                  <a:pt x="14784" y="46442"/>
                </a:lnTo>
                <a:lnTo>
                  <a:pt x="21550" y="51199"/>
                </a:lnTo>
                <a:lnTo>
                  <a:pt x="16162" y="53892"/>
                </a:lnTo>
                <a:lnTo>
                  <a:pt x="0" y="75442"/>
                </a:lnTo>
                <a:lnTo>
                  <a:pt x="2376" y="87249"/>
                </a:lnTo>
                <a:lnTo>
                  <a:pt x="8911" y="96151"/>
                </a:lnTo>
                <a:lnTo>
                  <a:pt x="18713" y="101770"/>
                </a:lnTo>
                <a:lnTo>
                  <a:pt x="30888" y="103727"/>
                </a:lnTo>
                <a:lnTo>
                  <a:pt x="41425" y="101748"/>
                </a:lnTo>
                <a:lnTo>
                  <a:pt x="47366" y="98339"/>
                </a:lnTo>
                <a:lnTo>
                  <a:pt x="32325" y="98339"/>
                </a:lnTo>
                <a:lnTo>
                  <a:pt x="24608" y="96845"/>
                </a:lnTo>
                <a:lnTo>
                  <a:pt x="18138" y="92447"/>
                </a:lnTo>
                <a:lnTo>
                  <a:pt x="13687" y="85270"/>
                </a:lnTo>
                <a:lnTo>
                  <a:pt x="12032" y="75442"/>
                </a:lnTo>
                <a:lnTo>
                  <a:pt x="13000" y="68645"/>
                </a:lnTo>
                <a:lnTo>
                  <a:pt x="15736" y="62479"/>
                </a:lnTo>
                <a:lnTo>
                  <a:pt x="19987" y="57070"/>
                </a:lnTo>
                <a:lnTo>
                  <a:pt x="25501" y="52546"/>
                </a:lnTo>
                <a:lnTo>
                  <a:pt x="50348" y="52546"/>
                </a:lnTo>
                <a:lnTo>
                  <a:pt x="48850" y="51178"/>
                </a:lnTo>
                <a:lnTo>
                  <a:pt x="40406" y="45811"/>
                </a:lnTo>
                <a:lnTo>
                  <a:pt x="42427" y="44464"/>
                </a:lnTo>
                <a:lnTo>
                  <a:pt x="36276" y="44464"/>
                </a:lnTo>
                <a:lnTo>
                  <a:pt x="28587" y="39540"/>
                </a:lnTo>
                <a:lnTo>
                  <a:pt x="22178" y="34363"/>
                </a:lnTo>
                <a:lnTo>
                  <a:pt x="17790" y="28176"/>
                </a:lnTo>
                <a:lnTo>
                  <a:pt x="16162" y="20221"/>
                </a:lnTo>
                <a:lnTo>
                  <a:pt x="16162" y="12121"/>
                </a:lnTo>
                <a:lnTo>
                  <a:pt x="20113" y="4040"/>
                </a:lnTo>
                <a:lnTo>
                  <a:pt x="46558" y="4040"/>
                </a:lnTo>
                <a:lnTo>
                  <a:pt x="42522" y="1683"/>
                </a:lnTo>
                <a:lnTo>
                  <a:pt x="32325" y="0"/>
                </a:lnTo>
                <a:close/>
              </a:path>
              <a:path w="62229" h="104139">
                <a:moveTo>
                  <a:pt x="50348" y="52546"/>
                </a:moveTo>
                <a:lnTo>
                  <a:pt x="25501" y="52546"/>
                </a:lnTo>
                <a:lnTo>
                  <a:pt x="34441" y="57680"/>
                </a:lnTo>
                <a:lnTo>
                  <a:pt x="42202" y="63320"/>
                </a:lnTo>
                <a:lnTo>
                  <a:pt x="47674" y="69971"/>
                </a:lnTo>
                <a:lnTo>
                  <a:pt x="49745" y="78136"/>
                </a:lnTo>
                <a:lnTo>
                  <a:pt x="48336" y="86407"/>
                </a:lnTo>
                <a:lnTo>
                  <a:pt x="44537" y="92783"/>
                </a:lnTo>
                <a:lnTo>
                  <a:pt x="38987" y="96887"/>
                </a:lnTo>
                <a:lnTo>
                  <a:pt x="32325" y="98339"/>
                </a:lnTo>
                <a:lnTo>
                  <a:pt x="47366" y="98339"/>
                </a:lnTo>
                <a:lnTo>
                  <a:pt x="51473" y="95982"/>
                </a:lnTo>
                <a:lnTo>
                  <a:pt x="58996" y="86680"/>
                </a:lnTo>
                <a:lnTo>
                  <a:pt x="61957" y="74095"/>
                </a:lnTo>
                <a:lnTo>
                  <a:pt x="60282" y="64941"/>
                </a:lnTo>
                <a:lnTo>
                  <a:pt x="55694" y="57428"/>
                </a:lnTo>
                <a:lnTo>
                  <a:pt x="50348" y="52546"/>
                </a:lnTo>
                <a:close/>
              </a:path>
              <a:path w="62229" h="104139">
                <a:moveTo>
                  <a:pt x="46558" y="4040"/>
                </a:moveTo>
                <a:lnTo>
                  <a:pt x="38970" y="4040"/>
                </a:lnTo>
                <a:lnTo>
                  <a:pt x="45794" y="10774"/>
                </a:lnTo>
                <a:lnTo>
                  <a:pt x="45794" y="33689"/>
                </a:lnTo>
                <a:lnTo>
                  <a:pt x="41664" y="40424"/>
                </a:lnTo>
                <a:lnTo>
                  <a:pt x="36276" y="44464"/>
                </a:lnTo>
                <a:lnTo>
                  <a:pt x="42427" y="44464"/>
                </a:lnTo>
                <a:lnTo>
                  <a:pt x="57826" y="28302"/>
                </a:lnTo>
                <a:lnTo>
                  <a:pt x="57826" y="22914"/>
                </a:lnTo>
                <a:lnTo>
                  <a:pt x="55913" y="13644"/>
                </a:lnTo>
                <a:lnTo>
                  <a:pt x="50598" y="6399"/>
                </a:lnTo>
                <a:lnTo>
                  <a:pt x="46558" y="4040"/>
                </a:lnTo>
                <a:close/>
              </a:path>
            </a:pathLst>
          </a:custGeom>
          <a:solidFill>
            <a:srgbClr val="000000"/>
          </a:solidFill>
        </p:spPr>
        <p:txBody>
          <a:bodyPr wrap="square" lIns="0" tIns="0" rIns="0" bIns="0" rtlCol="0"/>
          <a:lstStyle/>
          <a:p>
            <a:endParaRPr/>
          </a:p>
        </p:txBody>
      </p:sp>
      <p:sp>
        <p:nvSpPr>
          <p:cNvPr id="476" name="object 476"/>
          <p:cNvSpPr/>
          <p:nvPr/>
        </p:nvSpPr>
        <p:spPr>
          <a:xfrm>
            <a:off x="3589655" y="5648216"/>
            <a:ext cx="66040" cy="101600"/>
          </a:xfrm>
          <a:custGeom>
            <a:avLst/>
            <a:gdLst/>
            <a:ahLst/>
            <a:cxnLst/>
            <a:rect l="l" t="t" r="r" b="b"/>
            <a:pathLst>
              <a:path w="66039" h="101600">
                <a:moveTo>
                  <a:pt x="54232" y="10774"/>
                </a:moveTo>
                <a:lnTo>
                  <a:pt x="26937" y="10774"/>
                </a:lnTo>
                <a:lnTo>
                  <a:pt x="34960" y="12037"/>
                </a:lnTo>
                <a:lnTo>
                  <a:pt x="40878" y="15828"/>
                </a:lnTo>
                <a:lnTo>
                  <a:pt x="44540" y="22146"/>
                </a:lnTo>
                <a:lnTo>
                  <a:pt x="45794" y="30996"/>
                </a:lnTo>
                <a:lnTo>
                  <a:pt x="44138" y="41834"/>
                </a:lnTo>
                <a:lnTo>
                  <a:pt x="39688" y="52040"/>
                </a:lnTo>
                <a:lnTo>
                  <a:pt x="33217" y="61490"/>
                </a:lnTo>
                <a:lnTo>
                  <a:pt x="25501" y="70055"/>
                </a:lnTo>
                <a:lnTo>
                  <a:pt x="20026" y="77126"/>
                </a:lnTo>
                <a:lnTo>
                  <a:pt x="13760" y="84197"/>
                </a:lnTo>
                <a:lnTo>
                  <a:pt x="6989" y="91268"/>
                </a:lnTo>
                <a:lnTo>
                  <a:pt x="0" y="98339"/>
                </a:lnTo>
                <a:lnTo>
                  <a:pt x="0" y="101033"/>
                </a:lnTo>
                <a:lnTo>
                  <a:pt x="60520" y="101033"/>
                </a:lnTo>
                <a:lnTo>
                  <a:pt x="61957" y="94299"/>
                </a:lnTo>
                <a:lnTo>
                  <a:pt x="62962" y="88911"/>
                </a:lnTo>
                <a:lnTo>
                  <a:pt x="16162" y="88911"/>
                </a:lnTo>
                <a:lnTo>
                  <a:pt x="46762" y="54397"/>
                </a:lnTo>
                <a:lnTo>
                  <a:pt x="53539" y="45138"/>
                </a:lnTo>
                <a:lnTo>
                  <a:pt x="57790" y="35878"/>
                </a:lnTo>
                <a:lnTo>
                  <a:pt x="59263" y="25608"/>
                </a:lnTo>
                <a:lnTo>
                  <a:pt x="57125" y="14781"/>
                </a:lnTo>
                <a:lnTo>
                  <a:pt x="54232" y="10774"/>
                </a:lnTo>
                <a:close/>
              </a:path>
              <a:path w="66039" h="101600">
                <a:moveTo>
                  <a:pt x="61957" y="79483"/>
                </a:moveTo>
                <a:lnTo>
                  <a:pt x="56569" y="88911"/>
                </a:lnTo>
                <a:lnTo>
                  <a:pt x="62962" y="88911"/>
                </a:lnTo>
                <a:lnTo>
                  <a:pt x="63214" y="87564"/>
                </a:lnTo>
                <a:lnTo>
                  <a:pt x="65908" y="80830"/>
                </a:lnTo>
                <a:lnTo>
                  <a:pt x="61957" y="79483"/>
                </a:lnTo>
                <a:close/>
              </a:path>
              <a:path w="66039" h="101600">
                <a:moveTo>
                  <a:pt x="32325" y="0"/>
                </a:moveTo>
                <a:lnTo>
                  <a:pt x="24244" y="0"/>
                </a:lnTo>
                <a:lnTo>
                  <a:pt x="16162" y="4040"/>
                </a:lnTo>
                <a:lnTo>
                  <a:pt x="10775" y="9428"/>
                </a:lnTo>
                <a:lnTo>
                  <a:pt x="1257" y="21567"/>
                </a:lnTo>
                <a:lnTo>
                  <a:pt x="5387" y="24261"/>
                </a:lnTo>
                <a:lnTo>
                  <a:pt x="8906" y="19881"/>
                </a:lnTo>
                <a:lnTo>
                  <a:pt x="13603" y="15498"/>
                </a:lnTo>
                <a:lnTo>
                  <a:pt x="19580" y="12124"/>
                </a:lnTo>
                <a:lnTo>
                  <a:pt x="26937" y="10774"/>
                </a:lnTo>
                <a:lnTo>
                  <a:pt x="54232" y="10774"/>
                </a:lnTo>
                <a:lnTo>
                  <a:pt x="51316" y="6736"/>
                </a:lnTo>
                <a:lnTo>
                  <a:pt x="42747" y="1725"/>
                </a:lnTo>
                <a:lnTo>
                  <a:pt x="32325" y="0"/>
                </a:lnTo>
                <a:close/>
              </a:path>
            </a:pathLst>
          </a:custGeom>
          <a:solidFill>
            <a:srgbClr val="000000"/>
          </a:solidFill>
        </p:spPr>
        <p:txBody>
          <a:bodyPr wrap="square" lIns="0" tIns="0" rIns="0" bIns="0" rtlCol="0"/>
          <a:lstStyle/>
          <a:p>
            <a:endParaRPr/>
          </a:p>
        </p:txBody>
      </p:sp>
      <p:sp>
        <p:nvSpPr>
          <p:cNvPr id="477" name="object 477"/>
          <p:cNvSpPr/>
          <p:nvPr/>
        </p:nvSpPr>
        <p:spPr>
          <a:xfrm>
            <a:off x="4496388" y="5645522"/>
            <a:ext cx="135255" cy="104139"/>
          </a:xfrm>
          <a:custGeom>
            <a:avLst/>
            <a:gdLst/>
            <a:ahLst/>
            <a:cxnLst/>
            <a:rect l="l" t="t" r="r" b="b"/>
            <a:pathLst>
              <a:path w="135254" h="104139">
                <a:moveTo>
                  <a:pt x="32325" y="0"/>
                </a:moveTo>
                <a:lnTo>
                  <a:pt x="5387" y="0"/>
                </a:lnTo>
                <a:lnTo>
                  <a:pt x="5387" y="4040"/>
                </a:lnTo>
                <a:lnTo>
                  <a:pt x="13881" y="5345"/>
                </a:lnTo>
                <a:lnTo>
                  <a:pt x="18115" y="8420"/>
                </a:lnTo>
                <a:lnTo>
                  <a:pt x="19312" y="14815"/>
                </a:lnTo>
                <a:lnTo>
                  <a:pt x="19248" y="17509"/>
                </a:lnTo>
                <a:lnTo>
                  <a:pt x="17419" y="60627"/>
                </a:lnTo>
                <a:lnTo>
                  <a:pt x="16448" y="71128"/>
                </a:lnTo>
                <a:lnTo>
                  <a:pt x="15360" y="79483"/>
                </a:lnTo>
                <a:lnTo>
                  <a:pt x="14439" y="85060"/>
                </a:lnTo>
                <a:lnTo>
                  <a:pt x="13468" y="90258"/>
                </a:lnTo>
                <a:lnTo>
                  <a:pt x="13468" y="96992"/>
                </a:lnTo>
                <a:lnTo>
                  <a:pt x="9338" y="98339"/>
                </a:lnTo>
                <a:lnTo>
                  <a:pt x="0" y="99686"/>
                </a:lnTo>
                <a:lnTo>
                  <a:pt x="0" y="103727"/>
                </a:lnTo>
                <a:lnTo>
                  <a:pt x="37713" y="103727"/>
                </a:lnTo>
                <a:lnTo>
                  <a:pt x="37713" y="99686"/>
                </a:lnTo>
                <a:lnTo>
                  <a:pt x="26937" y="98339"/>
                </a:lnTo>
                <a:lnTo>
                  <a:pt x="22807" y="96992"/>
                </a:lnTo>
                <a:lnTo>
                  <a:pt x="22965" y="60627"/>
                </a:lnTo>
                <a:lnTo>
                  <a:pt x="25501" y="17509"/>
                </a:lnTo>
                <a:lnTo>
                  <a:pt x="40316" y="17509"/>
                </a:lnTo>
                <a:lnTo>
                  <a:pt x="32325" y="0"/>
                </a:lnTo>
                <a:close/>
              </a:path>
              <a:path w="135254" h="104139">
                <a:moveTo>
                  <a:pt x="117863" y="14815"/>
                </a:moveTo>
                <a:lnTo>
                  <a:pt x="105057" y="14815"/>
                </a:lnTo>
                <a:lnTo>
                  <a:pt x="105057" y="98339"/>
                </a:lnTo>
                <a:lnTo>
                  <a:pt x="91588" y="99686"/>
                </a:lnTo>
                <a:lnTo>
                  <a:pt x="91588" y="103727"/>
                </a:lnTo>
                <a:lnTo>
                  <a:pt x="134689" y="103727"/>
                </a:lnTo>
                <a:lnTo>
                  <a:pt x="134689" y="99686"/>
                </a:lnTo>
                <a:lnTo>
                  <a:pt x="119784" y="98339"/>
                </a:lnTo>
                <a:lnTo>
                  <a:pt x="119743" y="78978"/>
                </a:lnTo>
                <a:lnTo>
                  <a:pt x="118526" y="22914"/>
                </a:lnTo>
                <a:lnTo>
                  <a:pt x="117863" y="14815"/>
                </a:lnTo>
                <a:close/>
              </a:path>
              <a:path w="135254" h="104139">
                <a:moveTo>
                  <a:pt x="40316" y="17509"/>
                </a:moveTo>
                <a:lnTo>
                  <a:pt x="25501" y="17509"/>
                </a:lnTo>
                <a:lnTo>
                  <a:pt x="61957" y="102380"/>
                </a:lnTo>
                <a:lnTo>
                  <a:pt x="64651" y="102380"/>
                </a:lnTo>
                <a:lnTo>
                  <a:pt x="75216" y="79483"/>
                </a:lnTo>
                <a:lnTo>
                  <a:pt x="68601" y="79483"/>
                </a:lnTo>
                <a:lnTo>
                  <a:pt x="40316" y="17509"/>
                </a:lnTo>
                <a:close/>
              </a:path>
              <a:path w="135254" h="104139">
                <a:moveTo>
                  <a:pt x="131995" y="0"/>
                </a:moveTo>
                <a:lnTo>
                  <a:pt x="105057" y="0"/>
                </a:lnTo>
                <a:lnTo>
                  <a:pt x="68601" y="79483"/>
                </a:lnTo>
                <a:lnTo>
                  <a:pt x="75216" y="79483"/>
                </a:lnTo>
                <a:lnTo>
                  <a:pt x="105057" y="14815"/>
                </a:lnTo>
                <a:lnTo>
                  <a:pt x="117863" y="14815"/>
                </a:lnTo>
                <a:lnTo>
                  <a:pt x="117090" y="5387"/>
                </a:lnTo>
                <a:lnTo>
                  <a:pt x="118526" y="5387"/>
                </a:lnTo>
                <a:lnTo>
                  <a:pt x="131995" y="4040"/>
                </a:lnTo>
                <a:lnTo>
                  <a:pt x="131995" y="0"/>
                </a:lnTo>
                <a:close/>
              </a:path>
            </a:pathLst>
          </a:custGeom>
          <a:solidFill>
            <a:srgbClr val="000000"/>
          </a:solidFill>
        </p:spPr>
        <p:txBody>
          <a:bodyPr wrap="square" lIns="0" tIns="0" rIns="0" bIns="0" rtlCol="0"/>
          <a:lstStyle/>
          <a:p>
            <a:endParaRPr/>
          </a:p>
        </p:txBody>
      </p:sp>
      <p:sp>
        <p:nvSpPr>
          <p:cNvPr id="478" name="object 478"/>
          <p:cNvSpPr/>
          <p:nvPr/>
        </p:nvSpPr>
        <p:spPr>
          <a:xfrm>
            <a:off x="4640414" y="5645522"/>
            <a:ext cx="83820" cy="104139"/>
          </a:xfrm>
          <a:custGeom>
            <a:avLst/>
            <a:gdLst/>
            <a:ahLst/>
            <a:cxnLst/>
            <a:rect l="l" t="t" r="r" b="b"/>
            <a:pathLst>
              <a:path w="83820" h="104139">
                <a:moveTo>
                  <a:pt x="29631" y="5387"/>
                </a:moveTo>
                <a:lnTo>
                  <a:pt x="16162" y="5387"/>
                </a:lnTo>
                <a:lnTo>
                  <a:pt x="16162" y="96992"/>
                </a:lnTo>
                <a:lnTo>
                  <a:pt x="14905" y="98339"/>
                </a:lnTo>
                <a:lnTo>
                  <a:pt x="0" y="99686"/>
                </a:lnTo>
                <a:lnTo>
                  <a:pt x="0" y="103727"/>
                </a:lnTo>
                <a:lnTo>
                  <a:pt x="78120" y="103727"/>
                </a:lnTo>
                <a:lnTo>
                  <a:pt x="79362" y="98339"/>
                </a:lnTo>
                <a:lnTo>
                  <a:pt x="36456" y="98339"/>
                </a:lnTo>
                <a:lnTo>
                  <a:pt x="33762" y="96992"/>
                </a:lnTo>
                <a:lnTo>
                  <a:pt x="31068" y="94299"/>
                </a:lnTo>
                <a:lnTo>
                  <a:pt x="29631" y="90258"/>
                </a:lnTo>
                <a:lnTo>
                  <a:pt x="29631" y="52546"/>
                </a:lnTo>
                <a:lnTo>
                  <a:pt x="67344" y="52546"/>
                </a:lnTo>
                <a:lnTo>
                  <a:pt x="67344" y="47158"/>
                </a:lnTo>
                <a:lnTo>
                  <a:pt x="29631" y="47158"/>
                </a:lnTo>
                <a:lnTo>
                  <a:pt x="29631" y="5387"/>
                </a:lnTo>
                <a:close/>
              </a:path>
              <a:path w="83820" h="104139">
                <a:moveTo>
                  <a:pt x="83507" y="78136"/>
                </a:moveTo>
                <a:lnTo>
                  <a:pt x="78120" y="78136"/>
                </a:lnTo>
                <a:lnTo>
                  <a:pt x="76862" y="83524"/>
                </a:lnTo>
                <a:lnTo>
                  <a:pt x="72732" y="90258"/>
                </a:lnTo>
                <a:lnTo>
                  <a:pt x="70038" y="92952"/>
                </a:lnTo>
                <a:lnTo>
                  <a:pt x="67344" y="96992"/>
                </a:lnTo>
                <a:lnTo>
                  <a:pt x="61957" y="98339"/>
                </a:lnTo>
                <a:lnTo>
                  <a:pt x="79362" y="98339"/>
                </a:lnTo>
                <a:lnTo>
                  <a:pt x="82364" y="83524"/>
                </a:lnTo>
                <a:lnTo>
                  <a:pt x="83507" y="78136"/>
                </a:lnTo>
                <a:close/>
              </a:path>
              <a:path w="83820" h="104139">
                <a:moveTo>
                  <a:pt x="67344" y="52546"/>
                </a:moveTo>
                <a:lnTo>
                  <a:pt x="59263" y="52546"/>
                </a:lnTo>
                <a:lnTo>
                  <a:pt x="60700" y="53892"/>
                </a:lnTo>
                <a:lnTo>
                  <a:pt x="61957" y="66014"/>
                </a:lnTo>
                <a:lnTo>
                  <a:pt x="67344" y="66014"/>
                </a:lnTo>
                <a:lnTo>
                  <a:pt x="67344" y="52546"/>
                </a:lnTo>
                <a:close/>
              </a:path>
              <a:path w="83820" h="104139">
                <a:moveTo>
                  <a:pt x="67344" y="35036"/>
                </a:moveTo>
                <a:lnTo>
                  <a:pt x="61957" y="35036"/>
                </a:lnTo>
                <a:lnTo>
                  <a:pt x="60700" y="45811"/>
                </a:lnTo>
                <a:lnTo>
                  <a:pt x="59263" y="47158"/>
                </a:lnTo>
                <a:lnTo>
                  <a:pt x="67344" y="47158"/>
                </a:lnTo>
                <a:lnTo>
                  <a:pt x="67344" y="35036"/>
                </a:lnTo>
                <a:close/>
              </a:path>
              <a:path w="83820" h="104139">
                <a:moveTo>
                  <a:pt x="74169" y="0"/>
                </a:moveTo>
                <a:lnTo>
                  <a:pt x="2693" y="0"/>
                </a:lnTo>
                <a:lnTo>
                  <a:pt x="2693" y="4040"/>
                </a:lnTo>
                <a:lnTo>
                  <a:pt x="14905" y="5387"/>
                </a:lnTo>
                <a:lnTo>
                  <a:pt x="59263" y="5387"/>
                </a:lnTo>
                <a:lnTo>
                  <a:pt x="63393" y="6734"/>
                </a:lnTo>
                <a:lnTo>
                  <a:pt x="64651" y="9428"/>
                </a:lnTo>
                <a:lnTo>
                  <a:pt x="67344" y="13468"/>
                </a:lnTo>
                <a:lnTo>
                  <a:pt x="68781" y="16162"/>
                </a:lnTo>
                <a:lnTo>
                  <a:pt x="70038" y="22914"/>
                </a:lnTo>
                <a:lnTo>
                  <a:pt x="75426" y="22914"/>
                </a:lnTo>
                <a:lnTo>
                  <a:pt x="74169" y="14815"/>
                </a:lnTo>
                <a:lnTo>
                  <a:pt x="74169" y="0"/>
                </a:lnTo>
                <a:close/>
              </a:path>
            </a:pathLst>
          </a:custGeom>
          <a:solidFill>
            <a:srgbClr val="000000"/>
          </a:solidFill>
        </p:spPr>
        <p:txBody>
          <a:bodyPr wrap="square" lIns="0" tIns="0" rIns="0" bIns="0" rtlCol="0"/>
          <a:lstStyle/>
          <a:p>
            <a:endParaRPr/>
          </a:p>
        </p:txBody>
      </p:sp>
      <p:sp>
        <p:nvSpPr>
          <p:cNvPr id="479" name="object 479"/>
          <p:cNvSpPr/>
          <p:nvPr/>
        </p:nvSpPr>
        <p:spPr>
          <a:xfrm>
            <a:off x="4733440" y="5645522"/>
            <a:ext cx="78740" cy="104139"/>
          </a:xfrm>
          <a:custGeom>
            <a:avLst/>
            <a:gdLst/>
            <a:ahLst/>
            <a:cxnLst/>
            <a:rect l="l" t="t" r="r" b="b"/>
            <a:pathLst>
              <a:path w="78739" h="104139">
                <a:moveTo>
                  <a:pt x="28374" y="5387"/>
                </a:moveTo>
                <a:lnTo>
                  <a:pt x="14905" y="5387"/>
                </a:lnTo>
                <a:lnTo>
                  <a:pt x="14905" y="96992"/>
                </a:lnTo>
                <a:lnTo>
                  <a:pt x="13468" y="98339"/>
                </a:lnTo>
                <a:lnTo>
                  <a:pt x="0" y="99686"/>
                </a:lnTo>
                <a:lnTo>
                  <a:pt x="0" y="103727"/>
                </a:lnTo>
                <a:lnTo>
                  <a:pt x="72732" y="103727"/>
                </a:lnTo>
                <a:lnTo>
                  <a:pt x="73974" y="98339"/>
                </a:lnTo>
                <a:lnTo>
                  <a:pt x="35019" y="98339"/>
                </a:lnTo>
                <a:lnTo>
                  <a:pt x="32325" y="96992"/>
                </a:lnTo>
                <a:lnTo>
                  <a:pt x="29631" y="94299"/>
                </a:lnTo>
                <a:lnTo>
                  <a:pt x="28374" y="91605"/>
                </a:lnTo>
                <a:lnTo>
                  <a:pt x="28374" y="5387"/>
                </a:lnTo>
                <a:close/>
              </a:path>
              <a:path w="78739" h="104139">
                <a:moveTo>
                  <a:pt x="78120" y="78136"/>
                </a:moveTo>
                <a:lnTo>
                  <a:pt x="74169" y="78136"/>
                </a:lnTo>
                <a:lnTo>
                  <a:pt x="71475" y="84870"/>
                </a:lnTo>
                <a:lnTo>
                  <a:pt x="68781" y="90258"/>
                </a:lnTo>
                <a:lnTo>
                  <a:pt x="64651" y="92952"/>
                </a:lnTo>
                <a:lnTo>
                  <a:pt x="61957" y="96992"/>
                </a:lnTo>
                <a:lnTo>
                  <a:pt x="56569" y="98339"/>
                </a:lnTo>
                <a:lnTo>
                  <a:pt x="73974" y="98339"/>
                </a:lnTo>
                <a:lnTo>
                  <a:pt x="76949" y="83650"/>
                </a:lnTo>
                <a:lnTo>
                  <a:pt x="78120" y="78136"/>
                </a:lnTo>
                <a:close/>
              </a:path>
              <a:path w="78739" h="104139">
                <a:moveTo>
                  <a:pt x="41843" y="0"/>
                </a:moveTo>
                <a:lnTo>
                  <a:pt x="0" y="0"/>
                </a:lnTo>
                <a:lnTo>
                  <a:pt x="0" y="4040"/>
                </a:lnTo>
                <a:lnTo>
                  <a:pt x="13468" y="5387"/>
                </a:lnTo>
                <a:lnTo>
                  <a:pt x="29631" y="5387"/>
                </a:lnTo>
                <a:lnTo>
                  <a:pt x="41843" y="4040"/>
                </a:lnTo>
                <a:lnTo>
                  <a:pt x="41843" y="0"/>
                </a:lnTo>
                <a:close/>
              </a:path>
            </a:pathLst>
          </a:custGeom>
          <a:solidFill>
            <a:srgbClr val="000000"/>
          </a:solidFill>
        </p:spPr>
        <p:txBody>
          <a:bodyPr wrap="square" lIns="0" tIns="0" rIns="0" bIns="0" rtlCol="0"/>
          <a:lstStyle/>
          <a:p>
            <a:endParaRPr/>
          </a:p>
        </p:txBody>
      </p:sp>
      <p:sp>
        <p:nvSpPr>
          <p:cNvPr id="480" name="object 480"/>
          <p:cNvSpPr/>
          <p:nvPr/>
        </p:nvSpPr>
        <p:spPr>
          <a:xfrm>
            <a:off x="4857354" y="5648216"/>
            <a:ext cx="43180" cy="101600"/>
          </a:xfrm>
          <a:custGeom>
            <a:avLst/>
            <a:gdLst/>
            <a:ahLst/>
            <a:cxnLst/>
            <a:rect l="l" t="t" r="r" b="b"/>
            <a:pathLst>
              <a:path w="43179" h="101600">
                <a:moveTo>
                  <a:pt x="28374" y="0"/>
                </a:moveTo>
                <a:lnTo>
                  <a:pt x="0" y="8081"/>
                </a:lnTo>
                <a:lnTo>
                  <a:pt x="0" y="12121"/>
                </a:lnTo>
                <a:lnTo>
                  <a:pt x="14905" y="12121"/>
                </a:lnTo>
                <a:lnTo>
                  <a:pt x="14905" y="95645"/>
                </a:lnTo>
                <a:lnTo>
                  <a:pt x="0" y="96992"/>
                </a:lnTo>
                <a:lnTo>
                  <a:pt x="0" y="101033"/>
                </a:lnTo>
                <a:lnTo>
                  <a:pt x="43100" y="101033"/>
                </a:lnTo>
                <a:lnTo>
                  <a:pt x="43100" y="96992"/>
                </a:lnTo>
                <a:lnTo>
                  <a:pt x="28374" y="95645"/>
                </a:lnTo>
                <a:lnTo>
                  <a:pt x="28374" y="0"/>
                </a:lnTo>
                <a:close/>
              </a:path>
            </a:pathLst>
          </a:custGeom>
          <a:solidFill>
            <a:srgbClr val="000000"/>
          </a:solidFill>
        </p:spPr>
        <p:txBody>
          <a:bodyPr wrap="square" lIns="0" tIns="0" rIns="0" bIns="0" rtlCol="0"/>
          <a:lstStyle/>
          <a:p>
            <a:endParaRPr/>
          </a:p>
        </p:txBody>
      </p:sp>
      <p:sp>
        <p:nvSpPr>
          <p:cNvPr id="481" name="object 481"/>
          <p:cNvSpPr/>
          <p:nvPr/>
        </p:nvSpPr>
        <p:spPr>
          <a:xfrm>
            <a:off x="4911230" y="5648218"/>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739"/>
                </a:lnTo>
                <a:lnTo>
                  <a:pt x="47918" y="98339"/>
                </a:lnTo>
                <a:lnTo>
                  <a:pt x="32325" y="98339"/>
                </a:lnTo>
                <a:lnTo>
                  <a:pt x="23696" y="94193"/>
                </a:lnTo>
                <a:lnTo>
                  <a:pt x="17846" y="83355"/>
                </a:lnTo>
                <a:lnTo>
                  <a:pt x="14521" y="68224"/>
                </a:lnTo>
                <a:lnTo>
                  <a:pt x="13468" y="51199"/>
                </a:lnTo>
                <a:lnTo>
                  <a:pt x="14344" y="34171"/>
                </a:lnTo>
                <a:lnTo>
                  <a:pt x="17374" y="19033"/>
                </a:lnTo>
                <a:lnTo>
                  <a:pt x="23166" y="8189"/>
                </a:lnTo>
                <a:lnTo>
                  <a:pt x="32325" y="4040"/>
                </a:lnTo>
                <a:lnTo>
                  <a:pt x="45773" y="4040"/>
                </a:lnTo>
                <a:lnTo>
                  <a:pt x="32325" y="0"/>
                </a:lnTo>
                <a:close/>
              </a:path>
              <a:path w="64770" h="104139">
                <a:moveTo>
                  <a:pt x="45773" y="4040"/>
                </a:moveTo>
                <a:lnTo>
                  <a:pt x="32325" y="4040"/>
                </a:lnTo>
                <a:lnTo>
                  <a:pt x="41560" y="8189"/>
                </a:lnTo>
                <a:lnTo>
                  <a:pt x="47343" y="19033"/>
                </a:lnTo>
                <a:lnTo>
                  <a:pt x="50331" y="34171"/>
                </a:lnTo>
                <a:lnTo>
                  <a:pt x="51182" y="51199"/>
                </a:lnTo>
                <a:lnTo>
                  <a:pt x="50331" y="68224"/>
                </a:lnTo>
                <a:lnTo>
                  <a:pt x="47343" y="83355"/>
                </a:lnTo>
                <a:lnTo>
                  <a:pt x="41560" y="94193"/>
                </a:lnTo>
                <a:lnTo>
                  <a:pt x="32325" y="98339"/>
                </a:lnTo>
                <a:lnTo>
                  <a:pt x="47918" y="98339"/>
                </a:lnTo>
                <a:lnTo>
                  <a:pt x="57579" y="86049"/>
                </a:lnTo>
                <a:lnTo>
                  <a:pt x="63009" y="69066"/>
                </a:lnTo>
                <a:lnTo>
                  <a:pt x="64651" y="51199"/>
                </a:lnTo>
                <a:lnTo>
                  <a:pt x="63009" y="32971"/>
                </a:lnTo>
                <a:lnTo>
                  <a:pt x="57579" y="16508"/>
                </a:lnTo>
                <a:lnTo>
                  <a:pt x="47604" y="4590"/>
                </a:lnTo>
                <a:lnTo>
                  <a:pt x="45773" y="4040"/>
                </a:lnTo>
                <a:close/>
              </a:path>
            </a:pathLst>
          </a:custGeom>
          <a:solidFill>
            <a:srgbClr val="000000"/>
          </a:solidFill>
        </p:spPr>
        <p:txBody>
          <a:bodyPr wrap="square" lIns="0" tIns="0" rIns="0" bIns="0" rtlCol="0"/>
          <a:lstStyle/>
          <a:p>
            <a:endParaRPr/>
          </a:p>
        </p:txBody>
      </p:sp>
      <p:sp>
        <p:nvSpPr>
          <p:cNvPr id="482" name="object 482"/>
          <p:cNvSpPr/>
          <p:nvPr/>
        </p:nvSpPr>
        <p:spPr>
          <a:xfrm>
            <a:off x="4992046" y="5648218"/>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739"/>
                </a:lnTo>
                <a:lnTo>
                  <a:pt x="47918" y="98339"/>
                </a:lnTo>
                <a:lnTo>
                  <a:pt x="32325" y="98339"/>
                </a:lnTo>
                <a:lnTo>
                  <a:pt x="23696" y="94193"/>
                </a:lnTo>
                <a:lnTo>
                  <a:pt x="17846" y="83355"/>
                </a:lnTo>
                <a:lnTo>
                  <a:pt x="14521" y="68224"/>
                </a:lnTo>
                <a:lnTo>
                  <a:pt x="13468" y="51199"/>
                </a:lnTo>
                <a:lnTo>
                  <a:pt x="14344" y="34171"/>
                </a:lnTo>
                <a:lnTo>
                  <a:pt x="17374" y="19033"/>
                </a:lnTo>
                <a:lnTo>
                  <a:pt x="23166" y="8189"/>
                </a:lnTo>
                <a:lnTo>
                  <a:pt x="32325" y="4040"/>
                </a:lnTo>
                <a:lnTo>
                  <a:pt x="45773" y="4040"/>
                </a:lnTo>
                <a:lnTo>
                  <a:pt x="32325" y="0"/>
                </a:lnTo>
                <a:close/>
              </a:path>
              <a:path w="64770" h="104139">
                <a:moveTo>
                  <a:pt x="45773" y="4040"/>
                </a:moveTo>
                <a:lnTo>
                  <a:pt x="32325" y="4040"/>
                </a:lnTo>
                <a:lnTo>
                  <a:pt x="41560" y="8189"/>
                </a:lnTo>
                <a:lnTo>
                  <a:pt x="47343" y="19033"/>
                </a:lnTo>
                <a:lnTo>
                  <a:pt x="50331" y="34171"/>
                </a:lnTo>
                <a:lnTo>
                  <a:pt x="51182" y="51199"/>
                </a:lnTo>
                <a:lnTo>
                  <a:pt x="50331" y="68224"/>
                </a:lnTo>
                <a:lnTo>
                  <a:pt x="47343" y="83355"/>
                </a:lnTo>
                <a:lnTo>
                  <a:pt x="41560" y="94193"/>
                </a:lnTo>
                <a:lnTo>
                  <a:pt x="32325" y="98339"/>
                </a:lnTo>
                <a:lnTo>
                  <a:pt x="47918" y="98339"/>
                </a:lnTo>
                <a:lnTo>
                  <a:pt x="57579" y="86049"/>
                </a:lnTo>
                <a:lnTo>
                  <a:pt x="63009" y="69066"/>
                </a:lnTo>
                <a:lnTo>
                  <a:pt x="64651" y="51199"/>
                </a:lnTo>
                <a:lnTo>
                  <a:pt x="63009" y="32971"/>
                </a:lnTo>
                <a:lnTo>
                  <a:pt x="57579" y="16508"/>
                </a:lnTo>
                <a:lnTo>
                  <a:pt x="47604" y="4590"/>
                </a:lnTo>
                <a:lnTo>
                  <a:pt x="45773" y="4040"/>
                </a:lnTo>
                <a:close/>
              </a:path>
            </a:pathLst>
          </a:custGeom>
          <a:solidFill>
            <a:srgbClr val="000000"/>
          </a:solidFill>
        </p:spPr>
        <p:txBody>
          <a:bodyPr wrap="square" lIns="0" tIns="0" rIns="0" bIns="0" rtlCol="0"/>
          <a:lstStyle/>
          <a:p>
            <a:endParaRPr/>
          </a:p>
        </p:txBody>
      </p:sp>
      <p:sp>
        <p:nvSpPr>
          <p:cNvPr id="483" name="object 483"/>
          <p:cNvSpPr/>
          <p:nvPr/>
        </p:nvSpPr>
        <p:spPr>
          <a:xfrm>
            <a:off x="5072860" y="5712883"/>
            <a:ext cx="66675" cy="0"/>
          </a:xfrm>
          <a:custGeom>
            <a:avLst/>
            <a:gdLst/>
            <a:ahLst/>
            <a:cxnLst/>
            <a:rect l="l" t="t" r="r" b="b"/>
            <a:pathLst>
              <a:path w="66675">
                <a:moveTo>
                  <a:pt x="0" y="0"/>
                </a:moveTo>
                <a:lnTo>
                  <a:pt x="66087" y="0"/>
                </a:lnTo>
              </a:path>
            </a:pathLst>
          </a:custGeom>
          <a:ln w="8081">
            <a:solidFill>
              <a:srgbClr val="000000"/>
            </a:solidFill>
          </a:ln>
        </p:spPr>
        <p:txBody>
          <a:bodyPr wrap="square" lIns="0" tIns="0" rIns="0" bIns="0" rtlCol="0"/>
          <a:lstStyle/>
          <a:p>
            <a:endParaRPr/>
          </a:p>
        </p:txBody>
      </p:sp>
      <p:sp>
        <p:nvSpPr>
          <p:cNvPr id="484" name="object 484"/>
          <p:cNvSpPr/>
          <p:nvPr/>
        </p:nvSpPr>
        <p:spPr>
          <a:xfrm>
            <a:off x="5152416" y="5648216"/>
            <a:ext cx="66675" cy="101600"/>
          </a:xfrm>
          <a:custGeom>
            <a:avLst/>
            <a:gdLst/>
            <a:ahLst/>
            <a:cxnLst/>
            <a:rect l="l" t="t" r="r" b="b"/>
            <a:pathLst>
              <a:path w="66675" h="101600">
                <a:moveTo>
                  <a:pt x="54379" y="10774"/>
                </a:moveTo>
                <a:lnTo>
                  <a:pt x="26937" y="10774"/>
                </a:lnTo>
                <a:lnTo>
                  <a:pt x="35036" y="12037"/>
                </a:lnTo>
                <a:lnTo>
                  <a:pt x="40945" y="15828"/>
                </a:lnTo>
                <a:lnTo>
                  <a:pt x="44565" y="22146"/>
                </a:lnTo>
                <a:lnTo>
                  <a:pt x="45794" y="30996"/>
                </a:lnTo>
                <a:lnTo>
                  <a:pt x="44186" y="41834"/>
                </a:lnTo>
                <a:lnTo>
                  <a:pt x="20658" y="77126"/>
                </a:lnTo>
                <a:lnTo>
                  <a:pt x="0" y="98339"/>
                </a:lnTo>
                <a:lnTo>
                  <a:pt x="0" y="101033"/>
                </a:lnTo>
                <a:lnTo>
                  <a:pt x="60700" y="101033"/>
                </a:lnTo>
                <a:lnTo>
                  <a:pt x="61957" y="94299"/>
                </a:lnTo>
                <a:lnTo>
                  <a:pt x="63106" y="88911"/>
                </a:lnTo>
                <a:lnTo>
                  <a:pt x="16162" y="88911"/>
                </a:lnTo>
                <a:lnTo>
                  <a:pt x="39149" y="64667"/>
                </a:lnTo>
                <a:lnTo>
                  <a:pt x="47974" y="54397"/>
                </a:lnTo>
                <a:lnTo>
                  <a:pt x="54257" y="45138"/>
                </a:lnTo>
                <a:lnTo>
                  <a:pt x="58014" y="35878"/>
                </a:lnTo>
                <a:lnTo>
                  <a:pt x="59263" y="25608"/>
                </a:lnTo>
                <a:lnTo>
                  <a:pt x="57172" y="14781"/>
                </a:lnTo>
                <a:lnTo>
                  <a:pt x="54379" y="10774"/>
                </a:lnTo>
                <a:close/>
              </a:path>
              <a:path w="66675" h="101600">
                <a:moveTo>
                  <a:pt x="61957" y="79483"/>
                </a:moveTo>
                <a:lnTo>
                  <a:pt x="56569" y="88911"/>
                </a:lnTo>
                <a:lnTo>
                  <a:pt x="63106" y="88911"/>
                </a:lnTo>
                <a:lnTo>
                  <a:pt x="63393" y="87564"/>
                </a:lnTo>
                <a:lnTo>
                  <a:pt x="66087" y="80830"/>
                </a:lnTo>
                <a:lnTo>
                  <a:pt x="61957" y="79483"/>
                </a:lnTo>
                <a:close/>
              </a:path>
              <a:path w="66675" h="101600">
                <a:moveTo>
                  <a:pt x="33762" y="0"/>
                </a:moveTo>
                <a:lnTo>
                  <a:pt x="24244" y="0"/>
                </a:lnTo>
                <a:lnTo>
                  <a:pt x="16162" y="4040"/>
                </a:lnTo>
                <a:lnTo>
                  <a:pt x="10775" y="9428"/>
                </a:lnTo>
                <a:lnTo>
                  <a:pt x="2693" y="21567"/>
                </a:lnTo>
                <a:lnTo>
                  <a:pt x="5387" y="24261"/>
                </a:lnTo>
                <a:lnTo>
                  <a:pt x="8982" y="19881"/>
                </a:lnTo>
                <a:lnTo>
                  <a:pt x="13671" y="15498"/>
                </a:lnTo>
                <a:lnTo>
                  <a:pt x="19605" y="12124"/>
                </a:lnTo>
                <a:lnTo>
                  <a:pt x="26937" y="10774"/>
                </a:lnTo>
                <a:lnTo>
                  <a:pt x="54379" y="10774"/>
                </a:lnTo>
                <a:lnTo>
                  <a:pt x="51563" y="6736"/>
                </a:lnTo>
                <a:lnTo>
                  <a:pt x="43428" y="1725"/>
                </a:lnTo>
                <a:lnTo>
                  <a:pt x="33762" y="0"/>
                </a:lnTo>
                <a:close/>
              </a:path>
            </a:pathLst>
          </a:custGeom>
          <a:solidFill>
            <a:srgbClr val="000000"/>
          </a:solidFill>
        </p:spPr>
        <p:txBody>
          <a:bodyPr wrap="square" lIns="0" tIns="0" rIns="0" bIns="0" rtlCol="0"/>
          <a:lstStyle/>
          <a:p>
            <a:endParaRPr/>
          </a:p>
        </p:txBody>
      </p:sp>
      <p:sp>
        <p:nvSpPr>
          <p:cNvPr id="485" name="object 485"/>
          <p:cNvSpPr/>
          <p:nvPr/>
        </p:nvSpPr>
        <p:spPr>
          <a:xfrm>
            <a:off x="5230536" y="5648218"/>
            <a:ext cx="66675" cy="104139"/>
          </a:xfrm>
          <a:custGeom>
            <a:avLst/>
            <a:gdLst/>
            <a:ahLst/>
            <a:cxnLst/>
            <a:rect l="l" t="t" r="r" b="b"/>
            <a:pathLst>
              <a:path w="66675" h="104139">
                <a:moveTo>
                  <a:pt x="32325" y="0"/>
                </a:moveTo>
                <a:lnTo>
                  <a:pt x="17652" y="4779"/>
                </a:lnTo>
                <a:lnTo>
                  <a:pt x="7609" y="17013"/>
                </a:lnTo>
                <a:lnTo>
                  <a:pt x="1843" y="33539"/>
                </a:lnTo>
                <a:lnTo>
                  <a:pt x="0" y="51199"/>
                </a:lnTo>
                <a:lnTo>
                  <a:pt x="1843" y="70202"/>
                </a:lnTo>
                <a:lnTo>
                  <a:pt x="7609" y="87059"/>
                </a:lnTo>
                <a:lnTo>
                  <a:pt x="17652" y="99118"/>
                </a:lnTo>
                <a:lnTo>
                  <a:pt x="32325" y="103727"/>
                </a:lnTo>
                <a:lnTo>
                  <a:pt x="47828" y="98739"/>
                </a:lnTo>
                <a:lnTo>
                  <a:pt x="48158" y="98339"/>
                </a:lnTo>
                <a:lnTo>
                  <a:pt x="32325" y="98339"/>
                </a:lnTo>
                <a:lnTo>
                  <a:pt x="23921" y="94193"/>
                </a:lnTo>
                <a:lnTo>
                  <a:pt x="18564" y="83355"/>
                </a:lnTo>
                <a:lnTo>
                  <a:pt x="15733" y="68224"/>
                </a:lnTo>
                <a:lnTo>
                  <a:pt x="14905" y="51199"/>
                </a:lnTo>
                <a:lnTo>
                  <a:pt x="15733" y="34171"/>
                </a:lnTo>
                <a:lnTo>
                  <a:pt x="18564" y="19033"/>
                </a:lnTo>
                <a:lnTo>
                  <a:pt x="23921" y="8189"/>
                </a:lnTo>
                <a:lnTo>
                  <a:pt x="32325" y="4040"/>
                </a:lnTo>
                <a:lnTo>
                  <a:pt x="45971" y="4040"/>
                </a:lnTo>
                <a:lnTo>
                  <a:pt x="32325" y="0"/>
                </a:lnTo>
                <a:close/>
              </a:path>
              <a:path w="66675" h="104139">
                <a:moveTo>
                  <a:pt x="45971" y="4040"/>
                </a:moveTo>
                <a:lnTo>
                  <a:pt x="32325" y="4040"/>
                </a:lnTo>
                <a:lnTo>
                  <a:pt x="41560" y="8189"/>
                </a:lnTo>
                <a:lnTo>
                  <a:pt x="47343" y="19033"/>
                </a:lnTo>
                <a:lnTo>
                  <a:pt x="50331" y="34171"/>
                </a:lnTo>
                <a:lnTo>
                  <a:pt x="51182" y="51199"/>
                </a:lnTo>
                <a:lnTo>
                  <a:pt x="50331" y="68224"/>
                </a:lnTo>
                <a:lnTo>
                  <a:pt x="47343" y="83355"/>
                </a:lnTo>
                <a:lnTo>
                  <a:pt x="41560" y="94193"/>
                </a:lnTo>
                <a:lnTo>
                  <a:pt x="32325" y="98339"/>
                </a:lnTo>
                <a:lnTo>
                  <a:pt x="48158" y="98339"/>
                </a:lnTo>
                <a:lnTo>
                  <a:pt x="58298" y="86049"/>
                </a:lnTo>
                <a:lnTo>
                  <a:pt x="64221" y="69066"/>
                </a:lnTo>
                <a:lnTo>
                  <a:pt x="66087" y="51199"/>
                </a:lnTo>
                <a:lnTo>
                  <a:pt x="64221" y="32971"/>
                </a:lnTo>
                <a:lnTo>
                  <a:pt x="58298" y="16508"/>
                </a:lnTo>
                <a:lnTo>
                  <a:pt x="47828" y="4590"/>
                </a:lnTo>
                <a:lnTo>
                  <a:pt x="45971" y="4040"/>
                </a:lnTo>
                <a:close/>
              </a:path>
            </a:pathLst>
          </a:custGeom>
          <a:solidFill>
            <a:srgbClr val="000000"/>
          </a:solidFill>
        </p:spPr>
        <p:txBody>
          <a:bodyPr wrap="square" lIns="0" tIns="0" rIns="0" bIns="0" rtlCol="0"/>
          <a:lstStyle/>
          <a:p>
            <a:endParaRPr/>
          </a:p>
        </p:txBody>
      </p:sp>
      <p:sp>
        <p:nvSpPr>
          <p:cNvPr id="486" name="object 486"/>
          <p:cNvSpPr/>
          <p:nvPr/>
        </p:nvSpPr>
        <p:spPr>
          <a:xfrm>
            <a:off x="5311350" y="5648218"/>
            <a:ext cx="66675" cy="104139"/>
          </a:xfrm>
          <a:custGeom>
            <a:avLst/>
            <a:gdLst/>
            <a:ahLst/>
            <a:cxnLst/>
            <a:rect l="l" t="t" r="r" b="b"/>
            <a:pathLst>
              <a:path w="66675" h="104139">
                <a:moveTo>
                  <a:pt x="33762" y="0"/>
                </a:moveTo>
                <a:lnTo>
                  <a:pt x="18258" y="4779"/>
                </a:lnTo>
                <a:lnTo>
                  <a:pt x="7789" y="17013"/>
                </a:lnTo>
                <a:lnTo>
                  <a:pt x="1866" y="33539"/>
                </a:lnTo>
                <a:lnTo>
                  <a:pt x="0" y="51199"/>
                </a:lnTo>
                <a:lnTo>
                  <a:pt x="1843" y="70202"/>
                </a:lnTo>
                <a:lnTo>
                  <a:pt x="7609" y="87059"/>
                </a:lnTo>
                <a:lnTo>
                  <a:pt x="17652" y="99118"/>
                </a:lnTo>
                <a:lnTo>
                  <a:pt x="32325" y="103727"/>
                </a:lnTo>
                <a:lnTo>
                  <a:pt x="47828" y="98739"/>
                </a:lnTo>
                <a:lnTo>
                  <a:pt x="48158" y="98339"/>
                </a:lnTo>
                <a:lnTo>
                  <a:pt x="33762" y="98339"/>
                </a:lnTo>
                <a:lnTo>
                  <a:pt x="24527" y="94193"/>
                </a:lnTo>
                <a:lnTo>
                  <a:pt x="18744" y="83355"/>
                </a:lnTo>
                <a:lnTo>
                  <a:pt x="15755" y="68224"/>
                </a:lnTo>
                <a:lnTo>
                  <a:pt x="14905" y="51199"/>
                </a:lnTo>
                <a:lnTo>
                  <a:pt x="15733" y="34171"/>
                </a:lnTo>
                <a:lnTo>
                  <a:pt x="18564" y="19033"/>
                </a:lnTo>
                <a:lnTo>
                  <a:pt x="23921" y="8189"/>
                </a:lnTo>
                <a:lnTo>
                  <a:pt x="32325" y="4040"/>
                </a:lnTo>
                <a:lnTo>
                  <a:pt x="46677" y="4040"/>
                </a:lnTo>
                <a:lnTo>
                  <a:pt x="33762" y="0"/>
                </a:lnTo>
                <a:close/>
              </a:path>
              <a:path w="66675" h="104139">
                <a:moveTo>
                  <a:pt x="46677" y="4040"/>
                </a:moveTo>
                <a:lnTo>
                  <a:pt x="32325" y="4040"/>
                </a:lnTo>
                <a:lnTo>
                  <a:pt x="41560" y="8189"/>
                </a:lnTo>
                <a:lnTo>
                  <a:pt x="47343" y="19033"/>
                </a:lnTo>
                <a:lnTo>
                  <a:pt x="50331" y="34171"/>
                </a:lnTo>
                <a:lnTo>
                  <a:pt x="51182" y="51199"/>
                </a:lnTo>
                <a:lnTo>
                  <a:pt x="50354" y="68224"/>
                </a:lnTo>
                <a:lnTo>
                  <a:pt x="47523" y="83355"/>
                </a:lnTo>
                <a:lnTo>
                  <a:pt x="42166" y="94193"/>
                </a:lnTo>
                <a:lnTo>
                  <a:pt x="33762" y="98339"/>
                </a:lnTo>
                <a:lnTo>
                  <a:pt x="48158" y="98339"/>
                </a:lnTo>
                <a:lnTo>
                  <a:pt x="58298" y="86049"/>
                </a:lnTo>
                <a:lnTo>
                  <a:pt x="64221" y="69066"/>
                </a:lnTo>
                <a:lnTo>
                  <a:pt x="66087" y="51199"/>
                </a:lnTo>
                <a:lnTo>
                  <a:pt x="64244" y="32971"/>
                </a:lnTo>
                <a:lnTo>
                  <a:pt x="58477" y="16508"/>
                </a:lnTo>
                <a:lnTo>
                  <a:pt x="48434" y="4590"/>
                </a:lnTo>
                <a:lnTo>
                  <a:pt x="46677" y="4040"/>
                </a:lnTo>
                <a:close/>
              </a:path>
            </a:pathLst>
          </a:custGeom>
          <a:solidFill>
            <a:srgbClr val="000000"/>
          </a:solidFill>
        </p:spPr>
        <p:txBody>
          <a:bodyPr wrap="square" lIns="0" tIns="0" rIns="0" bIns="0" rtlCol="0"/>
          <a:lstStyle/>
          <a:p>
            <a:endParaRPr/>
          </a:p>
        </p:txBody>
      </p:sp>
      <p:sp>
        <p:nvSpPr>
          <p:cNvPr id="487" name="object 487"/>
          <p:cNvSpPr/>
          <p:nvPr/>
        </p:nvSpPr>
        <p:spPr>
          <a:xfrm>
            <a:off x="6053758" y="5633400"/>
            <a:ext cx="70485" cy="101600"/>
          </a:xfrm>
          <a:custGeom>
            <a:avLst/>
            <a:gdLst/>
            <a:ahLst/>
            <a:cxnLst/>
            <a:rect l="l" t="t" r="r" b="b"/>
            <a:pathLst>
              <a:path w="70485" h="101600">
                <a:moveTo>
                  <a:pt x="68781" y="96992"/>
                </a:moveTo>
                <a:lnTo>
                  <a:pt x="26937" y="96992"/>
                </a:lnTo>
                <a:lnTo>
                  <a:pt x="26937" y="101033"/>
                </a:lnTo>
                <a:lnTo>
                  <a:pt x="68781" y="101033"/>
                </a:lnTo>
                <a:lnTo>
                  <a:pt x="68781" y="96992"/>
                </a:lnTo>
                <a:close/>
              </a:path>
              <a:path w="70485" h="101600">
                <a:moveTo>
                  <a:pt x="53875" y="72749"/>
                </a:moveTo>
                <a:lnTo>
                  <a:pt x="41843" y="72749"/>
                </a:lnTo>
                <a:lnTo>
                  <a:pt x="41843" y="95645"/>
                </a:lnTo>
                <a:lnTo>
                  <a:pt x="40406" y="96992"/>
                </a:lnTo>
                <a:lnTo>
                  <a:pt x="55312" y="96992"/>
                </a:lnTo>
                <a:lnTo>
                  <a:pt x="53875" y="95645"/>
                </a:lnTo>
                <a:lnTo>
                  <a:pt x="53875" y="72749"/>
                </a:lnTo>
                <a:close/>
              </a:path>
              <a:path w="70485" h="101600">
                <a:moveTo>
                  <a:pt x="53875" y="0"/>
                </a:moveTo>
                <a:lnTo>
                  <a:pt x="48488" y="0"/>
                </a:lnTo>
                <a:lnTo>
                  <a:pt x="35558" y="16607"/>
                </a:lnTo>
                <a:lnTo>
                  <a:pt x="23166" y="33849"/>
                </a:lnTo>
                <a:lnTo>
                  <a:pt x="11313" y="51343"/>
                </a:lnTo>
                <a:lnTo>
                  <a:pt x="0" y="68708"/>
                </a:lnTo>
                <a:lnTo>
                  <a:pt x="0" y="72749"/>
                </a:lnTo>
                <a:lnTo>
                  <a:pt x="70038" y="72749"/>
                </a:lnTo>
                <a:lnTo>
                  <a:pt x="70038" y="66014"/>
                </a:lnTo>
                <a:lnTo>
                  <a:pt x="9338" y="66014"/>
                </a:lnTo>
                <a:lnTo>
                  <a:pt x="17422" y="53153"/>
                </a:lnTo>
                <a:lnTo>
                  <a:pt x="25523" y="40920"/>
                </a:lnTo>
                <a:lnTo>
                  <a:pt x="33658" y="29444"/>
                </a:lnTo>
                <a:lnTo>
                  <a:pt x="41843" y="18856"/>
                </a:lnTo>
                <a:lnTo>
                  <a:pt x="53875" y="18856"/>
                </a:lnTo>
                <a:lnTo>
                  <a:pt x="53875" y="0"/>
                </a:lnTo>
                <a:close/>
              </a:path>
              <a:path w="70485" h="101600">
                <a:moveTo>
                  <a:pt x="53875" y="18856"/>
                </a:moveTo>
                <a:lnTo>
                  <a:pt x="41843" y="18856"/>
                </a:lnTo>
                <a:lnTo>
                  <a:pt x="41843" y="66014"/>
                </a:lnTo>
                <a:lnTo>
                  <a:pt x="53875" y="66014"/>
                </a:lnTo>
                <a:lnTo>
                  <a:pt x="53875" y="18856"/>
                </a:lnTo>
                <a:close/>
              </a:path>
            </a:pathLst>
          </a:custGeom>
          <a:solidFill>
            <a:srgbClr val="000000"/>
          </a:solidFill>
        </p:spPr>
        <p:txBody>
          <a:bodyPr wrap="square" lIns="0" tIns="0" rIns="0" bIns="0" rtlCol="0"/>
          <a:lstStyle/>
          <a:p>
            <a:endParaRPr/>
          </a:p>
        </p:txBody>
      </p:sp>
      <p:sp>
        <p:nvSpPr>
          <p:cNvPr id="488" name="object 488"/>
          <p:cNvSpPr/>
          <p:nvPr/>
        </p:nvSpPr>
        <p:spPr>
          <a:xfrm>
            <a:off x="6137267" y="5630706"/>
            <a:ext cx="105410" cy="109220"/>
          </a:xfrm>
          <a:custGeom>
            <a:avLst/>
            <a:gdLst/>
            <a:ahLst/>
            <a:cxnLst/>
            <a:rect l="l" t="t" r="r" b="b"/>
            <a:pathLst>
              <a:path w="105410" h="109220">
                <a:moveTo>
                  <a:pt x="82250" y="0"/>
                </a:moveTo>
                <a:lnTo>
                  <a:pt x="17599" y="106420"/>
                </a:lnTo>
                <a:lnTo>
                  <a:pt x="21550" y="109114"/>
                </a:lnTo>
                <a:lnTo>
                  <a:pt x="87638" y="4040"/>
                </a:lnTo>
                <a:lnTo>
                  <a:pt x="82250" y="0"/>
                </a:lnTo>
                <a:close/>
              </a:path>
              <a:path w="105410" h="109220">
                <a:moveTo>
                  <a:pt x="82250" y="48505"/>
                </a:moveTo>
                <a:lnTo>
                  <a:pt x="71840" y="51220"/>
                </a:lnTo>
                <a:lnTo>
                  <a:pt x="64695" y="58101"/>
                </a:lnTo>
                <a:lnTo>
                  <a:pt x="60582" y="67256"/>
                </a:lnTo>
                <a:lnTo>
                  <a:pt x="59263" y="76789"/>
                </a:lnTo>
                <a:lnTo>
                  <a:pt x="60582" y="87101"/>
                </a:lnTo>
                <a:lnTo>
                  <a:pt x="64695" y="96656"/>
                </a:lnTo>
                <a:lnTo>
                  <a:pt x="71840" y="103685"/>
                </a:lnTo>
                <a:lnTo>
                  <a:pt x="82250" y="106420"/>
                </a:lnTo>
                <a:lnTo>
                  <a:pt x="92632" y="103685"/>
                </a:lnTo>
                <a:lnTo>
                  <a:pt x="95304" y="101033"/>
                </a:lnTo>
                <a:lnTo>
                  <a:pt x="82250" y="101033"/>
                </a:lnTo>
                <a:lnTo>
                  <a:pt x="76551" y="98381"/>
                </a:lnTo>
                <a:lnTo>
                  <a:pt x="73293" y="91942"/>
                </a:lnTo>
                <a:lnTo>
                  <a:pt x="71820" y="83987"/>
                </a:lnTo>
                <a:lnTo>
                  <a:pt x="71475" y="76789"/>
                </a:lnTo>
                <a:lnTo>
                  <a:pt x="71820" y="69592"/>
                </a:lnTo>
                <a:lnTo>
                  <a:pt x="73293" y="61637"/>
                </a:lnTo>
                <a:lnTo>
                  <a:pt x="76551" y="55197"/>
                </a:lnTo>
                <a:lnTo>
                  <a:pt x="82250" y="52546"/>
                </a:lnTo>
                <a:lnTo>
                  <a:pt x="93997" y="52546"/>
                </a:lnTo>
                <a:lnTo>
                  <a:pt x="92632" y="51220"/>
                </a:lnTo>
                <a:lnTo>
                  <a:pt x="82250" y="48505"/>
                </a:lnTo>
                <a:close/>
              </a:path>
              <a:path w="105410" h="109220">
                <a:moveTo>
                  <a:pt x="93997" y="52546"/>
                </a:moveTo>
                <a:lnTo>
                  <a:pt x="82250" y="52546"/>
                </a:lnTo>
                <a:lnTo>
                  <a:pt x="88676" y="55197"/>
                </a:lnTo>
                <a:lnTo>
                  <a:pt x="92307" y="61637"/>
                </a:lnTo>
                <a:lnTo>
                  <a:pt x="93917" y="69592"/>
                </a:lnTo>
                <a:lnTo>
                  <a:pt x="94282" y="76789"/>
                </a:lnTo>
                <a:lnTo>
                  <a:pt x="93917" y="83987"/>
                </a:lnTo>
                <a:lnTo>
                  <a:pt x="92307" y="91942"/>
                </a:lnTo>
                <a:lnTo>
                  <a:pt x="88676" y="98381"/>
                </a:lnTo>
                <a:lnTo>
                  <a:pt x="82250" y="101033"/>
                </a:lnTo>
                <a:lnTo>
                  <a:pt x="95304" y="101033"/>
                </a:lnTo>
                <a:lnTo>
                  <a:pt x="99715" y="96656"/>
                </a:lnTo>
                <a:lnTo>
                  <a:pt x="103767" y="87101"/>
                </a:lnTo>
                <a:lnTo>
                  <a:pt x="105057" y="76789"/>
                </a:lnTo>
                <a:lnTo>
                  <a:pt x="103767" y="67256"/>
                </a:lnTo>
                <a:lnTo>
                  <a:pt x="99715" y="58101"/>
                </a:lnTo>
                <a:lnTo>
                  <a:pt x="93997" y="52546"/>
                </a:lnTo>
                <a:close/>
              </a:path>
              <a:path w="105410" h="109220">
                <a:moveTo>
                  <a:pt x="22987" y="2693"/>
                </a:moveTo>
                <a:lnTo>
                  <a:pt x="12576" y="5429"/>
                </a:lnTo>
                <a:lnTo>
                  <a:pt x="5432" y="12458"/>
                </a:lnTo>
                <a:lnTo>
                  <a:pt x="1318" y="22012"/>
                </a:lnTo>
                <a:lnTo>
                  <a:pt x="0" y="32324"/>
                </a:lnTo>
                <a:lnTo>
                  <a:pt x="1318" y="41868"/>
                </a:lnTo>
                <a:lnTo>
                  <a:pt x="5432" y="51028"/>
                </a:lnTo>
                <a:lnTo>
                  <a:pt x="12576" y="57912"/>
                </a:lnTo>
                <a:lnTo>
                  <a:pt x="22987" y="60627"/>
                </a:lnTo>
                <a:lnTo>
                  <a:pt x="33369" y="57891"/>
                </a:lnTo>
                <a:lnTo>
                  <a:pt x="34683" y="56586"/>
                </a:lnTo>
                <a:lnTo>
                  <a:pt x="22987" y="56586"/>
                </a:lnTo>
                <a:lnTo>
                  <a:pt x="17063" y="53913"/>
                </a:lnTo>
                <a:lnTo>
                  <a:pt x="13311" y="47324"/>
                </a:lnTo>
                <a:lnTo>
                  <a:pt x="11344" y="38964"/>
                </a:lnTo>
                <a:lnTo>
                  <a:pt x="10775" y="30978"/>
                </a:lnTo>
                <a:lnTo>
                  <a:pt x="11344" y="23780"/>
                </a:lnTo>
                <a:lnTo>
                  <a:pt x="13311" y="15825"/>
                </a:lnTo>
                <a:lnTo>
                  <a:pt x="17063" y="9386"/>
                </a:lnTo>
                <a:lnTo>
                  <a:pt x="22987" y="6734"/>
                </a:lnTo>
                <a:lnTo>
                  <a:pt x="34733" y="6734"/>
                </a:lnTo>
                <a:lnTo>
                  <a:pt x="33369" y="5408"/>
                </a:lnTo>
                <a:lnTo>
                  <a:pt x="22987" y="2693"/>
                </a:lnTo>
                <a:close/>
              </a:path>
              <a:path w="105410" h="109220">
                <a:moveTo>
                  <a:pt x="34733" y="6734"/>
                </a:moveTo>
                <a:lnTo>
                  <a:pt x="22987" y="6734"/>
                </a:lnTo>
                <a:lnTo>
                  <a:pt x="28610" y="9407"/>
                </a:lnTo>
                <a:lnTo>
                  <a:pt x="31876" y="15994"/>
                </a:lnTo>
                <a:lnTo>
                  <a:pt x="33391" y="24348"/>
                </a:lnTo>
                <a:lnTo>
                  <a:pt x="33762" y="32324"/>
                </a:lnTo>
                <a:lnTo>
                  <a:pt x="33391" y="38964"/>
                </a:lnTo>
                <a:lnTo>
                  <a:pt x="31876" y="46987"/>
                </a:lnTo>
                <a:lnTo>
                  <a:pt x="28610" y="53745"/>
                </a:lnTo>
                <a:lnTo>
                  <a:pt x="22987" y="56586"/>
                </a:lnTo>
                <a:lnTo>
                  <a:pt x="34683" y="56586"/>
                </a:lnTo>
                <a:lnTo>
                  <a:pt x="40451" y="50860"/>
                </a:lnTo>
                <a:lnTo>
                  <a:pt x="44503" y="41300"/>
                </a:lnTo>
                <a:lnTo>
                  <a:pt x="45794" y="30978"/>
                </a:lnTo>
                <a:lnTo>
                  <a:pt x="44503" y="21444"/>
                </a:lnTo>
                <a:lnTo>
                  <a:pt x="40451" y="12290"/>
                </a:lnTo>
                <a:lnTo>
                  <a:pt x="34733" y="6734"/>
                </a:lnTo>
                <a:close/>
              </a:path>
            </a:pathLst>
          </a:custGeom>
          <a:solidFill>
            <a:srgbClr val="000000"/>
          </a:solidFill>
        </p:spPr>
        <p:txBody>
          <a:bodyPr wrap="square" lIns="0" tIns="0" rIns="0" bIns="0" rtlCol="0"/>
          <a:lstStyle/>
          <a:p>
            <a:endParaRPr/>
          </a:p>
        </p:txBody>
      </p:sp>
      <p:sp>
        <p:nvSpPr>
          <p:cNvPr id="489" name="object 489"/>
          <p:cNvSpPr/>
          <p:nvPr/>
        </p:nvSpPr>
        <p:spPr>
          <a:xfrm>
            <a:off x="6564321" y="5633400"/>
            <a:ext cx="70485" cy="101600"/>
          </a:xfrm>
          <a:custGeom>
            <a:avLst/>
            <a:gdLst/>
            <a:ahLst/>
            <a:cxnLst/>
            <a:rect l="l" t="t" r="r" b="b"/>
            <a:pathLst>
              <a:path w="70484" h="101600">
                <a:moveTo>
                  <a:pt x="67344" y="96992"/>
                </a:moveTo>
                <a:lnTo>
                  <a:pt x="26937" y="96992"/>
                </a:lnTo>
                <a:lnTo>
                  <a:pt x="26937" y="101033"/>
                </a:lnTo>
                <a:lnTo>
                  <a:pt x="67344" y="101033"/>
                </a:lnTo>
                <a:lnTo>
                  <a:pt x="67344" y="96992"/>
                </a:lnTo>
                <a:close/>
              </a:path>
              <a:path w="70484" h="101600">
                <a:moveTo>
                  <a:pt x="53875" y="72749"/>
                </a:moveTo>
                <a:lnTo>
                  <a:pt x="41843" y="72749"/>
                </a:lnTo>
                <a:lnTo>
                  <a:pt x="41843" y="95645"/>
                </a:lnTo>
                <a:lnTo>
                  <a:pt x="40406" y="96992"/>
                </a:lnTo>
                <a:lnTo>
                  <a:pt x="55312" y="96992"/>
                </a:lnTo>
                <a:lnTo>
                  <a:pt x="53875" y="95645"/>
                </a:lnTo>
                <a:lnTo>
                  <a:pt x="53875" y="72749"/>
                </a:lnTo>
                <a:close/>
              </a:path>
              <a:path w="70484" h="101600">
                <a:moveTo>
                  <a:pt x="53875" y="0"/>
                </a:moveTo>
                <a:lnTo>
                  <a:pt x="48488" y="0"/>
                </a:lnTo>
                <a:lnTo>
                  <a:pt x="35659" y="16607"/>
                </a:lnTo>
                <a:lnTo>
                  <a:pt x="23301" y="33849"/>
                </a:lnTo>
                <a:lnTo>
                  <a:pt x="11414" y="51343"/>
                </a:lnTo>
                <a:lnTo>
                  <a:pt x="0" y="68708"/>
                </a:lnTo>
                <a:lnTo>
                  <a:pt x="0" y="72749"/>
                </a:lnTo>
                <a:lnTo>
                  <a:pt x="70038" y="72749"/>
                </a:lnTo>
                <a:lnTo>
                  <a:pt x="70038" y="66014"/>
                </a:lnTo>
                <a:lnTo>
                  <a:pt x="9518" y="66014"/>
                </a:lnTo>
                <a:lnTo>
                  <a:pt x="17577" y="53153"/>
                </a:lnTo>
                <a:lnTo>
                  <a:pt x="25501" y="40920"/>
                </a:lnTo>
                <a:lnTo>
                  <a:pt x="33156" y="29444"/>
                </a:lnTo>
                <a:lnTo>
                  <a:pt x="40406" y="18856"/>
                </a:lnTo>
                <a:lnTo>
                  <a:pt x="53875" y="18856"/>
                </a:lnTo>
                <a:lnTo>
                  <a:pt x="53875" y="0"/>
                </a:lnTo>
                <a:close/>
              </a:path>
              <a:path w="70484" h="101600">
                <a:moveTo>
                  <a:pt x="53875" y="18856"/>
                </a:moveTo>
                <a:lnTo>
                  <a:pt x="41843" y="18856"/>
                </a:lnTo>
                <a:lnTo>
                  <a:pt x="41843" y="66014"/>
                </a:lnTo>
                <a:lnTo>
                  <a:pt x="53875" y="66014"/>
                </a:lnTo>
                <a:lnTo>
                  <a:pt x="53875" y="18856"/>
                </a:lnTo>
                <a:close/>
              </a:path>
            </a:pathLst>
          </a:custGeom>
          <a:solidFill>
            <a:srgbClr val="000000"/>
          </a:solidFill>
        </p:spPr>
        <p:txBody>
          <a:bodyPr wrap="square" lIns="0" tIns="0" rIns="0" bIns="0" rtlCol="0"/>
          <a:lstStyle/>
          <a:p>
            <a:endParaRPr/>
          </a:p>
        </p:txBody>
      </p:sp>
      <p:sp>
        <p:nvSpPr>
          <p:cNvPr id="490" name="object 490"/>
          <p:cNvSpPr/>
          <p:nvPr/>
        </p:nvSpPr>
        <p:spPr>
          <a:xfrm>
            <a:off x="6645136" y="5633400"/>
            <a:ext cx="45085" cy="101600"/>
          </a:xfrm>
          <a:custGeom>
            <a:avLst/>
            <a:gdLst/>
            <a:ahLst/>
            <a:cxnLst/>
            <a:rect l="l" t="t" r="r" b="b"/>
            <a:pathLst>
              <a:path w="45084" h="101600">
                <a:moveTo>
                  <a:pt x="44537" y="96992"/>
                </a:moveTo>
                <a:lnTo>
                  <a:pt x="0" y="96992"/>
                </a:lnTo>
                <a:lnTo>
                  <a:pt x="0" y="101033"/>
                </a:lnTo>
                <a:lnTo>
                  <a:pt x="44537" y="101033"/>
                </a:lnTo>
                <a:lnTo>
                  <a:pt x="44537" y="96992"/>
                </a:lnTo>
                <a:close/>
              </a:path>
              <a:path w="45084" h="101600">
                <a:moveTo>
                  <a:pt x="28374" y="0"/>
                </a:moveTo>
                <a:lnTo>
                  <a:pt x="22047" y="2777"/>
                </a:lnTo>
                <a:lnTo>
                  <a:pt x="15197" y="5050"/>
                </a:lnTo>
                <a:lnTo>
                  <a:pt x="7842" y="6818"/>
                </a:lnTo>
                <a:lnTo>
                  <a:pt x="0" y="8081"/>
                </a:lnTo>
                <a:lnTo>
                  <a:pt x="0" y="12121"/>
                </a:lnTo>
                <a:lnTo>
                  <a:pt x="8081" y="12121"/>
                </a:lnTo>
                <a:lnTo>
                  <a:pt x="14905" y="13468"/>
                </a:lnTo>
                <a:lnTo>
                  <a:pt x="16162" y="13468"/>
                </a:lnTo>
                <a:lnTo>
                  <a:pt x="16162" y="95645"/>
                </a:lnTo>
                <a:lnTo>
                  <a:pt x="14905" y="96992"/>
                </a:lnTo>
                <a:lnTo>
                  <a:pt x="29631" y="96992"/>
                </a:lnTo>
                <a:lnTo>
                  <a:pt x="28374" y="95645"/>
                </a:lnTo>
                <a:lnTo>
                  <a:pt x="28374" y="0"/>
                </a:lnTo>
                <a:close/>
              </a:path>
            </a:pathLst>
          </a:custGeom>
          <a:solidFill>
            <a:srgbClr val="000000"/>
          </a:solidFill>
        </p:spPr>
        <p:txBody>
          <a:bodyPr wrap="square" lIns="0" tIns="0" rIns="0" bIns="0" rtlCol="0"/>
          <a:lstStyle/>
          <a:p>
            <a:endParaRPr/>
          </a:p>
        </p:txBody>
      </p:sp>
      <p:sp>
        <p:nvSpPr>
          <p:cNvPr id="491" name="object 491"/>
          <p:cNvSpPr/>
          <p:nvPr/>
        </p:nvSpPr>
        <p:spPr>
          <a:xfrm>
            <a:off x="6701704" y="5630706"/>
            <a:ext cx="106680" cy="109220"/>
          </a:xfrm>
          <a:custGeom>
            <a:avLst/>
            <a:gdLst/>
            <a:ahLst/>
            <a:cxnLst/>
            <a:rect l="l" t="t" r="r" b="b"/>
            <a:pathLst>
              <a:path w="106679" h="109220">
                <a:moveTo>
                  <a:pt x="82250" y="0"/>
                </a:moveTo>
                <a:lnTo>
                  <a:pt x="17599" y="106420"/>
                </a:lnTo>
                <a:lnTo>
                  <a:pt x="22987" y="109114"/>
                </a:lnTo>
                <a:lnTo>
                  <a:pt x="87638" y="4040"/>
                </a:lnTo>
                <a:lnTo>
                  <a:pt x="82250" y="0"/>
                </a:lnTo>
                <a:close/>
              </a:path>
              <a:path w="106679" h="109220">
                <a:moveTo>
                  <a:pt x="83687" y="48505"/>
                </a:moveTo>
                <a:lnTo>
                  <a:pt x="72474" y="51220"/>
                </a:lnTo>
                <a:lnTo>
                  <a:pt x="64965" y="58101"/>
                </a:lnTo>
                <a:lnTo>
                  <a:pt x="60756" y="67256"/>
                </a:lnTo>
                <a:lnTo>
                  <a:pt x="59443" y="76789"/>
                </a:lnTo>
                <a:lnTo>
                  <a:pt x="60733" y="87101"/>
                </a:lnTo>
                <a:lnTo>
                  <a:pt x="64785" y="96656"/>
                </a:lnTo>
                <a:lnTo>
                  <a:pt x="71868" y="103685"/>
                </a:lnTo>
                <a:lnTo>
                  <a:pt x="82250" y="106420"/>
                </a:lnTo>
                <a:lnTo>
                  <a:pt x="92857" y="103685"/>
                </a:lnTo>
                <a:lnTo>
                  <a:pt x="95715" y="101033"/>
                </a:lnTo>
                <a:lnTo>
                  <a:pt x="83687" y="101033"/>
                </a:lnTo>
                <a:lnTo>
                  <a:pt x="77233" y="98381"/>
                </a:lnTo>
                <a:lnTo>
                  <a:pt x="73540" y="91942"/>
                </a:lnTo>
                <a:lnTo>
                  <a:pt x="71868" y="83987"/>
                </a:lnTo>
                <a:lnTo>
                  <a:pt x="71475" y="76789"/>
                </a:lnTo>
                <a:lnTo>
                  <a:pt x="71845" y="69592"/>
                </a:lnTo>
                <a:lnTo>
                  <a:pt x="73360" y="61637"/>
                </a:lnTo>
                <a:lnTo>
                  <a:pt x="76627" y="55197"/>
                </a:lnTo>
                <a:lnTo>
                  <a:pt x="82250" y="52546"/>
                </a:lnTo>
                <a:lnTo>
                  <a:pt x="94840" y="52546"/>
                </a:lnTo>
                <a:lnTo>
                  <a:pt x="93463" y="51220"/>
                </a:lnTo>
                <a:lnTo>
                  <a:pt x="83687" y="48505"/>
                </a:lnTo>
                <a:close/>
              </a:path>
              <a:path w="106679" h="109220">
                <a:moveTo>
                  <a:pt x="94840" y="52546"/>
                </a:moveTo>
                <a:lnTo>
                  <a:pt x="82250" y="52546"/>
                </a:lnTo>
                <a:lnTo>
                  <a:pt x="88704" y="55197"/>
                </a:lnTo>
                <a:lnTo>
                  <a:pt x="92397" y="61637"/>
                </a:lnTo>
                <a:lnTo>
                  <a:pt x="94069" y="69592"/>
                </a:lnTo>
                <a:lnTo>
                  <a:pt x="94462" y="76789"/>
                </a:lnTo>
                <a:lnTo>
                  <a:pt x="94091" y="83987"/>
                </a:lnTo>
                <a:lnTo>
                  <a:pt x="92576" y="91942"/>
                </a:lnTo>
                <a:lnTo>
                  <a:pt x="89310" y="98381"/>
                </a:lnTo>
                <a:lnTo>
                  <a:pt x="83687" y="101033"/>
                </a:lnTo>
                <a:lnTo>
                  <a:pt x="95715" y="101033"/>
                </a:lnTo>
                <a:lnTo>
                  <a:pt x="100433" y="96656"/>
                </a:lnTo>
                <a:lnTo>
                  <a:pt x="104979" y="87101"/>
                </a:lnTo>
                <a:lnTo>
                  <a:pt x="106494" y="76789"/>
                </a:lnTo>
                <a:lnTo>
                  <a:pt x="105001" y="67256"/>
                </a:lnTo>
                <a:lnTo>
                  <a:pt x="100613" y="58101"/>
                </a:lnTo>
                <a:lnTo>
                  <a:pt x="94840" y="52546"/>
                </a:lnTo>
                <a:close/>
              </a:path>
              <a:path w="106679" h="109220">
                <a:moveTo>
                  <a:pt x="22987" y="2693"/>
                </a:moveTo>
                <a:lnTo>
                  <a:pt x="12576" y="5429"/>
                </a:lnTo>
                <a:lnTo>
                  <a:pt x="5432" y="12458"/>
                </a:lnTo>
                <a:lnTo>
                  <a:pt x="1318" y="22012"/>
                </a:lnTo>
                <a:lnTo>
                  <a:pt x="0" y="32324"/>
                </a:lnTo>
                <a:lnTo>
                  <a:pt x="1318" y="41868"/>
                </a:lnTo>
                <a:lnTo>
                  <a:pt x="5432" y="51028"/>
                </a:lnTo>
                <a:lnTo>
                  <a:pt x="12576" y="57912"/>
                </a:lnTo>
                <a:lnTo>
                  <a:pt x="22987" y="60627"/>
                </a:lnTo>
                <a:lnTo>
                  <a:pt x="33369" y="57891"/>
                </a:lnTo>
                <a:lnTo>
                  <a:pt x="34683" y="56586"/>
                </a:lnTo>
                <a:lnTo>
                  <a:pt x="22987" y="56586"/>
                </a:lnTo>
                <a:lnTo>
                  <a:pt x="17287" y="53913"/>
                </a:lnTo>
                <a:lnTo>
                  <a:pt x="14030" y="47324"/>
                </a:lnTo>
                <a:lnTo>
                  <a:pt x="12557" y="38964"/>
                </a:lnTo>
                <a:lnTo>
                  <a:pt x="12211" y="30978"/>
                </a:lnTo>
                <a:lnTo>
                  <a:pt x="12557" y="23780"/>
                </a:lnTo>
                <a:lnTo>
                  <a:pt x="14030" y="15825"/>
                </a:lnTo>
                <a:lnTo>
                  <a:pt x="17287" y="9386"/>
                </a:lnTo>
                <a:lnTo>
                  <a:pt x="22987" y="6734"/>
                </a:lnTo>
                <a:lnTo>
                  <a:pt x="34733" y="6734"/>
                </a:lnTo>
                <a:lnTo>
                  <a:pt x="33369" y="5408"/>
                </a:lnTo>
                <a:lnTo>
                  <a:pt x="22987" y="2693"/>
                </a:lnTo>
                <a:close/>
              </a:path>
              <a:path w="106679" h="109220">
                <a:moveTo>
                  <a:pt x="34733" y="6734"/>
                </a:moveTo>
                <a:lnTo>
                  <a:pt x="22987" y="6734"/>
                </a:lnTo>
                <a:lnTo>
                  <a:pt x="29412" y="9407"/>
                </a:lnTo>
                <a:lnTo>
                  <a:pt x="33043" y="15994"/>
                </a:lnTo>
                <a:lnTo>
                  <a:pt x="34654" y="24348"/>
                </a:lnTo>
                <a:lnTo>
                  <a:pt x="35019" y="32324"/>
                </a:lnTo>
                <a:lnTo>
                  <a:pt x="34654" y="38964"/>
                </a:lnTo>
                <a:lnTo>
                  <a:pt x="33043" y="46987"/>
                </a:lnTo>
                <a:lnTo>
                  <a:pt x="29412" y="53745"/>
                </a:lnTo>
                <a:lnTo>
                  <a:pt x="22987" y="56586"/>
                </a:lnTo>
                <a:lnTo>
                  <a:pt x="34683" y="56586"/>
                </a:lnTo>
                <a:lnTo>
                  <a:pt x="40451" y="50860"/>
                </a:lnTo>
                <a:lnTo>
                  <a:pt x="44503" y="41300"/>
                </a:lnTo>
                <a:lnTo>
                  <a:pt x="45794" y="30978"/>
                </a:lnTo>
                <a:lnTo>
                  <a:pt x="44503" y="21444"/>
                </a:lnTo>
                <a:lnTo>
                  <a:pt x="40451" y="12290"/>
                </a:lnTo>
                <a:lnTo>
                  <a:pt x="34733" y="6734"/>
                </a:lnTo>
                <a:close/>
              </a:path>
            </a:pathLst>
          </a:custGeom>
          <a:solidFill>
            <a:srgbClr val="000000"/>
          </a:solidFill>
        </p:spPr>
        <p:txBody>
          <a:bodyPr wrap="square" lIns="0" tIns="0" rIns="0" bIns="0" rtlCol="0"/>
          <a:lstStyle/>
          <a:p>
            <a:endParaRPr/>
          </a:p>
        </p:txBody>
      </p:sp>
      <p:sp>
        <p:nvSpPr>
          <p:cNvPr id="492" name="object 492"/>
          <p:cNvSpPr/>
          <p:nvPr/>
        </p:nvSpPr>
        <p:spPr>
          <a:xfrm>
            <a:off x="7240643" y="5648216"/>
            <a:ext cx="64769" cy="101600"/>
          </a:xfrm>
          <a:custGeom>
            <a:avLst/>
            <a:gdLst/>
            <a:ahLst/>
            <a:cxnLst/>
            <a:rect l="l" t="t" r="r" b="b"/>
            <a:pathLst>
              <a:path w="64770" h="101600">
                <a:moveTo>
                  <a:pt x="53909" y="10774"/>
                </a:moveTo>
                <a:lnTo>
                  <a:pt x="26937" y="10774"/>
                </a:lnTo>
                <a:lnTo>
                  <a:pt x="35036" y="12037"/>
                </a:lnTo>
                <a:lnTo>
                  <a:pt x="40945" y="15828"/>
                </a:lnTo>
                <a:lnTo>
                  <a:pt x="44565" y="22146"/>
                </a:lnTo>
                <a:lnTo>
                  <a:pt x="45794" y="30996"/>
                </a:lnTo>
                <a:lnTo>
                  <a:pt x="43964" y="41834"/>
                </a:lnTo>
                <a:lnTo>
                  <a:pt x="19395" y="77126"/>
                </a:lnTo>
                <a:lnTo>
                  <a:pt x="6285" y="91268"/>
                </a:lnTo>
                <a:lnTo>
                  <a:pt x="0" y="98339"/>
                </a:lnTo>
                <a:lnTo>
                  <a:pt x="0" y="101033"/>
                </a:lnTo>
                <a:lnTo>
                  <a:pt x="59263" y="101033"/>
                </a:lnTo>
                <a:lnTo>
                  <a:pt x="61957" y="94299"/>
                </a:lnTo>
                <a:lnTo>
                  <a:pt x="63106" y="88911"/>
                </a:lnTo>
                <a:lnTo>
                  <a:pt x="16162" y="88911"/>
                </a:lnTo>
                <a:lnTo>
                  <a:pt x="46762" y="54397"/>
                </a:lnTo>
                <a:lnTo>
                  <a:pt x="53539" y="45138"/>
                </a:lnTo>
                <a:lnTo>
                  <a:pt x="57790" y="35878"/>
                </a:lnTo>
                <a:lnTo>
                  <a:pt x="59263" y="25608"/>
                </a:lnTo>
                <a:lnTo>
                  <a:pt x="56948" y="14781"/>
                </a:lnTo>
                <a:lnTo>
                  <a:pt x="53909" y="10774"/>
                </a:lnTo>
                <a:close/>
              </a:path>
              <a:path w="64770" h="101600">
                <a:moveTo>
                  <a:pt x="60700" y="79483"/>
                </a:moveTo>
                <a:lnTo>
                  <a:pt x="56569" y="88911"/>
                </a:lnTo>
                <a:lnTo>
                  <a:pt x="63106" y="88911"/>
                </a:lnTo>
                <a:lnTo>
                  <a:pt x="63393" y="87564"/>
                </a:lnTo>
                <a:lnTo>
                  <a:pt x="64651" y="80830"/>
                </a:lnTo>
                <a:lnTo>
                  <a:pt x="60700" y="79483"/>
                </a:lnTo>
                <a:close/>
              </a:path>
              <a:path w="64770" h="101600">
                <a:moveTo>
                  <a:pt x="32325" y="0"/>
                </a:moveTo>
                <a:lnTo>
                  <a:pt x="22987" y="0"/>
                </a:lnTo>
                <a:lnTo>
                  <a:pt x="14905" y="4040"/>
                </a:lnTo>
                <a:lnTo>
                  <a:pt x="1436" y="21567"/>
                </a:lnTo>
                <a:lnTo>
                  <a:pt x="5387" y="24261"/>
                </a:lnTo>
                <a:lnTo>
                  <a:pt x="8982" y="19881"/>
                </a:lnTo>
                <a:lnTo>
                  <a:pt x="13671" y="15498"/>
                </a:lnTo>
                <a:lnTo>
                  <a:pt x="19605" y="12124"/>
                </a:lnTo>
                <a:lnTo>
                  <a:pt x="26937" y="10774"/>
                </a:lnTo>
                <a:lnTo>
                  <a:pt x="53909" y="10774"/>
                </a:lnTo>
                <a:lnTo>
                  <a:pt x="50845" y="6736"/>
                </a:lnTo>
                <a:lnTo>
                  <a:pt x="42216" y="1725"/>
                </a:lnTo>
                <a:lnTo>
                  <a:pt x="32325" y="0"/>
                </a:lnTo>
                <a:close/>
              </a:path>
            </a:pathLst>
          </a:custGeom>
          <a:solidFill>
            <a:srgbClr val="000000"/>
          </a:solidFill>
        </p:spPr>
        <p:txBody>
          <a:bodyPr wrap="square" lIns="0" tIns="0" rIns="0" bIns="0" rtlCol="0"/>
          <a:lstStyle/>
          <a:p>
            <a:endParaRPr/>
          </a:p>
        </p:txBody>
      </p:sp>
      <p:sp>
        <p:nvSpPr>
          <p:cNvPr id="493" name="object 493"/>
          <p:cNvSpPr/>
          <p:nvPr/>
        </p:nvSpPr>
        <p:spPr>
          <a:xfrm>
            <a:off x="7316071" y="5649562"/>
            <a:ext cx="66675" cy="102870"/>
          </a:xfrm>
          <a:custGeom>
            <a:avLst/>
            <a:gdLst/>
            <a:ahLst/>
            <a:cxnLst/>
            <a:rect l="l" t="t" r="r" b="b"/>
            <a:pathLst>
              <a:path w="66675" h="102870">
                <a:moveTo>
                  <a:pt x="60964" y="12121"/>
                </a:moveTo>
                <a:lnTo>
                  <a:pt x="53875" y="12121"/>
                </a:lnTo>
                <a:lnTo>
                  <a:pt x="43493" y="34334"/>
                </a:lnTo>
                <a:lnTo>
                  <a:pt x="32370" y="56416"/>
                </a:lnTo>
                <a:lnTo>
                  <a:pt x="20237" y="78241"/>
                </a:lnTo>
                <a:lnTo>
                  <a:pt x="6824" y="99686"/>
                </a:lnTo>
                <a:lnTo>
                  <a:pt x="8081" y="102380"/>
                </a:lnTo>
                <a:lnTo>
                  <a:pt x="20293" y="99686"/>
                </a:lnTo>
                <a:lnTo>
                  <a:pt x="31388" y="75421"/>
                </a:lnTo>
                <a:lnTo>
                  <a:pt x="42651" y="51028"/>
                </a:lnTo>
                <a:lnTo>
                  <a:pt x="54184" y="26379"/>
                </a:lnTo>
                <a:lnTo>
                  <a:pt x="60964" y="12121"/>
                </a:lnTo>
                <a:close/>
              </a:path>
              <a:path w="66675" h="102870">
                <a:moveTo>
                  <a:pt x="64651" y="0"/>
                </a:moveTo>
                <a:lnTo>
                  <a:pt x="2693" y="0"/>
                </a:lnTo>
                <a:lnTo>
                  <a:pt x="2693" y="6734"/>
                </a:lnTo>
                <a:lnTo>
                  <a:pt x="1436" y="14815"/>
                </a:lnTo>
                <a:lnTo>
                  <a:pt x="0" y="22914"/>
                </a:lnTo>
                <a:lnTo>
                  <a:pt x="4130" y="22914"/>
                </a:lnTo>
                <a:lnTo>
                  <a:pt x="8081" y="12121"/>
                </a:lnTo>
                <a:lnTo>
                  <a:pt x="60964" y="12121"/>
                </a:lnTo>
                <a:lnTo>
                  <a:pt x="66087" y="1346"/>
                </a:lnTo>
                <a:lnTo>
                  <a:pt x="64651" y="0"/>
                </a:lnTo>
                <a:close/>
              </a:path>
            </a:pathLst>
          </a:custGeom>
          <a:solidFill>
            <a:srgbClr val="000000"/>
          </a:solidFill>
        </p:spPr>
        <p:txBody>
          <a:bodyPr wrap="square" lIns="0" tIns="0" rIns="0" bIns="0" rtlCol="0"/>
          <a:lstStyle/>
          <a:p>
            <a:endParaRPr/>
          </a:p>
        </p:txBody>
      </p:sp>
      <p:sp>
        <p:nvSpPr>
          <p:cNvPr id="494" name="object 494"/>
          <p:cNvSpPr/>
          <p:nvPr/>
        </p:nvSpPr>
        <p:spPr>
          <a:xfrm>
            <a:off x="7417176" y="5676520"/>
            <a:ext cx="124460" cy="73025"/>
          </a:xfrm>
          <a:custGeom>
            <a:avLst/>
            <a:gdLst/>
            <a:ahLst/>
            <a:cxnLst/>
            <a:rect l="l" t="t" r="r" b="b"/>
            <a:pathLst>
              <a:path w="124459" h="73025">
                <a:moveTo>
                  <a:pt x="25680" y="67343"/>
                </a:moveTo>
                <a:lnTo>
                  <a:pt x="10775" y="67343"/>
                </a:lnTo>
                <a:lnTo>
                  <a:pt x="0" y="68690"/>
                </a:lnTo>
                <a:lnTo>
                  <a:pt x="0" y="72731"/>
                </a:lnTo>
                <a:lnTo>
                  <a:pt x="33762" y="72731"/>
                </a:lnTo>
                <a:lnTo>
                  <a:pt x="33762" y="68690"/>
                </a:lnTo>
                <a:lnTo>
                  <a:pt x="25680" y="67343"/>
                </a:lnTo>
                <a:close/>
              </a:path>
              <a:path w="124459" h="73025">
                <a:moveTo>
                  <a:pt x="70038" y="67343"/>
                </a:moveTo>
                <a:lnTo>
                  <a:pt x="55312" y="67343"/>
                </a:lnTo>
                <a:lnTo>
                  <a:pt x="44537" y="68690"/>
                </a:lnTo>
                <a:lnTo>
                  <a:pt x="44537" y="72731"/>
                </a:lnTo>
                <a:lnTo>
                  <a:pt x="79556" y="72731"/>
                </a:lnTo>
                <a:lnTo>
                  <a:pt x="79556" y="68690"/>
                </a:lnTo>
                <a:lnTo>
                  <a:pt x="70038" y="67343"/>
                </a:lnTo>
                <a:close/>
              </a:path>
              <a:path w="124459" h="73025">
                <a:moveTo>
                  <a:pt x="114576" y="67343"/>
                </a:moveTo>
                <a:lnTo>
                  <a:pt x="98413" y="67343"/>
                </a:lnTo>
                <a:lnTo>
                  <a:pt x="88895" y="68690"/>
                </a:lnTo>
                <a:lnTo>
                  <a:pt x="88895" y="72731"/>
                </a:lnTo>
                <a:lnTo>
                  <a:pt x="123914" y="72731"/>
                </a:lnTo>
                <a:lnTo>
                  <a:pt x="123914" y="68690"/>
                </a:lnTo>
                <a:lnTo>
                  <a:pt x="114576" y="67343"/>
                </a:lnTo>
                <a:close/>
              </a:path>
              <a:path w="124459" h="73025">
                <a:moveTo>
                  <a:pt x="24244" y="0"/>
                </a:moveTo>
                <a:lnTo>
                  <a:pt x="17599" y="4040"/>
                </a:lnTo>
                <a:lnTo>
                  <a:pt x="9338" y="5387"/>
                </a:lnTo>
                <a:lnTo>
                  <a:pt x="2693" y="6734"/>
                </a:lnTo>
                <a:lnTo>
                  <a:pt x="2693" y="10774"/>
                </a:lnTo>
                <a:lnTo>
                  <a:pt x="12032" y="12121"/>
                </a:lnTo>
                <a:lnTo>
                  <a:pt x="12032" y="67343"/>
                </a:lnTo>
                <a:lnTo>
                  <a:pt x="24244" y="67343"/>
                </a:lnTo>
                <a:lnTo>
                  <a:pt x="24244" y="18856"/>
                </a:lnTo>
                <a:lnTo>
                  <a:pt x="29631" y="14815"/>
                </a:lnTo>
                <a:lnTo>
                  <a:pt x="31906" y="13468"/>
                </a:lnTo>
                <a:lnTo>
                  <a:pt x="24244" y="13468"/>
                </a:lnTo>
                <a:lnTo>
                  <a:pt x="24244" y="0"/>
                </a:lnTo>
                <a:close/>
              </a:path>
              <a:path w="124459" h="73025">
                <a:moveTo>
                  <a:pt x="66190" y="10774"/>
                </a:moveTo>
                <a:lnTo>
                  <a:pt x="52618" y="10774"/>
                </a:lnTo>
                <a:lnTo>
                  <a:pt x="56569" y="17509"/>
                </a:lnTo>
                <a:lnTo>
                  <a:pt x="56569" y="67343"/>
                </a:lnTo>
                <a:lnTo>
                  <a:pt x="68781" y="67343"/>
                </a:lnTo>
                <a:lnTo>
                  <a:pt x="68781" y="18856"/>
                </a:lnTo>
                <a:lnTo>
                  <a:pt x="72822" y="14815"/>
                </a:lnTo>
                <a:lnTo>
                  <a:pt x="67344" y="14815"/>
                </a:lnTo>
                <a:lnTo>
                  <a:pt x="66190" y="10774"/>
                </a:lnTo>
                <a:close/>
              </a:path>
              <a:path w="124459" h="73025">
                <a:moveTo>
                  <a:pt x="109414" y="10774"/>
                </a:moveTo>
                <a:lnTo>
                  <a:pt x="96976" y="10774"/>
                </a:lnTo>
                <a:lnTo>
                  <a:pt x="101107" y="17509"/>
                </a:lnTo>
                <a:lnTo>
                  <a:pt x="101107" y="67343"/>
                </a:lnTo>
                <a:lnTo>
                  <a:pt x="113139" y="67343"/>
                </a:lnTo>
                <a:lnTo>
                  <a:pt x="113139" y="25590"/>
                </a:lnTo>
                <a:lnTo>
                  <a:pt x="111688" y="14983"/>
                </a:lnTo>
                <a:lnTo>
                  <a:pt x="109414" y="10774"/>
                </a:lnTo>
                <a:close/>
              </a:path>
              <a:path w="124459" h="73025">
                <a:moveTo>
                  <a:pt x="93025" y="1346"/>
                </a:moveTo>
                <a:lnTo>
                  <a:pt x="88895" y="1346"/>
                </a:lnTo>
                <a:lnTo>
                  <a:pt x="83507" y="2693"/>
                </a:lnTo>
                <a:lnTo>
                  <a:pt x="80813" y="5387"/>
                </a:lnTo>
                <a:lnTo>
                  <a:pt x="76862" y="8081"/>
                </a:lnTo>
                <a:lnTo>
                  <a:pt x="72732" y="10774"/>
                </a:lnTo>
                <a:lnTo>
                  <a:pt x="67344" y="14815"/>
                </a:lnTo>
                <a:lnTo>
                  <a:pt x="72822" y="14815"/>
                </a:lnTo>
                <a:lnTo>
                  <a:pt x="74169" y="13468"/>
                </a:lnTo>
                <a:lnTo>
                  <a:pt x="80813" y="10774"/>
                </a:lnTo>
                <a:lnTo>
                  <a:pt x="109414" y="10774"/>
                </a:lnTo>
                <a:lnTo>
                  <a:pt x="107594" y="7407"/>
                </a:lnTo>
                <a:lnTo>
                  <a:pt x="101244" y="2862"/>
                </a:lnTo>
                <a:lnTo>
                  <a:pt x="93025" y="1346"/>
                </a:lnTo>
                <a:close/>
              </a:path>
              <a:path w="124459" h="73025">
                <a:moveTo>
                  <a:pt x="56569" y="1346"/>
                </a:moveTo>
                <a:lnTo>
                  <a:pt x="44537" y="1346"/>
                </a:lnTo>
                <a:lnTo>
                  <a:pt x="40406" y="2693"/>
                </a:lnTo>
                <a:lnTo>
                  <a:pt x="36456" y="5387"/>
                </a:lnTo>
                <a:lnTo>
                  <a:pt x="31068" y="8081"/>
                </a:lnTo>
                <a:lnTo>
                  <a:pt x="28374" y="10774"/>
                </a:lnTo>
                <a:lnTo>
                  <a:pt x="24244" y="13468"/>
                </a:lnTo>
                <a:lnTo>
                  <a:pt x="31906" y="13468"/>
                </a:lnTo>
                <a:lnTo>
                  <a:pt x="36456" y="10774"/>
                </a:lnTo>
                <a:lnTo>
                  <a:pt x="66190" y="10774"/>
                </a:lnTo>
                <a:lnTo>
                  <a:pt x="64651" y="5387"/>
                </a:lnTo>
                <a:lnTo>
                  <a:pt x="56569" y="1346"/>
                </a:lnTo>
                <a:close/>
              </a:path>
            </a:pathLst>
          </a:custGeom>
          <a:solidFill>
            <a:srgbClr val="000000"/>
          </a:solidFill>
        </p:spPr>
        <p:txBody>
          <a:bodyPr wrap="square" lIns="0" tIns="0" rIns="0" bIns="0" rtlCol="0"/>
          <a:lstStyle/>
          <a:p>
            <a:endParaRPr/>
          </a:p>
        </p:txBody>
      </p:sp>
      <p:sp>
        <p:nvSpPr>
          <p:cNvPr id="495" name="object 495"/>
          <p:cNvSpPr/>
          <p:nvPr/>
        </p:nvSpPr>
        <p:spPr>
          <a:xfrm>
            <a:off x="7550608" y="5677867"/>
            <a:ext cx="70485" cy="74295"/>
          </a:xfrm>
          <a:custGeom>
            <a:avLst/>
            <a:gdLst/>
            <a:ahLst/>
            <a:cxnLst/>
            <a:rect l="l" t="t" r="r" b="b"/>
            <a:pathLst>
              <a:path w="70484" h="74295">
                <a:moveTo>
                  <a:pt x="35019" y="0"/>
                </a:moveTo>
                <a:lnTo>
                  <a:pt x="23259" y="2293"/>
                </a:lnTo>
                <a:lnTo>
                  <a:pt x="11920" y="9259"/>
                </a:lnTo>
                <a:lnTo>
                  <a:pt x="3375" y="21023"/>
                </a:lnTo>
                <a:lnTo>
                  <a:pt x="0" y="37712"/>
                </a:lnTo>
                <a:lnTo>
                  <a:pt x="2441" y="50781"/>
                </a:lnTo>
                <a:lnTo>
                  <a:pt x="9428" y="62461"/>
                </a:lnTo>
                <a:lnTo>
                  <a:pt x="20455" y="70858"/>
                </a:lnTo>
                <a:lnTo>
                  <a:pt x="35019" y="74078"/>
                </a:lnTo>
                <a:lnTo>
                  <a:pt x="47309" y="71573"/>
                </a:lnTo>
                <a:lnTo>
                  <a:pt x="51687" y="68690"/>
                </a:lnTo>
                <a:lnTo>
                  <a:pt x="36276" y="68690"/>
                </a:lnTo>
                <a:lnTo>
                  <a:pt x="27226" y="65849"/>
                </a:lnTo>
                <a:lnTo>
                  <a:pt x="20450" y="58083"/>
                </a:lnTo>
                <a:lnTo>
                  <a:pt x="16199" y="46530"/>
                </a:lnTo>
                <a:lnTo>
                  <a:pt x="14726" y="32324"/>
                </a:lnTo>
                <a:lnTo>
                  <a:pt x="16137" y="20729"/>
                </a:lnTo>
                <a:lnTo>
                  <a:pt x="19956" y="12290"/>
                </a:lnTo>
                <a:lnTo>
                  <a:pt x="25560" y="7134"/>
                </a:lnTo>
                <a:lnTo>
                  <a:pt x="32325" y="5387"/>
                </a:lnTo>
                <a:lnTo>
                  <a:pt x="52715" y="5387"/>
                </a:lnTo>
                <a:lnTo>
                  <a:pt x="48976" y="2820"/>
                </a:lnTo>
                <a:lnTo>
                  <a:pt x="35019" y="0"/>
                </a:lnTo>
                <a:close/>
              </a:path>
              <a:path w="70484" h="74295">
                <a:moveTo>
                  <a:pt x="52715" y="5387"/>
                </a:moveTo>
                <a:lnTo>
                  <a:pt x="32325" y="5387"/>
                </a:lnTo>
                <a:lnTo>
                  <a:pt x="42101" y="7997"/>
                </a:lnTo>
                <a:lnTo>
                  <a:pt x="49251" y="15152"/>
                </a:lnTo>
                <a:lnTo>
                  <a:pt x="53640" y="25843"/>
                </a:lnTo>
                <a:lnTo>
                  <a:pt x="55132" y="39059"/>
                </a:lnTo>
                <a:lnTo>
                  <a:pt x="53701" y="52780"/>
                </a:lnTo>
                <a:lnTo>
                  <a:pt x="49745" y="61956"/>
                </a:lnTo>
                <a:lnTo>
                  <a:pt x="43768" y="67091"/>
                </a:lnTo>
                <a:lnTo>
                  <a:pt x="36276" y="68690"/>
                </a:lnTo>
                <a:lnTo>
                  <a:pt x="51687" y="68690"/>
                </a:lnTo>
                <a:lnTo>
                  <a:pt x="58590" y="64144"/>
                </a:lnTo>
                <a:lnTo>
                  <a:pt x="66839" y="51917"/>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496" name="object 496"/>
          <p:cNvSpPr/>
          <p:nvPr/>
        </p:nvSpPr>
        <p:spPr>
          <a:xfrm>
            <a:off x="7639506" y="5628015"/>
            <a:ext cx="39370" cy="45085"/>
          </a:xfrm>
          <a:custGeom>
            <a:avLst/>
            <a:gdLst/>
            <a:ahLst/>
            <a:cxnLst/>
            <a:rect l="l" t="t" r="r" b="b"/>
            <a:pathLst>
              <a:path w="39370" h="45085">
                <a:moveTo>
                  <a:pt x="21550" y="25590"/>
                </a:moveTo>
                <a:lnTo>
                  <a:pt x="17419" y="25590"/>
                </a:lnTo>
                <a:lnTo>
                  <a:pt x="17419" y="35018"/>
                </a:lnTo>
                <a:lnTo>
                  <a:pt x="14726" y="40424"/>
                </a:lnTo>
                <a:lnTo>
                  <a:pt x="16162" y="41771"/>
                </a:lnTo>
                <a:lnTo>
                  <a:pt x="17419" y="44464"/>
                </a:lnTo>
                <a:lnTo>
                  <a:pt x="21550" y="44464"/>
                </a:lnTo>
                <a:lnTo>
                  <a:pt x="22807" y="41771"/>
                </a:lnTo>
                <a:lnTo>
                  <a:pt x="24244" y="40424"/>
                </a:lnTo>
                <a:lnTo>
                  <a:pt x="21550" y="35018"/>
                </a:lnTo>
                <a:lnTo>
                  <a:pt x="21550" y="25590"/>
                </a:lnTo>
                <a:close/>
              </a:path>
              <a:path w="39370" h="45085">
                <a:moveTo>
                  <a:pt x="5387" y="9428"/>
                </a:moveTo>
                <a:lnTo>
                  <a:pt x="0" y="12121"/>
                </a:lnTo>
                <a:lnTo>
                  <a:pt x="0" y="13468"/>
                </a:lnTo>
                <a:lnTo>
                  <a:pt x="1257" y="16162"/>
                </a:lnTo>
                <a:lnTo>
                  <a:pt x="2693" y="18856"/>
                </a:lnTo>
                <a:lnTo>
                  <a:pt x="8081" y="18856"/>
                </a:lnTo>
                <a:lnTo>
                  <a:pt x="16162" y="22896"/>
                </a:lnTo>
                <a:lnTo>
                  <a:pt x="8081" y="26937"/>
                </a:lnTo>
                <a:lnTo>
                  <a:pt x="2693" y="26937"/>
                </a:lnTo>
                <a:lnTo>
                  <a:pt x="1257" y="29631"/>
                </a:lnTo>
                <a:lnTo>
                  <a:pt x="0" y="32324"/>
                </a:lnTo>
                <a:lnTo>
                  <a:pt x="0" y="33671"/>
                </a:lnTo>
                <a:lnTo>
                  <a:pt x="1257" y="35018"/>
                </a:lnTo>
                <a:lnTo>
                  <a:pt x="6644" y="35018"/>
                </a:lnTo>
                <a:lnTo>
                  <a:pt x="10775" y="30978"/>
                </a:lnTo>
                <a:lnTo>
                  <a:pt x="13468" y="28284"/>
                </a:lnTo>
                <a:lnTo>
                  <a:pt x="17419" y="25590"/>
                </a:lnTo>
                <a:lnTo>
                  <a:pt x="28195" y="25590"/>
                </a:lnTo>
                <a:lnTo>
                  <a:pt x="22807" y="22896"/>
                </a:lnTo>
                <a:lnTo>
                  <a:pt x="28195" y="20203"/>
                </a:lnTo>
                <a:lnTo>
                  <a:pt x="17419" y="20203"/>
                </a:lnTo>
                <a:lnTo>
                  <a:pt x="13468" y="16162"/>
                </a:lnTo>
                <a:lnTo>
                  <a:pt x="10775" y="14815"/>
                </a:lnTo>
                <a:lnTo>
                  <a:pt x="6644" y="10774"/>
                </a:lnTo>
                <a:lnTo>
                  <a:pt x="5387" y="9428"/>
                </a:lnTo>
                <a:close/>
              </a:path>
              <a:path w="39370" h="45085">
                <a:moveTo>
                  <a:pt x="28195" y="25590"/>
                </a:moveTo>
                <a:lnTo>
                  <a:pt x="21550" y="25590"/>
                </a:lnTo>
                <a:lnTo>
                  <a:pt x="25501" y="28284"/>
                </a:lnTo>
                <a:lnTo>
                  <a:pt x="28195" y="30978"/>
                </a:lnTo>
                <a:lnTo>
                  <a:pt x="32325" y="35018"/>
                </a:lnTo>
                <a:lnTo>
                  <a:pt x="36276" y="35018"/>
                </a:lnTo>
                <a:lnTo>
                  <a:pt x="38970" y="33671"/>
                </a:lnTo>
                <a:lnTo>
                  <a:pt x="38970" y="32324"/>
                </a:lnTo>
                <a:lnTo>
                  <a:pt x="37713" y="29631"/>
                </a:lnTo>
                <a:lnTo>
                  <a:pt x="36276" y="26937"/>
                </a:lnTo>
                <a:lnTo>
                  <a:pt x="30888" y="26937"/>
                </a:lnTo>
                <a:lnTo>
                  <a:pt x="28195" y="25590"/>
                </a:lnTo>
                <a:close/>
              </a:path>
              <a:path w="39370" h="45085">
                <a:moveTo>
                  <a:pt x="18856" y="0"/>
                </a:moveTo>
                <a:lnTo>
                  <a:pt x="17419" y="1346"/>
                </a:lnTo>
                <a:lnTo>
                  <a:pt x="16162" y="4040"/>
                </a:lnTo>
                <a:lnTo>
                  <a:pt x="14726" y="5387"/>
                </a:lnTo>
                <a:lnTo>
                  <a:pt x="17419" y="10774"/>
                </a:lnTo>
                <a:lnTo>
                  <a:pt x="17419" y="20203"/>
                </a:lnTo>
                <a:lnTo>
                  <a:pt x="21550" y="20203"/>
                </a:lnTo>
                <a:lnTo>
                  <a:pt x="21550" y="10774"/>
                </a:lnTo>
                <a:lnTo>
                  <a:pt x="24244" y="5387"/>
                </a:lnTo>
                <a:lnTo>
                  <a:pt x="22807" y="4040"/>
                </a:lnTo>
                <a:lnTo>
                  <a:pt x="21550" y="1346"/>
                </a:lnTo>
                <a:lnTo>
                  <a:pt x="18856" y="0"/>
                </a:lnTo>
                <a:close/>
              </a:path>
              <a:path w="39370" h="45085">
                <a:moveTo>
                  <a:pt x="33582" y="9428"/>
                </a:moveTo>
                <a:lnTo>
                  <a:pt x="32325" y="10774"/>
                </a:lnTo>
                <a:lnTo>
                  <a:pt x="28195" y="14815"/>
                </a:lnTo>
                <a:lnTo>
                  <a:pt x="25501" y="16162"/>
                </a:lnTo>
                <a:lnTo>
                  <a:pt x="21550" y="20203"/>
                </a:lnTo>
                <a:lnTo>
                  <a:pt x="28195" y="20203"/>
                </a:lnTo>
                <a:lnTo>
                  <a:pt x="30888" y="18856"/>
                </a:lnTo>
                <a:lnTo>
                  <a:pt x="36276" y="18856"/>
                </a:lnTo>
                <a:lnTo>
                  <a:pt x="37713" y="16162"/>
                </a:lnTo>
                <a:lnTo>
                  <a:pt x="38970" y="13468"/>
                </a:lnTo>
                <a:lnTo>
                  <a:pt x="38970" y="12121"/>
                </a:lnTo>
                <a:lnTo>
                  <a:pt x="33582" y="9428"/>
                </a:lnTo>
                <a:close/>
              </a:path>
            </a:pathLst>
          </a:custGeom>
          <a:solidFill>
            <a:srgbClr val="000000"/>
          </a:solidFill>
        </p:spPr>
        <p:txBody>
          <a:bodyPr wrap="square" lIns="0" tIns="0" rIns="0" bIns="0" rtlCol="0"/>
          <a:lstStyle/>
          <a:p>
            <a:endParaRPr/>
          </a:p>
        </p:txBody>
      </p:sp>
      <p:sp>
        <p:nvSpPr>
          <p:cNvPr id="497" name="object 497"/>
          <p:cNvSpPr/>
          <p:nvPr/>
        </p:nvSpPr>
        <p:spPr>
          <a:xfrm>
            <a:off x="7705412" y="5628015"/>
            <a:ext cx="38100" cy="45085"/>
          </a:xfrm>
          <a:custGeom>
            <a:avLst/>
            <a:gdLst/>
            <a:ahLst/>
            <a:cxnLst/>
            <a:rect l="l" t="t" r="r" b="b"/>
            <a:pathLst>
              <a:path w="38100" h="45085">
                <a:moveTo>
                  <a:pt x="20293" y="25590"/>
                </a:moveTo>
                <a:lnTo>
                  <a:pt x="17599" y="25590"/>
                </a:lnTo>
                <a:lnTo>
                  <a:pt x="17599" y="30978"/>
                </a:lnTo>
                <a:lnTo>
                  <a:pt x="16162" y="35018"/>
                </a:lnTo>
                <a:lnTo>
                  <a:pt x="14905" y="40424"/>
                </a:lnTo>
                <a:lnTo>
                  <a:pt x="16162" y="41771"/>
                </a:lnTo>
                <a:lnTo>
                  <a:pt x="17599" y="44464"/>
                </a:lnTo>
                <a:lnTo>
                  <a:pt x="20293" y="44464"/>
                </a:lnTo>
                <a:lnTo>
                  <a:pt x="22987" y="41771"/>
                </a:lnTo>
                <a:lnTo>
                  <a:pt x="24244" y="40424"/>
                </a:lnTo>
                <a:lnTo>
                  <a:pt x="21550" y="35018"/>
                </a:lnTo>
                <a:lnTo>
                  <a:pt x="21550" y="30978"/>
                </a:lnTo>
                <a:lnTo>
                  <a:pt x="20293" y="25590"/>
                </a:lnTo>
                <a:close/>
              </a:path>
              <a:path w="38100" h="45085">
                <a:moveTo>
                  <a:pt x="4130" y="9428"/>
                </a:moveTo>
                <a:lnTo>
                  <a:pt x="1436" y="10774"/>
                </a:lnTo>
                <a:lnTo>
                  <a:pt x="0" y="12121"/>
                </a:lnTo>
                <a:lnTo>
                  <a:pt x="0" y="13468"/>
                </a:lnTo>
                <a:lnTo>
                  <a:pt x="1436" y="16162"/>
                </a:lnTo>
                <a:lnTo>
                  <a:pt x="1436" y="18856"/>
                </a:lnTo>
                <a:lnTo>
                  <a:pt x="8081" y="18856"/>
                </a:lnTo>
                <a:lnTo>
                  <a:pt x="16162" y="22896"/>
                </a:lnTo>
                <a:lnTo>
                  <a:pt x="8081" y="26937"/>
                </a:lnTo>
                <a:lnTo>
                  <a:pt x="1436" y="26937"/>
                </a:lnTo>
                <a:lnTo>
                  <a:pt x="1436" y="29631"/>
                </a:lnTo>
                <a:lnTo>
                  <a:pt x="0" y="32324"/>
                </a:lnTo>
                <a:lnTo>
                  <a:pt x="0" y="33671"/>
                </a:lnTo>
                <a:lnTo>
                  <a:pt x="1436" y="35018"/>
                </a:lnTo>
                <a:lnTo>
                  <a:pt x="6824" y="35018"/>
                </a:lnTo>
                <a:lnTo>
                  <a:pt x="10775" y="30978"/>
                </a:lnTo>
                <a:lnTo>
                  <a:pt x="12211" y="28284"/>
                </a:lnTo>
                <a:lnTo>
                  <a:pt x="17599" y="25590"/>
                </a:lnTo>
                <a:lnTo>
                  <a:pt x="28374" y="25590"/>
                </a:lnTo>
                <a:lnTo>
                  <a:pt x="22987" y="22896"/>
                </a:lnTo>
                <a:lnTo>
                  <a:pt x="28374" y="20203"/>
                </a:lnTo>
                <a:lnTo>
                  <a:pt x="17599" y="20203"/>
                </a:lnTo>
                <a:lnTo>
                  <a:pt x="12211" y="16162"/>
                </a:lnTo>
                <a:lnTo>
                  <a:pt x="10775" y="14815"/>
                </a:lnTo>
                <a:lnTo>
                  <a:pt x="6824" y="10774"/>
                </a:lnTo>
                <a:lnTo>
                  <a:pt x="4130" y="9428"/>
                </a:lnTo>
                <a:close/>
              </a:path>
              <a:path w="38100" h="45085">
                <a:moveTo>
                  <a:pt x="28374" y="25590"/>
                </a:moveTo>
                <a:lnTo>
                  <a:pt x="20293" y="25590"/>
                </a:lnTo>
                <a:lnTo>
                  <a:pt x="25680" y="28284"/>
                </a:lnTo>
                <a:lnTo>
                  <a:pt x="28374" y="30978"/>
                </a:lnTo>
                <a:lnTo>
                  <a:pt x="31068" y="35018"/>
                </a:lnTo>
                <a:lnTo>
                  <a:pt x="36456" y="35018"/>
                </a:lnTo>
                <a:lnTo>
                  <a:pt x="37713" y="33671"/>
                </a:lnTo>
                <a:lnTo>
                  <a:pt x="37713" y="29631"/>
                </a:lnTo>
                <a:lnTo>
                  <a:pt x="36456" y="26937"/>
                </a:lnTo>
                <a:lnTo>
                  <a:pt x="31068" y="26937"/>
                </a:lnTo>
                <a:lnTo>
                  <a:pt x="28374" y="25590"/>
                </a:lnTo>
                <a:close/>
              </a:path>
              <a:path w="38100" h="45085">
                <a:moveTo>
                  <a:pt x="18856" y="0"/>
                </a:moveTo>
                <a:lnTo>
                  <a:pt x="17599" y="1346"/>
                </a:lnTo>
                <a:lnTo>
                  <a:pt x="14905" y="4040"/>
                </a:lnTo>
                <a:lnTo>
                  <a:pt x="14905" y="5387"/>
                </a:lnTo>
                <a:lnTo>
                  <a:pt x="16162" y="10774"/>
                </a:lnTo>
                <a:lnTo>
                  <a:pt x="17599" y="13468"/>
                </a:lnTo>
                <a:lnTo>
                  <a:pt x="17599" y="20203"/>
                </a:lnTo>
                <a:lnTo>
                  <a:pt x="20293" y="20203"/>
                </a:lnTo>
                <a:lnTo>
                  <a:pt x="21550" y="13468"/>
                </a:lnTo>
                <a:lnTo>
                  <a:pt x="21550" y="10774"/>
                </a:lnTo>
                <a:lnTo>
                  <a:pt x="24244" y="5387"/>
                </a:lnTo>
                <a:lnTo>
                  <a:pt x="22987" y="4040"/>
                </a:lnTo>
                <a:lnTo>
                  <a:pt x="20293" y="1346"/>
                </a:lnTo>
                <a:lnTo>
                  <a:pt x="18856" y="0"/>
                </a:lnTo>
                <a:close/>
              </a:path>
              <a:path w="38100" h="45085">
                <a:moveTo>
                  <a:pt x="33762" y="9428"/>
                </a:moveTo>
                <a:lnTo>
                  <a:pt x="31068" y="10774"/>
                </a:lnTo>
                <a:lnTo>
                  <a:pt x="28374" y="14815"/>
                </a:lnTo>
                <a:lnTo>
                  <a:pt x="25680" y="16162"/>
                </a:lnTo>
                <a:lnTo>
                  <a:pt x="20293" y="20203"/>
                </a:lnTo>
                <a:lnTo>
                  <a:pt x="28374" y="20203"/>
                </a:lnTo>
                <a:lnTo>
                  <a:pt x="31068" y="18856"/>
                </a:lnTo>
                <a:lnTo>
                  <a:pt x="36456" y="18856"/>
                </a:lnTo>
                <a:lnTo>
                  <a:pt x="37713" y="16162"/>
                </a:lnTo>
                <a:lnTo>
                  <a:pt x="37713" y="12121"/>
                </a:lnTo>
                <a:lnTo>
                  <a:pt x="36456" y="10774"/>
                </a:lnTo>
                <a:lnTo>
                  <a:pt x="33762" y="9428"/>
                </a:lnTo>
                <a:close/>
              </a:path>
            </a:pathLst>
          </a:custGeom>
          <a:solidFill>
            <a:srgbClr val="000000"/>
          </a:solidFill>
        </p:spPr>
        <p:txBody>
          <a:bodyPr wrap="square" lIns="0" tIns="0" rIns="0" bIns="0" rtlCol="0"/>
          <a:lstStyle/>
          <a:p>
            <a:endParaRPr/>
          </a:p>
        </p:txBody>
      </p:sp>
      <p:sp>
        <p:nvSpPr>
          <p:cNvPr id="498" name="object 498"/>
          <p:cNvSpPr/>
          <p:nvPr/>
        </p:nvSpPr>
        <p:spPr>
          <a:xfrm>
            <a:off x="8240401" y="5649562"/>
            <a:ext cx="62230" cy="102870"/>
          </a:xfrm>
          <a:custGeom>
            <a:avLst/>
            <a:gdLst/>
            <a:ahLst/>
            <a:cxnLst/>
            <a:rect l="l" t="t" r="r" b="b"/>
            <a:pathLst>
              <a:path w="62229" h="102870">
                <a:moveTo>
                  <a:pt x="6644" y="83524"/>
                </a:moveTo>
                <a:lnTo>
                  <a:pt x="5387" y="83524"/>
                </a:lnTo>
                <a:lnTo>
                  <a:pt x="3950" y="84870"/>
                </a:lnTo>
                <a:lnTo>
                  <a:pt x="1257" y="87564"/>
                </a:lnTo>
                <a:lnTo>
                  <a:pt x="0" y="88911"/>
                </a:lnTo>
                <a:lnTo>
                  <a:pt x="0" y="91605"/>
                </a:lnTo>
                <a:lnTo>
                  <a:pt x="1257" y="94299"/>
                </a:lnTo>
                <a:lnTo>
                  <a:pt x="2693" y="95645"/>
                </a:lnTo>
                <a:lnTo>
                  <a:pt x="5387" y="98339"/>
                </a:lnTo>
                <a:lnTo>
                  <a:pt x="12032" y="102380"/>
                </a:lnTo>
                <a:lnTo>
                  <a:pt x="18856" y="102380"/>
                </a:lnTo>
                <a:lnTo>
                  <a:pt x="26065" y="100865"/>
                </a:lnTo>
                <a:lnTo>
                  <a:pt x="33425" y="98339"/>
                </a:lnTo>
                <a:lnTo>
                  <a:pt x="40550" y="94804"/>
                </a:lnTo>
                <a:lnTo>
                  <a:pt x="43198" y="92952"/>
                </a:lnTo>
                <a:lnTo>
                  <a:pt x="17419" y="92952"/>
                </a:lnTo>
                <a:lnTo>
                  <a:pt x="10775" y="88911"/>
                </a:lnTo>
                <a:lnTo>
                  <a:pt x="8081" y="84870"/>
                </a:lnTo>
                <a:lnTo>
                  <a:pt x="6644" y="83524"/>
                </a:lnTo>
                <a:close/>
              </a:path>
              <a:path w="62229" h="102870">
                <a:moveTo>
                  <a:pt x="53496" y="44464"/>
                </a:moveTo>
                <a:lnTo>
                  <a:pt x="21550" y="44464"/>
                </a:lnTo>
                <a:lnTo>
                  <a:pt x="33108" y="46379"/>
                </a:lnTo>
                <a:lnTo>
                  <a:pt x="41551" y="51704"/>
                </a:lnTo>
                <a:lnTo>
                  <a:pt x="46728" y="59806"/>
                </a:lnTo>
                <a:lnTo>
                  <a:pt x="48488" y="70055"/>
                </a:lnTo>
                <a:lnTo>
                  <a:pt x="47034" y="78746"/>
                </a:lnTo>
                <a:lnTo>
                  <a:pt x="42921" y="86049"/>
                </a:lnTo>
                <a:lnTo>
                  <a:pt x="36517" y="91079"/>
                </a:lnTo>
                <a:lnTo>
                  <a:pt x="28195" y="92952"/>
                </a:lnTo>
                <a:lnTo>
                  <a:pt x="43198" y="92952"/>
                </a:lnTo>
                <a:lnTo>
                  <a:pt x="61957" y="63320"/>
                </a:lnTo>
                <a:lnTo>
                  <a:pt x="59956" y="53429"/>
                </a:lnTo>
                <a:lnTo>
                  <a:pt x="54033" y="44801"/>
                </a:lnTo>
                <a:lnTo>
                  <a:pt x="53496" y="44464"/>
                </a:lnTo>
                <a:close/>
              </a:path>
              <a:path w="62229" h="102870">
                <a:moveTo>
                  <a:pt x="57826" y="0"/>
                </a:moveTo>
                <a:lnTo>
                  <a:pt x="12032" y="0"/>
                </a:lnTo>
                <a:lnTo>
                  <a:pt x="5387" y="48505"/>
                </a:lnTo>
                <a:lnTo>
                  <a:pt x="8081" y="47158"/>
                </a:lnTo>
                <a:lnTo>
                  <a:pt x="14726" y="44464"/>
                </a:lnTo>
                <a:lnTo>
                  <a:pt x="53496" y="44464"/>
                </a:lnTo>
                <a:lnTo>
                  <a:pt x="47055" y="40424"/>
                </a:lnTo>
                <a:lnTo>
                  <a:pt x="12032" y="40424"/>
                </a:lnTo>
                <a:lnTo>
                  <a:pt x="16162" y="12121"/>
                </a:lnTo>
                <a:lnTo>
                  <a:pt x="53875" y="12121"/>
                </a:lnTo>
                <a:lnTo>
                  <a:pt x="57826" y="1346"/>
                </a:lnTo>
                <a:lnTo>
                  <a:pt x="57826" y="0"/>
                </a:lnTo>
                <a:close/>
              </a:path>
              <a:path w="62229" h="102870">
                <a:moveTo>
                  <a:pt x="30888" y="36383"/>
                </a:moveTo>
                <a:lnTo>
                  <a:pt x="26937" y="36383"/>
                </a:lnTo>
                <a:lnTo>
                  <a:pt x="18856" y="39077"/>
                </a:lnTo>
                <a:lnTo>
                  <a:pt x="12032" y="40424"/>
                </a:lnTo>
                <a:lnTo>
                  <a:pt x="47055" y="40424"/>
                </a:lnTo>
                <a:lnTo>
                  <a:pt x="44304" y="38698"/>
                </a:lnTo>
                <a:lnTo>
                  <a:pt x="30888" y="36383"/>
                </a:lnTo>
                <a:close/>
              </a:path>
            </a:pathLst>
          </a:custGeom>
          <a:solidFill>
            <a:srgbClr val="000000"/>
          </a:solidFill>
        </p:spPr>
        <p:txBody>
          <a:bodyPr wrap="square" lIns="0" tIns="0" rIns="0" bIns="0" rtlCol="0"/>
          <a:lstStyle/>
          <a:p>
            <a:endParaRPr/>
          </a:p>
        </p:txBody>
      </p:sp>
      <p:sp>
        <p:nvSpPr>
          <p:cNvPr id="499" name="object 499"/>
          <p:cNvSpPr/>
          <p:nvPr/>
        </p:nvSpPr>
        <p:spPr>
          <a:xfrm>
            <a:off x="8315825" y="5648216"/>
            <a:ext cx="70485" cy="101600"/>
          </a:xfrm>
          <a:custGeom>
            <a:avLst/>
            <a:gdLst/>
            <a:ahLst/>
            <a:cxnLst/>
            <a:rect l="l" t="t" r="r" b="b"/>
            <a:pathLst>
              <a:path w="70484" h="101600">
                <a:moveTo>
                  <a:pt x="55132" y="95645"/>
                </a:moveTo>
                <a:lnTo>
                  <a:pt x="40406" y="95645"/>
                </a:lnTo>
                <a:lnTo>
                  <a:pt x="26937" y="96992"/>
                </a:lnTo>
                <a:lnTo>
                  <a:pt x="26937" y="101033"/>
                </a:lnTo>
                <a:lnTo>
                  <a:pt x="67344" y="101033"/>
                </a:lnTo>
                <a:lnTo>
                  <a:pt x="67344" y="96992"/>
                </a:lnTo>
                <a:lnTo>
                  <a:pt x="55132" y="95645"/>
                </a:lnTo>
                <a:close/>
              </a:path>
              <a:path w="70484" h="101600">
                <a:moveTo>
                  <a:pt x="53875" y="72749"/>
                </a:moveTo>
                <a:lnTo>
                  <a:pt x="41664" y="72749"/>
                </a:lnTo>
                <a:lnTo>
                  <a:pt x="41664" y="95645"/>
                </a:lnTo>
                <a:lnTo>
                  <a:pt x="53875" y="95645"/>
                </a:lnTo>
                <a:lnTo>
                  <a:pt x="53875" y="72749"/>
                </a:lnTo>
                <a:close/>
              </a:path>
              <a:path w="70484" h="101600">
                <a:moveTo>
                  <a:pt x="53875" y="0"/>
                </a:moveTo>
                <a:lnTo>
                  <a:pt x="48488" y="0"/>
                </a:lnTo>
                <a:lnTo>
                  <a:pt x="35558" y="16614"/>
                </a:lnTo>
                <a:lnTo>
                  <a:pt x="23166" y="33855"/>
                </a:lnTo>
                <a:lnTo>
                  <a:pt x="11313" y="51346"/>
                </a:lnTo>
                <a:lnTo>
                  <a:pt x="0" y="68708"/>
                </a:lnTo>
                <a:lnTo>
                  <a:pt x="0" y="72749"/>
                </a:lnTo>
                <a:lnTo>
                  <a:pt x="70038" y="72749"/>
                </a:lnTo>
                <a:lnTo>
                  <a:pt x="70038" y="64667"/>
                </a:lnTo>
                <a:lnTo>
                  <a:pt x="9338" y="64667"/>
                </a:lnTo>
                <a:lnTo>
                  <a:pt x="17400" y="51998"/>
                </a:lnTo>
                <a:lnTo>
                  <a:pt x="25344" y="40085"/>
                </a:lnTo>
                <a:lnTo>
                  <a:pt x="33052" y="28673"/>
                </a:lnTo>
                <a:lnTo>
                  <a:pt x="40406" y="17509"/>
                </a:lnTo>
                <a:lnTo>
                  <a:pt x="53875" y="17509"/>
                </a:lnTo>
                <a:lnTo>
                  <a:pt x="53875" y="0"/>
                </a:lnTo>
                <a:close/>
              </a:path>
              <a:path w="70484" h="101600">
                <a:moveTo>
                  <a:pt x="53875" y="17509"/>
                </a:moveTo>
                <a:lnTo>
                  <a:pt x="41664" y="17509"/>
                </a:lnTo>
                <a:lnTo>
                  <a:pt x="41664" y="64667"/>
                </a:lnTo>
                <a:lnTo>
                  <a:pt x="53875" y="64667"/>
                </a:lnTo>
                <a:lnTo>
                  <a:pt x="53875" y="17509"/>
                </a:lnTo>
                <a:close/>
              </a:path>
            </a:pathLst>
          </a:custGeom>
          <a:solidFill>
            <a:srgbClr val="000000"/>
          </a:solidFill>
        </p:spPr>
        <p:txBody>
          <a:bodyPr wrap="square" lIns="0" tIns="0" rIns="0" bIns="0" rtlCol="0"/>
          <a:lstStyle/>
          <a:p>
            <a:endParaRPr/>
          </a:p>
        </p:txBody>
      </p:sp>
      <p:sp>
        <p:nvSpPr>
          <p:cNvPr id="500" name="object 500"/>
          <p:cNvSpPr/>
          <p:nvPr/>
        </p:nvSpPr>
        <p:spPr>
          <a:xfrm>
            <a:off x="8397896" y="5645522"/>
            <a:ext cx="106680" cy="109220"/>
          </a:xfrm>
          <a:custGeom>
            <a:avLst/>
            <a:gdLst/>
            <a:ahLst/>
            <a:cxnLst/>
            <a:rect l="l" t="t" r="r" b="b"/>
            <a:pathLst>
              <a:path w="106679" h="109220">
                <a:moveTo>
                  <a:pt x="82250" y="0"/>
                </a:moveTo>
                <a:lnTo>
                  <a:pt x="18856" y="105074"/>
                </a:lnTo>
                <a:lnTo>
                  <a:pt x="22987" y="109114"/>
                </a:lnTo>
                <a:lnTo>
                  <a:pt x="87638" y="2693"/>
                </a:lnTo>
                <a:lnTo>
                  <a:pt x="82250" y="0"/>
                </a:lnTo>
                <a:close/>
              </a:path>
              <a:path w="106679" h="109220">
                <a:moveTo>
                  <a:pt x="83687" y="47158"/>
                </a:moveTo>
                <a:lnTo>
                  <a:pt x="73276" y="49894"/>
                </a:lnTo>
                <a:lnTo>
                  <a:pt x="66132" y="56923"/>
                </a:lnTo>
                <a:lnTo>
                  <a:pt x="62018" y="66477"/>
                </a:lnTo>
                <a:lnTo>
                  <a:pt x="60700" y="76789"/>
                </a:lnTo>
                <a:lnTo>
                  <a:pt x="62018" y="86533"/>
                </a:lnTo>
                <a:lnTo>
                  <a:pt x="66132" y="96151"/>
                </a:lnTo>
                <a:lnTo>
                  <a:pt x="73276" y="103495"/>
                </a:lnTo>
                <a:lnTo>
                  <a:pt x="83687" y="106420"/>
                </a:lnTo>
                <a:lnTo>
                  <a:pt x="94069" y="103495"/>
                </a:lnTo>
                <a:lnTo>
                  <a:pt x="96443" y="101033"/>
                </a:lnTo>
                <a:lnTo>
                  <a:pt x="83687" y="101033"/>
                </a:lnTo>
                <a:lnTo>
                  <a:pt x="77763" y="98381"/>
                </a:lnTo>
                <a:lnTo>
                  <a:pt x="74011" y="91942"/>
                </a:lnTo>
                <a:lnTo>
                  <a:pt x="72044" y="83987"/>
                </a:lnTo>
                <a:lnTo>
                  <a:pt x="71475" y="76789"/>
                </a:lnTo>
                <a:lnTo>
                  <a:pt x="72044" y="69592"/>
                </a:lnTo>
                <a:lnTo>
                  <a:pt x="74011" y="61637"/>
                </a:lnTo>
                <a:lnTo>
                  <a:pt x="77763" y="55197"/>
                </a:lnTo>
                <a:lnTo>
                  <a:pt x="83687" y="52546"/>
                </a:lnTo>
                <a:lnTo>
                  <a:pt x="96741" y="52546"/>
                </a:lnTo>
                <a:lnTo>
                  <a:pt x="94069" y="49894"/>
                </a:lnTo>
                <a:lnTo>
                  <a:pt x="83687" y="47158"/>
                </a:lnTo>
                <a:close/>
              </a:path>
              <a:path w="106679" h="109220">
                <a:moveTo>
                  <a:pt x="96741" y="52546"/>
                </a:moveTo>
                <a:lnTo>
                  <a:pt x="83687" y="52546"/>
                </a:lnTo>
                <a:lnTo>
                  <a:pt x="89310" y="55197"/>
                </a:lnTo>
                <a:lnTo>
                  <a:pt x="92576" y="61637"/>
                </a:lnTo>
                <a:lnTo>
                  <a:pt x="94091" y="69592"/>
                </a:lnTo>
                <a:lnTo>
                  <a:pt x="94462" y="76789"/>
                </a:lnTo>
                <a:lnTo>
                  <a:pt x="94091" y="83987"/>
                </a:lnTo>
                <a:lnTo>
                  <a:pt x="92576" y="91942"/>
                </a:lnTo>
                <a:lnTo>
                  <a:pt x="89310" y="98381"/>
                </a:lnTo>
                <a:lnTo>
                  <a:pt x="83687" y="101033"/>
                </a:lnTo>
                <a:lnTo>
                  <a:pt x="96443" y="101033"/>
                </a:lnTo>
                <a:lnTo>
                  <a:pt x="101151" y="96151"/>
                </a:lnTo>
                <a:lnTo>
                  <a:pt x="105203" y="86533"/>
                </a:lnTo>
                <a:lnTo>
                  <a:pt x="106494" y="76789"/>
                </a:lnTo>
                <a:lnTo>
                  <a:pt x="105203" y="66477"/>
                </a:lnTo>
                <a:lnTo>
                  <a:pt x="101151" y="56923"/>
                </a:lnTo>
                <a:lnTo>
                  <a:pt x="96741" y="52546"/>
                </a:lnTo>
                <a:close/>
              </a:path>
              <a:path w="106679" h="109220">
                <a:moveTo>
                  <a:pt x="24244" y="2693"/>
                </a:moveTo>
                <a:lnTo>
                  <a:pt x="13637" y="5408"/>
                </a:lnTo>
                <a:lnTo>
                  <a:pt x="6061" y="12292"/>
                </a:lnTo>
                <a:lnTo>
                  <a:pt x="1515" y="21452"/>
                </a:lnTo>
                <a:lnTo>
                  <a:pt x="0" y="30996"/>
                </a:lnTo>
                <a:lnTo>
                  <a:pt x="1515" y="41308"/>
                </a:lnTo>
                <a:lnTo>
                  <a:pt x="6061" y="50862"/>
                </a:lnTo>
                <a:lnTo>
                  <a:pt x="13637" y="57891"/>
                </a:lnTo>
                <a:lnTo>
                  <a:pt x="24244" y="60627"/>
                </a:lnTo>
                <a:lnTo>
                  <a:pt x="34654" y="57891"/>
                </a:lnTo>
                <a:lnTo>
                  <a:pt x="37349" y="55239"/>
                </a:lnTo>
                <a:lnTo>
                  <a:pt x="24244" y="55239"/>
                </a:lnTo>
                <a:lnTo>
                  <a:pt x="17818" y="52588"/>
                </a:lnTo>
                <a:lnTo>
                  <a:pt x="14187" y="46148"/>
                </a:lnTo>
                <a:lnTo>
                  <a:pt x="12576" y="38193"/>
                </a:lnTo>
                <a:lnTo>
                  <a:pt x="12211" y="30996"/>
                </a:lnTo>
                <a:lnTo>
                  <a:pt x="12576" y="23795"/>
                </a:lnTo>
                <a:lnTo>
                  <a:pt x="14187" y="15834"/>
                </a:lnTo>
                <a:lnTo>
                  <a:pt x="17818" y="9388"/>
                </a:lnTo>
                <a:lnTo>
                  <a:pt x="24244" y="6734"/>
                </a:lnTo>
                <a:lnTo>
                  <a:pt x="36030" y="6734"/>
                </a:lnTo>
                <a:lnTo>
                  <a:pt x="34654" y="5408"/>
                </a:lnTo>
                <a:lnTo>
                  <a:pt x="24244" y="2693"/>
                </a:lnTo>
                <a:close/>
              </a:path>
              <a:path w="106679" h="109220">
                <a:moveTo>
                  <a:pt x="36030" y="6734"/>
                </a:moveTo>
                <a:lnTo>
                  <a:pt x="24244" y="6734"/>
                </a:lnTo>
                <a:lnTo>
                  <a:pt x="29943" y="9388"/>
                </a:lnTo>
                <a:lnTo>
                  <a:pt x="33201" y="15834"/>
                </a:lnTo>
                <a:lnTo>
                  <a:pt x="34674" y="23795"/>
                </a:lnTo>
                <a:lnTo>
                  <a:pt x="35019" y="30996"/>
                </a:lnTo>
                <a:lnTo>
                  <a:pt x="34674" y="38193"/>
                </a:lnTo>
                <a:lnTo>
                  <a:pt x="33201" y="46148"/>
                </a:lnTo>
                <a:lnTo>
                  <a:pt x="29943" y="52588"/>
                </a:lnTo>
                <a:lnTo>
                  <a:pt x="24244" y="55239"/>
                </a:lnTo>
                <a:lnTo>
                  <a:pt x="37349" y="55239"/>
                </a:lnTo>
                <a:lnTo>
                  <a:pt x="41798" y="50862"/>
                </a:lnTo>
                <a:lnTo>
                  <a:pt x="45912" y="41308"/>
                </a:lnTo>
                <a:lnTo>
                  <a:pt x="47231" y="30996"/>
                </a:lnTo>
                <a:lnTo>
                  <a:pt x="45912" y="21452"/>
                </a:lnTo>
                <a:lnTo>
                  <a:pt x="41798" y="12292"/>
                </a:lnTo>
                <a:lnTo>
                  <a:pt x="36030" y="6734"/>
                </a:lnTo>
                <a:close/>
              </a:path>
            </a:pathLst>
          </a:custGeom>
          <a:solidFill>
            <a:srgbClr val="000000"/>
          </a:solidFill>
        </p:spPr>
        <p:txBody>
          <a:bodyPr wrap="square" lIns="0" tIns="0" rIns="0" bIns="0" rtlCol="0"/>
          <a:lstStyle/>
          <a:p>
            <a:endParaRPr/>
          </a:p>
        </p:txBody>
      </p:sp>
      <p:sp>
        <p:nvSpPr>
          <p:cNvPr id="501" name="object 501"/>
          <p:cNvSpPr/>
          <p:nvPr/>
        </p:nvSpPr>
        <p:spPr>
          <a:xfrm>
            <a:off x="8555573" y="5677867"/>
            <a:ext cx="63500" cy="74295"/>
          </a:xfrm>
          <a:custGeom>
            <a:avLst/>
            <a:gdLst/>
            <a:ahLst/>
            <a:cxnLst/>
            <a:rect l="l" t="t" r="r" b="b"/>
            <a:pathLst>
              <a:path w="63500" h="74295">
                <a:moveTo>
                  <a:pt x="45794" y="6734"/>
                </a:moveTo>
                <a:lnTo>
                  <a:pt x="32325" y="6734"/>
                </a:lnTo>
                <a:lnTo>
                  <a:pt x="37713" y="13468"/>
                </a:lnTo>
                <a:lnTo>
                  <a:pt x="37713" y="28284"/>
                </a:lnTo>
                <a:lnTo>
                  <a:pt x="33596" y="30515"/>
                </a:lnTo>
                <a:lnTo>
                  <a:pt x="27678" y="32998"/>
                </a:lnTo>
                <a:lnTo>
                  <a:pt x="20716" y="35481"/>
                </a:lnTo>
                <a:lnTo>
                  <a:pt x="13468" y="37712"/>
                </a:lnTo>
                <a:lnTo>
                  <a:pt x="4130" y="41753"/>
                </a:lnTo>
                <a:lnTo>
                  <a:pt x="0" y="45793"/>
                </a:lnTo>
                <a:lnTo>
                  <a:pt x="0" y="53874"/>
                </a:lnTo>
                <a:lnTo>
                  <a:pt x="1431" y="61577"/>
                </a:lnTo>
                <a:lnTo>
                  <a:pt x="5387" y="68017"/>
                </a:lnTo>
                <a:lnTo>
                  <a:pt x="11364" y="72436"/>
                </a:lnTo>
                <a:lnTo>
                  <a:pt x="18856" y="74078"/>
                </a:lnTo>
                <a:lnTo>
                  <a:pt x="24244" y="74078"/>
                </a:lnTo>
                <a:lnTo>
                  <a:pt x="31068" y="67343"/>
                </a:lnTo>
                <a:lnTo>
                  <a:pt x="37713" y="63303"/>
                </a:lnTo>
                <a:lnTo>
                  <a:pt x="20293" y="63303"/>
                </a:lnTo>
                <a:lnTo>
                  <a:pt x="13468" y="59262"/>
                </a:lnTo>
                <a:lnTo>
                  <a:pt x="13468" y="45793"/>
                </a:lnTo>
                <a:lnTo>
                  <a:pt x="17599" y="43099"/>
                </a:lnTo>
                <a:lnTo>
                  <a:pt x="22987" y="40406"/>
                </a:lnTo>
                <a:lnTo>
                  <a:pt x="26937" y="37712"/>
                </a:lnTo>
                <a:lnTo>
                  <a:pt x="33762" y="35018"/>
                </a:lnTo>
                <a:lnTo>
                  <a:pt x="37713" y="33671"/>
                </a:lnTo>
                <a:lnTo>
                  <a:pt x="49924" y="33671"/>
                </a:lnTo>
                <a:lnTo>
                  <a:pt x="49924" y="14815"/>
                </a:lnTo>
                <a:lnTo>
                  <a:pt x="48488" y="9428"/>
                </a:lnTo>
                <a:lnTo>
                  <a:pt x="45794" y="6734"/>
                </a:lnTo>
                <a:close/>
              </a:path>
              <a:path w="63500" h="74295">
                <a:moveTo>
                  <a:pt x="61957" y="60609"/>
                </a:moveTo>
                <a:lnTo>
                  <a:pt x="59263" y="61956"/>
                </a:lnTo>
                <a:lnTo>
                  <a:pt x="58006" y="63303"/>
                </a:lnTo>
                <a:lnTo>
                  <a:pt x="37713" y="63303"/>
                </a:lnTo>
                <a:lnTo>
                  <a:pt x="39149" y="65996"/>
                </a:lnTo>
                <a:lnTo>
                  <a:pt x="40406" y="68690"/>
                </a:lnTo>
                <a:lnTo>
                  <a:pt x="41843" y="70037"/>
                </a:lnTo>
                <a:lnTo>
                  <a:pt x="43100" y="72731"/>
                </a:lnTo>
                <a:lnTo>
                  <a:pt x="47231" y="74078"/>
                </a:lnTo>
                <a:lnTo>
                  <a:pt x="49924" y="74078"/>
                </a:lnTo>
                <a:lnTo>
                  <a:pt x="63393" y="65996"/>
                </a:lnTo>
                <a:lnTo>
                  <a:pt x="61957" y="60609"/>
                </a:lnTo>
                <a:close/>
              </a:path>
              <a:path w="63500" h="74295">
                <a:moveTo>
                  <a:pt x="49924" y="33671"/>
                </a:moveTo>
                <a:lnTo>
                  <a:pt x="37713" y="33671"/>
                </a:lnTo>
                <a:lnTo>
                  <a:pt x="37713" y="57915"/>
                </a:lnTo>
                <a:lnTo>
                  <a:pt x="35019" y="60609"/>
                </a:lnTo>
                <a:lnTo>
                  <a:pt x="29631" y="63303"/>
                </a:lnTo>
                <a:lnTo>
                  <a:pt x="52618" y="63303"/>
                </a:lnTo>
                <a:lnTo>
                  <a:pt x="49924" y="60609"/>
                </a:lnTo>
                <a:lnTo>
                  <a:pt x="49924" y="33671"/>
                </a:lnTo>
                <a:close/>
              </a:path>
              <a:path w="63500" h="74295">
                <a:moveTo>
                  <a:pt x="35019" y="0"/>
                </a:moveTo>
                <a:lnTo>
                  <a:pt x="29631" y="0"/>
                </a:lnTo>
                <a:lnTo>
                  <a:pt x="22484" y="1872"/>
                </a:lnTo>
                <a:lnTo>
                  <a:pt x="15556" y="4882"/>
                </a:lnTo>
                <a:lnTo>
                  <a:pt x="9605" y="8144"/>
                </a:lnTo>
                <a:lnTo>
                  <a:pt x="5387" y="10774"/>
                </a:lnTo>
                <a:lnTo>
                  <a:pt x="2693" y="13468"/>
                </a:lnTo>
                <a:lnTo>
                  <a:pt x="0" y="14815"/>
                </a:lnTo>
                <a:lnTo>
                  <a:pt x="0" y="21549"/>
                </a:lnTo>
                <a:lnTo>
                  <a:pt x="4130" y="24243"/>
                </a:lnTo>
                <a:lnTo>
                  <a:pt x="9518" y="24243"/>
                </a:lnTo>
                <a:lnTo>
                  <a:pt x="10775" y="22896"/>
                </a:lnTo>
                <a:lnTo>
                  <a:pt x="12211" y="20203"/>
                </a:lnTo>
                <a:lnTo>
                  <a:pt x="13468" y="16162"/>
                </a:lnTo>
                <a:lnTo>
                  <a:pt x="14905" y="12121"/>
                </a:lnTo>
                <a:lnTo>
                  <a:pt x="17599" y="9428"/>
                </a:lnTo>
                <a:lnTo>
                  <a:pt x="18856" y="8081"/>
                </a:lnTo>
                <a:lnTo>
                  <a:pt x="21550" y="6734"/>
                </a:lnTo>
                <a:lnTo>
                  <a:pt x="45794" y="6734"/>
                </a:lnTo>
                <a:lnTo>
                  <a:pt x="43100" y="4040"/>
                </a:lnTo>
                <a:lnTo>
                  <a:pt x="39149" y="1346"/>
                </a:lnTo>
                <a:lnTo>
                  <a:pt x="35019" y="0"/>
                </a:lnTo>
                <a:close/>
              </a:path>
            </a:pathLst>
          </a:custGeom>
          <a:solidFill>
            <a:srgbClr val="000000"/>
          </a:solidFill>
        </p:spPr>
        <p:txBody>
          <a:bodyPr wrap="square" lIns="0" tIns="0" rIns="0" bIns="0" rtlCol="0"/>
          <a:lstStyle/>
          <a:p>
            <a:endParaRPr/>
          </a:p>
        </p:txBody>
      </p:sp>
      <p:sp>
        <p:nvSpPr>
          <p:cNvPr id="502" name="object 502"/>
          <p:cNvSpPr/>
          <p:nvPr/>
        </p:nvSpPr>
        <p:spPr>
          <a:xfrm>
            <a:off x="8618967" y="5657645"/>
            <a:ext cx="46355" cy="94615"/>
          </a:xfrm>
          <a:custGeom>
            <a:avLst/>
            <a:gdLst/>
            <a:ahLst/>
            <a:cxnLst/>
            <a:rect l="l" t="t" r="r" b="b"/>
            <a:pathLst>
              <a:path w="46354" h="94614">
                <a:moveTo>
                  <a:pt x="25501" y="28302"/>
                </a:moveTo>
                <a:lnTo>
                  <a:pt x="12032" y="28302"/>
                </a:lnTo>
                <a:lnTo>
                  <a:pt x="12032" y="74095"/>
                </a:lnTo>
                <a:lnTo>
                  <a:pt x="13042" y="82934"/>
                </a:lnTo>
                <a:lnTo>
                  <a:pt x="16072" y="89248"/>
                </a:lnTo>
                <a:lnTo>
                  <a:pt x="21123" y="93036"/>
                </a:lnTo>
                <a:lnTo>
                  <a:pt x="28195" y="94299"/>
                </a:lnTo>
                <a:lnTo>
                  <a:pt x="29631" y="94299"/>
                </a:lnTo>
                <a:lnTo>
                  <a:pt x="45794" y="86217"/>
                </a:lnTo>
                <a:lnTo>
                  <a:pt x="45315" y="84870"/>
                </a:lnTo>
                <a:lnTo>
                  <a:pt x="29631" y="84870"/>
                </a:lnTo>
                <a:lnTo>
                  <a:pt x="25501" y="82177"/>
                </a:lnTo>
                <a:lnTo>
                  <a:pt x="25501" y="28302"/>
                </a:lnTo>
                <a:close/>
              </a:path>
              <a:path w="46354" h="94614">
                <a:moveTo>
                  <a:pt x="44357" y="82177"/>
                </a:moveTo>
                <a:lnTo>
                  <a:pt x="38970" y="84870"/>
                </a:lnTo>
                <a:lnTo>
                  <a:pt x="45315" y="84870"/>
                </a:lnTo>
                <a:lnTo>
                  <a:pt x="44357" y="82177"/>
                </a:lnTo>
                <a:close/>
              </a:path>
              <a:path w="46354" h="94614">
                <a:moveTo>
                  <a:pt x="43100" y="21567"/>
                </a:moveTo>
                <a:lnTo>
                  <a:pt x="5387" y="21567"/>
                </a:lnTo>
                <a:lnTo>
                  <a:pt x="0" y="26955"/>
                </a:lnTo>
                <a:lnTo>
                  <a:pt x="1257" y="28302"/>
                </a:lnTo>
                <a:lnTo>
                  <a:pt x="41664" y="28302"/>
                </a:lnTo>
                <a:lnTo>
                  <a:pt x="44357" y="26955"/>
                </a:lnTo>
                <a:lnTo>
                  <a:pt x="44357" y="22914"/>
                </a:lnTo>
                <a:lnTo>
                  <a:pt x="43100" y="21567"/>
                </a:lnTo>
                <a:close/>
              </a:path>
              <a:path w="46354" h="94614">
                <a:moveTo>
                  <a:pt x="25501" y="0"/>
                </a:moveTo>
                <a:lnTo>
                  <a:pt x="22807" y="0"/>
                </a:lnTo>
                <a:lnTo>
                  <a:pt x="12032" y="10792"/>
                </a:lnTo>
                <a:lnTo>
                  <a:pt x="12032" y="21567"/>
                </a:lnTo>
                <a:lnTo>
                  <a:pt x="25501" y="21567"/>
                </a:lnTo>
                <a:lnTo>
                  <a:pt x="25501" y="0"/>
                </a:lnTo>
                <a:close/>
              </a:path>
            </a:pathLst>
          </a:custGeom>
          <a:solidFill>
            <a:srgbClr val="000000"/>
          </a:solidFill>
        </p:spPr>
        <p:txBody>
          <a:bodyPr wrap="square" lIns="0" tIns="0" rIns="0" bIns="0" rtlCol="0"/>
          <a:lstStyle/>
          <a:p>
            <a:endParaRPr/>
          </a:p>
        </p:txBody>
      </p:sp>
      <p:sp>
        <p:nvSpPr>
          <p:cNvPr id="503" name="object 503"/>
          <p:cNvSpPr/>
          <p:nvPr/>
        </p:nvSpPr>
        <p:spPr>
          <a:xfrm>
            <a:off x="8706425" y="5649562"/>
            <a:ext cx="62230" cy="102870"/>
          </a:xfrm>
          <a:custGeom>
            <a:avLst/>
            <a:gdLst/>
            <a:ahLst/>
            <a:cxnLst/>
            <a:rect l="l" t="t" r="r" b="b"/>
            <a:pathLst>
              <a:path w="62229" h="102870">
                <a:moveTo>
                  <a:pt x="6824" y="83524"/>
                </a:moveTo>
                <a:lnTo>
                  <a:pt x="5387" y="83524"/>
                </a:lnTo>
                <a:lnTo>
                  <a:pt x="4130" y="84870"/>
                </a:lnTo>
                <a:lnTo>
                  <a:pt x="2693" y="87564"/>
                </a:lnTo>
                <a:lnTo>
                  <a:pt x="1436" y="88911"/>
                </a:lnTo>
                <a:lnTo>
                  <a:pt x="0" y="90258"/>
                </a:lnTo>
                <a:lnTo>
                  <a:pt x="0" y="91605"/>
                </a:lnTo>
                <a:lnTo>
                  <a:pt x="1436" y="94299"/>
                </a:lnTo>
                <a:lnTo>
                  <a:pt x="2693" y="95645"/>
                </a:lnTo>
                <a:lnTo>
                  <a:pt x="5387" y="98339"/>
                </a:lnTo>
                <a:lnTo>
                  <a:pt x="12211" y="102380"/>
                </a:lnTo>
                <a:lnTo>
                  <a:pt x="20293" y="102380"/>
                </a:lnTo>
                <a:lnTo>
                  <a:pt x="26775" y="100865"/>
                </a:lnTo>
                <a:lnTo>
                  <a:pt x="33762" y="98339"/>
                </a:lnTo>
                <a:lnTo>
                  <a:pt x="40749" y="94804"/>
                </a:lnTo>
                <a:lnTo>
                  <a:pt x="43390" y="92952"/>
                </a:lnTo>
                <a:lnTo>
                  <a:pt x="18856" y="92952"/>
                </a:lnTo>
                <a:lnTo>
                  <a:pt x="12211" y="88911"/>
                </a:lnTo>
                <a:lnTo>
                  <a:pt x="8081" y="84870"/>
                </a:lnTo>
                <a:lnTo>
                  <a:pt x="6824" y="83524"/>
                </a:lnTo>
                <a:close/>
              </a:path>
              <a:path w="62229" h="102870">
                <a:moveTo>
                  <a:pt x="53521" y="44464"/>
                </a:moveTo>
                <a:lnTo>
                  <a:pt x="22987" y="44464"/>
                </a:lnTo>
                <a:lnTo>
                  <a:pt x="34320" y="46379"/>
                </a:lnTo>
                <a:lnTo>
                  <a:pt x="42270" y="51704"/>
                </a:lnTo>
                <a:lnTo>
                  <a:pt x="46953" y="59806"/>
                </a:lnTo>
                <a:lnTo>
                  <a:pt x="48488" y="70055"/>
                </a:lnTo>
                <a:lnTo>
                  <a:pt x="47239" y="78746"/>
                </a:lnTo>
                <a:lnTo>
                  <a:pt x="43482" y="86049"/>
                </a:lnTo>
                <a:lnTo>
                  <a:pt x="37199" y="91079"/>
                </a:lnTo>
                <a:lnTo>
                  <a:pt x="28374" y="92952"/>
                </a:lnTo>
                <a:lnTo>
                  <a:pt x="43390" y="92952"/>
                </a:lnTo>
                <a:lnTo>
                  <a:pt x="61957" y="63320"/>
                </a:lnTo>
                <a:lnTo>
                  <a:pt x="59959" y="53429"/>
                </a:lnTo>
                <a:lnTo>
                  <a:pt x="54055" y="44801"/>
                </a:lnTo>
                <a:lnTo>
                  <a:pt x="53521" y="44464"/>
                </a:lnTo>
                <a:close/>
              </a:path>
              <a:path w="62229" h="102870">
                <a:moveTo>
                  <a:pt x="58006" y="0"/>
                </a:moveTo>
                <a:lnTo>
                  <a:pt x="12211" y="0"/>
                </a:lnTo>
                <a:lnTo>
                  <a:pt x="5387" y="48505"/>
                </a:lnTo>
                <a:lnTo>
                  <a:pt x="9518" y="47158"/>
                </a:lnTo>
                <a:lnTo>
                  <a:pt x="16162" y="44464"/>
                </a:lnTo>
                <a:lnTo>
                  <a:pt x="53521" y="44464"/>
                </a:lnTo>
                <a:lnTo>
                  <a:pt x="47115" y="40424"/>
                </a:lnTo>
                <a:lnTo>
                  <a:pt x="12211" y="40424"/>
                </a:lnTo>
                <a:lnTo>
                  <a:pt x="16162" y="12121"/>
                </a:lnTo>
                <a:lnTo>
                  <a:pt x="55312" y="12121"/>
                </a:lnTo>
                <a:lnTo>
                  <a:pt x="59263" y="1346"/>
                </a:lnTo>
                <a:lnTo>
                  <a:pt x="58006" y="0"/>
                </a:lnTo>
                <a:close/>
              </a:path>
              <a:path w="62229" h="102870">
                <a:moveTo>
                  <a:pt x="31068" y="36383"/>
                </a:moveTo>
                <a:lnTo>
                  <a:pt x="26937" y="36383"/>
                </a:lnTo>
                <a:lnTo>
                  <a:pt x="18856" y="39077"/>
                </a:lnTo>
                <a:lnTo>
                  <a:pt x="12211" y="40424"/>
                </a:lnTo>
                <a:lnTo>
                  <a:pt x="47115" y="40424"/>
                </a:lnTo>
                <a:lnTo>
                  <a:pt x="44380" y="38698"/>
                </a:lnTo>
                <a:lnTo>
                  <a:pt x="31068" y="36383"/>
                </a:lnTo>
                <a:close/>
              </a:path>
            </a:pathLst>
          </a:custGeom>
          <a:solidFill>
            <a:srgbClr val="000000"/>
          </a:solidFill>
        </p:spPr>
        <p:txBody>
          <a:bodyPr wrap="square" lIns="0" tIns="0" rIns="0" bIns="0" rtlCol="0"/>
          <a:lstStyle/>
          <a:p>
            <a:endParaRPr/>
          </a:p>
        </p:txBody>
      </p:sp>
      <p:sp>
        <p:nvSpPr>
          <p:cNvPr id="504" name="object 504"/>
          <p:cNvSpPr/>
          <p:nvPr/>
        </p:nvSpPr>
        <p:spPr>
          <a:xfrm>
            <a:off x="8803584" y="5679214"/>
            <a:ext cx="75565" cy="112395"/>
          </a:xfrm>
          <a:custGeom>
            <a:avLst/>
            <a:gdLst/>
            <a:ahLst/>
            <a:cxnLst/>
            <a:rect l="l" t="t" r="r" b="b"/>
            <a:pathLst>
              <a:path w="75565" h="112395">
                <a:moveTo>
                  <a:pt x="32325" y="0"/>
                </a:moveTo>
                <a:lnTo>
                  <a:pt x="0" y="0"/>
                </a:lnTo>
                <a:lnTo>
                  <a:pt x="0" y="4040"/>
                </a:lnTo>
                <a:lnTo>
                  <a:pt x="8081" y="5387"/>
                </a:lnTo>
                <a:lnTo>
                  <a:pt x="9338" y="8081"/>
                </a:lnTo>
                <a:lnTo>
                  <a:pt x="13468" y="16162"/>
                </a:lnTo>
                <a:lnTo>
                  <a:pt x="17099" y="26411"/>
                </a:lnTo>
                <a:lnTo>
                  <a:pt x="21640" y="38554"/>
                </a:lnTo>
                <a:lnTo>
                  <a:pt x="26449" y="51959"/>
                </a:lnTo>
                <a:lnTo>
                  <a:pt x="30888" y="65996"/>
                </a:lnTo>
                <a:lnTo>
                  <a:pt x="32325" y="68690"/>
                </a:lnTo>
                <a:lnTo>
                  <a:pt x="32325" y="72731"/>
                </a:lnTo>
                <a:lnTo>
                  <a:pt x="30888" y="74078"/>
                </a:lnTo>
                <a:lnTo>
                  <a:pt x="29631" y="78118"/>
                </a:lnTo>
                <a:lnTo>
                  <a:pt x="12032" y="99668"/>
                </a:lnTo>
                <a:lnTo>
                  <a:pt x="10775" y="101015"/>
                </a:lnTo>
                <a:lnTo>
                  <a:pt x="10775" y="107767"/>
                </a:lnTo>
                <a:lnTo>
                  <a:pt x="14726" y="111808"/>
                </a:lnTo>
                <a:lnTo>
                  <a:pt x="21550" y="111808"/>
                </a:lnTo>
                <a:lnTo>
                  <a:pt x="24244" y="110461"/>
                </a:lnTo>
                <a:lnTo>
                  <a:pt x="24244" y="107767"/>
                </a:lnTo>
                <a:lnTo>
                  <a:pt x="26587" y="100644"/>
                </a:lnTo>
                <a:lnTo>
                  <a:pt x="29923" y="92263"/>
                </a:lnTo>
                <a:lnTo>
                  <a:pt x="41664" y="64649"/>
                </a:lnTo>
                <a:lnTo>
                  <a:pt x="45982" y="53874"/>
                </a:lnTo>
                <a:lnTo>
                  <a:pt x="40406" y="53874"/>
                </a:lnTo>
                <a:lnTo>
                  <a:pt x="25501" y="13468"/>
                </a:lnTo>
                <a:lnTo>
                  <a:pt x="24244" y="6734"/>
                </a:lnTo>
                <a:lnTo>
                  <a:pt x="24244" y="5387"/>
                </a:lnTo>
                <a:lnTo>
                  <a:pt x="32325" y="4040"/>
                </a:lnTo>
                <a:lnTo>
                  <a:pt x="32325" y="0"/>
                </a:lnTo>
                <a:close/>
              </a:path>
              <a:path w="75565" h="112395">
                <a:moveTo>
                  <a:pt x="75426" y="0"/>
                </a:moveTo>
                <a:lnTo>
                  <a:pt x="47051" y="0"/>
                </a:lnTo>
                <a:lnTo>
                  <a:pt x="47051" y="4040"/>
                </a:lnTo>
                <a:lnTo>
                  <a:pt x="56569" y="5387"/>
                </a:lnTo>
                <a:lnTo>
                  <a:pt x="56569" y="8081"/>
                </a:lnTo>
                <a:lnTo>
                  <a:pt x="55132" y="13468"/>
                </a:lnTo>
                <a:lnTo>
                  <a:pt x="51720" y="22055"/>
                </a:lnTo>
                <a:lnTo>
                  <a:pt x="47769" y="32661"/>
                </a:lnTo>
                <a:lnTo>
                  <a:pt x="43819" y="43773"/>
                </a:lnTo>
                <a:lnTo>
                  <a:pt x="40406" y="53874"/>
                </a:lnTo>
                <a:lnTo>
                  <a:pt x="45982" y="53874"/>
                </a:lnTo>
                <a:lnTo>
                  <a:pt x="48799" y="46845"/>
                </a:lnTo>
                <a:lnTo>
                  <a:pt x="54302" y="33335"/>
                </a:lnTo>
                <a:lnTo>
                  <a:pt x="58559" y="23359"/>
                </a:lnTo>
                <a:lnTo>
                  <a:pt x="61957" y="16162"/>
                </a:lnTo>
                <a:lnTo>
                  <a:pt x="65908" y="6734"/>
                </a:lnTo>
                <a:lnTo>
                  <a:pt x="67344" y="5387"/>
                </a:lnTo>
                <a:lnTo>
                  <a:pt x="75426" y="4040"/>
                </a:lnTo>
                <a:lnTo>
                  <a:pt x="75426" y="0"/>
                </a:lnTo>
                <a:close/>
              </a:path>
            </a:pathLst>
          </a:custGeom>
          <a:solidFill>
            <a:srgbClr val="000000"/>
          </a:solidFill>
        </p:spPr>
        <p:txBody>
          <a:bodyPr wrap="square" lIns="0" tIns="0" rIns="0" bIns="0" rtlCol="0"/>
          <a:lstStyle/>
          <a:p>
            <a:endParaRPr/>
          </a:p>
        </p:txBody>
      </p:sp>
      <p:sp>
        <p:nvSpPr>
          <p:cNvPr id="505" name="object 505"/>
          <p:cNvSpPr/>
          <p:nvPr/>
        </p:nvSpPr>
        <p:spPr>
          <a:xfrm>
            <a:off x="8881704" y="5676520"/>
            <a:ext cx="53975" cy="73025"/>
          </a:xfrm>
          <a:custGeom>
            <a:avLst/>
            <a:gdLst/>
            <a:ahLst/>
            <a:cxnLst/>
            <a:rect l="l" t="t" r="r" b="b"/>
            <a:pathLst>
              <a:path w="53975" h="73025">
                <a:moveTo>
                  <a:pt x="25501" y="67343"/>
                </a:moveTo>
                <a:lnTo>
                  <a:pt x="10775" y="67343"/>
                </a:lnTo>
                <a:lnTo>
                  <a:pt x="0" y="68690"/>
                </a:lnTo>
                <a:lnTo>
                  <a:pt x="0" y="72731"/>
                </a:lnTo>
                <a:lnTo>
                  <a:pt x="37713" y="72731"/>
                </a:lnTo>
                <a:lnTo>
                  <a:pt x="37713" y="68690"/>
                </a:lnTo>
                <a:lnTo>
                  <a:pt x="25501" y="67343"/>
                </a:lnTo>
                <a:close/>
              </a:path>
              <a:path w="53975" h="73025">
                <a:moveTo>
                  <a:pt x="24244" y="0"/>
                </a:moveTo>
                <a:lnTo>
                  <a:pt x="16162" y="4040"/>
                </a:lnTo>
                <a:lnTo>
                  <a:pt x="9338" y="5387"/>
                </a:lnTo>
                <a:lnTo>
                  <a:pt x="1257" y="6734"/>
                </a:lnTo>
                <a:lnTo>
                  <a:pt x="1257" y="10774"/>
                </a:lnTo>
                <a:lnTo>
                  <a:pt x="10775" y="12121"/>
                </a:lnTo>
                <a:lnTo>
                  <a:pt x="12032" y="12121"/>
                </a:lnTo>
                <a:lnTo>
                  <a:pt x="12032" y="67343"/>
                </a:lnTo>
                <a:lnTo>
                  <a:pt x="24244" y="67343"/>
                </a:lnTo>
                <a:lnTo>
                  <a:pt x="24244" y="26937"/>
                </a:lnTo>
                <a:lnTo>
                  <a:pt x="28195" y="17509"/>
                </a:lnTo>
                <a:lnTo>
                  <a:pt x="24244" y="17509"/>
                </a:lnTo>
                <a:lnTo>
                  <a:pt x="24244" y="0"/>
                </a:lnTo>
                <a:close/>
              </a:path>
              <a:path w="53975" h="73025">
                <a:moveTo>
                  <a:pt x="49745" y="1346"/>
                </a:moveTo>
                <a:lnTo>
                  <a:pt x="44357" y="1346"/>
                </a:lnTo>
                <a:lnTo>
                  <a:pt x="38563" y="2735"/>
                </a:lnTo>
                <a:lnTo>
                  <a:pt x="33290" y="6397"/>
                </a:lnTo>
                <a:lnTo>
                  <a:pt x="28523" y="11574"/>
                </a:lnTo>
                <a:lnTo>
                  <a:pt x="24244" y="17509"/>
                </a:lnTo>
                <a:lnTo>
                  <a:pt x="28195" y="17509"/>
                </a:lnTo>
                <a:lnTo>
                  <a:pt x="32325" y="13468"/>
                </a:lnTo>
                <a:lnTo>
                  <a:pt x="52528" y="13468"/>
                </a:lnTo>
                <a:lnTo>
                  <a:pt x="53875" y="12121"/>
                </a:lnTo>
                <a:lnTo>
                  <a:pt x="53875" y="5387"/>
                </a:lnTo>
                <a:lnTo>
                  <a:pt x="49745" y="1346"/>
                </a:lnTo>
                <a:close/>
              </a:path>
              <a:path w="53975" h="73025">
                <a:moveTo>
                  <a:pt x="52528" y="13468"/>
                </a:moveTo>
                <a:lnTo>
                  <a:pt x="38970" y="13468"/>
                </a:lnTo>
                <a:lnTo>
                  <a:pt x="44357" y="16162"/>
                </a:lnTo>
                <a:lnTo>
                  <a:pt x="44357" y="17509"/>
                </a:lnTo>
                <a:lnTo>
                  <a:pt x="45794" y="17509"/>
                </a:lnTo>
                <a:lnTo>
                  <a:pt x="51182" y="14815"/>
                </a:lnTo>
                <a:lnTo>
                  <a:pt x="52528" y="13468"/>
                </a:lnTo>
                <a:close/>
              </a:path>
            </a:pathLst>
          </a:custGeom>
          <a:solidFill>
            <a:srgbClr val="000000"/>
          </a:solidFill>
        </p:spPr>
        <p:txBody>
          <a:bodyPr wrap="square" lIns="0" tIns="0" rIns="0" bIns="0" rtlCol="0"/>
          <a:lstStyle/>
          <a:p>
            <a:endParaRPr/>
          </a:p>
        </p:txBody>
      </p:sp>
      <p:sp>
        <p:nvSpPr>
          <p:cNvPr id="506" name="object 506"/>
          <p:cNvSpPr/>
          <p:nvPr/>
        </p:nvSpPr>
        <p:spPr>
          <a:xfrm>
            <a:off x="121785" y="5809876"/>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507" name="object 507"/>
          <p:cNvSpPr/>
          <p:nvPr/>
        </p:nvSpPr>
        <p:spPr>
          <a:xfrm>
            <a:off x="160854" y="5986336"/>
            <a:ext cx="1133045" cy="141439"/>
          </a:xfrm>
          <a:prstGeom prst="rect">
            <a:avLst/>
          </a:prstGeom>
          <a:blipFill>
            <a:blip r:embed="rId13" cstate="print"/>
            <a:stretch>
              <a:fillRect/>
            </a:stretch>
          </a:blipFill>
        </p:spPr>
        <p:txBody>
          <a:bodyPr wrap="square" lIns="0" tIns="0" rIns="0" bIns="0" rtlCol="0"/>
          <a:lstStyle/>
          <a:p>
            <a:endParaRPr/>
          </a:p>
        </p:txBody>
      </p:sp>
      <p:sp>
        <p:nvSpPr>
          <p:cNvPr id="508" name="object 508"/>
          <p:cNvSpPr/>
          <p:nvPr/>
        </p:nvSpPr>
        <p:spPr>
          <a:xfrm>
            <a:off x="1361260" y="5987682"/>
            <a:ext cx="27305" cy="140335"/>
          </a:xfrm>
          <a:custGeom>
            <a:avLst/>
            <a:gdLst/>
            <a:ahLst/>
            <a:cxnLst/>
            <a:rect l="l" t="t" r="r" b="b"/>
            <a:pathLst>
              <a:path w="27305" h="140335">
                <a:moveTo>
                  <a:pt x="26937" y="0"/>
                </a:moveTo>
                <a:lnTo>
                  <a:pt x="0" y="0"/>
                </a:lnTo>
                <a:lnTo>
                  <a:pt x="0" y="140092"/>
                </a:lnTo>
                <a:lnTo>
                  <a:pt x="26937" y="140092"/>
                </a:lnTo>
                <a:lnTo>
                  <a:pt x="26937" y="134705"/>
                </a:lnTo>
                <a:lnTo>
                  <a:pt x="9428" y="133358"/>
                </a:lnTo>
                <a:lnTo>
                  <a:pt x="9428" y="6734"/>
                </a:lnTo>
                <a:lnTo>
                  <a:pt x="10775" y="6734"/>
                </a:lnTo>
                <a:lnTo>
                  <a:pt x="26937" y="5387"/>
                </a:lnTo>
                <a:lnTo>
                  <a:pt x="26937" y="0"/>
                </a:lnTo>
                <a:close/>
              </a:path>
            </a:pathLst>
          </a:custGeom>
          <a:solidFill>
            <a:srgbClr val="000000"/>
          </a:solidFill>
        </p:spPr>
        <p:txBody>
          <a:bodyPr wrap="square" lIns="0" tIns="0" rIns="0" bIns="0" rtlCol="0"/>
          <a:lstStyle/>
          <a:p>
            <a:endParaRPr/>
          </a:p>
        </p:txBody>
      </p:sp>
      <p:sp>
        <p:nvSpPr>
          <p:cNvPr id="509" name="object 509"/>
          <p:cNvSpPr/>
          <p:nvPr/>
        </p:nvSpPr>
        <p:spPr>
          <a:xfrm>
            <a:off x="1401668" y="5999803"/>
            <a:ext cx="60960" cy="104139"/>
          </a:xfrm>
          <a:custGeom>
            <a:avLst/>
            <a:gdLst/>
            <a:ahLst/>
            <a:cxnLst/>
            <a:rect l="l" t="t" r="r" b="b"/>
            <a:pathLst>
              <a:path w="60959" h="104139">
                <a:moveTo>
                  <a:pt x="6752" y="84870"/>
                </a:moveTo>
                <a:lnTo>
                  <a:pt x="5405" y="86217"/>
                </a:lnTo>
                <a:lnTo>
                  <a:pt x="4058" y="86217"/>
                </a:lnTo>
                <a:lnTo>
                  <a:pt x="2711" y="87564"/>
                </a:lnTo>
                <a:lnTo>
                  <a:pt x="1346" y="90258"/>
                </a:lnTo>
                <a:lnTo>
                  <a:pt x="0" y="91605"/>
                </a:lnTo>
                <a:lnTo>
                  <a:pt x="0" y="94299"/>
                </a:lnTo>
                <a:lnTo>
                  <a:pt x="1346" y="95645"/>
                </a:lnTo>
                <a:lnTo>
                  <a:pt x="2711" y="98339"/>
                </a:lnTo>
                <a:lnTo>
                  <a:pt x="5405" y="99686"/>
                </a:lnTo>
                <a:lnTo>
                  <a:pt x="12140" y="103727"/>
                </a:lnTo>
                <a:lnTo>
                  <a:pt x="18874" y="103727"/>
                </a:lnTo>
                <a:lnTo>
                  <a:pt x="29944" y="101412"/>
                </a:lnTo>
                <a:lnTo>
                  <a:pt x="41170" y="95645"/>
                </a:lnTo>
                <a:lnTo>
                  <a:pt x="18874" y="95645"/>
                </a:lnTo>
                <a:lnTo>
                  <a:pt x="12140" y="90258"/>
                </a:lnTo>
                <a:lnTo>
                  <a:pt x="6752" y="84870"/>
                </a:lnTo>
                <a:close/>
              </a:path>
              <a:path w="60959" h="104139">
                <a:moveTo>
                  <a:pt x="53699" y="48505"/>
                </a:moveTo>
                <a:lnTo>
                  <a:pt x="26955" y="48505"/>
                </a:lnTo>
                <a:lnTo>
                  <a:pt x="34090" y="49789"/>
                </a:lnTo>
                <a:lnTo>
                  <a:pt x="40593" y="53724"/>
                </a:lnTo>
                <a:lnTo>
                  <a:pt x="45328" y="60437"/>
                </a:lnTo>
                <a:lnTo>
                  <a:pt x="47159" y="70055"/>
                </a:lnTo>
                <a:lnTo>
                  <a:pt x="45538" y="81440"/>
                </a:lnTo>
                <a:lnTo>
                  <a:pt x="41266" y="89416"/>
                </a:lnTo>
                <a:lnTo>
                  <a:pt x="35226" y="94109"/>
                </a:lnTo>
                <a:lnTo>
                  <a:pt x="28302" y="95645"/>
                </a:lnTo>
                <a:lnTo>
                  <a:pt x="41170" y="95645"/>
                </a:lnTo>
                <a:lnTo>
                  <a:pt x="43792" y="94299"/>
                </a:lnTo>
                <a:lnTo>
                  <a:pt x="55619" y="82135"/>
                </a:lnTo>
                <a:lnTo>
                  <a:pt x="60628" y="64667"/>
                </a:lnTo>
                <a:lnTo>
                  <a:pt x="59155" y="56712"/>
                </a:lnTo>
                <a:lnTo>
                  <a:pt x="54903" y="49515"/>
                </a:lnTo>
                <a:lnTo>
                  <a:pt x="53699" y="48505"/>
                </a:lnTo>
                <a:close/>
              </a:path>
              <a:path w="60959" h="104139">
                <a:moveTo>
                  <a:pt x="50599" y="8081"/>
                </a:moveTo>
                <a:lnTo>
                  <a:pt x="35037" y="8081"/>
                </a:lnTo>
                <a:lnTo>
                  <a:pt x="41771" y="13468"/>
                </a:lnTo>
                <a:lnTo>
                  <a:pt x="41771" y="24243"/>
                </a:lnTo>
                <a:lnTo>
                  <a:pt x="39856" y="32188"/>
                </a:lnTo>
                <a:lnTo>
                  <a:pt x="34532" y="38233"/>
                </a:lnTo>
                <a:lnTo>
                  <a:pt x="26429" y="43012"/>
                </a:lnTo>
                <a:lnTo>
                  <a:pt x="16180" y="47158"/>
                </a:lnTo>
                <a:lnTo>
                  <a:pt x="16180" y="51199"/>
                </a:lnTo>
                <a:lnTo>
                  <a:pt x="18874" y="49852"/>
                </a:lnTo>
                <a:lnTo>
                  <a:pt x="22915" y="48505"/>
                </a:lnTo>
                <a:lnTo>
                  <a:pt x="53699" y="48505"/>
                </a:lnTo>
                <a:lnTo>
                  <a:pt x="48127" y="43833"/>
                </a:lnTo>
                <a:lnTo>
                  <a:pt x="39077" y="40424"/>
                </a:lnTo>
                <a:lnTo>
                  <a:pt x="43118" y="37730"/>
                </a:lnTo>
                <a:lnTo>
                  <a:pt x="55240" y="25608"/>
                </a:lnTo>
                <a:lnTo>
                  <a:pt x="55240" y="20203"/>
                </a:lnTo>
                <a:lnTo>
                  <a:pt x="53536" y="11932"/>
                </a:lnTo>
                <a:lnTo>
                  <a:pt x="50599" y="8081"/>
                </a:lnTo>
                <a:close/>
              </a:path>
              <a:path w="60959" h="104139">
                <a:moveTo>
                  <a:pt x="30996" y="0"/>
                </a:moveTo>
                <a:lnTo>
                  <a:pt x="22915" y="0"/>
                </a:lnTo>
                <a:lnTo>
                  <a:pt x="14833" y="4040"/>
                </a:lnTo>
                <a:lnTo>
                  <a:pt x="10793" y="8081"/>
                </a:lnTo>
                <a:lnTo>
                  <a:pt x="4058" y="18856"/>
                </a:lnTo>
                <a:lnTo>
                  <a:pt x="6752" y="21549"/>
                </a:lnTo>
                <a:lnTo>
                  <a:pt x="10793" y="16162"/>
                </a:lnTo>
                <a:lnTo>
                  <a:pt x="17527" y="8081"/>
                </a:lnTo>
                <a:lnTo>
                  <a:pt x="50599" y="8081"/>
                </a:lnTo>
                <a:lnTo>
                  <a:pt x="48674" y="5555"/>
                </a:lnTo>
                <a:lnTo>
                  <a:pt x="41035" y="1452"/>
                </a:lnTo>
                <a:lnTo>
                  <a:pt x="30996" y="0"/>
                </a:lnTo>
                <a:close/>
              </a:path>
            </a:pathLst>
          </a:custGeom>
          <a:solidFill>
            <a:srgbClr val="000000"/>
          </a:solidFill>
        </p:spPr>
        <p:txBody>
          <a:bodyPr wrap="square" lIns="0" tIns="0" rIns="0" bIns="0" rtlCol="0"/>
          <a:lstStyle/>
          <a:p>
            <a:endParaRPr/>
          </a:p>
        </p:txBody>
      </p:sp>
      <p:sp>
        <p:nvSpPr>
          <p:cNvPr id="510" name="object 510"/>
          <p:cNvSpPr/>
          <p:nvPr/>
        </p:nvSpPr>
        <p:spPr>
          <a:xfrm>
            <a:off x="1478476" y="5999803"/>
            <a:ext cx="66040" cy="104139"/>
          </a:xfrm>
          <a:custGeom>
            <a:avLst/>
            <a:gdLst/>
            <a:ahLst/>
            <a:cxnLst/>
            <a:rect l="l" t="t" r="r" b="b"/>
            <a:pathLst>
              <a:path w="66040" h="104139">
                <a:moveTo>
                  <a:pt x="33672" y="0"/>
                </a:moveTo>
                <a:lnTo>
                  <a:pt x="18183" y="4779"/>
                </a:lnTo>
                <a:lnTo>
                  <a:pt x="7744" y="17013"/>
                </a:lnTo>
                <a:lnTo>
                  <a:pt x="1851" y="33539"/>
                </a:lnTo>
                <a:lnTo>
                  <a:pt x="0" y="51199"/>
                </a:lnTo>
                <a:lnTo>
                  <a:pt x="1830" y="70202"/>
                </a:lnTo>
                <a:lnTo>
                  <a:pt x="7576" y="87059"/>
                </a:lnTo>
                <a:lnTo>
                  <a:pt x="17614" y="99118"/>
                </a:lnTo>
                <a:lnTo>
                  <a:pt x="32325" y="103727"/>
                </a:lnTo>
                <a:lnTo>
                  <a:pt x="47817" y="98739"/>
                </a:lnTo>
                <a:lnTo>
                  <a:pt x="48146" y="98339"/>
                </a:lnTo>
                <a:lnTo>
                  <a:pt x="33672" y="98339"/>
                </a:lnTo>
                <a:lnTo>
                  <a:pt x="24475" y="94193"/>
                </a:lnTo>
                <a:lnTo>
                  <a:pt x="18688" y="83355"/>
                </a:lnTo>
                <a:lnTo>
                  <a:pt x="15678" y="68224"/>
                </a:lnTo>
                <a:lnTo>
                  <a:pt x="14815" y="51199"/>
                </a:lnTo>
                <a:lnTo>
                  <a:pt x="15657" y="34171"/>
                </a:lnTo>
                <a:lnTo>
                  <a:pt x="18519" y="19033"/>
                </a:lnTo>
                <a:lnTo>
                  <a:pt x="23907" y="8189"/>
                </a:lnTo>
                <a:lnTo>
                  <a:pt x="32325" y="4040"/>
                </a:lnTo>
                <a:lnTo>
                  <a:pt x="46623" y="4040"/>
                </a:lnTo>
                <a:lnTo>
                  <a:pt x="33672" y="0"/>
                </a:lnTo>
                <a:close/>
              </a:path>
              <a:path w="66040" h="104139">
                <a:moveTo>
                  <a:pt x="46623" y="4040"/>
                </a:moveTo>
                <a:lnTo>
                  <a:pt x="32325" y="4040"/>
                </a:lnTo>
                <a:lnTo>
                  <a:pt x="41522" y="8189"/>
                </a:lnTo>
                <a:lnTo>
                  <a:pt x="47309" y="19033"/>
                </a:lnTo>
                <a:lnTo>
                  <a:pt x="50319" y="34171"/>
                </a:lnTo>
                <a:lnTo>
                  <a:pt x="51182" y="51199"/>
                </a:lnTo>
                <a:lnTo>
                  <a:pt x="50340" y="68224"/>
                </a:lnTo>
                <a:lnTo>
                  <a:pt x="47478" y="83355"/>
                </a:lnTo>
                <a:lnTo>
                  <a:pt x="42090" y="94193"/>
                </a:lnTo>
                <a:lnTo>
                  <a:pt x="33672" y="98339"/>
                </a:lnTo>
                <a:lnTo>
                  <a:pt x="48146" y="98339"/>
                </a:lnTo>
                <a:lnTo>
                  <a:pt x="58262" y="86049"/>
                </a:lnTo>
                <a:lnTo>
                  <a:pt x="64161" y="69066"/>
                </a:lnTo>
                <a:lnTo>
                  <a:pt x="66015" y="51199"/>
                </a:lnTo>
                <a:lnTo>
                  <a:pt x="64182" y="32971"/>
                </a:lnTo>
                <a:lnTo>
                  <a:pt x="58430" y="16508"/>
                </a:lnTo>
                <a:lnTo>
                  <a:pt x="48385" y="4590"/>
                </a:lnTo>
                <a:lnTo>
                  <a:pt x="46623" y="4040"/>
                </a:lnTo>
                <a:close/>
              </a:path>
            </a:pathLst>
          </a:custGeom>
          <a:solidFill>
            <a:srgbClr val="000000"/>
          </a:solidFill>
        </p:spPr>
        <p:txBody>
          <a:bodyPr wrap="square" lIns="0" tIns="0" rIns="0" bIns="0" rtlCol="0"/>
          <a:lstStyle/>
          <a:p>
            <a:endParaRPr/>
          </a:p>
        </p:txBody>
      </p:sp>
      <p:sp>
        <p:nvSpPr>
          <p:cNvPr id="511" name="object 511"/>
          <p:cNvSpPr/>
          <p:nvPr/>
        </p:nvSpPr>
        <p:spPr>
          <a:xfrm>
            <a:off x="1560656" y="5987682"/>
            <a:ext cx="27305" cy="140335"/>
          </a:xfrm>
          <a:custGeom>
            <a:avLst/>
            <a:gdLst/>
            <a:ahLst/>
            <a:cxnLst/>
            <a:rect l="l" t="t" r="r" b="b"/>
            <a:pathLst>
              <a:path w="27305" h="140335">
                <a:moveTo>
                  <a:pt x="26937" y="0"/>
                </a:moveTo>
                <a:lnTo>
                  <a:pt x="0" y="0"/>
                </a:lnTo>
                <a:lnTo>
                  <a:pt x="0" y="5387"/>
                </a:lnTo>
                <a:lnTo>
                  <a:pt x="16162" y="6734"/>
                </a:lnTo>
                <a:lnTo>
                  <a:pt x="17509" y="6734"/>
                </a:lnTo>
                <a:lnTo>
                  <a:pt x="17509" y="133358"/>
                </a:lnTo>
                <a:lnTo>
                  <a:pt x="16162" y="133358"/>
                </a:lnTo>
                <a:lnTo>
                  <a:pt x="0" y="134705"/>
                </a:lnTo>
                <a:lnTo>
                  <a:pt x="0" y="140092"/>
                </a:lnTo>
                <a:lnTo>
                  <a:pt x="26937" y="140092"/>
                </a:lnTo>
                <a:lnTo>
                  <a:pt x="26937" y="0"/>
                </a:lnTo>
                <a:close/>
              </a:path>
            </a:pathLst>
          </a:custGeom>
          <a:solidFill>
            <a:srgbClr val="000000"/>
          </a:solidFill>
        </p:spPr>
        <p:txBody>
          <a:bodyPr wrap="square" lIns="0" tIns="0" rIns="0" bIns="0" rtlCol="0"/>
          <a:lstStyle/>
          <a:p>
            <a:endParaRPr/>
          </a:p>
        </p:txBody>
      </p:sp>
      <p:sp>
        <p:nvSpPr>
          <p:cNvPr id="512" name="object 512"/>
          <p:cNvSpPr/>
          <p:nvPr/>
        </p:nvSpPr>
        <p:spPr>
          <a:xfrm>
            <a:off x="2214027" y="5892036"/>
            <a:ext cx="66675" cy="105410"/>
          </a:xfrm>
          <a:custGeom>
            <a:avLst/>
            <a:gdLst/>
            <a:ahLst/>
            <a:cxnLst/>
            <a:rect l="l" t="t" r="r" b="b"/>
            <a:pathLst>
              <a:path w="66675" h="105410">
                <a:moveTo>
                  <a:pt x="61957" y="0"/>
                </a:moveTo>
                <a:lnTo>
                  <a:pt x="14322" y="23915"/>
                </a:lnTo>
                <a:lnTo>
                  <a:pt x="0" y="64667"/>
                </a:lnTo>
                <a:lnTo>
                  <a:pt x="2601" y="81777"/>
                </a:lnTo>
                <a:lnTo>
                  <a:pt x="9630" y="94467"/>
                </a:lnTo>
                <a:lnTo>
                  <a:pt x="19925" y="102359"/>
                </a:lnTo>
                <a:lnTo>
                  <a:pt x="32325" y="105074"/>
                </a:lnTo>
                <a:lnTo>
                  <a:pt x="46162" y="102232"/>
                </a:lnTo>
                <a:lnTo>
                  <a:pt x="49655" y="99686"/>
                </a:lnTo>
                <a:lnTo>
                  <a:pt x="35019" y="99686"/>
                </a:lnTo>
                <a:lnTo>
                  <a:pt x="26800" y="97055"/>
                </a:lnTo>
                <a:lnTo>
                  <a:pt x="20450" y="89753"/>
                </a:lnTo>
                <a:lnTo>
                  <a:pt x="16356" y="78662"/>
                </a:lnTo>
                <a:lnTo>
                  <a:pt x="14997" y="65551"/>
                </a:lnTo>
                <a:lnTo>
                  <a:pt x="14905" y="52546"/>
                </a:lnTo>
                <a:lnTo>
                  <a:pt x="18856" y="49852"/>
                </a:lnTo>
                <a:lnTo>
                  <a:pt x="24244" y="48505"/>
                </a:lnTo>
                <a:lnTo>
                  <a:pt x="58240" y="48505"/>
                </a:lnTo>
                <a:lnTo>
                  <a:pt x="57804" y="47831"/>
                </a:lnTo>
                <a:lnTo>
                  <a:pt x="56818" y="47158"/>
                </a:lnTo>
                <a:lnTo>
                  <a:pt x="16162" y="47158"/>
                </a:lnTo>
                <a:lnTo>
                  <a:pt x="21550" y="32952"/>
                </a:lnTo>
                <a:lnTo>
                  <a:pt x="51182" y="8081"/>
                </a:lnTo>
                <a:lnTo>
                  <a:pt x="63393" y="4040"/>
                </a:lnTo>
                <a:lnTo>
                  <a:pt x="61957" y="0"/>
                </a:lnTo>
                <a:close/>
              </a:path>
              <a:path w="66675" h="105410">
                <a:moveTo>
                  <a:pt x="58240" y="48505"/>
                </a:moveTo>
                <a:lnTo>
                  <a:pt x="31068" y="48505"/>
                </a:lnTo>
                <a:lnTo>
                  <a:pt x="40648" y="50820"/>
                </a:lnTo>
                <a:lnTo>
                  <a:pt x="47365" y="56923"/>
                </a:lnTo>
                <a:lnTo>
                  <a:pt x="51322" y="65551"/>
                </a:lnTo>
                <a:lnTo>
                  <a:pt x="52618" y="75442"/>
                </a:lnTo>
                <a:lnTo>
                  <a:pt x="51762" y="83776"/>
                </a:lnTo>
                <a:lnTo>
                  <a:pt x="48869" y="91605"/>
                </a:lnTo>
                <a:lnTo>
                  <a:pt x="43451" y="97413"/>
                </a:lnTo>
                <a:lnTo>
                  <a:pt x="35019" y="99686"/>
                </a:lnTo>
                <a:lnTo>
                  <a:pt x="49655" y="99686"/>
                </a:lnTo>
                <a:lnTo>
                  <a:pt x="56816" y="94467"/>
                </a:lnTo>
                <a:lnTo>
                  <a:pt x="63666" y="82913"/>
                </a:lnTo>
                <a:lnTo>
                  <a:pt x="66087" y="68708"/>
                </a:lnTo>
                <a:lnTo>
                  <a:pt x="63907" y="57260"/>
                </a:lnTo>
                <a:lnTo>
                  <a:pt x="58240" y="48505"/>
                </a:lnTo>
                <a:close/>
              </a:path>
              <a:path w="66675" h="105410">
                <a:moveTo>
                  <a:pt x="36456" y="39077"/>
                </a:moveTo>
                <a:lnTo>
                  <a:pt x="33762" y="39077"/>
                </a:lnTo>
                <a:lnTo>
                  <a:pt x="31068" y="40424"/>
                </a:lnTo>
                <a:lnTo>
                  <a:pt x="26937" y="41771"/>
                </a:lnTo>
                <a:lnTo>
                  <a:pt x="16162" y="47158"/>
                </a:lnTo>
                <a:lnTo>
                  <a:pt x="56818" y="47158"/>
                </a:lnTo>
                <a:lnTo>
                  <a:pt x="48434" y="41434"/>
                </a:lnTo>
                <a:lnTo>
                  <a:pt x="36456" y="39077"/>
                </a:lnTo>
                <a:close/>
              </a:path>
            </a:pathLst>
          </a:custGeom>
          <a:solidFill>
            <a:srgbClr val="000000"/>
          </a:solidFill>
        </p:spPr>
        <p:txBody>
          <a:bodyPr wrap="square" lIns="0" tIns="0" rIns="0" bIns="0" rtlCol="0"/>
          <a:lstStyle/>
          <a:p>
            <a:endParaRPr/>
          </a:p>
        </p:txBody>
      </p:sp>
      <p:sp>
        <p:nvSpPr>
          <p:cNvPr id="513" name="object 513"/>
          <p:cNvSpPr/>
          <p:nvPr/>
        </p:nvSpPr>
        <p:spPr>
          <a:xfrm>
            <a:off x="2294841" y="5893382"/>
            <a:ext cx="66675" cy="104139"/>
          </a:xfrm>
          <a:custGeom>
            <a:avLst/>
            <a:gdLst/>
            <a:ahLst/>
            <a:cxnLst/>
            <a:rect l="l" t="t" r="r" b="b"/>
            <a:pathLst>
              <a:path w="66675" h="104139">
                <a:moveTo>
                  <a:pt x="33762" y="0"/>
                </a:moveTo>
                <a:lnTo>
                  <a:pt x="18258" y="4779"/>
                </a:lnTo>
                <a:lnTo>
                  <a:pt x="7789" y="17013"/>
                </a:lnTo>
                <a:lnTo>
                  <a:pt x="1866" y="33539"/>
                </a:lnTo>
                <a:lnTo>
                  <a:pt x="0" y="51199"/>
                </a:lnTo>
                <a:lnTo>
                  <a:pt x="1866" y="70202"/>
                </a:lnTo>
                <a:lnTo>
                  <a:pt x="7789" y="87059"/>
                </a:lnTo>
                <a:lnTo>
                  <a:pt x="18258" y="99118"/>
                </a:lnTo>
                <a:lnTo>
                  <a:pt x="33762" y="103727"/>
                </a:lnTo>
                <a:lnTo>
                  <a:pt x="48434" y="98739"/>
                </a:lnTo>
                <a:lnTo>
                  <a:pt x="48751" y="98339"/>
                </a:lnTo>
                <a:lnTo>
                  <a:pt x="33762" y="98339"/>
                </a:lnTo>
                <a:lnTo>
                  <a:pt x="24527" y="94193"/>
                </a:lnTo>
                <a:lnTo>
                  <a:pt x="18744" y="83355"/>
                </a:lnTo>
                <a:lnTo>
                  <a:pt x="15755" y="68224"/>
                </a:lnTo>
                <a:lnTo>
                  <a:pt x="14905" y="51199"/>
                </a:lnTo>
                <a:lnTo>
                  <a:pt x="15755" y="34171"/>
                </a:lnTo>
                <a:lnTo>
                  <a:pt x="18744" y="19033"/>
                </a:lnTo>
                <a:lnTo>
                  <a:pt x="24527" y="8189"/>
                </a:lnTo>
                <a:lnTo>
                  <a:pt x="33762" y="4040"/>
                </a:lnTo>
                <a:lnTo>
                  <a:pt x="46677" y="4040"/>
                </a:lnTo>
                <a:lnTo>
                  <a:pt x="33762" y="0"/>
                </a:lnTo>
                <a:close/>
              </a:path>
              <a:path w="66675" h="104139">
                <a:moveTo>
                  <a:pt x="46677" y="4040"/>
                </a:moveTo>
                <a:lnTo>
                  <a:pt x="33762" y="4040"/>
                </a:lnTo>
                <a:lnTo>
                  <a:pt x="42166" y="8189"/>
                </a:lnTo>
                <a:lnTo>
                  <a:pt x="47523" y="19033"/>
                </a:lnTo>
                <a:lnTo>
                  <a:pt x="50354" y="34171"/>
                </a:lnTo>
                <a:lnTo>
                  <a:pt x="51182" y="51199"/>
                </a:lnTo>
                <a:lnTo>
                  <a:pt x="50354" y="68224"/>
                </a:lnTo>
                <a:lnTo>
                  <a:pt x="47523" y="83355"/>
                </a:lnTo>
                <a:lnTo>
                  <a:pt x="42166" y="94193"/>
                </a:lnTo>
                <a:lnTo>
                  <a:pt x="33762" y="98339"/>
                </a:lnTo>
                <a:lnTo>
                  <a:pt x="48751" y="98339"/>
                </a:lnTo>
                <a:lnTo>
                  <a:pt x="58477" y="86049"/>
                </a:lnTo>
                <a:lnTo>
                  <a:pt x="64244" y="69066"/>
                </a:lnTo>
                <a:lnTo>
                  <a:pt x="66087" y="51199"/>
                </a:lnTo>
                <a:lnTo>
                  <a:pt x="64244" y="32971"/>
                </a:lnTo>
                <a:lnTo>
                  <a:pt x="58477" y="16508"/>
                </a:lnTo>
                <a:lnTo>
                  <a:pt x="48434" y="4590"/>
                </a:lnTo>
                <a:lnTo>
                  <a:pt x="46677" y="4040"/>
                </a:lnTo>
                <a:close/>
              </a:path>
            </a:pathLst>
          </a:custGeom>
          <a:solidFill>
            <a:srgbClr val="000000"/>
          </a:solidFill>
        </p:spPr>
        <p:txBody>
          <a:bodyPr wrap="square" lIns="0" tIns="0" rIns="0" bIns="0" rtlCol="0"/>
          <a:lstStyle/>
          <a:p>
            <a:endParaRPr/>
          </a:p>
        </p:txBody>
      </p:sp>
      <p:sp>
        <p:nvSpPr>
          <p:cNvPr id="514" name="object 514"/>
          <p:cNvSpPr/>
          <p:nvPr/>
        </p:nvSpPr>
        <p:spPr>
          <a:xfrm>
            <a:off x="2416239" y="5881261"/>
            <a:ext cx="36830" cy="140335"/>
          </a:xfrm>
          <a:custGeom>
            <a:avLst/>
            <a:gdLst/>
            <a:ahLst/>
            <a:cxnLst/>
            <a:rect l="l" t="t" r="r" b="b"/>
            <a:pathLst>
              <a:path w="36830" h="140335">
                <a:moveTo>
                  <a:pt x="33582" y="0"/>
                </a:moveTo>
                <a:lnTo>
                  <a:pt x="18713" y="13218"/>
                </a:lnTo>
                <a:lnTo>
                  <a:pt x="8238" y="29976"/>
                </a:lnTo>
                <a:lnTo>
                  <a:pt x="2039" y="49260"/>
                </a:lnTo>
                <a:lnTo>
                  <a:pt x="0" y="70055"/>
                </a:lnTo>
                <a:lnTo>
                  <a:pt x="2039" y="90847"/>
                </a:lnTo>
                <a:lnTo>
                  <a:pt x="8238" y="110124"/>
                </a:lnTo>
                <a:lnTo>
                  <a:pt x="18713" y="126876"/>
                </a:lnTo>
                <a:lnTo>
                  <a:pt x="33582" y="140092"/>
                </a:lnTo>
                <a:lnTo>
                  <a:pt x="36276" y="137398"/>
                </a:lnTo>
                <a:lnTo>
                  <a:pt x="25473" y="125171"/>
                </a:lnTo>
                <a:lnTo>
                  <a:pt x="17464" y="109283"/>
                </a:lnTo>
                <a:lnTo>
                  <a:pt x="12486" y="90616"/>
                </a:lnTo>
                <a:lnTo>
                  <a:pt x="10775" y="70055"/>
                </a:lnTo>
                <a:lnTo>
                  <a:pt x="12486" y="50270"/>
                </a:lnTo>
                <a:lnTo>
                  <a:pt x="17464" y="31997"/>
                </a:lnTo>
                <a:lnTo>
                  <a:pt x="25473" y="16249"/>
                </a:lnTo>
                <a:lnTo>
                  <a:pt x="36276" y="4040"/>
                </a:lnTo>
                <a:lnTo>
                  <a:pt x="33582" y="0"/>
                </a:lnTo>
                <a:close/>
              </a:path>
            </a:pathLst>
          </a:custGeom>
          <a:solidFill>
            <a:srgbClr val="000000"/>
          </a:solidFill>
        </p:spPr>
        <p:txBody>
          <a:bodyPr wrap="square" lIns="0" tIns="0" rIns="0" bIns="0" rtlCol="0"/>
          <a:lstStyle/>
          <a:p>
            <a:endParaRPr/>
          </a:p>
        </p:txBody>
      </p:sp>
      <p:sp>
        <p:nvSpPr>
          <p:cNvPr id="515" name="object 515"/>
          <p:cNvSpPr/>
          <p:nvPr/>
        </p:nvSpPr>
        <p:spPr>
          <a:xfrm>
            <a:off x="2464727" y="5894729"/>
            <a:ext cx="62230" cy="102870"/>
          </a:xfrm>
          <a:custGeom>
            <a:avLst/>
            <a:gdLst/>
            <a:ahLst/>
            <a:cxnLst/>
            <a:rect l="l" t="t" r="r" b="b"/>
            <a:pathLst>
              <a:path w="62230" h="102870">
                <a:moveTo>
                  <a:pt x="6644" y="83524"/>
                </a:moveTo>
                <a:lnTo>
                  <a:pt x="5387" y="84870"/>
                </a:lnTo>
                <a:lnTo>
                  <a:pt x="3950" y="84870"/>
                </a:lnTo>
                <a:lnTo>
                  <a:pt x="1257" y="87564"/>
                </a:lnTo>
                <a:lnTo>
                  <a:pt x="0" y="88911"/>
                </a:lnTo>
                <a:lnTo>
                  <a:pt x="0" y="91605"/>
                </a:lnTo>
                <a:lnTo>
                  <a:pt x="1257" y="94299"/>
                </a:lnTo>
                <a:lnTo>
                  <a:pt x="2693" y="95645"/>
                </a:lnTo>
                <a:lnTo>
                  <a:pt x="5387" y="98339"/>
                </a:lnTo>
                <a:lnTo>
                  <a:pt x="12032" y="102380"/>
                </a:lnTo>
                <a:lnTo>
                  <a:pt x="20113" y="102380"/>
                </a:lnTo>
                <a:lnTo>
                  <a:pt x="26595" y="101054"/>
                </a:lnTo>
                <a:lnTo>
                  <a:pt x="33582" y="98844"/>
                </a:lnTo>
                <a:lnTo>
                  <a:pt x="40569" y="95372"/>
                </a:lnTo>
                <a:lnTo>
                  <a:pt x="43637" y="92952"/>
                </a:lnTo>
                <a:lnTo>
                  <a:pt x="18856" y="92952"/>
                </a:lnTo>
                <a:lnTo>
                  <a:pt x="12032" y="88911"/>
                </a:lnTo>
                <a:lnTo>
                  <a:pt x="8081" y="84870"/>
                </a:lnTo>
                <a:lnTo>
                  <a:pt x="6644" y="83524"/>
                </a:lnTo>
                <a:close/>
              </a:path>
              <a:path w="62230" h="102870">
                <a:moveTo>
                  <a:pt x="52757" y="44464"/>
                </a:moveTo>
                <a:lnTo>
                  <a:pt x="21550" y="44464"/>
                </a:lnTo>
                <a:lnTo>
                  <a:pt x="33714" y="46379"/>
                </a:lnTo>
                <a:lnTo>
                  <a:pt x="42090" y="51704"/>
                </a:lnTo>
                <a:lnTo>
                  <a:pt x="46930" y="59806"/>
                </a:lnTo>
                <a:lnTo>
                  <a:pt x="48488" y="70055"/>
                </a:lnTo>
                <a:lnTo>
                  <a:pt x="47034" y="78746"/>
                </a:lnTo>
                <a:lnTo>
                  <a:pt x="42921" y="86049"/>
                </a:lnTo>
                <a:lnTo>
                  <a:pt x="36517" y="91079"/>
                </a:lnTo>
                <a:lnTo>
                  <a:pt x="28195" y="92952"/>
                </a:lnTo>
                <a:lnTo>
                  <a:pt x="43637" y="92952"/>
                </a:lnTo>
                <a:lnTo>
                  <a:pt x="61957" y="63320"/>
                </a:lnTo>
                <a:lnTo>
                  <a:pt x="59956" y="53998"/>
                </a:lnTo>
                <a:lnTo>
                  <a:pt x="54033" y="45306"/>
                </a:lnTo>
                <a:lnTo>
                  <a:pt x="52757" y="44464"/>
                </a:lnTo>
                <a:close/>
              </a:path>
              <a:path w="62230" h="102870">
                <a:moveTo>
                  <a:pt x="57826" y="0"/>
                </a:moveTo>
                <a:lnTo>
                  <a:pt x="12032" y="0"/>
                </a:lnTo>
                <a:lnTo>
                  <a:pt x="5387" y="48505"/>
                </a:lnTo>
                <a:lnTo>
                  <a:pt x="9338" y="47158"/>
                </a:lnTo>
                <a:lnTo>
                  <a:pt x="14726" y="44464"/>
                </a:lnTo>
                <a:lnTo>
                  <a:pt x="52757" y="44464"/>
                </a:lnTo>
                <a:lnTo>
                  <a:pt x="48674" y="41771"/>
                </a:lnTo>
                <a:lnTo>
                  <a:pt x="12032" y="41771"/>
                </a:lnTo>
                <a:lnTo>
                  <a:pt x="16162" y="12139"/>
                </a:lnTo>
                <a:lnTo>
                  <a:pt x="53875" y="12139"/>
                </a:lnTo>
                <a:lnTo>
                  <a:pt x="59263" y="1346"/>
                </a:lnTo>
                <a:lnTo>
                  <a:pt x="57826" y="0"/>
                </a:lnTo>
                <a:close/>
              </a:path>
              <a:path w="62230" h="102870">
                <a:moveTo>
                  <a:pt x="30888" y="36383"/>
                </a:moveTo>
                <a:lnTo>
                  <a:pt x="26937" y="36383"/>
                </a:lnTo>
                <a:lnTo>
                  <a:pt x="18856" y="39077"/>
                </a:lnTo>
                <a:lnTo>
                  <a:pt x="12032" y="41771"/>
                </a:lnTo>
                <a:lnTo>
                  <a:pt x="48674" y="41771"/>
                </a:lnTo>
                <a:lnTo>
                  <a:pt x="44304" y="38887"/>
                </a:lnTo>
                <a:lnTo>
                  <a:pt x="30888" y="36383"/>
                </a:lnTo>
                <a:close/>
              </a:path>
            </a:pathLst>
          </a:custGeom>
          <a:solidFill>
            <a:srgbClr val="000000"/>
          </a:solidFill>
        </p:spPr>
        <p:txBody>
          <a:bodyPr wrap="square" lIns="0" tIns="0" rIns="0" bIns="0" rtlCol="0"/>
          <a:lstStyle/>
          <a:p>
            <a:endParaRPr/>
          </a:p>
        </p:txBody>
      </p:sp>
      <p:sp>
        <p:nvSpPr>
          <p:cNvPr id="516" name="object 516"/>
          <p:cNvSpPr/>
          <p:nvPr/>
        </p:nvSpPr>
        <p:spPr>
          <a:xfrm>
            <a:off x="2538717" y="5893382"/>
            <a:ext cx="43180" cy="101600"/>
          </a:xfrm>
          <a:custGeom>
            <a:avLst/>
            <a:gdLst/>
            <a:ahLst/>
            <a:cxnLst/>
            <a:rect l="l" t="t" r="r" b="b"/>
            <a:pathLst>
              <a:path w="43180" h="101600">
                <a:moveTo>
                  <a:pt x="28374" y="0"/>
                </a:moveTo>
                <a:lnTo>
                  <a:pt x="22047" y="2020"/>
                </a:lnTo>
                <a:lnTo>
                  <a:pt x="15197" y="4040"/>
                </a:lnTo>
                <a:lnTo>
                  <a:pt x="7842" y="6060"/>
                </a:lnTo>
                <a:lnTo>
                  <a:pt x="0" y="8081"/>
                </a:lnTo>
                <a:lnTo>
                  <a:pt x="0" y="12121"/>
                </a:lnTo>
                <a:lnTo>
                  <a:pt x="14905" y="12121"/>
                </a:lnTo>
                <a:lnTo>
                  <a:pt x="14905" y="95645"/>
                </a:lnTo>
                <a:lnTo>
                  <a:pt x="0" y="96992"/>
                </a:lnTo>
                <a:lnTo>
                  <a:pt x="0" y="101033"/>
                </a:lnTo>
                <a:lnTo>
                  <a:pt x="43100" y="101033"/>
                </a:lnTo>
                <a:lnTo>
                  <a:pt x="43100" y="96992"/>
                </a:lnTo>
                <a:lnTo>
                  <a:pt x="29631" y="95645"/>
                </a:lnTo>
                <a:lnTo>
                  <a:pt x="28374" y="94299"/>
                </a:lnTo>
                <a:lnTo>
                  <a:pt x="28374" y="0"/>
                </a:lnTo>
                <a:close/>
              </a:path>
            </a:pathLst>
          </a:custGeom>
          <a:solidFill>
            <a:srgbClr val="000000"/>
          </a:solidFill>
        </p:spPr>
        <p:txBody>
          <a:bodyPr wrap="square" lIns="0" tIns="0" rIns="0" bIns="0" rtlCol="0"/>
          <a:lstStyle/>
          <a:p>
            <a:endParaRPr/>
          </a:p>
        </p:txBody>
      </p:sp>
      <p:sp>
        <p:nvSpPr>
          <p:cNvPr id="517" name="object 517"/>
          <p:cNvSpPr/>
          <p:nvPr/>
        </p:nvSpPr>
        <p:spPr>
          <a:xfrm>
            <a:off x="2587205" y="5958050"/>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518" name="object 518"/>
          <p:cNvSpPr/>
          <p:nvPr/>
        </p:nvSpPr>
        <p:spPr>
          <a:xfrm>
            <a:off x="2669458" y="5892036"/>
            <a:ext cx="66675" cy="105410"/>
          </a:xfrm>
          <a:custGeom>
            <a:avLst/>
            <a:gdLst/>
            <a:ahLst/>
            <a:cxnLst/>
            <a:rect l="l" t="t" r="r" b="b"/>
            <a:pathLst>
              <a:path w="66675" h="105410">
                <a:moveTo>
                  <a:pt x="61957" y="0"/>
                </a:moveTo>
                <a:lnTo>
                  <a:pt x="14299" y="23915"/>
                </a:lnTo>
                <a:lnTo>
                  <a:pt x="0" y="64667"/>
                </a:lnTo>
                <a:lnTo>
                  <a:pt x="2575" y="81777"/>
                </a:lnTo>
                <a:lnTo>
                  <a:pt x="9562" y="94467"/>
                </a:lnTo>
                <a:lnTo>
                  <a:pt x="19849" y="102359"/>
                </a:lnTo>
                <a:lnTo>
                  <a:pt x="32325" y="105074"/>
                </a:lnTo>
                <a:lnTo>
                  <a:pt x="46162" y="102232"/>
                </a:lnTo>
                <a:lnTo>
                  <a:pt x="49655" y="99686"/>
                </a:lnTo>
                <a:lnTo>
                  <a:pt x="35019" y="99686"/>
                </a:lnTo>
                <a:lnTo>
                  <a:pt x="26696" y="97055"/>
                </a:lnTo>
                <a:lnTo>
                  <a:pt x="20293" y="89753"/>
                </a:lnTo>
                <a:lnTo>
                  <a:pt x="16179" y="78662"/>
                </a:lnTo>
                <a:lnTo>
                  <a:pt x="14817" y="65551"/>
                </a:lnTo>
                <a:lnTo>
                  <a:pt x="14726" y="52546"/>
                </a:lnTo>
                <a:lnTo>
                  <a:pt x="20113" y="49852"/>
                </a:lnTo>
                <a:lnTo>
                  <a:pt x="24244" y="48505"/>
                </a:lnTo>
                <a:lnTo>
                  <a:pt x="58387" y="48505"/>
                </a:lnTo>
                <a:lnTo>
                  <a:pt x="57961" y="47831"/>
                </a:lnTo>
                <a:lnTo>
                  <a:pt x="57014" y="47158"/>
                </a:lnTo>
                <a:lnTo>
                  <a:pt x="16162" y="47158"/>
                </a:lnTo>
                <a:lnTo>
                  <a:pt x="21727" y="32952"/>
                </a:lnTo>
                <a:lnTo>
                  <a:pt x="51182" y="8081"/>
                </a:lnTo>
                <a:lnTo>
                  <a:pt x="63393" y="4040"/>
                </a:lnTo>
                <a:lnTo>
                  <a:pt x="61957" y="0"/>
                </a:lnTo>
                <a:close/>
              </a:path>
              <a:path w="66675" h="105410">
                <a:moveTo>
                  <a:pt x="58387" y="48505"/>
                </a:moveTo>
                <a:lnTo>
                  <a:pt x="30888" y="48505"/>
                </a:lnTo>
                <a:lnTo>
                  <a:pt x="40572" y="50820"/>
                </a:lnTo>
                <a:lnTo>
                  <a:pt x="47343" y="56923"/>
                </a:lnTo>
                <a:lnTo>
                  <a:pt x="51319" y="65551"/>
                </a:lnTo>
                <a:lnTo>
                  <a:pt x="52618" y="75442"/>
                </a:lnTo>
                <a:lnTo>
                  <a:pt x="51762" y="83776"/>
                </a:lnTo>
                <a:lnTo>
                  <a:pt x="48869" y="91605"/>
                </a:lnTo>
                <a:lnTo>
                  <a:pt x="43451" y="97413"/>
                </a:lnTo>
                <a:lnTo>
                  <a:pt x="35019" y="99686"/>
                </a:lnTo>
                <a:lnTo>
                  <a:pt x="49655" y="99686"/>
                </a:lnTo>
                <a:lnTo>
                  <a:pt x="56816" y="94467"/>
                </a:lnTo>
                <a:lnTo>
                  <a:pt x="63666" y="82913"/>
                </a:lnTo>
                <a:lnTo>
                  <a:pt x="66087" y="68708"/>
                </a:lnTo>
                <a:lnTo>
                  <a:pt x="63927" y="57260"/>
                </a:lnTo>
                <a:lnTo>
                  <a:pt x="58387" y="48505"/>
                </a:lnTo>
                <a:close/>
              </a:path>
              <a:path w="66675" h="105410">
                <a:moveTo>
                  <a:pt x="37713" y="39077"/>
                </a:moveTo>
                <a:lnTo>
                  <a:pt x="33582" y="39077"/>
                </a:lnTo>
                <a:lnTo>
                  <a:pt x="30888" y="40424"/>
                </a:lnTo>
                <a:lnTo>
                  <a:pt x="26937" y="41771"/>
                </a:lnTo>
                <a:lnTo>
                  <a:pt x="16162" y="47158"/>
                </a:lnTo>
                <a:lnTo>
                  <a:pt x="57014" y="47158"/>
                </a:lnTo>
                <a:lnTo>
                  <a:pt x="48965" y="41434"/>
                </a:lnTo>
                <a:lnTo>
                  <a:pt x="37713" y="39077"/>
                </a:lnTo>
                <a:close/>
              </a:path>
            </a:pathLst>
          </a:custGeom>
          <a:solidFill>
            <a:srgbClr val="000000"/>
          </a:solidFill>
        </p:spPr>
        <p:txBody>
          <a:bodyPr wrap="square" lIns="0" tIns="0" rIns="0" bIns="0" rtlCol="0"/>
          <a:lstStyle/>
          <a:p>
            <a:endParaRPr/>
          </a:p>
        </p:txBody>
      </p:sp>
      <p:sp>
        <p:nvSpPr>
          <p:cNvPr id="519" name="object 519"/>
          <p:cNvSpPr/>
          <p:nvPr/>
        </p:nvSpPr>
        <p:spPr>
          <a:xfrm>
            <a:off x="2749014" y="5893382"/>
            <a:ext cx="70485" cy="101600"/>
          </a:xfrm>
          <a:custGeom>
            <a:avLst/>
            <a:gdLst/>
            <a:ahLst/>
            <a:cxnLst/>
            <a:rect l="l" t="t" r="r" b="b"/>
            <a:pathLst>
              <a:path w="70485" h="101600">
                <a:moveTo>
                  <a:pt x="55132" y="95645"/>
                </a:moveTo>
                <a:lnTo>
                  <a:pt x="40406" y="95645"/>
                </a:lnTo>
                <a:lnTo>
                  <a:pt x="26937" y="96992"/>
                </a:lnTo>
                <a:lnTo>
                  <a:pt x="26937" y="101033"/>
                </a:lnTo>
                <a:lnTo>
                  <a:pt x="67344" y="101033"/>
                </a:lnTo>
                <a:lnTo>
                  <a:pt x="67344" y="96992"/>
                </a:lnTo>
                <a:lnTo>
                  <a:pt x="55132" y="95645"/>
                </a:lnTo>
                <a:close/>
              </a:path>
              <a:path w="70485" h="101600">
                <a:moveTo>
                  <a:pt x="53875" y="72749"/>
                </a:moveTo>
                <a:lnTo>
                  <a:pt x="41664" y="72749"/>
                </a:lnTo>
                <a:lnTo>
                  <a:pt x="41664" y="95645"/>
                </a:lnTo>
                <a:lnTo>
                  <a:pt x="53875" y="95645"/>
                </a:lnTo>
                <a:lnTo>
                  <a:pt x="53875" y="72749"/>
                </a:lnTo>
                <a:close/>
              </a:path>
              <a:path w="70485" h="101600">
                <a:moveTo>
                  <a:pt x="53875" y="0"/>
                </a:moveTo>
                <a:lnTo>
                  <a:pt x="48488" y="0"/>
                </a:lnTo>
                <a:lnTo>
                  <a:pt x="35558" y="16614"/>
                </a:lnTo>
                <a:lnTo>
                  <a:pt x="23166" y="33855"/>
                </a:lnTo>
                <a:lnTo>
                  <a:pt x="11313" y="51346"/>
                </a:lnTo>
                <a:lnTo>
                  <a:pt x="0" y="68708"/>
                </a:lnTo>
                <a:lnTo>
                  <a:pt x="0" y="72749"/>
                </a:lnTo>
                <a:lnTo>
                  <a:pt x="70038" y="72749"/>
                </a:lnTo>
                <a:lnTo>
                  <a:pt x="70038" y="64667"/>
                </a:lnTo>
                <a:lnTo>
                  <a:pt x="9338" y="64667"/>
                </a:lnTo>
                <a:lnTo>
                  <a:pt x="17400" y="51998"/>
                </a:lnTo>
                <a:lnTo>
                  <a:pt x="25344" y="40087"/>
                </a:lnTo>
                <a:lnTo>
                  <a:pt x="33052" y="28681"/>
                </a:lnTo>
                <a:lnTo>
                  <a:pt x="40406" y="17527"/>
                </a:lnTo>
                <a:lnTo>
                  <a:pt x="53875" y="17527"/>
                </a:lnTo>
                <a:lnTo>
                  <a:pt x="53875" y="0"/>
                </a:lnTo>
                <a:close/>
              </a:path>
              <a:path w="70485" h="101600">
                <a:moveTo>
                  <a:pt x="53875" y="17527"/>
                </a:moveTo>
                <a:lnTo>
                  <a:pt x="41664" y="17527"/>
                </a:lnTo>
                <a:lnTo>
                  <a:pt x="41664" y="64667"/>
                </a:lnTo>
                <a:lnTo>
                  <a:pt x="53875" y="64667"/>
                </a:lnTo>
                <a:lnTo>
                  <a:pt x="53875" y="17527"/>
                </a:lnTo>
                <a:close/>
              </a:path>
            </a:pathLst>
          </a:custGeom>
          <a:solidFill>
            <a:srgbClr val="000000"/>
          </a:solidFill>
        </p:spPr>
        <p:txBody>
          <a:bodyPr wrap="square" lIns="0" tIns="0" rIns="0" bIns="0" rtlCol="0"/>
          <a:lstStyle/>
          <a:p>
            <a:endParaRPr/>
          </a:p>
        </p:txBody>
      </p:sp>
      <p:sp>
        <p:nvSpPr>
          <p:cNvPr id="520" name="object 520"/>
          <p:cNvSpPr/>
          <p:nvPr/>
        </p:nvSpPr>
        <p:spPr>
          <a:xfrm>
            <a:off x="2831083" y="5881261"/>
            <a:ext cx="36830" cy="140335"/>
          </a:xfrm>
          <a:custGeom>
            <a:avLst/>
            <a:gdLst/>
            <a:ahLst/>
            <a:cxnLst/>
            <a:rect l="l" t="t" r="r" b="b"/>
            <a:pathLst>
              <a:path w="36830" h="140335">
                <a:moveTo>
                  <a:pt x="2693" y="0"/>
                </a:moveTo>
                <a:lnTo>
                  <a:pt x="0" y="4040"/>
                </a:lnTo>
                <a:lnTo>
                  <a:pt x="10831" y="15681"/>
                </a:lnTo>
                <a:lnTo>
                  <a:pt x="18901" y="31492"/>
                </a:lnTo>
                <a:lnTo>
                  <a:pt x="23941" y="50080"/>
                </a:lnTo>
                <a:lnTo>
                  <a:pt x="25680" y="70055"/>
                </a:lnTo>
                <a:lnTo>
                  <a:pt x="23941" y="90616"/>
                </a:lnTo>
                <a:lnTo>
                  <a:pt x="18901" y="109283"/>
                </a:lnTo>
                <a:lnTo>
                  <a:pt x="10831" y="125171"/>
                </a:lnTo>
                <a:lnTo>
                  <a:pt x="0" y="137398"/>
                </a:lnTo>
                <a:lnTo>
                  <a:pt x="2693" y="140092"/>
                </a:lnTo>
                <a:lnTo>
                  <a:pt x="18197" y="126497"/>
                </a:lnTo>
                <a:lnTo>
                  <a:pt x="28666" y="110124"/>
                </a:lnTo>
                <a:lnTo>
                  <a:pt x="34589" y="91226"/>
                </a:lnTo>
                <a:lnTo>
                  <a:pt x="36456" y="70055"/>
                </a:lnTo>
                <a:lnTo>
                  <a:pt x="34589" y="49449"/>
                </a:lnTo>
                <a:lnTo>
                  <a:pt x="28666" y="30481"/>
                </a:lnTo>
                <a:lnTo>
                  <a:pt x="18197" y="13787"/>
                </a:lnTo>
                <a:lnTo>
                  <a:pt x="2693" y="0"/>
                </a:lnTo>
                <a:close/>
              </a:path>
            </a:pathLst>
          </a:custGeom>
          <a:solidFill>
            <a:srgbClr val="000000"/>
          </a:solidFill>
        </p:spPr>
        <p:txBody>
          <a:bodyPr wrap="square" lIns="0" tIns="0" rIns="0" bIns="0" rtlCol="0"/>
          <a:lstStyle/>
          <a:p>
            <a:endParaRPr/>
          </a:p>
        </p:txBody>
      </p:sp>
      <p:sp>
        <p:nvSpPr>
          <p:cNvPr id="521" name="object 521"/>
          <p:cNvSpPr/>
          <p:nvPr/>
        </p:nvSpPr>
        <p:spPr>
          <a:xfrm>
            <a:off x="3515486" y="5892036"/>
            <a:ext cx="64769" cy="105410"/>
          </a:xfrm>
          <a:custGeom>
            <a:avLst/>
            <a:gdLst/>
            <a:ahLst/>
            <a:cxnLst/>
            <a:rect l="l" t="t" r="r" b="b"/>
            <a:pathLst>
              <a:path w="64770" h="105410">
                <a:moveTo>
                  <a:pt x="61957" y="0"/>
                </a:moveTo>
                <a:lnTo>
                  <a:pt x="55312" y="1346"/>
                </a:lnTo>
                <a:lnTo>
                  <a:pt x="47231" y="2693"/>
                </a:lnTo>
                <a:lnTo>
                  <a:pt x="40406" y="5387"/>
                </a:lnTo>
                <a:lnTo>
                  <a:pt x="27274" y="11998"/>
                </a:lnTo>
                <a:lnTo>
                  <a:pt x="14142" y="23915"/>
                </a:lnTo>
                <a:lnTo>
                  <a:pt x="4032" y="41434"/>
                </a:lnTo>
                <a:lnTo>
                  <a:pt x="0" y="64667"/>
                </a:lnTo>
                <a:lnTo>
                  <a:pt x="2601" y="81777"/>
                </a:lnTo>
                <a:lnTo>
                  <a:pt x="9630" y="94467"/>
                </a:lnTo>
                <a:lnTo>
                  <a:pt x="19925" y="102359"/>
                </a:lnTo>
                <a:lnTo>
                  <a:pt x="32325" y="105074"/>
                </a:lnTo>
                <a:lnTo>
                  <a:pt x="45331" y="102232"/>
                </a:lnTo>
                <a:lnTo>
                  <a:pt x="48685" y="99686"/>
                </a:lnTo>
                <a:lnTo>
                  <a:pt x="35019" y="99686"/>
                </a:lnTo>
                <a:lnTo>
                  <a:pt x="25969" y="97055"/>
                </a:lnTo>
                <a:lnTo>
                  <a:pt x="19193" y="89753"/>
                </a:lnTo>
                <a:lnTo>
                  <a:pt x="14942" y="78662"/>
                </a:lnTo>
                <a:lnTo>
                  <a:pt x="13562" y="65551"/>
                </a:lnTo>
                <a:lnTo>
                  <a:pt x="13468" y="56586"/>
                </a:lnTo>
                <a:lnTo>
                  <a:pt x="14905" y="52546"/>
                </a:lnTo>
                <a:lnTo>
                  <a:pt x="18856" y="49852"/>
                </a:lnTo>
                <a:lnTo>
                  <a:pt x="24244" y="48505"/>
                </a:lnTo>
                <a:lnTo>
                  <a:pt x="57486" y="48505"/>
                </a:lnTo>
                <a:lnTo>
                  <a:pt x="57085" y="47831"/>
                </a:lnTo>
                <a:lnTo>
                  <a:pt x="56151" y="47158"/>
                </a:lnTo>
                <a:lnTo>
                  <a:pt x="16162" y="47158"/>
                </a:lnTo>
                <a:lnTo>
                  <a:pt x="21000" y="32952"/>
                </a:lnTo>
                <a:lnTo>
                  <a:pt x="28329" y="22407"/>
                </a:lnTo>
                <a:lnTo>
                  <a:pt x="36669" y="15141"/>
                </a:lnTo>
                <a:lnTo>
                  <a:pt x="44537" y="10774"/>
                </a:lnTo>
                <a:lnTo>
                  <a:pt x="51182" y="8081"/>
                </a:lnTo>
                <a:lnTo>
                  <a:pt x="56569" y="5387"/>
                </a:lnTo>
                <a:lnTo>
                  <a:pt x="61957" y="4040"/>
                </a:lnTo>
                <a:lnTo>
                  <a:pt x="61957" y="0"/>
                </a:lnTo>
                <a:close/>
              </a:path>
              <a:path w="64770" h="105410">
                <a:moveTo>
                  <a:pt x="57486" y="48505"/>
                </a:moveTo>
                <a:lnTo>
                  <a:pt x="29631" y="48505"/>
                </a:lnTo>
                <a:lnTo>
                  <a:pt x="39287" y="50820"/>
                </a:lnTo>
                <a:lnTo>
                  <a:pt x="45996" y="56923"/>
                </a:lnTo>
                <a:lnTo>
                  <a:pt x="49910" y="65551"/>
                </a:lnTo>
                <a:lnTo>
                  <a:pt x="51182" y="75442"/>
                </a:lnTo>
                <a:lnTo>
                  <a:pt x="50550" y="83776"/>
                </a:lnTo>
                <a:lnTo>
                  <a:pt x="48151" y="91605"/>
                </a:lnTo>
                <a:lnTo>
                  <a:pt x="43226" y="97413"/>
                </a:lnTo>
                <a:lnTo>
                  <a:pt x="35019" y="99686"/>
                </a:lnTo>
                <a:lnTo>
                  <a:pt x="48685" y="99686"/>
                </a:lnTo>
                <a:lnTo>
                  <a:pt x="55559" y="94467"/>
                </a:lnTo>
                <a:lnTo>
                  <a:pt x="62251" y="82913"/>
                </a:lnTo>
                <a:lnTo>
                  <a:pt x="64651" y="68708"/>
                </a:lnTo>
                <a:lnTo>
                  <a:pt x="62695" y="57260"/>
                </a:lnTo>
                <a:lnTo>
                  <a:pt x="57486" y="48505"/>
                </a:lnTo>
                <a:close/>
              </a:path>
              <a:path w="64770" h="105410">
                <a:moveTo>
                  <a:pt x="36456" y="39077"/>
                </a:moveTo>
                <a:lnTo>
                  <a:pt x="33762" y="39077"/>
                </a:lnTo>
                <a:lnTo>
                  <a:pt x="29631" y="40424"/>
                </a:lnTo>
                <a:lnTo>
                  <a:pt x="16162" y="47158"/>
                </a:lnTo>
                <a:lnTo>
                  <a:pt x="56151" y="47158"/>
                </a:lnTo>
                <a:lnTo>
                  <a:pt x="48210" y="41434"/>
                </a:lnTo>
                <a:lnTo>
                  <a:pt x="36456" y="39077"/>
                </a:lnTo>
                <a:close/>
              </a:path>
            </a:pathLst>
          </a:custGeom>
          <a:solidFill>
            <a:srgbClr val="000000"/>
          </a:solidFill>
        </p:spPr>
        <p:txBody>
          <a:bodyPr wrap="square" lIns="0" tIns="0" rIns="0" bIns="0" rtlCol="0"/>
          <a:lstStyle/>
          <a:p>
            <a:endParaRPr/>
          </a:p>
        </p:txBody>
      </p:sp>
      <p:sp>
        <p:nvSpPr>
          <p:cNvPr id="522" name="object 522"/>
          <p:cNvSpPr/>
          <p:nvPr/>
        </p:nvSpPr>
        <p:spPr>
          <a:xfrm>
            <a:off x="3590912" y="5893382"/>
            <a:ext cx="60960" cy="104139"/>
          </a:xfrm>
          <a:custGeom>
            <a:avLst/>
            <a:gdLst/>
            <a:ahLst/>
            <a:cxnLst/>
            <a:rect l="l" t="t" r="r" b="b"/>
            <a:pathLst>
              <a:path w="60960" h="104139">
                <a:moveTo>
                  <a:pt x="8081" y="86217"/>
                </a:moveTo>
                <a:lnTo>
                  <a:pt x="4130" y="86217"/>
                </a:lnTo>
                <a:lnTo>
                  <a:pt x="2693" y="87564"/>
                </a:lnTo>
                <a:lnTo>
                  <a:pt x="0" y="90258"/>
                </a:lnTo>
                <a:lnTo>
                  <a:pt x="0" y="94299"/>
                </a:lnTo>
                <a:lnTo>
                  <a:pt x="1436" y="95645"/>
                </a:lnTo>
                <a:lnTo>
                  <a:pt x="2693" y="98339"/>
                </a:lnTo>
                <a:lnTo>
                  <a:pt x="5387" y="99686"/>
                </a:lnTo>
                <a:lnTo>
                  <a:pt x="12211" y="103727"/>
                </a:lnTo>
                <a:lnTo>
                  <a:pt x="18856" y="103727"/>
                </a:lnTo>
                <a:lnTo>
                  <a:pt x="29940" y="101412"/>
                </a:lnTo>
                <a:lnTo>
                  <a:pt x="41191" y="95645"/>
                </a:lnTo>
                <a:lnTo>
                  <a:pt x="18856" y="95645"/>
                </a:lnTo>
                <a:lnTo>
                  <a:pt x="12211" y="90258"/>
                </a:lnTo>
                <a:lnTo>
                  <a:pt x="8081" y="86217"/>
                </a:lnTo>
                <a:close/>
              </a:path>
              <a:path w="60960" h="104139">
                <a:moveTo>
                  <a:pt x="55174" y="49852"/>
                </a:moveTo>
                <a:lnTo>
                  <a:pt x="26937" y="49852"/>
                </a:lnTo>
                <a:lnTo>
                  <a:pt x="34124" y="50925"/>
                </a:lnTo>
                <a:lnTo>
                  <a:pt x="40653" y="54397"/>
                </a:lnTo>
                <a:lnTo>
                  <a:pt x="45398" y="60648"/>
                </a:lnTo>
                <a:lnTo>
                  <a:pt x="47231" y="70055"/>
                </a:lnTo>
                <a:lnTo>
                  <a:pt x="45575" y="81440"/>
                </a:lnTo>
                <a:lnTo>
                  <a:pt x="41125" y="89416"/>
                </a:lnTo>
                <a:lnTo>
                  <a:pt x="34654" y="94109"/>
                </a:lnTo>
                <a:lnTo>
                  <a:pt x="26937" y="95645"/>
                </a:lnTo>
                <a:lnTo>
                  <a:pt x="41191" y="95645"/>
                </a:lnTo>
                <a:lnTo>
                  <a:pt x="43819" y="94299"/>
                </a:lnTo>
                <a:lnTo>
                  <a:pt x="55677" y="82135"/>
                </a:lnTo>
                <a:lnTo>
                  <a:pt x="60700" y="64667"/>
                </a:lnTo>
                <a:lnTo>
                  <a:pt x="59226" y="56712"/>
                </a:lnTo>
                <a:lnTo>
                  <a:pt x="55174" y="49852"/>
                </a:lnTo>
                <a:close/>
              </a:path>
              <a:path w="60960" h="104139">
                <a:moveTo>
                  <a:pt x="51673" y="9428"/>
                </a:moveTo>
                <a:lnTo>
                  <a:pt x="35019" y="9428"/>
                </a:lnTo>
                <a:lnTo>
                  <a:pt x="41843" y="13486"/>
                </a:lnTo>
                <a:lnTo>
                  <a:pt x="41843" y="24261"/>
                </a:lnTo>
                <a:lnTo>
                  <a:pt x="39725" y="32195"/>
                </a:lnTo>
                <a:lnTo>
                  <a:pt x="34054" y="38235"/>
                </a:lnTo>
                <a:lnTo>
                  <a:pt x="25857" y="43012"/>
                </a:lnTo>
                <a:lnTo>
                  <a:pt x="16162" y="47158"/>
                </a:lnTo>
                <a:lnTo>
                  <a:pt x="16162" y="51199"/>
                </a:lnTo>
                <a:lnTo>
                  <a:pt x="18856" y="49852"/>
                </a:lnTo>
                <a:lnTo>
                  <a:pt x="55174" y="49852"/>
                </a:lnTo>
                <a:lnTo>
                  <a:pt x="54975" y="49515"/>
                </a:lnTo>
                <a:lnTo>
                  <a:pt x="48199" y="43833"/>
                </a:lnTo>
                <a:lnTo>
                  <a:pt x="39149" y="40424"/>
                </a:lnTo>
                <a:lnTo>
                  <a:pt x="43100" y="37730"/>
                </a:lnTo>
                <a:lnTo>
                  <a:pt x="47231" y="33689"/>
                </a:lnTo>
                <a:lnTo>
                  <a:pt x="55312" y="25608"/>
                </a:lnTo>
                <a:lnTo>
                  <a:pt x="55312" y="20221"/>
                </a:lnTo>
                <a:lnTo>
                  <a:pt x="53595" y="11940"/>
                </a:lnTo>
                <a:lnTo>
                  <a:pt x="51673" y="9428"/>
                </a:lnTo>
                <a:close/>
              </a:path>
              <a:path w="60960" h="104139">
                <a:moveTo>
                  <a:pt x="31068" y="0"/>
                </a:moveTo>
                <a:lnTo>
                  <a:pt x="22987" y="0"/>
                </a:lnTo>
                <a:lnTo>
                  <a:pt x="14905" y="4040"/>
                </a:lnTo>
                <a:lnTo>
                  <a:pt x="10775" y="8081"/>
                </a:lnTo>
                <a:lnTo>
                  <a:pt x="4130" y="18874"/>
                </a:lnTo>
                <a:lnTo>
                  <a:pt x="6824" y="21567"/>
                </a:lnTo>
                <a:lnTo>
                  <a:pt x="10775" y="16180"/>
                </a:lnTo>
                <a:lnTo>
                  <a:pt x="17599" y="9428"/>
                </a:lnTo>
                <a:lnTo>
                  <a:pt x="51673" y="9428"/>
                </a:lnTo>
                <a:lnTo>
                  <a:pt x="48712" y="5558"/>
                </a:lnTo>
                <a:lnTo>
                  <a:pt x="41069" y="1452"/>
                </a:lnTo>
                <a:lnTo>
                  <a:pt x="31068" y="0"/>
                </a:lnTo>
                <a:close/>
              </a:path>
            </a:pathLst>
          </a:custGeom>
          <a:solidFill>
            <a:srgbClr val="000000"/>
          </a:solidFill>
        </p:spPr>
        <p:txBody>
          <a:bodyPr wrap="square" lIns="0" tIns="0" rIns="0" bIns="0" rtlCol="0"/>
          <a:lstStyle/>
          <a:p>
            <a:endParaRPr/>
          </a:p>
        </p:txBody>
      </p:sp>
      <p:sp>
        <p:nvSpPr>
          <p:cNvPr id="523" name="object 523"/>
          <p:cNvSpPr/>
          <p:nvPr/>
        </p:nvSpPr>
        <p:spPr>
          <a:xfrm>
            <a:off x="4497643" y="5890689"/>
            <a:ext cx="133985" cy="104139"/>
          </a:xfrm>
          <a:custGeom>
            <a:avLst/>
            <a:gdLst/>
            <a:ahLst/>
            <a:cxnLst/>
            <a:rect l="l" t="t" r="r" b="b"/>
            <a:pathLst>
              <a:path w="133985" h="104139">
                <a:moveTo>
                  <a:pt x="31068" y="0"/>
                </a:moveTo>
                <a:lnTo>
                  <a:pt x="5387" y="0"/>
                </a:lnTo>
                <a:lnTo>
                  <a:pt x="5387" y="4040"/>
                </a:lnTo>
                <a:lnTo>
                  <a:pt x="13376" y="5345"/>
                </a:lnTo>
                <a:lnTo>
                  <a:pt x="17711" y="8420"/>
                </a:lnTo>
                <a:lnTo>
                  <a:pt x="19201" y="14815"/>
                </a:lnTo>
                <a:lnTo>
                  <a:pt x="19169" y="17527"/>
                </a:lnTo>
                <a:lnTo>
                  <a:pt x="18856" y="26955"/>
                </a:lnTo>
                <a:lnTo>
                  <a:pt x="16162" y="60627"/>
                </a:lnTo>
                <a:lnTo>
                  <a:pt x="15413" y="71318"/>
                </a:lnTo>
                <a:lnTo>
                  <a:pt x="0" y="99686"/>
                </a:lnTo>
                <a:lnTo>
                  <a:pt x="0" y="103727"/>
                </a:lnTo>
                <a:lnTo>
                  <a:pt x="37713" y="103727"/>
                </a:lnTo>
                <a:lnTo>
                  <a:pt x="37713" y="99686"/>
                </a:lnTo>
                <a:lnTo>
                  <a:pt x="26937" y="98339"/>
                </a:lnTo>
                <a:lnTo>
                  <a:pt x="22987" y="96992"/>
                </a:lnTo>
                <a:lnTo>
                  <a:pt x="23145" y="60627"/>
                </a:lnTo>
                <a:lnTo>
                  <a:pt x="25680" y="17527"/>
                </a:lnTo>
                <a:lnTo>
                  <a:pt x="39067" y="17527"/>
                </a:lnTo>
                <a:lnTo>
                  <a:pt x="31068" y="0"/>
                </a:lnTo>
                <a:close/>
              </a:path>
              <a:path w="133985" h="104139">
                <a:moveTo>
                  <a:pt x="117269" y="14815"/>
                </a:moveTo>
                <a:lnTo>
                  <a:pt x="105057" y="14815"/>
                </a:lnTo>
                <a:lnTo>
                  <a:pt x="105057" y="98339"/>
                </a:lnTo>
                <a:lnTo>
                  <a:pt x="91588" y="99686"/>
                </a:lnTo>
                <a:lnTo>
                  <a:pt x="91588" y="103727"/>
                </a:lnTo>
                <a:lnTo>
                  <a:pt x="133432" y="103727"/>
                </a:lnTo>
                <a:lnTo>
                  <a:pt x="133432" y="99686"/>
                </a:lnTo>
                <a:lnTo>
                  <a:pt x="119963" y="98339"/>
                </a:lnTo>
                <a:lnTo>
                  <a:pt x="119963" y="96992"/>
                </a:lnTo>
                <a:lnTo>
                  <a:pt x="118526" y="80830"/>
                </a:lnTo>
                <a:lnTo>
                  <a:pt x="117357" y="26955"/>
                </a:lnTo>
                <a:lnTo>
                  <a:pt x="117269" y="14815"/>
                </a:lnTo>
                <a:close/>
              </a:path>
              <a:path w="133985" h="104139">
                <a:moveTo>
                  <a:pt x="39067" y="17527"/>
                </a:moveTo>
                <a:lnTo>
                  <a:pt x="25680" y="17527"/>
                </a:lnTo>
                <a:lnTo>
                  <a:pt x="61957" y="102380"/>
                </a:lnTo>
                <a:lnTo>
                  <a:pt x="64651" y="102380"/>
                </a:lnTo>
                <a:lnTo>
                  <a:pt x="74888" y="79483"/>
                </a:lnTo>
                <a:lnTo>
                  <a:pt x="67344" y="79483"/>
                </a:lnTo>
                <a:lnTo>
                  <a:pt x="39067" y="17527"/>
                </a:lnTo>
                <a:close/>
              </a:path>
              <a:path w="133985" h="104139">
                <a:moveTo>
                  <a:pt x="131995" y="0"/>
                </a:moveTo>
                <a:lnTo>
                  <a:pt x="105057" y="0"/>
                </a:lnTo>
                <a:lnTo>
                  <a:pt x="67344" y="79483"/>
                </a:lnTo>
                <a:lnTo>
                  <a:pt x="74888" y="79483"/>
                </a:lnTo>
                <a:lnTo>
                  <a:pt x="103800" y="14815"/>
                </a:lnTo>
                <a:lnTo>
                  <a:pt x="117269" y="14815"/>
                </a:lnTo>
                <a:lnTo>
                  <a:pt x="117269" y="5387"/>
                </a:lnTo>
                <a:lnTo>
                  <a:pt x="131995" y="4040"/>
                </a:lnTo>
                <a:lnTo>
                  <a:pt x="131995" y="0"/>
                </a:lnTo>
                <a:close/>
              </a:path>
            </a:pathLst>
          </a:custGeom>
          <a:solidFill>
            <a:srgbClr val="000000"/>
          </a:solidFill>
        </p:spPr>
        <p:txBody>
          <a:bodyPr wrap="square" lIns="0" tIns="0" rIns="0" bIns="0" rtlCol="0"/>
          <a:lstStyle/>
          <a:p>
            <a:endParaRPr/>
          </a:p>
        </p:txBody>
      </p:sp>
      <p:sp>
        <p:nvSpPr>
          <p:cNvPr id="524" name="object 524"/>
          <p:cNvSpPr/>
          <p:nvPr/>
        </p:nvSpPr>
        <p:spPr>
          <a:xfrm>
            <a:off x="4641851" y="5890689"/>
            <a:ext cx="82550" cy="104139"/>
          </a:xfrm>
          <a:custGeom>
            <a:avLst/>
            <a:gdLst/>
            <a:ahLst/>
            <a:cxnLst/>
            <a:rect l="l" t="t" r="r" b="b"/>
            <a:pathLst>
              <a:path w="82550" h="104139">
                <a:moveTo>
                  <a:pt x="29631" y="5387"/>
                </a:moveTo>
                <a:lnTo>
                  <a:pt x="16162" y="5387"/>
                </a:lnTo>
                <a:lnTo>
                  <a:pt x="16162" y="96992"/>
                </a:lnTo>
                <a:lnTo>
                  <a:pt x="14726" y="98339"/>
                </a:lnTo>
                <a:lnTo>
                  <a:pt x="0" y="99686"/>
                </a:lnTo>
                <a:lnTo>
                  <a:pt x="0" y="103727"/>
                </a:lnTo>
                <a:lnTo>
                  <a:pt x="76683" y="103727"/>
                </a:lnTo>
                <a:lnTo>
                  <a:pt x="78098" y="98339"/>
                </a:lnTo>
                <a:lnTo>
                  <a:pt x="36276" y="98339"/>
                </a:lnTo>
                <a:lnTo>
                  <a:pt x="33582" y="96992"/>
                </a:lnTo>
                <a:lnTo>
                  <a:pt x="29631" y="94299"/>
                </a:lnTo>
                <a:lnTo>
                  <a:pt x="29631" y="52546"/>
                </a:lnTo>
                <a:lnTo>
                  <a:pt x="65908" y="52546"/>
                </a:lnTo>
                <a:lnTo>
                  <a:pt x="65908" y="47158"/>
                </a:lnTo>
                <a:lnTo>
                  <a:pt x="29631" y="47158"/>
                </a:lnTo>
                <a:lnTo>
                  <a:pt x="29631" y="5387"/>
                </a:lnTo>
                <a:close/>
              </a:path>
              <a:path w="82550" h="104139">
                <a:moveTo>
                  <a:pt x="82070" y="78136"/>
                </a:moveTo>
                <a:lnTo>
                  <a:pt x="78120" y="78136"/>
                </a:lnTo>
                <a:lnTo>
                  <a:pt x="75426" y="84870"/>
                </a:lnTo>
                <a:lnTo>
                  <a:pt x="72732" y="90258"/>
                </a:lnTo>
                <a:lnTo>
                  <a:pt x="70038" y="92952"/>
                </a:lnTo>
                <a:lnTo>
                  <a:pt x="65908" y="96992"/>
                </a:lnTo>
                <a:lnTo>
                  <a:pt x="61957" y="98339"/>
                </a:lnTo>
                <a:lnTo>
                  <a:pt x="78098" y="98339"/>
                </a:lnTo>
                <a:lnTo>
                  <a:pt x="79915" y="90931"/>
                </a:lnTo>
                <a:lnTo>
                  <a:pt x="81431" y="83650"/>
                </a:lnTo>
                <a:lnTo>
                  <a:pt x="82070" y="78136"/>
                </a:lnTo>
                <a:close/>
              </a:path>
              <a:path w="82550" h="104139">
                <a:moveTo>
                  <a:pt x="65908" y="52546"/>
                </a:moveTo>
                <a:lnTo>
                  <a:pt x="57826" y="52546"/>
                </a:lnTo>
                <a:lnTo>
                  <a:pt x="59263" y="53892"/>
                </a:lnTo>
                <a:lnTo>
                  <a:pt x="61957" y="66014"/>
                </a:lnTo>
                <a:lnTo>
                  <a:pt x="65908" y="66014"/>
                </a:lnTo>
                <a:lnTo>
                  <a:pt x="65908" y="52546"/>
                </a:lnTo>
                <a:close/>
              </a:path>
              <a:path w="82550" h="104139">
                <a:moveTo>
                  <a:pt x="65908" y="35036"/>
                </a:moveTo>
                <a:lnTo>
                  <a:pt x="61957" y="35036"/>
                </a:lnTo>
                <a:lnTo>
                  <a:pt x="59263" y="45811"/>
                </a:lnTo>
                <a:lnTo>
                  <a:pt x="59263" y="47158"/>
                </a:lnTo>
                <a:lnTo>
                  <a:pt x="65908" y="47158"/>
                </a:lnTo>
                <a:lnTo>
                  <a:pt x="65908" y="35036"/>
                </a:lnTo>
                <a:close/>
              </a:path>
              <a:path w="82550" h="104139">
                <a:moveTo>
                  <a:pt x="72732" y="0"/>
                </a:moveTo>
                <a:lnTo>
                  <a:pt x="1257" y="0"/>
                </a:lnTo>
                <a:lnTo>
                  <a:pt x="1257" y="4040"/>
                </a:lnTo>
                <a:lnTo>
                  <a:pt x="14726" y="5387"/>
                </a:lnTo>
                <a:lnTo>
                  <a:pt x="57826" y="5387"/>
                </a:lnTo>
                <a:lnTo>
                  <a:pt x="61957" y="6734"/>
                </a:lnTo>
                <a:lnTo>
                  <a:pt x="64651" y="9428"/>
                </a:lnTo>
                <a:lnTo>
                  <a:pt x="67344" y="13468"/>
                </a:lnTo>
                <a:lnTo>
                  <a:pt x="68601" y="16180"/>
                </a:lnTo>
                <a:lnTo>
                  <a:pt x="70038" y="22914"/>
                </a:lnTo>
                <a:lnTo>
                  <a:pt x="73989" y="22914"/>
                </a:lnTo>
                <a:lnTo>
                  <a:pt x="73832" y="13468"/>
                </a:lnTo>
                <a:lnTo>
                  <a:pt x="72889" y="5387"/>
                </a:lnTo>
                <a:lnTo>
                  <a:pt x="72732" y="0"/>
                </a:lnTo>
                <a:close/>
              </a:path>
            </a:pathLst>
          </a:custGeom>
          <a:solidFill>
            <a:srgbClr val="000000"/>
          </a:solidFill>
        </p:spPr>
        <p:txBody>
          <a:bodyPr wrap="square" lIns="0" tIns="0" rIns="0" bIns="0" rtlCol="0"/>
          <a:lstStyle/>
          <a:p>
            <a:endParaRPr/>
          </a:p>
        </p:txBody>
      </p:sp>
      <p:sp>
        <p:nvSpPr>
          <p:cNvPr id="525" name="object 525"/>
          <p:cNvSpPr/>
          <p:nvPr/>
        </p:nvSpPr>
        <p:spPr>
          <a:xfrm>
            <a:off x="4734697" y="5890689"/>
            <a:ext cx="78740" cy="104139"/>
          </a:xfrm>
          <a:custGeom>
            <a:avLst/>
            <a:gdLst/>
            <a:ahLst/>
            <a:cxnLst/>
            <a:rect l="l" t="t" r="r" b="b"/>
            <a:pathLst>
              <a:path w="78739" h="104139">
                <a:moveTo>
                  <a:pt x="28374" y="5387"/>
                </a:moveTo>
                <a:lnTo>
                  <a:pt x="14905" y="5387"/>
                </a:lnTo>
                <a:lnTo>
                  <a:pt x="14905" y="96992"/>
                </a:lnTo>
                <a:lnTo>
                  <a:pt x="13648" y="98339"/>
                </a:lnTo>
                <a:lnTo>
                  <a:pt x="0" y="99686"/>
                </a:lnTo>
                <a:lnTo>
                  <a:pt x="0" y="103727"/>
                </a:lnTo>
                <a:lnTo>
                  <a:pt x="72912" y="103727"/>
                </a:lnTo>
                <a:lnTo>
                  <a:pt x="74055" y="98339"/>
                </a:lnTo>
                <a:lnTo>
                  <a:pt x="35198" y="98339"/>
                </a:lnTo>
                <a:lnTo>
                  <a:pt x="31068" y="96992"/>
                </a:lnTo>
                <a:lnTo>
                  <a:pt x="28374" y="94299"/>
                </a:lnTo>
                <a:lnTo>
                  <a:pt x="28374" y="5387"/>
                </a:lnTo>
                <a:close/>
              </a:path>
              <a:path w="78739" h="104139">
                <a:moveTo>
                  <a:pt x="78299" y="78136"/>
                </a:moveTo>
                <a:lnTo>
                  <a:pt x="72912" y="78136"/>
                </a:lnTo>
                <a:lnTo>
                  <a:pt x="70218" y="84870"/>
                </a:lnTo>
                <a:lnTo>
                  <a:pt x="67524" y="90258"/>
                </a:lnTo>
                <a:lnTo>
                  <a:pt x="64830" y="92952"/>
                </a:lnTo>
                <a:lnTo>
                  <a:pt x="60700" y="98339"/>
                </a:lnTo>
                <a:lnTo>
                  <a:pt x="74055" y="98339"/>
                </a:lnTo>
                <a:lnTo>
                  <a:pt x="77028" y="83650"/>
                </a:lnTo>
                <a:lnTo>
                  <a:pt x="78299" y="78136"/>
                </a:lnTo>
                <a:close/>
              </a:path>
              <a:path w="78739" h="104139">
                <a:moveTo>
                  <a:pt x="41843" y="0"/>
                </a:moveTo>
                <a:lnTo>
                  <a:pt x="0" y="0"/>
                </a:lnTo>
                <a:lnTo>
                  <a:pt x="0" y="4040"/>
                </a:lnTo>
                <a:lnTo>
                  <a:pt x="13648" y="5387"/>
                </a:lnTo>
                <a:lnTo>
                  <a:pt x="29811" y="5387"/>
                </a:lnTo>
                <a:lnTo>
                  <a:pt x="41843" y="4040"/>
                </a:lnTo>
                <a:lnTo>
                  <a:pt x="41843" y="0"/>
                </a:lnTo>
                <a:close/>
              </a:path>
            </a:pathLst>
          </a:custGeom>
          <a:solidFill>
            <a:srgbClr val="000000"/>
          </a:solidFill>
        </p:spPr>
        <p:txBody>
          <a:bodyPr wrap="square" lIns="0" tIns="0" rIns="0" bIns="0" rtlCol="0"/>
          <a:lstStyle/>
          <a:p>
            <a:endParaRPr/>
          </a:p>
        </p:txBody>
      </p:sp>
      <p:sp>
        <p:nvSpPr>
          <p:cNvPr id="526" name="object 526"/>
          <p:cNvSpPr/>
          <p:nvPr/>
        </p:nvSpPr>
        <p:spPr>
          <a:xfrm>
            <a:off x="4857354" y="5893382"/>
            <a:ext cx="45085" cy="101600"/>
          </a:xfrm>
          <a:custGeom>
            <a:avLst/>
            <a:gdLst/>
            <a:ahLst/>
            <a:cxnLst/>
            <a:rect l="l" t="t" r="r" b="b"/>
            <a:pathLst>
              <a:path w="45085" h="101600">
                <a:moveTo>
                  <a:pt x="28374" y="0"/>
                </a:moveTo>
                <a:lnTo>
                  <a:pt x="22047" y="2020"/>
                </a:lnTo>
                <a:lnTo>
                  <a:pt x="15197" y="4040"/>
                </a:lnTo>
                <a:lnTo>
                  <a:pt x="7842" y="6060"/>
                </a:lnTo>
                <a:lnTo>
                  <a:pt x="0" y="8081"/>
                </a:lnTo>
                <a:lnTo>
                  <a:pt x="0" y="12121"/>
                </a:lnTo>
                <a:lnTo>
                  <a:pt x="14905" y="12121"/>
                </a:lnTo>
                <a:lnTo>
                  <a:pt x="16162" y="13486"/>
                </a:lnTo>
                <a:lnTo>
                  <a:pt x="16162" y="94299"/>
                </a:lnTo>
                <a:lnTo>
                  <a:pt x="14905" y="95645"/>
                </a:lnTo>
                <a:lnTo>
                  <a:pt x="0" y="96992"/>
                </a:lnTo>
                <a:lnTo>
                  <a:pt x="0" y="101033"/>
                </a:lnTo>
                <a:lnTo>
                  <a:pt x="44537" y="101033"/>
                </a:lnTo>
                <a:lnTo>
                  <a:pt x="44537" y="96992"/>
                </a:lnTo>
                <a:lnTo>
                  <a:pt x="29631" y="95645"/>
                </a:lnTo>
                <a:lnTo>
                  <a:pt x="28374" y="94299"/>
                </a:lnTo>
                <a:lnTo>
                  <a:pt x="28374" y="0"/>
                </a:lnTo>
                <a:close/>
              </a:path>
            </a:pathLst>
          </a:custGeom>
          <a:solidFill>
            <a:srgbClr val="000000"/>
          </a:solidFill>
        </p:spPr>
        <p:txBody>
          <a:bodyPr wrap="square" lIns="0" tIns="0" rIns="0" bIns="0" rtlCol="0"/>
          <a:lstStyle/>
          <a:p>
            <a:endParaRPr/>
          </a:p>
        </p:txBody>
      </p:sp>
      <p:sp>
        <p:nvSpPr>
          <p:cNvPr id="527" name="object 527"/>
          <p:cNvSpPr/>
          <p:nvPr/>
        </p:nvSpPr>
        <p:spPr>
          <a:xfrm>
            <a:off x="4911230" y="5893382"/>
            <a:ext cx="63500" cy="104139"/>
          </a:xfrm>
          <a:custGeom>
            <a:avLst/>
            <a:gdLst/>
            <a:ahLst/>
            <a:cxnLst/>
            <a:rect l="l" t="t" r="r" b="b"/>
            <a:pathLst>
              <a:path w="63500" h="104139">
                <a:moveTo>
                  <a:pt x="33762" y="0"/>
                </a:moveTo>
                <a:lnTo>
                  <a:pt x="21707" y="2104"/>
                </a:lnTo>
                <a:lnTo>
                  <a:pt x="12346" y="7746"/>
                </a:lnTo>
                <a:lnTo>
                  <a:pt x="6285" y="15917"/>
                </a:lnTo>
                <a:lnTo>
                  <a:pt x="4130" y="25608"/>
                </a:lnTo>
                <a:lnTo>
                  <a:pt x="5561" y="33395"/>
                </a:lnTo>
                <a:lnTo>
                  <a:pt x="9518" y="40424"/>
                </a:lnTo>
                <a:lnTo>
                  <a:pt x="15494" y="46442"/>
                </a:lnTo>
                <a:lnTo>
                  <a:pt x="22987" y="51199"/>
                </a:lnTo>
                <a:lnTo>
                  <a:pt x="16162" y="53892"/>
                </a:lnTo>
                <a:lnTo>
                  <a:pt x="10775" y="57933"/>
                </a:lnTo>
                <a:lnTo>
                  <a:pt x="8081" y="60627"/>
                </a:lnTo>
                <a:lnTo>
                  <a:pt x="4130" y="64667"/>
                </a:lnTo>
                <a:lnTo>
                  <a:pt x="64" y="68645"/>
                </a:lnTo>
                <a:lnTo>
                  <a:pt x="19395" y="101770"/>
                </a:lnTo>
                <a:lnTo>
                  <a:pt x="31068" y="103727"/>
                </a:lnTo>
                <a:lnTo>
                  <a:pt x="41801" y="101748"/>
                </a:lnTo>
                <a:lnTo>
                  <a:pt x="47998" y="98339"/>
                </a:lnTo>
                <a:lnTo>
                  <a:pt x="33762" y="98339"/>
                </a:lnTo>
                <a:lnTo>
                  <a:pt x="26045" y="96845"/>
                </a:lnTo>
                <a:lnTo>
                  <a:pt x="19574" y="92447"/>
                </a:lnTo>
                <a:lnTo>
                  <a:pt x="15124" y="85270"/>
                </a:lnTo>
                <a:lnTo>
                  <a:pt x="13468" y="75442"/>
                </a:lnTo>
                <a:lnTo>
                  <a:pt x="14437" y="68645"/>
                </a:lnTo>
                <a:lnTo>
                  <a:pt x="17172" y="62479"/>
                </a:lnTo>
                <a:lnTo>
                  <a:pt x="21424" y="57070"/>
                </a:lnTo>
                <a:lnTo>
                  <a:pt x="26937" y="52546"/>
                </a:lnTo>
                <a:lnTo>
                  <a:pt x="51784" y="52546"/>
                </a:lnTo>
                <a:lnTo>
                  <a:pt x="50286" y="51178"/>
                </a:lnTo>
                <a:lnTo>
                  <a:pt x="41843" y="45811"/>
                </a:lnTo>
                <a:lnTo>
                  <a:pt x="43863" y="44464"/>
                </a:lnTo>
                <a:lnTo>
                  <a:pt x="37713" y="44464"/>
                </a:lnTo>
                <a:lnTo>
                  <a:pt x="29800" y="39540"/>
                </a:lnTo>
                <a:lnTo>
                  <a:pt x="22897" y="34363"/>
                </a:lnTo>
                <a:lnTo>
                  <a:pt x="18014" y="28176"/>
                </a:lnTo>
                <a:lnTo>
                  <a:pt x="16162" y="20221"/>
                </a:lnTo>
                <a:lnTo>
                  <a:pt x="16162" y="12121"/>
                </a:lnTo>
                <a:lnTo>
                  <a:pt x="21550" y="4040"/>
                </a:lnTo>
                <a:lnTo>
                  <a:pt x="47995" y="4040"/>
                </a:lnTo>
                <a:lnTo>
                  <a:pt x="43959" y="1683"/>
                </a:lnTo>
                <a:lnTo>
                  <a:pt x="33762" y="0"/>
                </a:lnTo>
                <a:close/>
              </a:path>
              <a:path w="63500" h="104139">
                <a:moveTo>
                  <a:pt x="51784" y="52546"/>
                </a:moveTo>
                <a:lnTo>
                  <a:pt x="26937" y="52546"/>
                </a:lnTo>
                <a:lnTo>
                  <a:pt x="35681" y="57680"/>
                </a:lnTo>
                <a:lnTo>
                  <a:pt x="43010" y="63320"/>
                </a:lnTo>
                <a:lnTo>
                  <a:pt x="48050" y="69971"/>
                </a:lnTo>
                <a:lnTo>
                  <a:pt x="49924" y="78136"/>
                </a:lnTo>
                <a:lnTo>
                  <a:pt x="48712" y="86407"/>
                </a:lnTo>
                <a:lnTo>
                  <a:pt x="45345" y="92783"/>
                </a:lnTo>
                <a:lnTo>
                  <a:pt x="40227" y="96887"/>
                </a:lnTo>
                <a:lnTo>
                  <a:pt x="33762" y="98339"/>
                </a:lnTo>
                <a:lnTo>
                  <a:pt x="47998" y="98339"/>
                </a:lnTo>
                <a:lnTo>
                  <a:pt x="52282" y="95982"/>
                </a:lnTo>
                <a:lnTo>
                  <a:pt x="60237" y="86680"/>
                </a:lnTo>
                <a:lnTo>
                  <a:pt x="63393" y="74095"/>
                </a:lnTo>
                <a:lnTo>
                  <a:pt x="61718" y="64941"/>
                </a:lnTo>
                <a:lnTo>
                  <a:pt x="57130" y="57428"/>
                </a:lnTo>
                <a:lnTo>
                  <a:pt x="51784" y="52546"/>
                </a:lnTo>
                <a:close/>
              </a:path>
              <a:path w="63500" h="104139">
                <a:moveTo>
                  <a:pt x="47995" y="4040"/>
                </a:moveTo>
                <a:lnTo>
                  <a:pt x="31068" y="4040"/>
                </a:lnTo>
                <a:lnTo>
                  <a:pt x="37003" y="5303"/>
                </a:lnTo>
                <a:lnTo>
                  <a:pt x="42180" y="9093"/>
                </a:lnTo>
                <a:lnTo>
                  <a:pt x="45842" y="15412"/>
                </a:lnTo>
                <a:lnTo>
                  <a:pt x="47231" y="24261"/>
                </a:lnTo>
                <a:lnTo>
                  <a:pt x="47231" y="33689"/>
                </a:lnTo>
                <a:lnTo>
                  <a:pt x="43100" y="40424"/>
                </a:lnTo>
                <a:lnTo>
                  <a:pt x="37713" y="44464"/>
                </a:lnTo>
                <a:lnTo>
                  <a:pt x="43863" y="44464"/>
                </a:lnTo>
                <a:lnTo>
                  <a:pt x="59263" y="28302"/>
                </a:lnTo>
                <a:lnTo>
                  <a:pt x="59263" y="22914"/>
                </a:lnTo>
                <a:lnTo>
                  <a:pt x="57349" y="13644"/>
                </a:lnTo>
                <a:lnTo>
                  <a:pt x="52035" y="6399"/>
                </a:lnTo>
                <a:lnTo>
                  <a:pt x="47995" y="4040"/>
                </a:lnTo>
                <a:close/>
              </a:path>
            </a:pathLst>
          </a:custGeom>
          <a:solidFill>
            <a:srgbClr val="000000"/>
          </a:solidFill>
        </p:spPr>
        <p:txBody>
          <a:bodyPr wrap="square" lIns="0" tIns="0" rIns="0" bIns="0" rtlCol="0"/>
          <a:lstStyle/>
          <a:p>
            <a:endParaRPr/>
          </a:p>
        </p:txBody>
      </p:sp>
      <p:sp>
        <p:nvSpPr>
          <p:cNvPr id="528" name="object 528"/>
          <p:cNvSpPr/>
          <p:nvPr/>
        </p:nvSpPr>
        <p:spPr>
          <a:xfrm>
            <a:off x="4989350" y="5893382"/>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739"/>
                </a:lnTo>
                <a:lnTo>
                  <a:pt x="47918" y="98339"/>
                </a:lnTo>
                <a:lnTo>
                  <a:pt x="32325" y="98339"/>
                </a:lnTo>
                <a:lnTo>
                  <a:pt x="23696" y="94193"/>
                </a:lnTo>
                <a:lnTo>
                  <a:pt x="17846" y="83355"/>
                </a:lnTo>
                <a:lnTo>
                  <a:pt x="14521" y="68224"/>
                </a:lnTo>
                <a:lnTo>
                  <a:pt x="13468" y="51199"/>
                </a:lnTo>
                <a:lnTo>
                  <a:pt x="14344" y="34171"/>
                </a:lnTo>
                <a:lnTo>
                  <a:pt x="17374" y="19033"/>
                </a:lnTo>
                <a:lnTo>
                  <a:pt x="23166" y="8189"/>
                </a:lnTo>
                <a:lnTo>
                  <a:pt x="32325" y="4040"/>
                </a:lnTo>
                <a:lnTo>
                  <a:pt x="45773" y="4040"/>
                </a:lnTo>
                <a:lnTo>
                  <a:pt x="32325" y="0"/>
                </a:lnTo>
                <a:close/>
              </a:path>
              <a:path w="64770" h="104139">
                <a:moveTo>
                  <a:pt x="45773" y="4040"/>
                </a:moveTo>
                <a:lnTo>
                  <a:pt x="32325" y="4040"/>
                </a:lnTo>
                <a:lnTo>
                  <a:pt x="41560" y="8189"/>
                </a:lnTo>
                <a:lnTo>
                  <a:pt x="47343" y="19033"/>
                </a:lnTo>
                <a:lnTo>
                  <a:pt x="50331" y="34171"/>
                </a:lnTo>
                <a:lnTo>
                  <a:pt x="51182" y="51199"/>
                </a:lnTo>
                <a:lnTo>
                  <a:pt x="50331" y="68224"/>
                </a:lnTo>
                <a:lnTo>
                  <a:pt x="47343" y="83355"/>
                </a:lnTo>
                <a:lnTo>
                  <a:pt x="41560" y="94193"/>
                </a:lnTo>
                <a:lnTo>
                  <a:pt x="32325" y="98339"/>
                </a:lnTo>
                <a:lnTo>
                  <a:pt x="47918" y="98339"/>
                </a:lnTo>
                <a:lnTo>
                  <a:pt x="57579" y="86049"/>
                </a:lnTo>
                <a:lnTo>
                  <a:pt x="63009" y="69066"/>
                </a:lnTo>
                <a:lnTo>
                  <a:pt x="64651" y="51199"/>
                </a:lnTo>
                <a:lnTo>
                  <a:pt x="63009" y="32971"/>
                </a:lnTo>
                <a:lnTo>
                  <a:pt x="57579" y="16508"/>
                </a:lnTo>
                <a:lnTo>
                  <a:pt x="47604" y="4590"/>
                </a:lnTo>
                <a:lnTo>
                  <a:pt x="45773" y="4040"/>
                </a:lnTo>
                <a:close/>
              </a:path>
            </a:pathLst>
          </a:custGeom>
          <a:solidFill>
            <a:srgbClr val="000000"/>
          </a:solidFill>
        </p:spPr>
        <p:txBody>
          <a:bodyPr wrap="square" lIns="0" tIns="0" rIns="0" bIns="0" rtlCol="0"/>
          <a:lstStyle/>
          <a:p>
            <a:endParaRPr/>
          </a:p>
        </p:txBody>
      </p:sp>
      <p:sp>
        <p:nvSpPr>
          <p:cNvPr id="529" name="object 529"/>
          <p:cNvSpPr/>
          <p:nvPr/>
        </p:nvSpPr>
        <p:spPr>
          <a:xfrm>
            <a:off x="5070166" y="5958050"/>
            <a:ext cx="66675" cy="0"/>
          </a:xfrm>
          <a:custGeom>
            <a:avLst/>
            <a:gdLst/>
            <a:ahLst/>
            <a:cxnLst/>
            <a:rect l="l" t="t" r="r" b="b"/>
            <a:pathLst>
              <a:path w="66675">
                <a:moveTo>
                  <a:pt x="0" y="0"/>
                </a:moveTo>
                <a:lnTo>
                  <a:pt x="66087" y="0"/>
                </a:lnTo>
              </a:path>
            </a:pathLst>
          </a:custGeom>
          <a:ln w="8081">
            <a:solidFill>
              <a:srgbClr val="000000"/>
            </a:solidFill>
          </a:ln>
        </p:spPr>
        <p:txBody>
          <a:bodyPr wrap="square" lIns="0" tIns="0" rIns="0" bIns="0" rtlCol="0"/>
          <a:lstStyle/>
          <a:p>
            <a:endParaRPr/>
          </a:p>
        </p:txBody>
      </p:sp>
      <p:sp>
        <p:nvSpPr>
          <p:cNvPr id="530" name="object 530"/>
          <p:cNvSpPr/>
          <p:nvPr/>
        </p:nvSpPr>
        <p:spPr>
          <a:xfrm>
            <a:off x="5149723" y="5893382"/>
            <a:ext cx="66675" cy="101600"/>
          </a:xfrm>
          <a:custGeom>
            <a:avLst/>
            <a:gdLst/>
            <a:ahLst/>
            <a:cxnLst/>
            <a:rect l="l" t="t" r="r" b="b"/>
            <a:pathLst>
              <a:path w="66675" h="101600">
                <a:moveTo>
                  <a:pt x="54278" y="10774"/>
                </a:moveTo>
                <a:lnTo>
                  <a:pt x="26937" y="10774"/>
                </a:lnTo>
                <a:lnTo>
                  <a:pt x="35036" y="12040"/>
                </a:lnTo>
                <a:lnTo>
                  <a:pt x="40945" y="15834"/>
                </a:lnTo>
                <a:lnTo>
                  <a:pt x="44565" y="22154"/>
                </a:lnTo>
                <a:lnTo>
                  <a:pt x="45794" y="30996"/>
                </a:lnTo>
                <a:lnTo>
                  <a:pt x="44166" y="41834"/>
                </a:lnTo>
                <a:lnTo>
                  <a:pt x="39778" y="52040"/>
                </a:lnTo>
                <a:lnTo>
                  <a:pt x="33369" y="61490"/>
                </a:lnTo>
                <a:lnTo>
                  <a:pt x="25680" y="70055"/>
                </a:lnTo>
                <a:lnTo>
                  <a:pt x="20127" y="77126"/>
                </a:lnTo>
                <a:lnTo>
                  <a:pt x="13850" y="84197"/>
                </a:lnTo>
                <a:lnTo>
                  <a:pt x="7068" y="91268"/>
                </a:lnTo>
                <a:lnTo>
                  <a:pt x="0" y="98339"/>
                </a:lnTo>
                <a:lnTo>
                  <a:pt x="0" y="101033"/>
                </a:lnTo>
                <a:lnTo>
                  <a:pt x="60700" y="101033"/>
                </a:lnTo>
                <a:lnTo>
                  <a:pt x="61957" y="94299"/>
                </a:lnTo>
                <a:lnTo>
                  <a:pt x="63106" y="88911"/>
                </a:lnTo>
                <a:lnTo>
                  <a:pt x="16162" y="88911"/>
                </a:lnTo>
                <a:lnTo>
                  <a:pt x="37713" y="66014"/>
                </a:lnTo>
                <a:lnTo>
                  <a:pt x="46762" y="54966"/>
                </a:lnTo>
                <a:lnTo>
                  <a:pt x="53539" y="45306"/>
                </a:lnTo>
                <a:lnTo>
                  <a:pt x="57790" y="35899"/>
                </a:lnTo>
                <a:lnTo>
                  <a:pt x="59263" y="25608"/>
                </a:lnTo>
                <a:lnTo>
                  <a:pt x="57150" y="14781"/>
                </a:lnTo>
                <a:lnTo>
                  <a:pt x="54278" y="10774"/>
                </a:lnTo>
                <a:close/>
              </a:path>
              <a:path w="66675" h="101600">
                <a:moveTo>
                  <a:pt x="61957" y="79483"/>
                </a:moveTo>
                <a:lnTo>
                  <a:pt x="56569" y="88911"/>
                </a:lnTo>
                <a:lnTo>
                  <a:pt x="63106" y="88911"/>
                </a:lnTo>
                <a:lnTo>
                  <a:pt x="63393" y="87564"/>
                </a:lnTo>
                <a:lnTo>
                  <a:pt x="66087" y="80830"/>
                </a:lnTo>
                <a:lnTo>
                  <a:pt x="61957" y="79483"/>
                </a:lnTo>
                <a:close/>
              </a:path>
              <a:path w="66675" h="101600">
                <a:moveTo>
                  <a:pt x="32325" y="0"/>
                </a:moveTo>
                <a:lnTo>
                  <a:pt x="24244" y="0"/>
                </a:lnTo>
                <a:lnTo>
                  <a:pt x="16162" y="4040"/>
                </a:lnTo>
                <a:lnTo>
                  <a:pt x="10775" y="9428"/>
                </a:lnTo>
                <a:lnTo>
                  <a:pt x="1436" y="21567"/>
                </a:lnTo>
                <a:lnTo>
                  <a:pt x="5387" y="25608"/>
                </a:lnTo>
                <a:lnTo>
                  <a:pt x="8982" y="20449"/>
                </a:lnTo>
                <a:lnTo>
                  <a:pt x="13671" y="15666"/>
                </a:lnTo>
                <a:lnTo>
                  <a:pt x="19605" y="12145"/>
                </a:lnTo>
                <a:lnTo>
                  <a:pt x="26937" y="10774"/>
                </a:lnTo>
                <a:lnTo>
                  <a:pt x="54278" y="10774"/>
                </a:lnTo>
                <a:lnTo>
                  <a:pt x="51384" y="6736"/>
                </a:lnTo>
                <a:lnTo>
                  <a:pt x="42822" y="1725"/>
                </a:lnTo>
                <a:lnTo>
                  <a:pt x="32325" y="0"/>
                </a:lnTo>
                <a:close/>
              </a:path>
            </a:pathLst>
          </a:custGeom>
          <a:solidFill>
            <a:srgbClr val="000000"/>
          </a:solidFill>
        </p:spPr>
        <p:txBody>
          <a:bodyPr wrap="square" lIns="0" tIns="0" rIns="0" bIns="0" rtlCol="0"/>
          <a:lstStyle/>
          <a:p>
            <a:endParaRPr/>
          </a:p>
        </p:txBody>
      </p:sp>
      <p:sp>
        <p:nvSpPr>
          <p:cNvPr id="531" name="object 531"/>
          <p:cNvSpPr/>
          <p:nvPr/>
        </p:nvSpPr>
        <p:spPr>
          <a:xfrm>
            <a:off x="5229277" y="5893382"/>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739"/>
                </a:lnTo>
                <a:lnTo>
                  <a:pt x="47918" y="98339"/>
                </a:lnTo>
                <a:lnTo>
                  <a:pt x="32325" y="98339"/>
                </a:lnTo>
                <a:lnTo>
                  <a:pt x="23090" y="94193"/>
                </a:lnTo>
                <a:lnTo>
                  <a:pt x="17307" y="83355"/>
                </a:lnTo>
                <a:lnTo>
                  <a:pt x="14319" y="68224"/>
                </a:lnTo>
                <a:lnTo>
                  <a:pt x="13468" y="51199"/>
                </a:lnTo>
                <a:lnTo>
                  <a:pt x="14319" y="34171"/>
                </a:lnTo>
                <a:lnTo>
                  <a:pt x="17307" y="19033"/>
                </a:lnTo>
                <a:lnTo>
                  <a:pt x="23090" y="8189"/>
                </a:lnTo>
                <a:lnTo>
                  <a:pt x="32325" y="4040"/>
                </a:lnTo>
                <a:lnTo>
                  <a:pt x="45773" y="4040"/>
                </a:lnTo>
                <a:lnTo>
                  <a:pt x="32325" y="0"/>
                </a:lnTo>
                <a:close/>
              </a:path>
              <a:path w="64770" h="104139">
                <a:moveTo>
                  <a:pt x="45773" y="4040"/>
                </a:moveTo>
                <a:lnTo>
                  <a:pt x="32325" y="4040"/>
                </a:lnTo>
                <a:lnTo>
                  <a:pt x="41259" y="8189"/>
                </a:lnTo>
                <a:lnTo>
                  <a:pt x="46557" y="19033"/>
                </a:lnTo>
                <a:lnTo>
                  <a:pt x="49094" y="34171"/>
                </a:lnTo>
                <a:lnTo>
                  <a:pt x="49745" y="51199"/>
                </a:lnTo>
                <a:lnTo>
                  <a:pt x="49094" y="68224"/>
                </a:lnTo>
                <a:lnTo>
                  <a:pt x="46557" y="83355"/>
                </a:lnTo>
                <a:lnTo>
                  <a:pt x="41259" y="94193"/>
                </a:lnTo>
                <a:lnTo>
                  <a:pt x="32325" y="98339"/>
                </a:lnTo>
                <a:lnTo>
                  <a:pt x="47918" y="98339"/>
                </a:lnTo>
                <a:lnTo>
                  <a:pt x="57579" y="86049"/>
                </a:lnTo>
                <a:lnTo>
                  <a:pt x="63009" y="69066"/>
                </a:lnTo>
                <a:lnTo>
                  <a:pt x="64651" y="51199"/>
                </a:lnTo>
                <a:lnTo>
                  <a:pt x="63009" y="32971"/>
                </a:lnTo>
                <a:lnTo>
                  <a:pt x="57579" y="16508"/>
                </a:lnTo>
                <a:lnTo>
                  <a:pt x="47604" y="4590"/>
                </a:lnTo>
                <a:lnTo>
                  <a:pt x="45773" y="4040"/>
                </a:lnTo>
                <a:close/>
              </a:path>
            </a:pathLst>
          </a:custGeom>
          <a:solidFill>
            <a:srgbClr val="000000"/>
          </a:solidFill>
        </p:spPr>
        <p:txBody>
          <a:bodyPr wrap="square" lIns="0" tIns="0" rIns="0" bIns="0" rtlCol="0"/>
          <a:lstStyle/>
          <a:p>
            <a:endParaRPr/>
          </a:p>
        </p:txBody>
      </p:sp>
      <p:sp>
        <p:nvSpPr>
          <p:cNvPr id="532" name="object 532"/>
          <p:cNvSpPr/>
          <p:nvPr/>
        </p:nvSpPr>
        <p:spPr>
          <a:xfrm>
            <a:off x="5310092" y="5893382"/>
            <a:ext cx="64769" cy="104139"/>
          </a:xfrm>
          <a:custGeom>
            <a:avLst/>
            <a:gdLst/>
            <a:ahLst/>
            <a:cxnLst/>
            <a:rect l="l" t="t" r="r" b="b"/>
            <a:pathLst>
              <a:path w="64770" h="104139">
                <a:moveTo>
                  <a:pt x="32325" y="0"/>
                </a:moveTo>
                <a:lnTo>
                  <a:pt x="17046" y="4779"/>
                </a:lnTo>
                <a:lnTo>
                  <a:pt x="7071" y="17013"/>
                </a:lnTo>
                <a:lnTo>
                  <a:pt x="1641" y="33539"/>
                </a:lnTo>
                <a:lnTo>
                  <a:pt x="0" y="51199"/>
                </a:lnTo>
                <a:lnTo>
                  <a:pt x="1641" y="70202"/>
                </a:lnTo>
                <a:lnTo>
                  <a:pt x="7071" y="87059"/>
                </a:lnTo>
                <a:lnTo>
                  <a:pt x="17046" y="99118"/>
                </a:lnTo>
                <a:lnTo>
                  <a:pt x="32325" y="103727"/>
                </a:lnTo>
                <a:lnTo>
                  <a:pt x="47604" y="98739"/>
                </a:lnTo>
                <a:lnTo>
                  <a:pt x="47918" y="98339"/>
                </a:lnTo>
                <a:lnTo>
                  <a:pt x="32325" y="98339"/>
                </a:lnTo>
                <a:lnTo>
                  <a:pt x="23090" y="94193"/>
                </a:lnTo>
                <a:lnTo>
                  <a:pt x="17307" y="83355"/>
                </a:lnTo>
                <a:lnTo>
                  <a:pt x="14319" y="68224"/>
                </a:lnTo>
                <a:lnTo>
                  <a:pt x="13468" y="51199"/>
                </a:lnTo>
                <a:lnTo>
                  <a:pt x="14319" y="34171"/>
                </a:lnTo>
                <a:lnTo>
                  <a:pt x="17307" y="19033"/>
                </a:lnTo>
                <a:lnTo>
                  <a:pt x="23090" y="8189"/>
                </a:lnTo>
                <a:lnTo>
                  <a:pt x="32325" y="4040"/>
                </a:lnTo>
                <a:lnTo>
                  <a:pt x="45773" y="4040"/>
                </a:lnTo>
                <a:lnTo>
                  <a:pt x="32325" y="0"/>
                </a:lnTo>
                <a:close/>
              </a:path>
              <a:path w="64770" h="104139">
                <a:moveTo>
                  <a:pt x="45773" y="4040"/>
                </a:moveTo>
                <a:lnTo>
                  <a:pt x="32325" y="4040"/>
                </a:lnTo>
                <a:lnTo>
                  <a:pt x="41259" y="8189"/>
                </a:lnTo>
                <a:lnTo>
                  <a:pt x="46557" y="19033"/>
                </a:lnTo>
                <a:lnTo>
                  <a:pt x="49094" y="34171"/>
                </a:lnTo>
                <a:lnTo>
                  <a:pt x="49745" y="51199"/>
                </a:lnTo>
                <a:lnTo>
                  <a:pt x="49094" y="68224"/>
                </a:lnTo>
                <a:lnTo>
                  <a:pt x="46557" y="83355"/>
                </a:lnTo>
                <a:lnTo>
                  <a:pt x="41259" y="94193"/>
                </a:lnTo>
                <a:lnTo>
                  <a:pt x="32325" y="98339"/>
                </a:lnTo>
                <a:lnTo>
                  <a:pt x="47918" y="98339"/>
                </a:lnTo>
                <a:lnTo>
                  <a:pt x="57579" y="86049"/>
                </a:lnTo>
                <a:lnTo>
                  <a:pt x="63009" y="69066"/>
                </a:lnTo>
                <a:lnTo>
                  <a:pt x="64651" y="51199"/>
                </a:lnTo>
                <a:lnTo>
                  <a:pt x="63009" y="32971"/>
                </a:lnTo>
                <a:lnTo>
                  <a:pt x="57579" y="16508"/>
                </a:lnTo>
                <a:lnTo>
                  <a:pt x="47604" y="4590"/>
                </a:lnTo>
                <a:lnTo>
                  <a:pt x="45773" y="4040"/>
                </a:lnTo>
                <a:close/>
              </a:path>
            </a:pathLst>
          </a:custGeom>
          <a:solidFill>
            <a:srgbClr val="000000"/>
          </a:solidFill>
        </p:spPr>
        <p:txBody>
          <a:bodyPr wrap="square" lIns="0" tIns="0" rIns="0" bIns="0" rtlCol="0"/>
          <a:lstStyle/>
          <a:p>
            <a:endParaRPr/>
          </a:p>
        </p:txBody>
      </p:sp>
      <p:sp>
        <p:nvSpPr>
          <p:cNvPr id="533" name="object 533"/>
          <p:cNvSpPr/>
          <p:nvPr/>
        </p:nvSpPr>
        <p:spPr>
          <a:xfrm>
            <a:off x="6057708" y="5878567"/>
            <a:ext cx="60960" cy="104139"/>
          </a:xfrm>
          <a:custGeom>
            <a:avLst/>
            <a:gdLst/>
            <a:ahLst/>
            <a:cxnLst/>
            <a:rect l="l" t="t" r="r" b="b"/>
            <a:pathLst>
              <a:path w="60960" h="104139">
                <a:moveTo>
                  <a:pt x="5387" y="86217"/>
                </a:moveTo>
                <a:lnTo>
                  <a:pt x="4130" y="87564"/>
                </a:lnTo>
                <a:lnTo>
                  <a:pt x="1436" y="88911"/>
                </a:lnTo>
                <a:lnTo>
                  <a:pt x="179" y="90090"/>
                </a:lnTo>
                <a:lnTo>
                  <a:pt x="0" y="95645"/>
                </a:lnTo>
                <a:lnTo>
                  <a:pt x="2693" y="98339"/>
                </a:lnTo>
                <a:lnTo>
                  <a:pt x="4130" y="99686"/>
                </a:lnTo>
                <a:lnTo>
                  <a:pt x="10775" y="103727"/>
                </a:lnTo>
                <a:lnTo>
                  <a:pt x="18856" y="103727"/>
                </a:lnTo>
                <a:lnTo>
                  <a:pt x="30016" y="101622"/>
                </a:lnTo>
                <a:lnTo>
                  <a:pt x="42481" y="95645"/>
                </a:lnTo>
                <a:lnTo>
                  <a:pt x="17599" y="95645"/>
                </a:lnTo>
                <a:lnTo>
                  <a:pt x="10775" y="90258"/>
                </a:lnTo>
                <a:lnTo>
                  <a:pt x="6824" y="87564"/>
                </a:lnTo>
                <a:lnTo>
                  <a:pt x="5387" y="86217"/>
                </a:lnTo>
                <a:close/>
              </a:path>
              <a:path w="60960" h="104139">
                <a:moveTo>
                  <a:pt x="54915" y="49852"/>
                </a:moveTo>
                <a:lnTo>
                  <a:pt x="26937" y="49852"/>
                </a:lnTo>
                <a:lnTo>
                  <a:pt x="33593" y="51135"/>
                </a:lnTo>
                <a:lnTo>
                  <a:pt x="40182" y="55071"/>
                </a:lnTo>
                <a:lnTo>
                  <a:pt x="45222" y="61784"/>
                </a:lnTo>
                <a:lnTo>
                  <a:pt x="47231" y="71402"/>
                </a:lnTo>
                <a:lnTo>
                  <a:pt x="45600" y="82577"/>
                </a:lnTo>
                <a:lnTo>
                  <a:pt x="41192" y="90090"/>
                </a:lnTo>
                <a:lnTo>
                  <a:pt x="34730" y="94320"/>
                </a:lnTo>
                <a:lnTo>
                  <a:pt x="26937" y="95645"/>
                </a:lnTo>
                <a:lnTo>
                  <a:pt x="42481" y="95645"/>
                </a:lnTo>
                <a:lnTo>
                  <a:pt x="43886" y="94972"/>
                </a:lnTo>
                <a:lnTo>
                  <a:pt x="55702" y="83271"/>
                </a:lnTo>
                <a:lnTo>
                  <a:pt x="60700" y="66014"/>
                </a:lnTo>
                <a:lnTo>
                  <a:pt x="59207" y="57281"/>
                </a:lnTo>
                <a:lnTo>
                  <a:pt x="54915" y="49852"/>
                </a:lnTo>
                <a:close/>
              </a:path>
              <a:path w="60960" h="104139">
                <a:moveTo>
                  <a:pt x="49831" y="9428"/>
                </a:moveTo>
                <a:lnTo>
                  <a:pt x="33762" y="9428"/>
                </a:lnTo>
                <a:lnTo>
                  <a:pt x="40586" y="14815"/>
                </a:lnTo>
                <a:lnTo>
                  <a:pt x="40586" y="24243"/>
                </a:lnTo>
                <a:lnTo>
                  <a:pt x="38669" y="32377"/>
                </a:lnTo>
                <a:lnTo>
                  <a:pt x="33335" y="38738"/>
                </a:lnTo>
                <a:lnTo>
                  <a:pt x="25206" y="43580"/>
                </a:lnTo>
                <a:lnTo>
                  <a:pt x="14905" y="47158"/>
                </a:lnTo>
                <a:lnTo>
                  <a:pt x="16162" y="51199"/>
                </a:lnTo>
                <a:lnTo>
                  <a:pt x="18856" y="51199"/>
                </a:lnTo>
                <a:lnTo>
                  <a:pt x="22987" y="49852"/>
                </a:lnTo>
                <a:lnTo>
                  <a:pt x="54915" y="49852"/>
                </a:lnTo>
                <a:lnTo>
                  <a:pt x="54818" y="49683"/>
                </a:lnTo>
                <a:lnTo>
                  <a:pt x="47668" y="43854"/>
                </a:lnTo>
                <a:lnTo>
                  <a:pt x="37892" y="40424"/>
                </a:lnTo>
                <a:lnTo>
                  <a:pt x="43280" y="37730"/>
                </a:lnTo>
                <a:lnTo>
                  <a:pt x="47231" y="33689"/>
                </a:lnTo>
                <a:lnTo>
                  <a:pt x="49924" y="32342"/>
                </a:lnTo>
                <a:lnTo>
                  <a:pt x="52618" y="28302"/>
                </a:lnTo>
                <a:lnTo>
                  <a:pt x="54055" y="25590"/>
                </a:lnTo>
                <a:lnTo>
                  <a:pt x="54055" y="21549"/>
                </a:lnTo>
                <a:lnTo>
                  <a:pt x="52357" y="13068"/>
                </a:lnTo>
                <a:lnTo>
                  <a:pt x="49831" y="9428"/>
                </a:lnTo>
                <a:close/>
              </a:path>
              <a:path w="60960" h="104139">
                <a:moveTo>
                  <a:pt x="31068" y="0"/>
                </a:moveTo>
                <a:lnTo>
                  <a:pt x="21550" y="0"/>
                </a:lnTo>
                <a:lnTo>
                  <a:pt x="14905" y="4040"/>
                </a:lnTo>
                <a:lnTo>
                  <a:pt x="9518" y="9428"/>
                </a:lnTo>
                <a:lnTo>
                  <a:pt x="2693" y="18856"/>
                </a:lnTo>
                <a:lnTo>
                  <a:pt x="6824" y="21549"/>
                </a:lnTo>
                <a:lnTo>
                  <a:pt x="9518" y="16162"/>
                </a:lnTo>
                <a:lnTo>
                  <a:pt x="16162" y="9428"/>
                </a:lnTo>
                <a:lnTo>
                  <a:pt x="49831" y="9428"/>
                </a:lnTo>
                <a:lnTo>
                  <a:pt x="47612" y="6229"/>
                </a:lnTo>
                <a:lnTo>
                  <a:pt x="40342" y="1662"/>
                </a:lnTo>
                <a:lnTo>
                  <a:pt x="31068" y="0"/>
                </a:lnTo>
                <a:close/>
              </a:path>
            </a:pathLst>
          </a:custGeom>
          <a:solidFill>
            <a:srgbClr val="000000"/>
          </a:solidFill>
        </p:spPr>
        <p:txBody>
          <a:bodyPr wrap="square" lIns="0" tIns="0" rIns="0" bIns="0" rtlCol="0"/>
          <a:lstStyle/>
          <a:p>
            <a:endParaRPr/>
          </a:p>
        </p:txBody>
      </p:sp>
      <p:sp>
        <p:nvSpPr>
          <p:cNvPr id="534" name="object 534"/>
          <p:cNvSpPr/>
          <p:nvPr/>
        </p:nvSpPr>
        <p:spPr>
          <a:xfrm>
            <a:off x="6133314" y="5875873"/>
            <a:ext cx="106680" cy="109220"/>
          </a:xfrm>
          <a:custGeom>
            <a:avLst/>
            <a:gdLst/>
            <a:ahLst/>
            <a:cxnLst/>
            <a:rect l="l" t="t" r="r" b="b"/>
            <a:pathLst>
              <a:path w="106679" h="109220">
                <a:moveTo>
                  <a:pt x="82070" y="0"/>
                </a:moveTo>
                <a:lnTo>
                  <a:pt x="17419" y="106420"/>
                </a:lnTo>
                <a:lnTo>
                  <a:pt x="22807" y="109114"/>
                </a:lnTo>
                <a:lnTo>
                  <a:pt x="87458" y="4040"/>
                </a:lnTo>
                <a:lnTo>
                  <a:pt x="82070" y="0"/>
                </a:lnTo>
                <a:close/>
              </a:path>
              <a:path w="106679" h="109220">
                <a:moveTo>
                  <a:pt x="83507" y="48505"/>
                </a:moveTo>
                <a:lnTo>
                  <a:pt x="72294" y="51220"/>
                </a:lnTo>
                <a:lnTo>
                  <a:pt x="64785" y="58101"/>
                </a:lnTo>
                <a:lnTo>
                  <a:pt x="60576" y="67256"/>
                </a:lnTo>
                <a:lnTo>
                  <a:pt x="59263" y="76789"/>
                </a:lnTo>
                <a:lnTo>
                  <a:pt x="60554" y="87101"/>
                </a:lnTo>
                <a:lnTo>
                  <a:pt x="64606" y="96656"/>
                </a:lnTo>
                <a:lnTo>
                  <a:pt x="71688" y="103685"/>
                </a:lnTo>
                <a:lnTo>
                  <a:pt x="82070" y="106420"/>
                </a:lnTo>
                <a:lnTo>
                  <a:pt x="93283" y="103685"/>
                </a:lnTo>
                <a:lnTo>
                  <a:pt x="96116" y="101033"/>
                </a:lnTo>
                <a:lnTo>
                  <a:pt x="83507" y="101033"/>
                </a:lnTo>
                <a:lnTo>
                  <a:pt x="77053" y="98381"/>
                </a:lnTo>
                <a:lnTo>
                  <a:pt x="73360" y="91942"/>
                </a:lnTo>
                <a:lnTo>
                  <a:pt x="71688" y="83987"/>
                </a:lnTo>
                <a:lnTo>
                  <a:pt x="71295" y="76789"/>
                </a:lnTo>
                <a:lnTo>
                  <a:pt x="71666" y="69592"/>
                </a:lnTo>
                <a:lnTo>
                  <a:pt x="73181" y="61637"/>
                </a:lnTo>
                <a:lnTo>
                  <a:pt x="76447" y="55197"/>
                </a:lnTo>
                <a:lnTo>
                  <a:pt x="82070" y="52546"/>
                </a:lnTo>
                <a:lnTo>
                  <a:pt x="95254" y="52546"/>
                </a:lnTo>
                <a:lnTo>
                  <a:pt x="93889" y="51220"/>
                </a:lnTo>
                <a:lnTo>
                  <a:pt x="83507" y="48505"/>
                </a:lnTo>
                <a:close/>
              </a:path>
              <a:path w="106679" h="109220">
                <a:moveTo>
                  <a:pt x="95254" y="52546"/>
                </a:moveTo>
                <a:lnTo>
                  <a:pt x="82070" y="52546"/>
                </a:lnTo>
                <a:lnTo>
                  <a:pt x="88524" y="55197"/>
                </a:lnTo>
                <a:lnTo>
                  <a:pt x="92217" y="61637"/>
                </a:lnTo>
                <a:lnTo>
                  <a:pt x="93889" y="69592"/>
                </a:lnTo>
                <a:lnTo>
                  <a:pt x="94282" y="76789"/>
                </a:lnTo>
                <a:lnTo>
                  <a:pt x="93912" y="83987"/>
                </a:lnTo>
                <a:lnTo>
                  <a:pt x="92397" y="91942"/>
                </a:lnTo>
                <a:lnTo>
                  <a:pt x="89130" y="98381"/>
                </a:lnTo>
                <a:lnTo>
                  <a:pt x="83507" y="101033"/>
                </a:lnTo>
                <a:lnTo>
                  <a:pt x="96116" y="101033"/>
                </a:lnTo>
                <a:lnTo>
                  <a:pt x="100792" y="96656"/>
                </a:lnTo>
                <a:lnTo>
                  <a:pt x="105001" y="87101"/>
                </a:lnTo>
                <a:lnTo>
                  <a:pt x="106315" y="76789"/>
                </a:lnTo>
                <a:lnTo>
                  <a:pt x="105024" y="67256"/>
                </a:lnTo>
                <a:lnTo>
                  <a:pt x="100972" y="58101"/>
                </a:lnTo>
                <a:lnTo>
                  <a:pt x="95254" y="52546"/>
                </a:lnTo>
                <a:close/>
              </a:path>
              <a:path w="106679" h="109220">
                <a:moveTo>
                  <a:pt x="22807" y="2693"/>
                </a:moveTo>
                <a:lnTo>
                  <a:pt x="12425" y="5429"/>
                </a:lnTo>
                <a:lnTo>
                  <a:pt x="5342" y="12460"/>
                </a:lnTo>
                <a:lnTo>
                  <a:pt x="1290" y="22020"/>
                </a:lnTo>
                <a:lnTo>
                  <a:pt x="0" y="32342"/>
                </a:lnTo>
                <a:lnTo>
                  <a:pt x="1290" y="41876"/>
                </a:lnTo>
                <a:lnTo>
                  <a:pt x="5342" y="51030"/>
                </a:lnTo>
                <a:lnTo>
                  <a:pt x="12425" y="57912"/>
                </a:lnTo>
                <a:lnTo>
                  <a:pt x="22807" y="60627"/>
                </a:lnTo>
                <a:lnTo>
                  <a:pt x="33217" y="57891"/>
                </a:lnTo>
                <a:lnTo>
                  <a:pt x="34543" y="56586"/>
                </a:lnTo>
                <a:lnTo>
                  <a:pt x="22807" y="56586"/>
                </a:lnTo>
                <a:lnTo>
                  <a:pt x="17184" y="53913"/>
                </a:lnTo>
                <a:lnTo>
                  <a:pt x="13917" y="47326"/>
                </a:lnTo>
                <a:lnTo>
                  <a:pt x="12402" y="38972"/>
                </a:lnTo>
                <a:lnTo>
                  <a:pt x="12094" y="32342"/>
                </a:lnTo>
                <a:lnTo>
                  <a:pt x="12172" y="21452"/>
                </a:lnTo>
                <a:lnTo>
                  <a:pt x="13468" y="8081"/>
                </a:lnTo>
                <a:lnTo>
                  <a:pt x="35991" y="8081"/>
                </a:lnTo>
                <a:lnTo>
                  <a:pt x="33217" y="5408"/>
                </a:lnTo>
                <a:lnTo>
                  <a:pt x="22807" y="2693"/>
                </a:lnTo>
                <a:close/>
              </a:path>
              <a:path w="106679" h="109220">
                <a:moveTo>
                  <a:pt x="35991" y="8081"/>
                </a:moveTo>
                <a:lnTo>
                  <a:pt x="22807" y="8081"/>
                </a:lnTo>
                <a:lnTo>
                  <a:pt x="29261" y="10733"/>
                </a:lnTo>
                <a:lnTo>
                  <a:pt x="32954" y="17174"/>
                </a:lnTo>
                <a:lnTo>
                  <a:pt x="34626" y="25135"/>
                </a:lnTo>
                <a:lnTo>
                  <a:pt x="35019" y="32342"/>
                </a:lnTo>
                <a:lnTo>
                  <a:pt x="34626" y="38972"/>
                </a:lnTo>
                <a:lnTo>
                  <a:pt x="32954" y="46990"/>
                </a:lnTo>
                <a:lnTo>
                  <a:pt x="29261" y="53745"/>
                </a:lnTo>
                <a:lnTo>
                  <a:pt x="22807" y="56586"/>
                </a:lnTo>
                <a:lnTo>
                  <a:pt x="34543" y="56586"/>
                </a:lnTo>
                <a:lnTo>
                  <a:pt x="40362" y="50862"/>
                </a:lnTo>
                <a:lnTo>
                  <a:pt x="44475" y="41308"/>
                </a:lnTo>
                <a:lnTo>
                  <a:pt x="45794" y="30996"/>
                </a:lnTo>
                <a:lnTo>
                  <a:pt x="44475" y="21452"/>
                </a:lnTo>
                <a:lnTo>
                  <a:pt x="40362" y="12292"/>
                </a:lnTo>
                <a:lnTo>
                  <a:pt x="35991" y="8081"/>
                </a:lnTo>
                <a:close/>
              </a:path>
            </a:pathLst>
          </a:custGeom>
          <a:solidFill>
            <a:srgbClr val="000000"/>
          </a:solidFill>
        </p:spPr>
        <p:txBody>
          <a:bodyPr wrap="square" lIns="0" tIns="0" rIns="0" bIns="0" rtlCol="0"/>
          <a:lstStyle/>
          <a:p>
            <a:endParaRPr/>
          </a:p>
        </p:txBody>
      </p:sp>
      <p:sp>
        <p:nvSpPr>
          <p:cNvPr id="535" name="object 535"/>
          <p:cNvSpPr/>
          <p:nvPr/>
        </p:nvSpPr>
        <p:spPr>
          <a:xfrm>
            <a:off x="6554983" y="5878567"/>
            <a:ext cx="66040" cy="102870"/>
          </a:xfrm>
          <a:custGeom>
            <a:avLst/>
            <a:gdLst/>
            <a:ahLst/>
            <a:cxnLst/>
            <a:rect l="l" t="t" r="r" b="b"/>
            <a:pathLst>
              <a:path w="66040" h="102870">
                <a:moveTo>
                  <a:pt x="53982" y="10774"/>
                </a:moveTo>
                <a:lnTo>
                  <a:pt x="26937" y="10774"/>
                </a:lnTo>
                <a:lnTo>
                  <a:pt x="34960" y="12248"/>
                </a:lnTo>
                <a:lnTo>
                  <a:pt x="40878" y="16501"/>
                </a:lnTo>
                <a:lnTo>
                  <a:pt x="44540" y="23283"/>
                </a:lnTo>
                <a:lnTo>
                  <a:pt x="45794" y="32342"/>
                </a:lnTo>
                <a:lnTo>
                  <a:pt x="43962" y="42423"/>
                </a:lnTo>
                <a:lnTo>
                  <a:pt x="19420" y="78262"/>
                </a:lnTo>
                <a:lnTo>
                  <a:pt x="0" y="98339"/>
                </a:lnTo>
                <a:lnTo>
                  <a:pt x="0" y="102380"/>
                </a:lnTo>
                <a:lnTo>
                  <a:pt x="59263" y="102380"/>
                </a:lnTo>
                <a:lnTo>
                  <a:pt x="61957" y="94299"/>
                </a:lnTo>
                <a:lnTo>
                  <a:pt x="62711" y="90258"/>
                </a:lnTo>
                <a:lnTo>
                  <a:pt x="16162" y="90258"/>
                </a:lnTo>
                <a:lnTo>
                  <a:pt x="37713" y="66014"/>
                </a:lnTo>
                <a:lnTo>
                  <a:pt x="46762" y="55555"/>
                </a:lnTo>
                <a:lnTo>
                  <a:pt x="53539" y="45977"/>
                </a:lnTo>
                <a:lnTo>
                  <a:pt x="57790" y="36649"/>
                </a:lnTo>
                <a:lnTo>
                  <a:pt x="59263" y="26937"/>
                </a:lnTo>
                <a:lnTo>
                  <a:pt x="57125" y="15341"/>
                </a:lnTo>
                <a:lnTo>
                  <a:pt x="53982" y="10774"/>
                </a:lnTo>
                <a:close/>
              </a:path>
              <a:path w="66040" h="102870">
                <a:moveTo>
                  <a:pt x="60520" y="79483"/>
                </a:moveTo>
                <a:lnTo>
                  <a:pt x="56569" y="88911"/>
                </a:lnTo>
                <a:lnTo>
                  <a:pt x="53875" y="90258"/>
                </a:lnTo>
                <a:lnTo>
                  <a:pt x="62711" y="90258"/>
                </a:lnTo>
                <a:lnTo>
                  <a:pt x="63214" y="87564"/>
                </a:lnTo>
                <a:lnTo>
                  <a:pt x="65908" y="80830"/>
                </a:lnTo>
                <a:lnTo>
                  <a:pt x="60520" y="79483"/>
                </a:lnTo>
                <a:close/>
              </a:path>
              <a:path w="66040" h="102870">
                <a:moveTo>
                  <a:pt x="32325" y="0"/>
                </a:moveTo>
                <a:lnTo>
                  <a:pt x="22807" y="0"/>
                </a:lnTo>
                <a:lnTo>
                  <a:pt x="16162" y="4040"/>
                </a:lnTo>
                <a:lnTo>
                  <a:pt x="10775" y="9428"/>
                </a:lnTo>
                <a:lnTo>
                  <a:pt x="1257" y="22896"/>
                </a:lnTo>
                <a:lnTo>
                  <a:pt x="5387" y="25590"/>
                </a:lnTo>
                <a:lnTo>
                  <a:pt x="8906" y="20434"/>
                </a:lnTo>
                <a:lnTo>
                  <a:pt x="13603" y="15657"/>
                </a:lnTo>
                <a:lnTo>
                  <a:pt x="19580" y="12142"/>
                </a:lnTo>
                <a:lnTo>
                  <a:pt x="26937" y="10774"/>
                </a:lnTo>
                <a:lnTo>
                  <a:pt x="53982" y="10774"/>
                </a:lnTo>
                <a:lnTo>
                  <a:pt x="51316" y="6902"/>
                </a:lnTo>
                <a:lnTo>
                  <a:pt x="42747" y="1746"/>
                </a:lnTo>
                <a:lnTo>
                  <a:pt x="32325" y="0"/>
                </a:lnTo>
                <a:close/>
              </a:path>
            </a:pathLst>
          </a:custGeom>
          <a:solidFill>
            <a:srgbClr val="000000"/>
          </a:solidFill>
        </p:spPr>
        <p:txBody>
          <a:bodyPr wrap="square" lIns="0" tIns="0" rIns="0" bIns="0" rtlCol="0"/>
          <a:lstStyle/>
          <a:p>
            <a:endParaRPr/>
          </a:p>
        </p:txBody>
      </p:sp>
      <p:sp>
        <p:nvSpPr>
          <p:cNvPr id="536" name="object 536"/>
          <p:cNvSpPr/>
          <p:nvPr/>
        </p:nvSpPr>
        <p:spPr>
          <a:xfrm>
            <a:off x="6627715" y="5878567"/>
            <a:ext cx="70485" cy="102870"/>
          </a:xfrm>
          <a:custGeom>
            <a:avLst/>
            <a:gdLst/>
            <a:ahLst/>
            <a:cxnLst/>
            <a:rect l="l" t="t" r="r" b="b"/>
            <a:pathLst>
              <a:path w="70484" h="102870">
                <a:moveTo>
                  <a:pt x="67344" y="96992"/>
                </a:moveTo>
                <a:lnTo>
                  <a:pt x="26937" y="96992"/>
                </a:lnTo>
                <a:lnTo>
                  <a:pt x="26937" y="102380"/>
                </a:lnTo>
                <a:lnTo>
                  <a:pt x="67344" y="102380"/>
                </a:lnTo>
                <a:lnTo>
                  <a:pt x="67344" y="96992"/>
                </a:lnTo>
                <a:close/>
              </a:path>
              <a:path w="70484" h="102870">
                <a:moveTo>
                  <a:pt x="53875" y="72749"/>
                </a:moveTo>
                <a:lnTo>
                  <a:pt x="41664" y="72749"/>
                </a:lnTo>
                <a:lnTo>
                  <a:pt x="41664" y="95645"/>
                </a:lnTo>
                <a:lnTo>
                  <a:pt x="40406" y="96992"/>
                </a:lnTo>
                <a:lnTo>
                  <a:pt x="55132" y="96992"/>
                </a:lnTo>
                <a:lnTo>
                  <a:pt x="53875" y="95645"/>
                </a:lnTo>
                <a:lnTo>
                  <a:pt x="53875" y="72749"/>
                </a:lnTo>
                <a:close/>
              </a:path>
              <a:path w="70484" h="102870">
                <a:moveTo>
                  <a:pt x="53875" y="0"/>
                </a:moveTo>
                <a:lnTo>
                  <a:pt x="48488" y="0"/>
                </a:lnTo>
                <a:lnTo>
                  <a:pt x="35558" y="16607"/>
                </a:lnTo>
                <a:lnTo>
                  <a:pt x="23166" y="33849"/>
                </a:lnTo>
                <a:lnTo>
                  <a:pt x="11313" y="51343"/>
                </a:lnTo>
                <a:lnTo>
                  <a:pt x="0" y="68708"/>
                </a:lnTo>
                <a:lnTo>
                  <a:pt x="0" y="72749"/>
                </a:lnTo>
                <a:lnTo>
                  <a:pt x="70038" y="72749"/>
                </a:lnTo>
                <a:lnTo>
                  <a:pt x="70038" y="66014"/>
                </a:lnTo>
                <a:lnTo>
                  <a:pt x="9338" y="66014"/>
                </a:lnTo>
                <a:lnTo>
                  <a:pt x="17419" y="53156"/>
                </a:lnTo>
                <a:lnTo>
                  <a:pt x="25501" y="40926"/>
                </a:lnTo>
                <a:lnTo>
                  <a:pt x="33582" y="29452"/>
                </a:lnTo>
                <a:lnTo>
                  <a:pt x="41664" y="18856"/>
                </a:lnTo>
                <a:lnTo>
                  <a:pt x="53875" y="18856"/>
                </a:lnTo>
                <a:lnTo>
                  <a:pt x="53875" y="0"/>
                </a:lnTo>
                <a:close/>
              </a:path>
              <a:path w="70484" h="102870">
                <a:moveTo>
                  <a:pt x="53875" y="18856"/>
                </a:moveTo>
                <a:lnTo>
                  <a:pt x="41664" y="18856"/>
                </a:lnTo>
                <a:lnTo>
                  <a:pt x="41664" y="66014"/>
                </a:lnTo>
                <a:lnTo>
                  <a:pt x="53875" y="66014"/>
                </a:lnTo>
                <a:lnTo>
                  <a:pt x="53875" y="18856"/>
                </a:lnTo>
                <a:close/>
              </a:path>
            </a:pathLst>
          </a:custGeom>
          <a:solidFill>
            <a:srgbClr val="000000"/>
          </a:solidFill>
        </p:spPr>
        <p:txBody>
          <a:bodyPr wrap="square" lIns="0" tIns="0" rIns="0" bIns="0" rtlCol="0"/>
          <a:lstStyle/>
          <a:p>
            <a:endParaRPr/>
          </a:p>
        </p:txBody>
      </p:sp>
      <p:sp>
        <p:nvSpPr>
          <p:cNvPr id="537" name="object 537"/>
          <p:cNvSpPr/>
          <p:nvPr/>
        </p:nvSpPr>
        <p:spPr>
          <a:xfrm>
            <a:off x="6711222" y="5875873"/>
            <a:ext cx="105410" cy="109220"/>
          </a:xfrm>
          <a:custGeom>
            <a:avLst/>
            <a:gdLst/>
            <a:ahLst/>
            <a:cxnLst/>
            <a:rect l="l" t="t" r="r" b="b"/>
            <a:pathLst>
              <a:path w="105409" h="109220">
                <a:moveTo>
                  <a:pt x="82250" y="0"/>
                </a:moveTo>
                <a:lnTo>
                  <a:pt x="17419" y="106420"/>
                </a:lnTo>
                <a:lnTo>
                  <a:pt x="21550" y="109114"/>
                </a:lnTo>
                <a:lnTo>
                  <a:pt x="86201" y="4040"/>
                </a:lnTo>
                <a:lnTo>
                  <a:pt x="82250" y="0"/>
                </a:lnTo>
                <a:close/>
              </a:path>
              <a:path w="105409" h="109220">
                <a:moveTo>
                  <a:pt x="82250" y="48505"/>
                </a:moveTo>
                <a:lnTo>
                  <a:pt x="71840" y="51220"/>
                </a:lnTo>
                <a:lnTo>
                  <a:pt x="64695" y="58101"/>
                </a:lnTo>
                <a:lnTo>
                  <a:pt x="60582" y="67256"/>
                </a:lnTo>
                <a:lnTo>
                  <a:pt x="59263" y="76789"/>
                </a:lnTo>
                <a:lnTo>
                  <a:pt x="60582" y="87101"/>
                </a:lnTo>
                <a:lnTo>
                  <a:pt x="64695" y="96656"/>
                </a:lnTo>
                <a:lnTo>
                  <a:pt x="71840" y="103685"/>
                </a:lnTo>
                <a:lnTo>
                  <a:pt x="82250" y="106420"/>
                </a:lnTo>
                <a:lnTo>
                  <a:pt x="92632" y="103685"/>
                </a:lnTo>
                <a:lnTo>
                  <a:pt x="95304" y="101033"/>
                </a:lnTo>
                <a:lnTo>
                  <a:pt x="82250" y="101033"/>
                </a:lnTo>
                <a:lnTo>
                  <a:pt x="76551" y="98381"/>
                </a:lnTo>
                <a:lnTo>
                  <a:pt x="73293" y="91942"/>
                </a:lnTo>
                <a:lnTo>
                  <a:pt x="71820" y="83987"/>
                </a:lnTo>
                <a:lnTo>
                  <a:pt x="71475" y="76789"/>
                </a:lnTo>
                <a:lnTo>
                  <a:pt x="71820" y="69592"/>
                </a:lnTo>
                <a:lnTo>
                  <a:pt x="73293" y="61637"/>
                </a:lnTo>
                <a:lnTo>
                  <a:pt x="76551" y="55197"/>
                </a:lnTo>
                <a:lnTo>
                  <a:pt x="82250" y="52546"/>
                </a:lnTo>
                <a:lnTo>
                  <a:pt x="93997" y="52546"/>
                </a:lnTo>
                <a:lnTo>
                  <a:pt x="92632" y="51220"/>
                </a:lnTo>
                <a:lnTo>
                  <a:pt x="82250" y="48505"/>
                </a:lnTo>
                <a:close/>
              </a:path>
              <a:path w="105409" h="109220">
                <a:moveTo>
                  <a:pt x="93997" y="52546"/>
                </a:moveTo>
                <a:lnTo>
                  <a:pt x="82250" y="52546"/>
                </a:lnTo>
                <a:lnTo>
                  <a:pt x="88070" y="55197"/>
                </a:lnTo>
                <a:lnTo>
                  <a:pt x="91768" y="61637"/>
                </a:lnTo>
                <a:lnTo>
                  <a:pt x="93715" y="69592"/>
                </a:lnTo>
                <a:lnTo>
                  <a:pt x="94282" y="76789"/>
                </a:lnTo>
                <a:lnTo>
                  <a:pt x="93715" y="83987"/>
                </a:lnTo>
                <a:lnTo>
                  <a:pt x="91768" y="91942"/>
                </a:lnTo>
                <a:lnTo>
                  <a:pt x="88070" y="98381"/>
                </a:lnTo>
                <a:lnTo>
                  <a:pt x="82250" y="101033"/>
                </a:lnTo>
                <a:lnTo>
                  <a:pt x="95304" y="101033"/>
                </a:lnTo>
                <a:lnTo>
                  <a:pt x="99715" y="96656"/>
                </a:lnTo>
                <a:lnTo>
                  <a:pt x="103767" y="87101"/>
                </a:lnTo>
                <a:lnTo>
                  <a:pt x="105057" y="76789"/>
                </a:lnTo>
                <a:lnTo>
                  <a:pt x="103767" y="67256"/>
                </a:lnTo>
                <a:lnTo>
                  <a:pt x="99715" y="58101"/>
                </a:lnTo>
                <a:lnTo>
                  <a:pt x="93997" y="52546"/>
                </a:lnTo>
                <a:close/>
              </a:path>
              <a:path w="105409" h="109220">
                <a:moveTo>
                  <a:pt x="22807" y="2693"/>
                </a:moveTo>
                <a:lnTo>
                  <a:pt x="12425" y="5429"/>
                </a:lnTo>
                <a:lnTo>
                  <a:pt x="5342" y="12460"/>
                </a:lnTo>
                <a:lnTo>
                  <a:pt x="1290" y="22020"/>
                </a:lnTo>
                <a:lnTo>
                  <a:pt x="0" y="32342"/>
                </a:lnTo>
                <a:lnTo>
                  <a:pt x="1290" y="41876"/>
                </a:lnTo>
                <a:lnTo>
                  <a:pt x="5342" y="51030"/>
                </a:lnTo>
                <a:lnTo>
                  <a:pt x="12425" y="57912"/>
                </a:lnTo>
                <a:lnTo>
                  <a:pt x="22807" y="60627"/>
                </a:lnTo>
                <a:lnTo>
                  <a:pt x="33217" y="57891"/>
                </a:lnTo>
                <a:lnTo>
                  <a:pt x="34543" y="56586"/>
                </a:lnTo>
                <a:lnTo>
                  <a:pt x="22807" y="56586"/>
                </a:lnTo>
                <a:lnTo>
                  <a:pt x="16987" y="53913"/>
                </a:lnTo>
                <a:lnTo>
                  <a:pt x="13289" y="47326"/>
                </a:lnTo>
                <a:lnTo>
                  <a:pt x="11341" y="38972"/>
                </a:lnTo>
                <a:lnTo>
                  <a:pt x="10775" y="30996"/>
                </a:lnTo>
                <a:lnTo>
                  <a:pt x="11341" y="23998"/>
                </a:lnTo>
                <a:lnTo>
                  <a:pt x="13289" y="16501"/>
                </a:lnTo>
                <a:lnTo>
                  <a:pt x="16987" y="10522"/>
                </a:lnTo>
                <a:lnTo>
                  <a:pt x="22807" y="8081"/>
                </a:lnTo>
                <a:lnTo>
                  <a:pt x="35991" y="8081"/>
                </a:lnTo>
                <a:lnTo>
                  <a:pt x="33217" y="5408"/>
                </a:lnTo>
                <a:lnTo>
                  <a:pt x="22807" y="2693"/>
                </a:lnTo>
                <a:close/>
              </a:path>
              <a:path w="105409" h="109220">
                <a:moveTo>
                  <a:pt x="35991" y="8081"/>
                </a:moveTo>
                <a:lnTo>
                  <a:pt x="22807" y="8081"/>
                </a:lnTo>
                <a:lnTo>
                  <a:pt x="28506" y="10733"/>
                </a:lnTo>
                <a:lnTo>
                  <a:pt x="31764" y="17174"/>
                </a:lnTo>
                <a:lnTo>
                  <a:pt x="33237" y="25135"/>
                </a:lnTo>
                <a:lnTo>
                  <a:pt x="33582" y="32342"/>
                </a:lnTo>
                <a:lnTo>
                  <a:pt x="33237" y="38972"/>
                </a:lnTo>
                <a:lnTo>
                  <a:pt x="31764" y="46990"/>
                </a:lnTo>
                <a:lnTo>
                  <a:pt x="28506" y="53745"/>
                </a:lnTo>
                <a:lnTo>
                  <a:pt x="22807" y="56586"/>
                </a:lnTo>
                <a:lnTo>
                  <a:pt x="34543" y="56586"/>
                </a:lnTo>
                <a:lnTo>
                  <a:pt x="40362" y="50862"/>
                </a:lnTo>
                <a:lnTo>
                  <a:pt x="44475" y="41308"/>
                </a:lnTo>
                <a:lnTo>
                  <a:pt x="45794" y="30996"/>
                </a:lnTo>
                <a:lnTo>
                  <a:pt x="44475" y="21452"/>
                </a:lnTo>
                <a:lnTo>
                  <a:pt x="40362" y="12292"/>
                </a:lnTo>
                <a:lnTo>
                  <a:pt x="35991" y="8081"/>
                </a:lnTo>
                <a:close/>
              </a:path>
            </a:pathLst>
          </a:custGeom>
          <a:solidFill>
            <a:srgbClr val="000000"/>
          </a:solidFill>
        </p:spPr>
        <p:txBody>
          <a:bodyPr wrap="square" lIns="0" tIns="0" rIns="0" bIns="0" rtlCol="0"/>
          <a:lstStyle/>
          <a:p>
            <a:endParaRPr/>
          </a:p>
        </p:txBody>
      </p:sp>
      <p:sp>
        <p:nvSpPr>
          <p:cNvPr id="538" name="object 538"/>
          <p:cNvSpPr/>
          <p:nvPr/>
        </p:nvSpPr>
        <p:spPr>
          <a:xfrm>
            <a:off x="7320199" y="5893382"/>
            <a:ext cx="66040" cy="101600"/>
          </a:xfrm>
          <a:custGeom>
            <a:avLst/>
            <a:gdLst/>
            <a:ahLst/>
            <a:cxnLst/>
            <a:rect l="l" t="t" r="r" b="b"/>
            <a:pathLst>
              <a:path w="66040" h="101600">
                <a:moveTo>
                  <a:pt x="55166" y="10774"/>
                </a:moveTo>
                <a:lnTo>
                  <a:pt x="26937" y="10774"/>
                </a:lnTo>
                <a:lnTo>
                  <a:pt x="35762" y="12040"/>
                </a:lnTo>
                <a:lnTo>
                  <a:pt x="42045" y="15834"/>
                </a:lnTo>
                <a:lnTo>
                  <a:pt x="45802" y="22154"/>
                </a:lnTo>
                <a:lnTo>
                  <a:pt x="47051" y="30996"/>
                </a:lnTo>
                <a:lnTo>
                  <a:pt x="45222" y="41834"/>
                </a:lnTo>
                <a:lnTo>
                  <a:pt x="20632" y="77126"/>
                </a:lnTo>
                <a:lnTo>
                  <a:pt x="0" y="98339"/>
                </a:lnTo>
                <a:lnTo>
                  <a:pt x="0" y="101033"/>
                </a:lnTo>
                <a:lnTo>
                  <a:pt x="60520" y="101033"/>
                </a:lnTo>
                <a:lnTo>
                  <a:pt x="61957" y="94299"/>
                </a:lnTo>
                <a:lnTo>
                  <a:pt x="64112" y="88911"/>
                </a:lnTo>
                <a:lnTo>
                  <a:pt x="16162" y="88911"/>
                </a:lnTo>
                <a:lnTo>
                  <a:pt x="38970" y="66014"/>
                </a:lnTo>
                <a:lnTo>
                  <a:pt x="48019" y="54966"/>
                </a:lnTo>
                <a:lnTo>
                  <a:pt x="54796" y="45306"/>
                </a:lnTo>
                <a:lnTo>
                  <a:pt x="59047" y="35899"/>
                </a:lnTo>
                <a:lnTo>
                  <a:pt x="60520" y="25608"/>
                </a:lnTo>
                <a:lnTo>
                  <a:pt x="58205" y="14781"/>
                </a:lnTo>
                <a:lnTo>
                  <a:pt x="55166" y="10774"/>
                </a:lnTo>
                <a:close/>
              </a:path>
              <a:path w="66040" h="101600">
                <a:moveTo>
                  <a:pt x="61957" y="79483"/>
                </a:moveTo>
                <a:lnTo>
                  <a:pt x="56569" y="88911"/>
                </a:lnTo>
                <a:lnTo>
                  <a:pt x="64112" y="88911"/>
                </a:lnTo>
                <a:lnTo>
                  <a:pt x="64651" y="87564"/>
                </a:lnTo>
                <a:lnTo>
                  <a:pt x="65908" y="80830"/>
                </a:lnTo>
                <a:lnTo>
                  <a:pt x="61957" y="79483"/>
                </a:lnTo>
                <a:close/>
              </a:path>
              <a:path w="66040" h="101600">
                <a:moveTo>
                  <a:pt x="33582" y="0"/>
                </a:moveTo>
                <a:lnTo>
                  <a:pt x="24244" y="0"/>
                </a:lnTo>
                <a:lnTo>
                  <a:pt x="16162" y="4040"/>
                </a:lnTo>
                <a:lnTo>
                  <a:pt x="2693" y="21567"/>
                </a:lnTo>
                <a:lnTo>
                  <a:pt x="5387" y="25608"/>
                </a:lnTo>
                <a:lnTo>
                  <a:pt x="9512" y="20449"/>
                </a:lnTo>
                <a:lnTo>
                  <a:pt x="14142" y="15666"/>
                </a:lnTo>
                <a:lnTo>
                  <a:pt x="19782" y="12145"/>
                </a:lnTo>
                <a:lnTo>
                  <a:pt x="26937" y="10774"/>
                </a:lnTo>
                <a:lnTo>
                  <a:pt x="55166" y="10774"/>
                </a:lnTo>
                <a:lnTo>
                  <a:pt x="52102" y="6736"/>
                </a:lnTo>
                <a:lnTo>
                  <a:pt x="43473" y="1725"/>
                </a:lnTo>
                <a:lnTo>
                  <a:pt x="33582" y="0"/>
                </a:lnTo>
                <a:close/>
              </a:path>
            </a:pathLst>
          </a:custGeom>
          <a:solidFill>
            <a:srgbClr val="000000"/>
          </a:solidFill>
        </p:spPr>
        <p:txBody>
          <a:bodyPr wrap="square" lIns="0" tIns="0" rIns="0" bIns="0" rtlCol="0"/>
          <a:lstStyle/>
          <a:p>
            <a:endParaRPr/>
          </a:p>
        </p:txBody>
      </p:sp>
      <p:sp>
        <p:nvSpPr>
          <p:cNvPr id="539" name="object 539"/>
          <p:cNvSpPr/>
          <p:nvPr/>
        </p:nvSpPr>
        <p:spPr>
          <a:xfrm>
            <a:off x="7396885" y="5893382"/>
            <a:ext cx="45085" cy="101600"/>
          </a:xfrm>
          <a:custGeom>
            <a:avLst/>
            <a:gdLst/>
            <a:ahLst/>
            <a:cxnLst/>
            <a:rect l="l" t="t" r="r" b="b"/>
            <a:pathLst>
              <a:path w="45084" h="101600">
                <a:moveTo>
                  <a:pt x="29631" y="0"/>
                </a:moveTo>
                <a:lnTo>
                  <a:pt x="15354" y="4040"/>
                </a:lnTo>
                <a:lnTo>
                  <a:pt x="7862" y="6060"/>
                </a:lnTo>
                <a:lnTo>
                  <a:pt x="0" y="8081"/>
                </a:lnTo>
                <a:lnTo>
                  <a:pt x="0" y="12121"/>
                </a:lnTo>
                <a:lnTo>
                  <a:pt x="14905" y="12121"/>
                </a:lnTo>
                <a:lnTo>
                  <a:pt x="16162" y="13486"/>
                </a:lnTo>
                <a:lnTo>
                  <a:pt x="16162" y="94299"/>
                </a:lnTo>
                <a:lnTo>
                  <a:pt x="14905" y="95645"/>
                </a:lnTo>
                <a:lnTo>
                  <a:pt x="1436" y="96992"/>
                </a:lnTo>
                <a:lnTo>
                  <a:pt x="1436" y="101033"/>
                </a:lnTo>
                <a:lnTo>
                  <a:pt x="44537" y="101033"/>
                </a:lnTo>
                <a:lnTo>
                  <a:pt x="44537" y="96992"/>
                </a:lnTo>
                <a:lnTo>
                  <a:pt x="29631" y="95645"/>
                </a:lnTo>
                <a:lnTo>
                  <a:pt x="29631" y="0"/>
                </a:lnTo>
                <a:close/>
              </a:path>
            </a:pathLst>
          </a:custGeom>
          <a:solidFill>
            <a:srgbClr val="000000"/>
          </a:solidFill>
        </p:spPr>
        <p:txBody>
          <a:bodyPr wrap="square" lIns="0" tIns="0" rIns="0" bIns="0" rtlCol="0"/>
          <a:lstStyle/>
          <a:p>
            <a:endParaRPr/>
          </a:p>
        </p:txBody>
      </p:sp>
      <p:sp>
        <p:nvSpPr>
          <p:cNvPr id="540" name="object 540"/>
          <p:cNvSpPr/>
          <p:nvPr/>
        </p:nvSpPr>
        <p:spPr>
          <a:xfrm>
            <a:off x="7476439" y="5921687"/>
            <a:ext cx="124460" cy="73025"/>
          </a:xfrm>
          <a:custGeom>
            <a:avLst/>
            <a:gdLst/>
            <a:ahLst/>
            <a:cxnLst/>
            <a:rect l="l" t="t" r="r" b="b"/>
            <a:pathLst>
              <a:path w="124459" h="73025">
                <a:moveTo>
                  <a:pt x="26937" y="67343"/>
                </a:moveTo>
                <a:lnTo>
                  <a:pt x="10775" y="67343"/>
                </a:lnTo>
                <a:lnTo>
                  <a:pt x="0" y="68690"/>
                </a:lnTo>
                <a:lnTo>
                  <a:pt x="0" y="72731"/>
                </a:lnTo>
                <a:lnTo>
                  <a:pt x="35019" y="72731"/>
                </a:lnTo>
                <a:lnTo>
                  <a:pt x="35019" y="68690"/>
                </a:lnTo>
                <a:lnTo>
                  <a:pt x="26937" y="67343"/>
                </a:lnTo>
                <a:close/>
              </a:path>
              <a:path w="124459" h="73025">
                <a:moveTo>
                  <a:pt x="71475" y="67343"/>
                </a:moveTo>
                <a:lnTo>
                  <a:pt x="55312" y="67343"/>
                </a:lnTo>
                <a:lnTo>
                  <a:pt x="45794" y="68690"/>
                </a:lnTo>
                <a:lnTo>
                  <a:pt x="45794" y="72731"/>
                </a:lnTo>
                <a:lnTo>
                  <a:pt x="79556" y="72731"/>
                </a:lnTo>
                <a:lnTo>
                  <a:pt x="79556" y="68690"/>
                </a:lnTo>
                <a:lnTo>
                  <a:pt x="71475" y="67343"/>
                </a:lnTo>
                <a:close/>
              </a:path>
              <a:path w="124459" h="73025">
                <a:moveTo>
                  <a:pt x="114576" y="67343"/>
                </a:moveTo>
                <a:lnTo>
                  <a:pt x="99670" y="67343"/>
                </a:lnTo>
                <a:lnTo>
                  <a:pt x="90331" y="68690"/>
                </a:lnTo>
                <a:lnTo>
                  <a:pt x="90331" y="72731"/>
                </a:lnTo>
                <a:lnTo>
                  <a:pt x="123914" y="72731"/>
                </a:lnTo>
                <a:lnTo>
                  <a:pt x="123914" y="68690"/>
                </a:lnTo>
                <a:lnTo>
                  <a:pt x="114576" y="67343"/>
                </a:lnTo>
                <a:close/>
              </a:path>
              <a:path w="124459" h="73025">
                <a:moveTo>
                  <a:pt x="25680" y="0"/>
                </a:moveTo>
                <a:lnTo>
                  <a:pt x="17599" y="4040"/>
                </a:lnTo>
                <a:lnTo>
                  <a:pt x="9518" y="5387"/>
                </a:lnTo>
                <a:lnTo>
                  <a:pt x="2693" y="6734"/>
                </a:lnTo>
                <a:lnTo>
                  <a:pt x="2693" y="10774"/>
                </a:lnTo>
                <a:lnTo>
                  <a:pt x="12211" y="12121"/>
                </a:lnTo>
                <a:lnTo>
                  <a:pt x="12211" y="67343"/>
                </a:lnTo>
                <a:lnTo>
                  <a:pt x="25680" y="67343"/>
                </a:lnTo>
                <a:lnTo>
                  <a:pt x="25680" y="18856"/>
                </a:lnTo>
                <a:lnTo>
                  <a:pt x="29631" y="14815"/>
                </a:lnTo>
                <a:lnTo>
                  <a:pt x="31906" y="13468"/>
                </a:lnTo>
                <a:lnTo>
                  <a:pt x="25680" y="13468"/>
                </a:lnTo>
                <a:lnTo>
                  <a:pt x="25680" y="0"/>
                </a:lnTo>
                <a:close/>
              </a:path>
              <a:path w="124459" h="73025">
                <a:moveTo>
                  <a:pt x="66190" y="10774"/>
                </a:moveTo>
                <a:lnTo>
                  <a:pt x="52618" y="10774"/>
                </a:lnTo>
                <a:lnTo>
                  <a:pt x="56569" y="17509"/>
                </a:lnTo>
                <a:lnTo>
                  <a:pt x="56569" y="67343"/>
                </a:lnTo>
                <a:lnTo>
                  <a:pt x="68781" y="67343"/>
                </a:lnTo>
                <a:lnTo>
                  <a:pt x="68781" y="18856"/>
                </a:lnTo>
                <a:lnTo>
                  <a:pt x="73765" y="14815"/>
                </a:lnTo>
                <a:lnTo>
                  <a:pt x="67344" y="14815"/>
                </a:lnTo>
                <a:lnTo>
                  <a:pt x="66190" y="10774"/>
                </a:lnTo>
                <a:close/>
              </a:path>
              <a:path w="124459" h="73025">
                <a:moveTo>
                  <a:pt x="109414" y="10774"/>
                </a:moveTo>
                <a:lnTo>
                  <a:pt x="96976" y="10774"/>
                </a:lnTo>
                <a:lnTo>
                  <a:pt x="101107" y="17509"/>
                </a:lnTo>
                <a:lnTo>
                  <a:pt x="101107" y="67343"/>
                </a:lnTo>
                <a:lnTo>
                  <a:pt x="113139" y="67343"/>
                </a:lnTo>
                <a:lnTo>
                  <a:pt x="113139" y="25590"/>
                </a:lnTo>
                <a:lnTo>
                  <a:pt x="111688" y="14983"/>
                </a:lnTo>
                <a:lnTo>
                  <a:pt x="109414" y="10774"/>
                </a:lnTo>
                <a:close/>
              </a:path>
              <a:path w="124459" h="73025">
                <a:moveTo>
                  <a:pt x="93025" y="1346"/>
                </a:moveTo>
                <a:lnTo>
                  <a:pt x="88895" y="1346"/>
                </a:lnTo>
                <a:lnTo>
                  <a:pt x="84944" y="2693"/>
                </a:lnTo>
                <a:lnTo>
                  <a:pt x="80813" y="5387"/>
                </a:lnTo>
                <a:lnTo>
                  <a:pt x="76862" y="8081"/>
                </a:lnTo>
                <a:lnTo>
                  <a:pt x="72732" y="10774"/>
                </a:lnTo>
                <a:lnTo>
                  <a:pt x="67344" y="14815"/>
                </a:lnTo>
                <a:lnTo>
                  <a:pt x="73765" y="14815"/>
                </a:lnTo>
                <a:lnTo>
                  <a:pt x="75426" y="13468"/>
                </a:lnTo>
                <a:lnTo>
                  <a:pt x="80813" y="10774"/>
                </a:lnTo>
                <a:lnTo>
                  <a:pt x="109414" y="10774"/>
                </a:lnTo>
                <a:lnTo>
                  <a:pt x="107594" y="7407"/>
                </a:lnTo>
                <a:lnTo>
                  <a:pt x="101244" y="2862"/>
                </a:lnTo>
                <a:lnTo>
                  <a:pt x="93025" y="1346"/>
                </a:lnTo>
                <a:close/>
              </a:path>
              <a:path w="124459" h="73025">
                <a:moveTo>
                  <a:pt x="58006" y="1346"/>
                </a:moveTo>
                <a:lnTo>
                  <a:pt x="44537" y="1346"/>
                </a:lnTo>
                <a:lnTo>
                  <a:pt x="40406" y="2693"/>
                </a:lnTo>
                <a:lnTo>
                  <a:pt x="36456" y="5387"/>
                </a:lnTo>
                <a:lnTo>
                  <a:pt x="32325" y="8081"/>
                </a:lnTo>
                <a:lnTo>
                  <a:pt x="28374" y="10774"/>
                </a:lnTo>
                <a:lnTo>
                  <a:pt x="25680" y="13468"/>
                </a:lnTo>
                <a:lnTo>
                  <a:pt x="31906" y="13468"/>
                </a:lnTo>
                <a:lnTo>
                  <a:pt x="36456" y="10774"/>
                </a:lnTo>
                <a:lnTo>
                  <a:pt x="66190" y="10774"/>
                </a:lnTo>
                <a:lnTo>
                  <a:pt x="64651" y="5387"/>
                </a:lnTo>
                <a:lnTo>
                  <a:pt x="58006" y="1346"/>
                </a:lnTo>
                <a:close/>
              </a:path>
            </a:pathLst>
          </a:custGeom>
          <a:solidFill>
            <a:srgbClr val="000000"/>
          </a:solidFill>
        </p:spPr>
        <p:txBody>
          <a:bodyPr wrap="square" lIns="0" tIns="0" rIns="0" bIns="0" rtlCol="0"/>
          <a:lstStyle/>
          <a:p>
            <a:endParaRPr/>
          </a:p>
        </p:txBody>
      </p:sp>
      <p:sp>
        <p:nvSpPr>
          <p:cNvPr id="541" name="object 541"/>
          <p:cNvSpPr/>
          <p:nvPr/>
        </p:nvSpPr>
        <p:spPr>
          <a:xfrm>
            <a:off x="7609872" y="5923032"/>
            <a:ext cx="70485" cy="74295"/>
          </a:xfrm>
          <a:custGeom>
            <a:avLst/>
            <a:gdLst/>
            <a:ahLst/>
            <a:cxnLst/>
            <a:rect l="l" t="t" r="r" b="b"/>
            <a:pathLst>
              <a:path w="70484" h="74295">
                <a:moveTo>
                  <a:pt x="35019" y="0"/>
                </a:moveTo>
                <a:lnTo>
                  <a:pt x="23259" y="2293"/>
                </a:lnTo>
                <a:lnTo>
                  <a:pt x="11920" y="9259"/>
                </a:lnTo>
                <a:lnTo>
                  <a:pt x="3375" y="21023"/>
                </a:lnTo>
                <a:lnTo>
                  <a:pt x="0" y="37712"/>
                </a:lnTo>
                <a:lnTo>
                  <a:pt x="2441" y="51349"/>
                </a:lnTo>
                <a:lnTo>
                  <a:pt x="9428" y="62966"/>
                </a:lnTo>
                <a:lnTo>
                  <a:pt x="20455" y="71047"/>
                </a:lnTo>
                <a:lnTo>
                  <a:pt x="35019" y="74078"/>
                </a:lnTo>
                <a:lnTo>
                  <a:pt x="47309" y="71573"/>
                </a:lnTo>
                <a:lnTo>
                  <a:pt x="51687" y="68690"/>
                </a:lnTo>
                <a:lnTo>
                  <a:pt x="36276" y="68690"/>
                </a:lnTo>
                <a:lnTo>
                  <a:pt x="27226" y="65870"/>
                </a:lnTo>
                <a:lnTo>
                  <a:pt x="20450" y="58252"/>
                </a:lnTo>
                <a:lnTo>
                  <a:pt x="16199" y="47098"/>
                </a:lnTo>
                <a:lnTo>
                  <a:pt x="14726" y="33671"/>
                </a:lnTo>
                <a:lnTo>
                  <a:pt x="16123" y="21592"/>
                </a:lnTo>
                <a:lnTo>
                  <a:pt x="16279" y="21023"/>
                </a:lnTo>
                <a:lnTo>
                  <a:pt x="20113" y="12458"/>
                </a:lnTo>
                <a:lnTo>
                  <a:pt x="26090" y="7155"/>
                </a:lnTo>
                <a:lnTo>
                  <a:pt x="33582" y="5387"/>
                </a:lnTo>
                <a:lnTo>
                  <a:pt x="52715" y="5387"/>
                </a:lnTo>
                <a:lnTo>
                  <a:pt x="48976" y="2820"/>
                </a:lnTo>
                <a:lnTo>
                  <a:pt x="35019" y="0"/>
                </a:lnTo>
                <a:close/>
              </a:path>
              <a:path w="70484" h="74295">
                <a:moveTo>
                  <a:pt x="52715" y="5387"/>
                </a:moveTo>
                <a:lnTo>
                  <a:pt x="33582" y="5387"/>
                </a:lnTo>
                <a:lnTo>
                  <a:pt x="42632" y="7997"/>
                </a:lnTo>
                <a:lnTo>
                  <a:pt x="49408" y="15152"/>
                </a:lnTo>
                <a:lnTo>
                  <a:pt x="53659" y="25843"/>
                </a:lnTo>
                <a:lnTo>
                  <a:pt x="55132" y="39059"/>
                </a:lnTo>
                <a:lnTo>
                  <a:pt x="53701" y="52780"/>
                </a:lnTo>
                <a:lnTo>
                  <a:pt x="49745" y="61956"/>
                </a:lnTo>
                <a:lnTo>
                  <a:pt x="43768" y="67091"/>
                </a:lnTo>
                <a:lnTo>
                  <a:pt x="36276" y="68690"/>
                </a:lnTo>
                <a:lnTo>
                  <a:pt x="51687" y="68690"/>
                </a:lnTo>
                <a:lnTo>
                  <a:pt x="58590" y="64144"/>
                </a:lnTo>
                <a:lnTo>
                  <a:pt x="66839" y="51917"/>
                </a:lnTo>
                <a:lnTo>
                  <a:pt x="70038" y="35018"/>
                </a:lnTo>
                <a:lnTo>
                  <a:pt x="67395" y="21592"/>
                </a:lnTo>
                <a:lnTo>
                  <a:pt x="60071" y="10438"/>
                </a:lnTo>
                <a:lnTo>
                  <a:pt x="52715" y="5387"/>
                </a:lnTo>
                <a:close/>
              </a:path>
            </a:pathLst>
          </a:custGeom>
          <a:solidFill>
            <a:srgbClr val="000000"/>
          </a:solidFill>
        </p:spPr>
        <p:txBody>
          <a:bodyPr wrap="square" lIns="0" tIns="0" rIns="0" bIns="0" rtlCol="0"/>
          <a:lstStyle/>
          <a:p>
            <a:endParaRPr/>
          </a:p>
        </p:txBody>
      </p:sp>
      <p:sp>
        <p:nvSpPr>
          <p:cNvPr id="542" name="object 542"/>
          <p:cNvSpPr/>
          <p:nvPr/>
        </p:nvSpPr>
        <p:spPr>
          <a:xfrm>
            <a:off x="8397898" y="5894729"/>
            <a:ext cx="66675" cy="102870"/>
          </a:xfrm>
          <a:custGeom>
            <a:avLst/>
            <a:gdLst/>
            <a:ahLst/>
            <a:cxnLst/>
            <a:rect l="l" t="t" r="r" b="b"/>
            <a:pathLst>
              <a:path w="66675" h="102870">
                <a:moveTo>
                  <a:pt x="60955" y="12139"/>
                </a:moveTo>
                <a:lnTo>
                  <a:pt x="55312" y="12139"/>
                </a:lnTo>
                <a:lnTo>
                  <a:pt x="44705" y="34342"/>
                </a:lnTo>
                <a:lnTo>
                  <a:pt x="33088" y="56418"/>
                </a:lnTo>
                <a:lnTo>
                  <a:pt x="20461" y="78241"/>
                </a:lnTo>
                <a:lnTo>
                  <a:pt x="6824" y="99686"/>
                </a:lnTo>
                <a:lnTo>
                  <a:pt x="8081" y="102380"/>
                </a:lnTo>
                <a:lnTo>
                  <a:pt x="20293" y="99686"/>
                </a:lnTo>
                <a:lnTo>
                  <a:pt x="31388" y="75421"/>
                </a:lnTo>
                <a:lnTo>
                  <a:pt x="42651" y="51028"/>
                </a:lnTo>
                <a:lnTo>
                  <a:pt x="54184" y="26379"/>
                </a:lnTo>
                <a:lnTo>
                  <a:pt x="60955" y="12139"/>
                </a:lnTo>
                <a:close/>
              </a:path>
              <a:path w="66675" h="102870">
                <a:moveTo>
                  <a:pt x="64830" y="0"/>
                </a:moveTo>
                <a:lnTo>
                  <a:pt x="2693" y="0"/>
                </a:lnTo>
                <a:lnTo>
                  <a:pt x="2693" y="6734"/>
                </a:lnTo>
                <a:lnTo>
                  <a:pt x="1436" y="14833"/>
                </a:lnTo>
                <a:lnTo>
                  <a:pt x="0" y="22914"/>
                </a:lnTo>
                <a:lnTo>
                  <a:pt x="4130" y="22914"/>
                </a:lnTo>
                <a:lnTo>
                  <a:pt x="8081" y="12139"/>
                </a:lnTo>
                <a:lnTo>
                  <a:pt x="60955" y="12139"/>
                </a:lnTo>
                <a:lnTo>
                  <a:pt x="66087" y="1346"/>
                </a:lnTo>
                <a:lnTo>
                  <a:pt x="64830" y="0"/>
                </a:lnTo>
                <a:close/>
              </a:path>
            </a:pathLst>
          </a:custGeom>
          <a:solidFill>
            <a:srgbClr val="000000"/>
          </a:solidFill>
        </p:spPr>
        <p:txBody>
          <a:bodyPr wrap="square" lIns="0" tIns="0" rIns="0" bIns="0" rtlCol="0"/>
          <a:lstStyle/>
          <a:p>
            <a:endParaRPr/>
          </a:p>
        </p:txBody>
      </p:sp>
      <p:sp>
        <p:nvSpPr>
          <p:cNvPr id="543" name="object 543"/>
          <p:cNvSpPr/>
          <p:nvPr/>
        </p:nvSpPr>
        <p:spPr>
          <a:xfrm>
            <a:off x="8470810" y="5893382"/>
            <a:ext cx="60960" cy="104139"/>
          </a:xfrm>
          <a:custGeom>
            <a:avLst/>
            <a:gdLst/>
            <a:ahLst/>
            <a:cxnLst/>
            <a:rect l="l" t="t" r="r" b="b"/>
            <a:pathLst>
              <a:path w="60959" h="104139">
                <a:moveTo>
                  <a:pt x="8081" y="86217"/>
                </a:moveTo>
                <a:lnTo>
                  <a:pt x="3950" y="86217"/>
                </a:lnTo>
                <a:lnTo>
                  <a:pt x="2693" y="87564"/>
                </a:lnTo>
                <a:lnTo>
                  <a:pt x="1257" y="90258"/>
                </a:lnTo>
                <a:lnTo>
                  <a:pt x="0" y="91605"/>
                </a:lnTo>
                <a:lnTo>
                  <a:pt x="0" y="94299"/>
                </a:lnTo>
                <a:lnTo>
                  <a:pt x="1257" y="95645"/>
                </a:lnTo>
                <a:lnTo>
                  <a:pt x="2693" y="98339"/>
                </a:lnTo>
                <a:lnTo>
                  <a:pt x="5387" y="99686"/>
                </a:lnTo>
                <a:lnTo>
                  <a:pt x="12032" y="103727"/>
                </a:lnTo>
                <a:lnTo>
                  <a:pt x="18856" y="103727"/>
                </a:lnTo>
                <a:lnTo>
                  <a:pt x="29912" y="101412"/>
                </a:lnTo>
                <a:lnTo>
                  <a:pt x="41113" y="95645"/>
                </a:lnTo>
                <a:lnTo>
                  <a:pt x="18856" y="95645"/>
                </a:lnTo>
                <a:lnTo>
                  <a:pt x="12032" y="90258"/>
                </a:lnTo>
                <a:lnTo>
                  <a:pt x="8081" y="86217"/>
                </a:lnTo>
                <a:close/>
              </a:path>
              <a:path w="60959" h="104139">
                <a:moveTo>
                  <a:pt x="54995" y="49852"/>
                </a:moveTo>
                <a:lnTo>
                  <a:pt x="26937" y="49852"/>
                </a:lnTo>
                <a:lnTo>
                  <a:pt x="34020" y="50925"/>
                </a:lnTo>
                <a:lnTo>
                  <a:pt x="40496" y="54397"/>
                </a:lnTo>
                <a:lnTo>
                  <a:pt x="45222" y="60648"/>
                </a:lnTo>
                <a:lnTo>
                  <a:pt x="47051" y="70055"/>
                </a:lnTo>
                <a:lnTo>
                  <a:pt x="45443" y="81440"/>
                </a:lnTo>
                <a:lnTo>
                  <a:pt x="41192" y="89416"/>
                </a:lnTo>
                <a:lnTo>
                  <a:pt x="35156" y="94109"/>
                </a:lnTo>
                <a:lnTo>
                  <a:pt x="28195" y="95645"/>
                </a:lnTo>
                <a:lnTo>
                  <a:pt x="41113" y="95645"/>
                </a:lnTo>
                <a:lnTo>
                  <a:pt x="43729" y="94299"/>
                </a:lnTo>
                <a:lnTo>
                  <a:pt x="55525" y="82135"/>
                </a:lnTo>
                <a:lnTo>
                  <a:pt x="60520" y="64667"/>
                </a:lnTo>
                <a:lnTo>
                  <a:pt x="59047" y="56712"/>
                </a:lnTo>
                <a:lnTo>
                  <a:pt x="54995" y="49852"/>
                </a:lnTo>
                <a:close/>
              </a:path>
              <a:path w="60959" h="104139">
                <a:moveTo>
                  <a:pt x="51535" y="9428"/>
                </a:moveTo>
                <a:lnTo>
                  <a:pt x="35019" y="9428"/>
                </a:lnTo>
                <a:lnTo>
                  <a:pt x="41664" y="13486"/>
                </a:lnTo>
                <a:lnTo>
                  <a:pt x="41664" y="24261"/>
                </a:lnTo>
                <a:lnTo>
                  <a:pt x="39750" y="32195"/>
                </a:lnTo>
                <a:lnTo>
                  <a:pt x="34435" y="38235"/>
                </a:lnTo>
                <a:lnTo>
                  <a:pt x="26359" y="43012"/>
                </a:lnTo>
                <a:lnTo>
                  <a:pt x="16162" y="47158"/>
                </a:lnTo>
                <a:lnTo>
                  <a:pt x="16162" y="51199"/>
                </a:lnTo>
                <a:lnTo>
                  <a:pt x="18856" y="49852"/>
                </a:lnTo>
                <a:lnTo>
                  <a:pt x="54995" y="49852"/>
                </a:lnTo>
                <a:lnTo>
                  <a:pt x="54796" y="49515"/>
                </a:lnTo>
                <a:lnTo>
                  <a:pt x="48019" y="43833"/>
                </a:lnTo>
                <a:lnTo>
                  <a:pt x="38970" y="40424"/>
                </a:lnTo>
                <a:lnTo>
                  <a:pt x="43100" y="37730"/>
                </a:lnTo>
                <a:lnTo>
                  <a:pt x="47051" y="33689"/>
                </a:lnTo>
                <a:lnTo>
                  <a:pt x="55132" y="25608"/>
                </a:lnTo>
                <a:lnTo>
                  <a:pt x="55132" y="20221"/>
                </a:lnTo>
                <a:lnTo>
                  <a:pt x="53440" y="11940"/>
                </a:lnTo>
                <a:lnTo>
                  <a:pt x="51535" y="9428"/>
                </a:lnTo>
                <a:close/>
              </a:path>
              <a:path w="60959" h="104139">
                <a:moveTo>
                  <a:pt x="30888" y="0"/>
                </a:moveTo>
                <a:lnTo>
                  <a:pt x="22807" y="0"/>
                </a:lnTo>
                <a:lnTo>
                  <a:pt x="14726" y="4040"/>
                </a:lnTo>
                <a:lnTo>
                  <a:pt x="10775" y="8081"/>
                </a:lnTo>
                <a:lnTo>
                  <a:pt x="3950" y="18874"/>
                </a:lnTo>
                <a:lnTo>
                  <a:pt x="6644" y="21567"/>
                </a:lnTo>
                <a:lnTo>
                  <a:pt x="10775" y="16180"/>
                </a:lnTo>
                <a:lnTo>
                  <a:pt x="17419" y="9428"/>
                </a:lnTo>
                <a:lnTo>
                  <a:pt x="51535" y="9428"/>
                </a:lnTo>
                <a:lnTo>
                  <a:pt x="48600" y="5558"/>
                </a:lnTo>
                <a:lnTo>
                  <a:pt x="40965" y="1452"/>
                </a:lnTo>
                <a:lnTo>
                  <a:pt x="30888" y="0"/>
                </a:lnTo>
                <a:close/>
              </a:path>
            </a:pathLst>
          </a:custGeom>
          <a:solidFill>
            <a:srgbClr val="000000"/>
          </a:solidFill>
        </p:spPr>
        <p:txBody>
          <a:bodyPr wrap="square" lIns="0" tIns="0" rIns="0" bIns="0" rtlCol="0"/>
          <a:lstStyle/>
          <a:p>
            <a:endParaRPr/>
          </a:p>
        </p:txBody>
      </p:sp>
      <p:sp>
        <p:nvSpPr>
          <p:cNvPr id="544" name="object 544"/>
          <p:cNvSpPr/>
          <p:nvPr/>
        </p:nvSpPr>
        <p:spPr>
          <a:xfrm>
            <a:off x="8570479" y="5921687"/>
            <a:ext cx="124460" cy="73025"/>
          </a:xfrm>
          <a:custGeom>
            <a:avLst/>
            <a:gdLst/>
            <a:ahLst/>
            <a:cxnLst/>
            <a:rect l="l" t="t" r="r" b="b"/>
            <a:pathLst>
              <a:path w="124459" h="73025">
                <a:moveTo>
                  <a:pt x="25501" y="67343"/>
                </a:moveTo>
                <a:lnTo>
                  <a:pt x="10775" y="67343"/>
                </a:lnTo>
                <a:lnTo>
                  <a:pt x="0" y="68690"/>
                </a:lnTo>
                <a:lnTo>
                  <a:pt x="0" y="72731"/>
                </a:lnTo>
                <a:lnTo>
                  <a:pt x="33582" y="72731"/>
                </a:lnTo>
                <a:lnTo>
                  <a:pt x="33582" y="68690"/>
                </a:lnTo>
                <a:lnTo>
                  <a:pt x="25501" y="67343"/>
                </a:lnTo>
                <a:close/>
              </a:path>
              <a:path w="124459" h="73025">
                <a:moveTo>
                  <a:pt x="70038" y="67343"/>
                </a:moveTo>
                <a:lnTo>
                  <a:pt x="53875" y="67343"/>
                </a:lnTo>
                <a:lnTo>
                  <a:pt x="44357" y="68690"/>
                </a:lnTo>
                <a:lnTo>
                  <a:pt x="44357" y="72731"/>
                </a:lnTo>
                <a:lnTo>
                  <a:pt x="79377" y="72731"/>
                </a:lnTo>
                <a:lnTo>
                  <a:pt x="79377" y="68690"/>
                </a:lnTo>
                <a:lnTo>
                  <a:pt x="70038" y="67343"/>
                </a:lnTo>
                <a:close/>
              </a:path>
              <a:path w="124459" h="73025">
                <a:moveTo>
                  <a:pt x="114396" y="67343"/>
                </a:moveTo>
                <a:lnTo>
                  <a:pt x="98233" y="67343"/>
                </a:lnTo>
                <a:lnTo>
                  <a:pt x="88895" y="68690"/>
                </a:lnTo>
                <a:lnTo>
                  <a:pt x="88895" y="72731"/>
                </a:lnTo>
                <a:lnTo>
                  <a:pt x="123914" y="72731"/>
                </a:lnTo>
                <a:lnTo>
                  <a:pt x="123914" y="68690"/>
                </a:lnTo>
                <a:lnTo>
                  <a:pt x="114396" y="67343"/>
                </a:lnTo>
                <a:close/>
              </a:path>
              <a:path w="124459" h="73025">
                <a:moveTo>
                  <a:pt x="24244" y="0"/>
                </a:moveTo>
                <a:lnTo>
                  <a:pt x="17419" y="4040"/>
                </a:lnTo>
                <a:lnTo>
                  <a:pt x="9338" y="5387"/>
                </a:lnTo>
                <a:lnTo>
                  <a:pt x="2693" y="6734"/>
                </a:lnTo>
                <a:lnTo>
                  <a:pt x="2693" y="10774"/>
                </a:lnTo>
                <a:lnTo>
                  <a:pt x="10775" y="12121"/>
                </a:lnTo>
                <a:lnTo>
                  <a:pt x="12032" y="13468"/>
                </a:lnTo>
                <a:lnTo>
                  <a:pt x="12032" y="67343"/>
                </a:lnTo>
                <a:lnTo>
                  <a:pt x="24244" y="67343"/>
                </a:lnTo>
                <a:lnTo>
                  <a:pt x="24244" y="18856"/>
                </a:lnTo>
                <a:lnTo>
                  <a:pt x="31427" y="13468"/>
                </a:lnTo>
                <a:lnTo>
                  <a:pt x="24244" y="13468"/>
                </a:lnTo>
                <a:lnTo>
                  <a:pt x="24244" y="0"/>
                </a:lnTo>
                <a:close/>
              </a:path>
              <a:path w="124459" h="73025">
                <a:moveTo>
                  <a:pt x="65574" y="10774"/>
                </a:moveTo>
                <a:lnTo>
                  <a:pt x="51182" y="10774"/>
                </a:lnTo>
                <a:lnTo>
                  <a:pt x="56569" y="17509"/>
                </a:lnTo>
                <a:lnTo>
                  <a:pt x="56569" y="67343"/>
                </a:lnTo>
                <a:lnTo>
                  <a:pt x="68601" y="67343"/>
                </a:lnTo>
                <a:lnTo>
                  <a:pt x="68601" y="18856"/>
                </a:lnTo>
                <a:lnTo>
                  <a:pt x="72642" y="14815"/>
                </a:lnTo>
                <a:lnTo>
                  <a:pt x="67344" y="14815"/>
                </a:lnTo>
                <a:lnTo>
                  <a:pt x="65574" y="10774"/>
                </a:lnTo>
                <a:close/>
              </a:path>
              <a:path w="124459" h="73025">
                <a:moveTo>
                  <a:pt x="109400" y="10774"/>
                </a:moveTo>
                <a:lnTo>
                  <a:pt x="95539" y="10774"/>
                </a:lnTo>
                <a:lnTo>
                  <a:pt x="99670" y="17509"/>
                </a:lnTo>
                <a:lnTo>
                  <a:pt x="99670" y="67343"/>
                </a:lnTo>
                <a:lnTo>
                  <a:pt x="113139" y="67343"/>
                </a:lnTo>
                <a:lnTo>
                  <a:pt x="113139" y="25590"/>
                </a:lnTo>
                <a:lnTo>
                  <a:pt x="111685" y="14983"/>
                </a:lnTo>
                <a:lnTo>
                  <a:pt x="109400" y="10774"/>
                </a:lnTo>
                <a:close/>
              </a:path>
              <a:path w="124459" h="73025">
                <a:moveTo>
                  <a:pt x="92846" y="1346"/>
                </a:moveTo>
                <a:lnTo>
                  <a:pt x="87458" y="1346"/>
                </a:lnTo>
                <a:lnTo>
                  <a:pt x="83507" y="2693"/>
                </a:lnTo>
                <a:lnTo>
                  <a:pt x="80813" y="5387"/>
                </a:lnTo>
                <a:lnTo>
                  <a:pt x="76683" y="8081"/>
                </a:lnTo>
                <a:lnTo>
                  <a:pt x="71295" y="10774"/>
                </a:lnTo>
                <a:lnTo>
                  <a:pt x="67344" y="14815"/>
                </a:lnTo>
                <a:lnTo>
                  <a:pt x="72642" y="14815"/>
                </a:lnTo>
                <a:lnTo>
                  <a:pt x="73989" y="13468"/>
                </a:lnTo>
                <a:lnTo>
                  <a:pt x="80813" y="10774"/>
                </a:lnTo>
                <a:lnTo>
                  <a:pt x="109400" y="10774"/>
                </a:lnTo>
                <a:lnTo>
                  <a:pt x="107572" y="7407"/>
                </a:lnTo>
                <a:lnTo>
                  <a:pt x="101168" y="2862"/>
                </a:lnTo>
                <a:lnTo>
                  <a:pt x="92846" y="1346"/>
                </a:lnTo>
                <a:close/>
              </a:path>
              <a:path w="124459" h="73025">
                <a:moveTo>
                  <a:pt x="56569" y="1346"/>
                </a:moveTo>
                <a:lnTo>
                  <a:pt x="44357" y="1346"/>
                </a:lnTo>
                <a:lnTo>
                  <a:pt x="40406" y="2693"/>
                </a:lnTo>
                <a:lnTo>
                  <a:pt x="36276" y="5387"/>
                </a:lnTo>
                <a:lnTo>
                  <a:pt x="30888" y="8081"/>
                </a:lnTo>
                <a:lnTo>
                  <a:pt x="28195" y="10774"/>
                </a:lnTo>
                <a:lnTo>
                  <a:pt x="24244" y="13468"/>
                </a:lnTo>
                <a:lnTo>
                  <a:pt x="31427" y="13468"/>
                </a:lnTo>
                <a:lnTo>
                  <a:pt x="35019" y="10774"/>
                </a:lnTo>
                <a:lnTo>
                  <a:pt x="65574" y="10774"/>
                </a:lnTo>
                <a:lnTo>
                  <a:pt x="63214" y="5387"/>
                </a:lnTo>
                <a:lnTo>
                  <a:pt x="56569" y="1346"/>
                </a:lnTo>
                <a:close/>
              </a:path>
            </a:pathLst>
          </a:custGeom>
          <a:solidFill>
            <a:srgbClr val="000000"/>
          </a:solidFill>
        </p:spPr>
        <p:txBody>
          <a:bodyPr wrap="square" lIns="0" tIns="0" rIns="0" bIns="0" rtlCol="0"/>
          <a:lstStyle/>
          <a:p>
            <a:endParaRPr/>
          </a:p>
        </p:txBody>
      </p:sp>
      <p:sp>
        <p:nvSpPr>
          <p:cNvPr id="545" name="object 545"/>
          <p:cNvSpPr/>
          <p:nvPr/>
        </p:nvSpPr>
        <p:spPr>
          <a:xfrm>
            <a:off x="8702477" y="5923032"/>
            <a:ext cx="70485" cy="74295"/>
          </a:xfrm>
          <a:custGeom>
            <a:avLst/>
            <a:gdLst/>
            <a:ahLst/>
            <a:cxnLst/>
            <a:rect l="l" t="t" r="r" b="b"/>
            <a:pathLst>
              <a:path w="70484" h="74295">
                <a:moveTo>
                  <a:pt x="36276" y="0"/>
                </a:moveTo>
                <a:lnTo>
                  <a:pt x="24395" y="2293"/>
                </a:lnTo>
                <a:lnTo>
                  <a:pt x="12615" y="9259"/>
                </a:lnTo>
                <a:lnTo>
                  <a:pt x="3597" y="21023"/>
                </a:lnTo>
                <a:lnTo>
                  <a:pt x="0" y="37712"/>
                </a:lnTo>
                <a:lnTo>
                  <a:pt x="2460" y="51349"/>
                </a:lnTo>
                <a:lnTo>
                  <a:pt x="9585" y="62966"/>
                </a:lnTo>
                <a:lnTo>
                  <a:pt x="20986" y="71047"/>
                </a:lnTo>
                <a:lnTo>
                  <a:pt x="36276" y="74078"/>
                </a:lnTo>
                <a:lnTo>
                  <a:pt x="47840" y="71573"/>
                </a:lnTo>
                <a:lnTo>
                  <a:pt x="52073" y="68690"/>
                </a:lnTo>
                <a:lnTo>
                  <a:pt x="37713" y="68690"/>
                </a:lnTo>
                <a:lnTo>
                  <a:pt x="28663" y="65870"/>
                </a:lnTo>
                <a:lnTo>
                  <a:pt x="21887" y="58252"/>
                </a:lnTo>
                <a:lnTo>
                  <a:pt x="17635" y="47098"/>
                </a:lnTo>
                <a:lnTo>
                  <a:pt x="16162" y="33671"/>
                </a:lnTo>
                <a:lnTo>
                  <a:pt x="17537" y="21592"/>
                </a:lnTo>
                <a:lnTo>
                  <a:pt x="17688" y="21023"/>
                </a:lnTo>
                <a:lnTo>
                  <a:pt x="21370" y="12458"/>
                </a:lnTo>
                <a:lnTo>
                  <a:pt x="26921" y="7155"/>
                </a:lnTo>
                <a:lnTo>
                  <a:pt x="33582" y="5387"/>
                </a:lnTo>
                <a:lnTo>
                  <a:pt x="53120" y="5387"/>
                </a:lnTo>
                <a:lnTo>
                  <a:pt x="49506" y="2820"/>
                </a:lnTo>
                <a:lnTo>
                  <a:pt x="36276" y="0"/>
                </a:lnTo>
                <a:close/>
              </a:path>
              <a:path w="70484" h="74295">
                <a:moveTo>
                  <a:pt x="53120" y="5387"/>
                </a:moveTo>
                <a:lnTo>
                  <a:pt x="33582" y="5387"/>
                </a:lnTo>
                <a:lnTo>
                  <a:pt x="43238" y="7997"/>
                </a:lnTo>
                <a:lnTo>
                  <a:pt x="49947" y="15152"/>
                </a:lnTo>
                <a:lnTo>
                  <a:pt x="53861" y="25843"/>
                </a:lnTo>
                <a:lnTo>
                  <a:pt x="55132" y="39059"/>
                </a:lnTo>
                <a:lnTo>
                  <a:pt x="53724" y="52780"/>
                </a:lnTo>
                <a:lnTo>
                  <a:pt x="49924" y="61956"/>
                </a:lnTo>
                <a:lnTo>
                  <a:pt x="44374" y="67091"/>
                </a:lnTo>
                <a:lnTo>
                  <a:pt x="37713" y="68690"/>
                </a:lnTo>
                <a:lnTo>
                  <a:pt x="52073" y="68690"/>
                </a:lnTo>
                <a:lnTo>
                  <a:pt x="58747" y="64144"/>
                </a:lnTo>
                <a:lnTo>
                  <a:pt x="66859" y="51917"/>
                </a:lnTo>
                <a:lnTo>
                  <a:pt x="70038" y="35018"/>
                </a:lnTo>
                <a:lnTo>
                  <a:pt x="67414" y="21592"/>
                </a:lnTo>
                <a:lnTo>
                  <a:pt x="60228" y="10438"/>
                </a:lnTo>
                <a:lnTo>
                  <a:pt x="53120" y="5387"/>
                </a:lnTo>
                <a:close/>
              </a:path>
            </a:pathLst>
          </a:custGeom>
          <a:solidFill>
            <a:srgbClr val="000000"/>
          </a:solidFill>
        </p:spPr>
        <p:txBody>
          <a:bodyPr wrap="square" lIns="0" tIns="0" rIns="0" bIns="0" rtlCol="0"/>
          <a:lstStyle/>
          <a:p>
            <a:endParaRPr/>
          </a:p>
        </p:txBody>
      </p:sp>
      <p:sp>
        <p:nvSpPr>
          <p:cNvPr id="546" name="object 546"/>
          <p:cNvSpPr/>
          <p:nvPr/>
        </p:nvSpPr>
        <p:spPr>
          <a:xfrm>
            <a:off x="2207382" y="6130469"/>
            <a:ext cx="64769" cy="104139"/>
          </a:xfrm>
          <a:custGeom>
            <a:avLst/>
            <a:gdLst/>
            <a:ahLst/>
            <a:cxnLst/>
            <a:rect l="l" t="t" r="r" b="b"/>
            <a:pathLst>
              <a:path w="64769" h="104139">
                <a:moveTo>
                  <a:pt x="60520" y="0"/>
                </a:moveTo>
                <a:lnTo>
                  <a:pt x="55132" y="0"/>
                </a:lnTo>
                <a:lnTo>
                  <a:pt x="47051" y="2693"/>
                </a:lnTo>
                <a:lnTo>
                  <a:pt x="14142" y="23915"/>
                </a:lnTo>
                <a:lnTo>
                  <a:pt x="0" y="64667"/>
                </a:lnTo>
                <a:lnTo>
                  <a:pt x="2399" y="80998"/>
                </a:lnTo>
                <a:lnTo>
                  <a:pt x="9091" y="93288"/>
                </a:lnTo>
                <a:lnTo>
                  <a:pt x="19319" y="101033"/>
                </a:lnTo>
                <a:lnTo>
                  <a:pt x="32325" y="103727"/>
                </a:lnTo>
                <a:lnTo>
                  <a:pt x="45331" y="100907"/>
                </a:lnTo>
                <a:lnTo>
                  <a:pt x="48778" y="98339"/>
                </a:lnTo>
                <a:lnTo>
                  <a:pt x="35019" y="98339"/>
                </a:lnTo>
                <a:lnTo>
                  <a:pt x="25969" y="95709"/>
                </a:lnTo>
                <a:lnTo>
                  <a:pt x="19193" y="88406"/>
                </a:lnTo>
                <a:lnTo>
                  <a:pt x="14942" y="77315"/>
                </a:lnTo>
                <a:lnTo>
                  <a:pt x="13643" y="64983"/>
                </a:lnTo>
                <a:lnTo>
                  <a:pt x="13468" y="55239"/>
                </a:lnTo>
                <a:lnTo>
                  <a:pt x="14726" y="52546"/>
                </a:lnTo>
                <a:lnTo>
                  <a:pt x="18856" y="49852"/>
                </a:lnTo>
                <a:lnTo>
                  <a:pt x="24244" y="48505"/>
                </a:lnTo>
                <a:lnTo>
                  <a:pt x="57465" y="48505"/>
                </a:lnTo>
                <a:lnTo>
                  <a:pt x="57063" y="47831"/>
                </a:lnTo>
                <a:lnTo>
                  <a:pt x="56123" y="47158"/>
                </a:lnTo>
                <a:lnTo>
                  <a:pt x="14726" y="47158"/>
                </a:lnTo>
                <a:lnTo>
                  <a:pt x="20315" y="32363"/>
                </a:lnTo>
                <a:lnTo>
                  <a:pt x="51182" y="6734"/>
                </a:lnTo>
                <a:lnTo>
                  <a:pt x="61957" y="4040"/>
                </a:lnTo>
                <a:lnTo>
                  <a:pt x="60520" y="0"/>
                </a:lnTo>
                <a:close/>
              </a:path>
              <a:path w="64769" h="104139">
                <a:moveTo>
                  <a:pt x="57465" y="48505"/>
                </a:moveTo>
                <a:lnTo>
                  <a:pt x="29631" y="48505"/>
                </a:lnTo>
                <a:lnTo>
                  <a:pt x="39211" y="50799"/>
                </a:lnTo>
                <a:lnTo>
                  <a:pt x="45929" y="56754"/>
                </a:lnTo>
                <a:lnTo>
                  <a:pt x="49885" y="64983"/>
                </a:lnTo>
                <a:lnTo>
                  <a:pt x="51182" y="74095"/>
                </a:lnTo>
                <a:lnTo>
                  <a:pt x="50550" y="82997"/>
                </a:lnTo>
                <a:lnTo>
                  <a:pt x="48151" y="90763"/>
                </a:lnTo>
                <a:lnTo>
                  <a:pt x="43226" y="96256"/>
                </a:lnTo>
                <a:lnTo>
                  <a:pt x="35019" y="98339"/>
                </a:lnTo>
                <a:lnTo>
                  <a:pt x="48778" y="98339"/>
                </a:lnTo>
                <a:lnTo>
                  <a:pt x="55559" y="93288"/>
                </a:lnTo>
                <a:lnTo>
                  <a:pt x="62251" y="82135"/>
                </a:lnTo>
                <a:lnTo>
                  <a:pt x="64651" y="68708"/>
                </a:lnTo>
                <a:lnTo>
                  <a:pt x="62692" y="57260"/>
                </a:lnTo>
                <a:lnTo>
                  <a:pt x="57465" y="48505"/>
                </a:lnTo>
                <a:close/>
              </a:path>
              <a:path w="64769" h="104139">
                <a:moveTo>
                  <a:pt x="36276" y="39077"/>
                </a:moveTo>
                <a:lnTo>
                  <a:pt x="33582" y="39077"/>
                </a:lnTo>
                <a:lnTo>
                  <a:pt x="29631" y="40424"/>
                </a:lnTo>
                <a:lnTo>
                  <a:pt x="26937" y="41771"/>
                </a:lnTo>
                <a:lnTo>
                  <a:pt x="14726" y="47158"/>
                </a:lnTo>
                <a:lnTo>
                  <a:pt x="56123" y="47158"/>
                </a:lnTo>
                <a:lnTo>
                  <a:pt x="48134" y="41434"/>
                </a:lnTo>
                <a:lnTo>
                  <a:pt x="36276" y="39077"/>
                </a:lnTo>
                <a:close/>
              </a:path>
            </a:pathLst>
          </a:custGeom>
          <a:solidFill>
            <a:srgbClr val="000000"/>
          </a:solidFill>
        </p:spPr>
        <p:txBody>
          <a:bodyPr wrap="square" lIns="0" tIns="0" rIns="0" bIns="0" rtlCol="0"/>
          <a:lstStyle/>
          <a:p>
            <a:endParaRPr/>
          </a:p>
        </p:txBody>
      </p:sp>
      <p:sp>
        <p:nvSpPr>
          <p:cNvPr id="547" name="object 547"/>
          <p:cNvSpPr/>
          <p:nvPr/>
        </p:nvSpPr>
        <p:spPr>
          <a:xfrm>
            <a:off x="2284066" y="6133162"/>
            <a:ext cx="66675" cy="101600"/>
          </a:xfrm>
          <a:custGeom>
            <a:avLst/>
            <a:gdLst/>
            <a:ahLst/>
            <a:cxnLst/>
            <a:rect l="l" t="t" r="r" b="b"/>
            <a:pathLst>
              <a:path w="66675" h="101600">
                <a:moveTo>
                  <a:pt x="61491" y="10792"/>
                </a:moveTo>
                <a:lnTo>
                  <a:pt x="53875" y="10792"/>
                </a:lnTo>
                <a:lnTo>
                  <a:pt x="44099" y="33205"/>
                </a:lnTo>
                <a:lnTo>
                  <a:pt x="32909" y="55744"/>
                </a:lnTo>
                <a:lnTo>
                  <a:pt x="20439" y="78031"/>
                </a:lnTo>
                <a:lnTo>
                  <a:pt x="6824" y="99686"/>
                </a:lnTo>
                <a:lnTo>
                  <a:pt x="8081" y="101033"/>
                </a:lnTo>
                <a:lnTo>
                  <a:pt x="20293" y="99686"/>
                </a:lnTo>
                <a:lnTo>
                  <a:pt x="31388" y="75232"/>
                </a:lnTo>
                <a:lnTo>
                  <a:pt x="42651" y="50523"/>
                </a:lnTo>
                <a:lnTo>
                  <a:pt x="54184" y="25811"/>
                </a:lnTo>
                <a:lnTo>
                  <a:pt x="61491" y="10792"/>
                </a:lnTo>
                <a:close/>
              </a:path>
              <a:path w="66675" h="101600">
                <a:moveTo>
                  <a:pt x="64651" y="0"/>
                </a:moveTo>
                <a:lnTo>
                  <a:pt x="2693" y="0"/>
                </a:lnTo>
                <a:lnTo>
                  <a:pt x="2693" y="6734"/>
                </a:lnTo>
                <a:lnTo>
                  <a:pt x="1436" y="13486"/>
                </a:lnTo>
                <a:lnTo>
                  <a:pt x="0" y="22914"/>
                </a:lnTo>
                <a:lnTo>
                  <a:pt x="4130" y="22914"/>
                </a:lnTo>
                <a:lnTo>
                  <a:pt x="8081" y="12139"/>
                </a:lnTo>
                <a:lnTo>
                  <a:pt x="9518" y="10792"/>
                </a:lnTo>
                <a:lnTo>
                  <a:pt x="61491" y="10792"/>
                </a:lnTo>
                <a:lnTo>
                  <a:pt x="66087" y="1346"/>
                </a:lnTo>
                <a:lnTo>
                  <a:pt x="64651" y="0"/>
                </a:lnTo>
                <a:close/>
              </a:path>
            </a:pathLst>
          </a:custGeom>
          <a:solidFill>
            <a:srgbClr val="000000"/>
          </a:solidFill>
        </p:spPr>
        <p:txBody>
          <a:bodyPr wrap="square" lIns="0" tIns="0" rIns="0" bIns="0" rtlCol="0"/>
          <a:lstStyle/>
          <a:p>
            <a:endParaRPr/>
          </a:p>
        </p:txBody>
      </p:sp>
      <p:sp>
        <p:nvSpPr>
          <p:cNvPr id="548" name="object 548"/>
          <p:cNvSpPr/>
          <p:nvPr/>
        </p:nvSpPr>
        <p:spPr>
          <a:xfrm>
            <a:off x="2401333" y="6118346"/>
            <a:ext cx="38100" cy="141605"/>
          </a:xfrm>
          <a:custGeom>
            <a:avLst/>
            <a:gdLst/>
            <a:ahLst/>
            <a:cxnLst/>
            <a:rect l="l" t="t" r="r" b="b"/>
            <a:pathLst>
              <a:path w="38100" h="141604">
                <a:moveTo>
                  <a:pt x="35019" y="0"/>
                </a:moveTo>
                <a:lnTo>
                  <a:pt x="19319" y="13808"/>
                </a:lnTo>
                <a:lnTo>
                  <a:pt x="8418" y="30650"/>
                </a:lnTo>
                <a:lnTo>
                  <a:pt x="2062" y="50017"/>
                </a:lnTo>
                <a:lnTo>
                  <a:pt x="0" y="71402"/>
                </a:lnTo>
                <a:lnTo>
                  <a:pt x="2062" y="92005"/>
                </a:lnTo>
                <a:lnTo>
                  <a:pt x="8418" y="110966"/>
                </a:lnTo>
                <a:lnTo>
                  <a:pt x="19319" y="127655"/>
                </a:lnTo>
                <a:lnTo>
                  <a:pt x="35019" y="141439"/>
                </a:lnTo>
                <a:lnTo>
                  <a:pt x="37713" y="137398"/>
                </a:lnTo>
                <a:lnTo>
                  <a:pt x="26909" y="125192"/>
                </a:lnTo>
                <a:lnTo>
                  <a:pt x="18901" y="109451"/>
                </a:lnTo>
                <a:lnTo>
                  <a:pt x="13923" y="91184"/>
                </a:lnTo>
                <a:lnTo>
                  <a:pt x="12211" y="71402"/>
                </a:lnTo>
                <a:lnTo>
                  <a:pt x="13923" y="50838"/>
                </a:lnTo>
                <a:lnTo>
                  <a:pt x="18901" y="32165"/>
                </a:lnTo>
                <a:lnTo>
                  <a:pt x="26909" y="16270"/>
                </a:lnTo>
                <a:lnTo>
                  <a:pt x="37713" y="4040"/>
                </a:lnTo>
                <a:lnTo>
                  <a:pt x="35019" y="0"/>
                </a:lnTo>
                <a:close/>
              </a:path>
            </a:pathLst>
          </a:custGeom>
          <a:solidFill>
            <a:srgbClr val="000000"/>
          </a:solidFill>
        </p:spPr>
        <p:txBody>
          <a:bodyPr wrap="square" lIns="0" tIns="0" rIns="0" bIns="0" rtlCol="0"/>
          <a:lstStyle/>
          <a:p>
            <a:endParaRPr/>
          </a:p>
        </p:txBody>
      </p:sp>
      <p:sp>
        <p:nvSpPr>
          <p:cNvPr id="549" name="object 549"/>
          <p:cNvSpPr/>
          <p:nvPr/>
        </p:nvSpPr>
        <p:spPr>
          <a:xfrm>
            <a:off x="2453953" y="6130469"/>
            <a:ext cx="64769" cy="104139"/>
          </a:xfrm>
          <a:custGeom>
            <a:avLst/>
            <a:gdLst/>
            <a:ahLst/>
            <a:cxnLst/>
            <a:rect l="l" t="t" r="r" b="b"/>
            <a:pathLst>
              <a:path w="64769" h="104139">
                <a:moveTo>
                  <a:pt x="61957" y="0"/>
                </a:moveTo>
                <a:lnTo>
                  <a:pt x="55132" y="0"/>
                </a:lnTo>
                <a:lnTo>
                  <a:pt x="47051" y="2693"/>
                </a:lnTo>
                <a:lnTo>
                  <a:pt x="14142" y="23915"/>
                </a:lnTo>
                <a:lnTo>
                  <a:pt x="0" y="64667"/>
                </a:lnTo>
                <a:lnTo>
                  <a:pt x="2575" y="80998"/>
                </a:lnTo>
                <a:lnTo>
                  <a:pt x="9562" y="93288"/>
                </a:lnTo>
                <a:lnTo>
                  <a:pt x="19849" y="101033"/>
                </a:lnTo>
                <a:lnTo>
                  <a:pt x="32325" y="103727"/>
                </a:lnTo>
                <a:lnTo>
                  <a:pt x="45331" y="100907"/>
                </a:lnTo>
                <a:lnTo>
                  <a:pt x="48778" y="98339"/>
                </a:lnTo>
                <a:lnTo>
                  <a:pt x="35019" y="98339"/>
                </a:lnTo>
                <a:lnTo>
                  <a:pt x="25969" y="95709"/>
                </a:lnTo>
                <a:lnTo>
                  <a:pt x="19193" y="88406"/>
                </a:lnTo>
                <a:lnTo>
                  <a:pt x="14942" y="77315"/>
                </a:lnTo>
                <a:lnTo>
                  <a:pt x="13643" y="64983"/>
                </a:lnTo>
                <a:lnTo>
                  <a:pt x="13468" y="55239"/>
                </a:lnTo>
                <a:lnTo>
                  <a:pt x="14726" y="52546"/>
                </a:lnTo>
                <a:lnTo>
                  <a:pt x="18856" y="49852"/>
                </a:lnTo>
                <a:lnTo>
                  <a:pt x="24244" y="48505"/>
                </a:lnTo>
                <a:lnTo>
                  <a:pt x="57465" y="48505"/>
                </a:lnTo>
                <a:lnTo>
                  <a:pt x="57063" y="47831"/>
                </a:lnTo>
                <a:lnTo>
                  <a:pt x="56123" y="47158"/>
                </a:lnTo>
                <a:lnTo>
                  <a:pt x="16162" y="47158"/>
                </a:lnTo>
                <a:lnTo>
                  <a:pt x="20921" y="32363"/>
                </a:lnTo>
                <a:lnTo>
                  <a:pt x="51182" y="6734"/>
                </a:lnTo>
                <a:lnTo>
                  <a:pt x="61957" y="4040"/>
                </a:lnTo>
                <a:lnTo>
                  <a:pt x="61957" y="0"/>
                </a:lnTo>
                <a:close/>
              </a:path>
              <a:path w="64769" h="104139">
                <a:moveTo>
                  <a:pt x="57465" y="48505"/>
                </a:moveTo>
                <a:lnTo>
                  <a:pt x="29631" y="48505"/>
                </a:lnTo>
                <a:lnTo>
                  <a:pt x="39211" y="50799"/>
                </a:lnTo>
                <a:lnTo>
                  <a:pt x="45929" y="56754"/>
                </a:lnTo>
                <a:lnTo>
                  <a:pt x="49885" y="64983"/>
                </a:lnTo>
                <a:lnTo>
                  <a:pt x="51182" y="74095"/>
                </a:lnTo>
                <a:lnTo>
                  <a:pt x="50550" y="82997"/>
                </a:lnTo>
                <a:lnTo>
                  <a:pt x="48151" y="90763"/>
                </a:lnTo>
                <a:lnTo>
                  <a:pt x="43226" y="96256"/>
                </a:lnTo>
                <a:lnTo>
                  <a:pt x="35019" y="98339"/>
                </a:lnTo>
                <a:lnTo>
                  <a:pt x="48778" y="98339"/>
                </a:lnTo>
                <a:lnTo>
                  <a:pt x="55559" y="93288"/>
                </a:lnTo>
                <a:lnTo>
                  <a:pt x="62251" y="82135"/>
                </a:lnTo>
                <a:lnTo>
                  <a:pt x="64651" y="68708"/>
                </a:lnTo>
                <a:lnTo>
                  <a:pt x="62692" y="57260"/>
                </a:lnTo>
                <a:lnTo>
                  <a:pt x="57465" y="48505"/>
                </a:lnTo>
                <a:close/>
              </a:path>
              <a:path w="64769" h="104139">
                <a:moveTo>
                  <a:pt x="36276" y="39077"/>
                </a:moveTo>
                <a:lnTo>
                  <a:pt x="33582" y="39077"/>
                </a:lnTo>
                <a:lnTo>
                  <a:pt x="29631" y="40424"/>
                </a:lnTo>
                <a:lnTo>
                  <a:pt x="16162" y="47158"/>
                </a:lnTo>
                <a:lnTo>
                  <a:pt x="56123" y="47158"/>
                </a:lnTo>
                <a:lnTo>
                  <a:pt x="48134" y="41434"/>
                </a:lnTo>
                <a:lnTo>
                  <a:pt x="36276" y="39077"/>
                </a:lnTo>
                <a:close/>
              </a:path>
            </a:pathLst>
          </a:custGeom>
          <a:solidFill>
            <a:srgbClr val="000000"/>
          </a:solidFill>
        </p:spPr>
        <p:txBody>
          <a:bodyPr wrap="square" lIns="0" tIns="0" rIns="0" bIns="0" rtlCol="0"/>
          <a:lstStyle/>
          <a:p>
            <a:endParaRPr/>
          </a:p>
        </p:txBody>
      </p:sp>
      <p:sp>
        <p:nvSpPr>
          <p:cNvPr id="550" name="object 550"/>
          <p:cNvSpPr/>
          <p:nvPr/>
        </p:nvSpPr>
        <p:spPr>
          <a:xfrm>
            <a:off x="2529379" y="6133162"/>
            <a:ext cx="62230" cy="101600"/>
          </a:xfrm>
          <a:custGeom>
            <a:avLst/>
            <a:gdLst/>
            <a:ahLst/>
            <a:cxnLst/>
            <a:rect l="l" t="t" r="r" b="b"/>
            <a:pathLst>
              <a:path w="62230" h="101600">
                <a:moveTo>
                  <a:pt x="6644" y="83524"/>
                </a:moveTo>
                <a:lnTo>
                  <a:pt x="5387" y="83524"/>
                </a:lnTo>
                <a:lnTo>
                  <a:pt x="3950" y="84870"/>
                </a:lnTo>
                <a:lnTo>
                  <a:pt x="1257" y="86217"/>
                </a:lnTo>
                <a:lnTo>
                  <a:pt x="0" y="88911"/>
                </a:lnTo>
                <a:lnTo>
                  <a:pt x="0" y="91605"/>
                </a:lnTo>
                <a:lnTo>
                  <a:pt x="1257" y="94299"/>
                </a:lnTo>
                <a:lnTo>
                  <a:pt x="2693" y="95645"/>
                </a:lnTo>
                <a:lnTo>
                  <a:pt x="5387" y="98339"/>
                </a:lnTo>
                <a:lnTo>
                  <a:pt x="12032" y="101033"/>
                </a:lnTo>
                <a:lnTo>
                  <a:pt x="18856" y="101033"/>
                </a:lnTo>
                <a:lnTo>
                  <a:pt x="26065" y="100296"/>
                </a:lnTo>
                <a:lnTo>
                  <a:pt x="33425" y="98171"/>
                </a:lnTo>
                <a:lnTo>
                  <a:pt x="40550" y="94783"/>
                </a:lnTo>
                <a:lnTo>
                  <a:pt x="43180" y="92952"/>
                </a:lnTo>
                <a:lnTo>
                  <a:pt x="17419" y="92952"/>
                </a:lnTo>
                <a:lnTo>
                  <a:pt x="10775" y="87564"/>
                </a:lnTo>
                <a:lnTo>
                  <a:pt x="8081" y="84870"/>
                </a:lnTo>
                <a:lnTo>
                  <a:pt x="6644" y="83524"/>
                </a:lnTo>
                <a:close/>
              </a:path>
              <a:path w="62230" h="101600">
                <a:moveTo>
                  <a:pt x="54252" y="44464"/>
                </a:moveTo>
                <a:lnTo>
                  <a:pt x="21550" y="44464"/>
                </a:lnTo>
                <a:lnTo>
                  <a:pt x="33108" y="46379"/>
                </a:lnTo>
                <a:lnTo>
                  <a:pt x="41551" y="51704"/>
                </a:lnTo>
                <a:lnTo>
                  <a:pt x="46728" y="59806"/>
                </a:lnTo>
                <a:lnTo>
                  <a:pt x="48488" y="70055"/>
                </a:lnTo>
                <a:lnTo>
                  <a:pt x="47034" y="78746"/>
                </a:lnTo>
                <a:lnTo>
                  <a:pt x="42921" y="86049"/>
                </a:lnTo>
                <a:lnTo>
                  <a:pt x="36517" y="91079"/>
                </a:lnTo>
                <a:lnTo>
                  <a:pt x="28195" y="92952"/>
                </a:lnTo>
                <a:lnTo>
                  <a:pt x="43180" y="92952"/>
                </a:lnTo>
                <a:lnTo>
                  <a:pt x="61957" y="63320"/>
                </a:lnTo>
                <a:lnTo>
                  <a:pt x="59956" y="53219"/>
                </a:lnTo>
                <a:lnTo>
                  <a:pt x="54252" y="44464"/>
                </a:lnTo>
                <a:close/>
              </a:path>
              <a:path w="62230" h="101600">
                <a:moveTo>
                  <a:pt x="57826" y="0"/>
                </a:moveTo>
                <a:lnTo>
                  <a:pt x="12032" y="0"/>
                </a:lnTo>
                <a:lnTo>
                  <a:pt x="5387" y="47158"/>
                </a:lnTo>
                <a:lnTo>
                  <a:pt x="8081" y="47158"/>
                </a:lnTo>
                <a:lnTo>
                  <a:pt x="14726" y="44464"/>
                </a:lnTo>
                <a:lnTo>
                  <a:pt x="54252" y="44464"/>
                </a:lnTo>
                <a:lnTo>
                  <a:pt x="54033" y="44128"/>
                </a:lnTo>
                <a:lnTo>
                  <a:pt x="48545" y="40424"/>
                </a:lnTo>
                <a:lnTo>
                  <a:pt x="12032" y="40424"/>
                </a:lnTo>
                <a:lnTo>
                  <a:pt x="16162" y="10792"/>
                </a:lnTo>
                <a:lnTo>
                  <a:pt x="53875" y="10792"/>
                </a:lnTo>
                <a:lnTo>
                  <a:pt x="57826" y="1346"/>
                </a:lnTo>
                <a:lnTo>
                  <a:pt x="57826" y="0"/>
                </a:lnTo>
                <a:close/>
              </a:path>
              <a:path w="62230" h="101600">
                <a:moveTo>
                  <a:pt x="30888" y="35036"/>
                </a:moveTo>
                <a:lnTo>
                  <a:pt x="26937" y="35036"/>
                </a:lnTo>
                <a:lnTo>
                  <a:pt x="18856" y="37730"/>
                </a:lnTo>
                <a:lnTo>
                  <a:pt x="12032" y="40424"/>
                </a:lnTo>
                <a:lnTo>
                  <a:pt x="48545" y="40424"/>
                </a:lnTo>
                <a:lnTo>
                  <a:pt x="44304" y="37562"/>
                </a:lnTo>
                <a:lnTo>
                  <a:pt x="30888" y="35036"/>
                </a:lnTo>
                <a:close/>
              </a:path>
            </a:pathLst>
          </a:custGeom>
          <a:solidFill>
            <a:srgbClr val="000000"/>
          </a:solidFill>
        </p:spPr>
        <p:txBody>
          <a:bodyPr wrap="square" lIns="0" tIns="0" rIns="0" bIns="0" rtlCol="0"/>
          <a:lstStyle/>
          <a:p>
            <a:endParaRPr/>
          </a:p>
        </p:txBody>
      </p:sp>
      <p:sp>
        <p:nvSpPr>
          <p:cNvPr id="551" name="object 551"/>
          <p:cNvSpPr/>
          <p:nvPr/>
        </p:nvSpPr>
        <p:spPr>
          <a:xfrm>
            <a:off x="2606062" y="6196483"/>
            <a:ext cx="67945" cy="0"/>
          </a:xfrm>
          <a:custGeom>
            <a:avLst/>
            <a:gdLst/>
            <a:ahLst/>
            <a:cxnLst/>
            <a:rect l="l" t="t" r="r" b="b"/>
            <a:pathLst>
              <a:path w="67944">
                <a:moveTo>
                  <a:pt x="0" y="0"/>
                </a:moveTo>
                <a:lnTo>
                  <a:pt x="67344" y="0"/>
                </a:lnTo>
              </a:path>
            </a:pathLst>
          </a:custGeom>
          <a:ln w="8081">
            <a:solidFill>
              <a:srgbClr val="000000"/>
            </a:solidFill>
          </a:ln>
        </p:spPr>
        <p:txBody>
          <a:bodyPr wrap="square" lIns="0" tIns="0" rIns="0" bIns="0" rtlCol="0"/>
          <a:lstStyle/>
          <a:p>
            <a:endParaRPr/>
          </a:p>
        </p:txBody>
      </p:sp>
      <p:sp>
        <p:nvSpPr>
          <p:cNvPr id="552" name="object 552"/>
          <p:cNvSpPr/>
          <p:nvPr/>
        </p:nvSpPr>
        <p:spPr>
          <a:xfrm>
            <a:off x="2686875" y="6133162"/>
            <a:ext cx="65405" cy="101600"/>
          </a:xfrm>
          <a:custGeom>
            <a:avLst/>
            <a:gdLst/>
            <a:ahLst/>
            <a:cxnLst/>
            <a:rect l="l" t="t" r="r" b="b"/>
            <a:pathLst>
              <a:path w="65405" h="101600">
                <a:moveTo>
                  <a:pt x="60525" y="10792"/>
                </a:moveTo>
                <a:lnTo>
                  <a:pt x="54055" y="10792"/>
                </a:lnTo>
                <a:lnTo>
                  <a:pt x="43443" y="33205"/>
                </a:lnTo>
                <a:lnTo>
                  <a:pt x="31921" y="55744"/>
                </a:lnTo>
                <a:lnTo>
                  <a:pt x="19659" y="78031"/>
                </a:lnTo>
                <a:lnTo>
                  <a:pt x="6824" y="99686"/>
                </a:lnTo>
                <a:lnTo>
                  <a:pt x="8081" y="101033"/>
                </a:lnTo>
                <a:lnTo>
                  <a:pt x="20293" y="99686"/>
                </a:lnTo>
                <a:lnTo>
                  <a:pt x="31444" y="75232"/>
                </a:lnTo>
                <a:lnTo>
                  <a:pt x="53679" y="25811"/>
                </a:lnTo>
                <a:lnTo>
                  <a:pt x="60525" y="10792"/>
                </a:lnTo>
                <a:close/>
              </a:path>
              <a:path w="65405" h="101600">
                <a:moveTo>
                  <a:pt x="63393" y="0"/>
                </a:moveTo>
                <a:lnTo>
                  <a:pt x="2693" y="0"/>
                </a:lnTo>
                <a:lnTo>
                  <a:pt x="1436" y="6734"/>
                </a:lnTo>
                <a:lnTo>
                  <a:pt x="1436" y="13486"/>
                </a:lnTo>
                <a:lnTo>
                  <a:pt x="0" y="22914"/>
                </a:lnTo>
                <a:lnTo>
                  <a:pt x="4130" y="22914"/>
                </a:lnTo>
                <a:lnTo>
                  <a:pt x="8081" y="12139"/>
                </a:lnTo>
                <a:lnTo>
                  <a:pt x="8081" y="10792"/>
                </a:lnTo>
                <a:lnTo>
                  <a:pt x="60525" y="10792"/>
                </a:lnTo>
                <a:lnTo>
                  <a:pt x="64830" y="1346"/>
                </a:lnTo>
                <a:lnTo>
                  <a:pt x="63393" y="0"/>
                </a:lnTo>
                <a:close/>
              </a:path>
            </a:pathLst>
          </a:custGeom>
          <a:solidFill>
            <a:srgbClr val="000000"/>
          </a:solidFill>
        </p:spPr>
        <p:txBody>
          <a:bodyPr wrap="square" lIns="0" tIns="0" rIns="0" bIns="0" rtlCol="0"/>
          <a:lstStyle/>
          <a:p>
            <a:endParaRPr/>
          </a:p>
        </p:txBody>
      </p:sp>
      <p:sp>
        <p:nvSpPr>
          <p:cNvPr id="553" name="object 553"/>
          <p:cNvSpPr/>
          <p:nvPr/>
        </p:nvSpPr>
        <p:spPr>
          <a:xfrm>
            <a:off x="2758353" y="6130469"/>
            <a:ext cx="66675" cy="104139"/>
          </a:xfrm>
          <a:custGeom>
            <a:avLst/>
            <a:gdLst/>
            <a:ahLst/>
            <a:cxnLst/>
            <a:rect l="l" t="t" r="r" b="b"/>
            <a:pathLst>
              <a:path w="66675" h="104139">
                <a:moveTo>
                  <a:pt x="61957" y="0"/>
                </a:moveTo>
                <a:lnTo>
                  <a:pt x="56569" y="0"/>
                </a:lnTo>
                <a:lnTo>
                  <a:pt x="48488" y="2693"/>
                </a:lnTo>
                <a:lnTo>
                  <a:pt x="14860" y="23915"/>
                </a:lnTo>
                <a:lnTo>
                  <a:pt x="0" y="64667"/>
                </a:lnTo>
                <a:lnTo>
                  <a:pt x="2623" y="80998"/>
                </a:lnTo>
                <a:lnTo>
                  <a:pt x="9809" y="93288"/>
                </a:lnTo>
                <a:lnTo>
                  <a:pt x="20531" y="101033"/>
                </a:lnTo>
                <a:lnTo>
                  <a:pt x="33762" y="103727"/>
                </a:lnTo>
                <a:lnTo>
                  <a:pt x="46768" y="100907"/>
                </a:lnTo>
                <a:lnTo>
                  <a:pt x="50215" y="98339"/>
                </a:lnTo>
                <a:lnTo>
                  <a:pt x="36456" y="98339"/>
                </a:lnTo>
                <a:lnTo>
                  <a:pt x="27406" y="95709"/>
                </a:lnTo>
                <a:lnTo>
                  <a:pt x="20629" y="88406"/>
                </a:lnTo>
                <a:lnTo>
                  <a:pt x="16378" y="77315"/>
                </a:lnTo>
                <a:lnTo>
                  <a:pt x="15080" y="64983"/>
                </a:lnTo>
                <a:lnTo>
                  <a:pt x="14905" y="55239"/>
                </a:lnTo>
                <a:lnTo>
                  <a:pt x="16162" y="52546"/>
                </a:lnTo>
                <a:lnTo>
                  <a:pt x="20293" y="49852"/>
                </a:lnTo>
                <a:lnTo>
                  <a:pt x="25680" y="48505"/>
                </a:lnTo>
                <a:lnTo>
                  <a:pt x="58902" y="48505"/>
                </a:lnTo>
                <a:lnTo>
                  <a:pt x="58500" y="47831"/>
                </a:lnTo>
                <a:lnTo>
                  <a:pt x="57560" y="47158"/>
                </a:lnTo>
                <a:lnTo>
                  <a:pt x="16162" y="47158"/>
                </a:lnTo>
                <a:lnTo>
                  <a:pt x="21752" y="32363"/>
                </a:lnTo>
                <a:lnTo>
                  <a:pt x="52618" y="6734"/>
                </a:lnTo>
                <a:lnTo>
                  <a:pt x="63393" y="4040"/>
                </a:lnTo>
                <a:lnTo>
                  <a:pt x="61957" y="0"/>
                </a:lnTo>
                <a:close/>
              </a:path>
              <a:path w="66675" h="104139">
                <a:moveTo>
                  <a:pt x="58902" y="48505"/>
                </a:moveTo>
                <a:lnTo>
                  <a:pt x="31068" y="48505"/>
                </a:lnTo>
                <a:lnTo>
                  <a:pt x="40648" y="50799"/>
                </a:lnTo>
                <a:lnTo>
                  <a:pt x="47365" y="56754"/>
                </a:lnTo>
                <a:lnTo>
                  <a:pt x="51322" y="64983"/>
                </a:lnTo>
                <a:lnTo>
                  <a:pt x="52618" y="74095"/>
                </a:lnTo>
                <a:lnTo>
                  <a:pt x="51987" y="82997"/>
                </a:lnTo>
                <a:lnTo>
                  <a:pt x="49588" y="90763"/>
                </a:lnTo>
                <a:lnTo>
                  <a:pt x="44663" y="96256"/>
                </a:lnTo>
                <a:lnTo>
                  <a:pt x="36456" y="98339"/>
                </a:lnTo>
                <a:lnTo>
                  <a:pt x="50215" y="98339"/>
                </a:lnTo>
                <a:lnTo>
                  <a:pt x="56996" y="93288"/>
                </a:lnTo>
                <a:lnTo>
                  <a:pt x="63688" y="82135"/>
                </a:lnTo>
                <a:lnTo>
                  <a:pt x="66087" y="68708"/>
                </a:lnTo>
                <a:lnTo>
                  <a:pt x="64129" y="57260"/>
                </a:lnTo>
                <a:lnTo>
                  <a:pt x="58902" y="48505"/>
                </a:lnTo>
                <a:close/>
              </a:path>
              <a:path w="66675" h="104139">
                <a:moveTo>
                  <a:pt x="37713" y="39077"/>
                </a:moveTo>
                <a:lnTo>
                  <a:pt x="33762" y="39077"/>
                </a:lnTo>
                <a:lnTo>
                  <a:pt x="31068" y="40424"/>
                </a:lnTo>
                <a:lnTo>
                  <a:pt x="26937" y="41771"/>
                </a:lnTo>
                <a:lnTo>
                  <a:pt x="16162" y="47158"/>
                </a:lnTo>
                <a:lnTo>
                  <a:pt x="57560" y="47158"/>
                </a:lnTo>
                <a:lnTo>
                  <a:pt x="49571" y="41434"/>
                </a:lnTo>
                <a:lnTo>
                  <a:pt x="37713" y="39077"/>
                </a:lnTo>
                <a:close/>
              </a:path>
            </a:pathLst>
          </a:custGeom>
          <a:solidFill>
            <a:srgbClr val="000000"/>
          </a:solidFill>
        </p:spPr>
        <p:txBody>
          <a:bodyPr wrap="square" lIns="0" tIns="0" rIns="0" bIns="0" rtlCol="0"/>
          <a:lstStyle/>
          <a:p>
            <a:endParaRPr/>
          </a:p>
        </p:txBody>
      </p:sp>
      <p:sp>
        <p:nvSpPr>
          <p:cNvPr id="554" name="object 554"/>
          <p:cNvSpPr/>
          <p:nvPr/>
        </p:nvSpPr>
        <p:spPr>
          <a:xfrm>
            <a:off x="2839164" y="6118346"/>
            <a:ext cx="36830" cy="141605"/>
          </a:xfrm>
          <a:custGeom>
            <a:avLst/>
            <a:gdLst/>
            <a:ahLst/>
            <a:cxnLst/>
            <a:rect l="l" t="t" r="r" b="b"/>
            <a:pathLst>
              <a:path w="36830" h="141604">
                <a:moveTo>
                  <a:pt x="2693" y="0"/>
                </a:moveTo>
                <a:lnTo>
                  <a:pt x="0" y="4040"/>
                </a:lnTo>
                <a:lnTo>
                  <a:pt x="10831" y="16270"/>
                </a:lnTo>
                <a:lnTo>
                  <a:pt x="18901" y="32165"/>
                </a:lnTo>
                <a:lnTo>
                  <a:pt x="23941" y="50838"/>
                </a:lnTo>
                <a:lnTo>
                  <a:pt x="25680" y="71402"/>
                </a:lnTo>
                <a:lnTo>
                  <a:pt x="23941" y="91184"/>
                </a:lnTo>
                <a:lnTo>
                  <a:pt x="18901" y="109451"/>
                </a:lnTo>
                <a:lnTo>
                  <a:pt x="10831" y="125192"/>
                </a:lnTo>
                <a:lnTo>
                  <a:pt x="0" y="137398"/>
                </a:lnTo>
                <a:lnTo>
                  <a:pt x="2693" y="141439"/>
                </a:lnTo>
                <a:lnTo>
                  <a:pt x="18197" y="127655"/>
                </a:lnTo>
                <a:lnTo>
                  <a:pt x="28666" y="110966"/>
                </a:lnTo>
                <a:lnTo>
                  <a:pt x="34589" y="92005"/>
                </a:lnTo>
                <a:lnTo>
                  <a:pt x="36456" y="71402"/>
                </a:lnTo>
                <a:lnTo>
                  <a:pt x="34589" y="50017"/>
                </a:lnTo>
                <a:lnTo>
                  <a:pt x="28666" y="30650"/>
                </a:lnTo>
                <a:lnTo>
                  <a:pt x="18197" y="13808"/>
                </a:lnTo>
                <a:lnTo>
                  <a:pt x="2693" y="0"/>
                </a:lnTo>
                <a:close/>
              </a:path>
            </a:pathLst>
          </a:custGeom>
          <a:solidFill>
            <a:srgbClr val="000000"/>
          </a:solidFill>
        </p:spPr>
        <p:txBody>
          <a:bodyPr wrap="square" lIns="0" tIns="0" rIns="0" bIns="0" rtlCol="0"/>
          <a:lstStyle/>
          <a:p>
            <a:endParaRPr/>
          </a:p>
        </p:txBody>
      </p:sp>
      <p:sp>
        <p:nvSpPr>
          <p:cNvPr id="555" name="object 555"/>
          <p:cNvSpPr/>
          <p:nvPr/>
        </p:nvSpPr>
        <p:spPr>
          <a:xfrm>
            <a:off x="3514229" y="6130468"/>
            <a:ext cx="66040" cy="102870"/>
          </a:xfrm>
          <a:custGeom>
            <a:avLst/>
            <a:gdLst/>
            <a:ahLst/>
            <a:cxnLst/>
            <a:rect l="l" t="t" r="r" b="b"/>
            <a:pathLst>
              <a:path w="66039" h="102870">
                <a:moveTo>
                  <a:pt x="53614" y="10774"/>
                </a:moveTo>
                <a:lnTo>
                  <a:pt x="26937" y="10774"/>
                </a:lnTo>
                <a:lnTo>
                  <a:pt x="34960" y="12250"/>
                </a:lnTo>
                <a:lnTo>
                  <a:pt x="40878" y="16508"/>
                </a:lnTo>
                <a:lnTo>
                  <a:pt x="44540" y="23290"/>
                </a:lnTo>
                <a:lnTo>
                  <a:pt x="45794" y="32342"/>
                </a:lnTo>
                <a:lnTo>
                  <a:pt x="43962" y="43181"/>
                </a:lnTo>
                <a:lnTo>
                  <a:pt x="19420" y="78452"/>
                </a:lnTo>
                <a:lnTo>
                  <a:pt x="0" y="98339"/>
                </a:lnTo>
                <a:lnTo>
                  <a:pt x="0" y="102380"/>
                </a:lnTo>
                <a:lnTo>
                  <a:pt x="59263" y="102380"/>
                </a:lnTo>
                <a:lnTo>
                  <a:pt x="61957" y="95645"/>
                </a:lnTo>
                <a:lnTo>
                  <a:pt x="62795" y="90258"/>
                </a:lnTo>
                <a:lnTo>
                  <a:pt x="16162" y="90258"/>
                </a:lnTo>
                <a:lnTo>
                  <a:pt x="46762" y="55744"/>
                </a:lnTo>
                <a:lnTo>
                  <a:pt x="53539" y="46485"/>
                </a:lnTo>
                <a:lnTo>
                  <a:pt x="57790" y="37225"/>
                </a:lnTo>
                <a:lnTo>
                  <a:pt x="59263" y="26955"/>
                </a:lnTo>
                <a:lnTo>
                  <a:pt x="57125" y="15917"/>
                </a:lnTo>
                <a:lnTo>
                  <a:pt x="53614" y="10774"/>
                </a:lnTo>
                <a:close/>
              </a:path>
              <a:path w="66039" h="102870">
                <a:moveTo>
                  <a:pt x="60520" y="79483"/>
                </a:moveTo>
                <a:lnTo>
                  <a:pt x="56569" y="90258"/>
                </a:lnTo>
                <a:lnTo>
                  <a:pt x="62795" y="90258"/>
                </a:lnTo>
                <a:lnTo>
                  <a:pt x="63214" y="87564"/>
                </a:lnTo>
                <a:lnTo>
                  <a:pt x="65908" y="80830"/>
                </a:lnTo>
                <a:lnTo>
                  <a:pt x="60520" y="79483"/>
                </a:lnTo>
                <a:close/>
              </a:path>
              <a:path w="66039" h="102870">
                <a:moveTo>
                  <a:pt x="32325" y="0"/>
                </a:moveTo>
                <a:lnTo>
                  <a:pt x="22807" y="0"/>
                </a:lnTo>
                <a:lnTo>
                  <a:pt x="16162" y="4040"/>
                </a:lnTo>
                <a:lnTo>
                  <a:pt x="10775" y="9428"/>
                </a:lnTo>
                <a:lnTo>
                  <a:pt x="1257" y="22914"/>
                </a:lnTo>
                <a:lnTo>
                  <a:pt x="5387" y="25608"/>
                </a:lnTo>
                <a:lnTo>
                  <a:pt x="8906" y="21017"/>
                </a:lnTo>
                <a:lnTo>
                  <a:pt x="13603" y="16171"/>
                </a:lnTo>
                <a:lnTo>
                  <a:pt x="19580" y="12335"/>
                </a:lnTo>
                <a:lnTo>
                  <a:pt x="26937" y="10774"/>
                </a:lnTo>
                <a:lnTo>
                  <a:pt x="53614" y="10774"/>
                </a:lnTo>
                <a:lnTo>
                  <a:pt x="51316" y="7410"/>
                </a:lnTo>
                <a:lnTo>
                  <a:pt x="42747" y="1936"/>
                </a:lnTo>
                <a:lnTo>
                  <a:pt x="32325" y="0"/>
                </a:lnTo>
                <a:close/>
              </a:path>
            </a:pathLst>
          </a:custGeom>
          <a:solidFill>
            <a:srgbClr val="000000"/>
          </a:solidFill>
        </p:spPr>
        <p:txBody>
          <a:bodyPr wrap="square" lIns="0" tIns="0" rIns="0" bIns="0" rtlCol="0"/>
          <a:lstStyle/>
          <a:p>
            <a:endParaRPr/>
          </a:p>
        </p:txBody>
      </p:sp>
      <p:sp>
        <p:nvSpPr>
          <p:cNvPr id="556" name="object 556"/>
          <p:cNvSpPr/>
          <p:nvPr/>
        </p:nvSpPr>
        <p:spPr>
          <a:xfrm>
            <a:off x="3590912" y="6133162"/>
            <a:ext cx="60960" cy="101600"/>
          </a:xfrm>
          <a:custGeom>
            <a:avLst/>
            <a:gdLst/>
            <a:ahLst/>
            <a:cxnLst/>
            <a:rect l="l" t="t" r="r" b="b"/>
            <a:pathLst>
              <a:path w="60960" h="101600">
                <a:moveTo>
                  <a:pt x="6824" y="83524"/>
                </a:moveTo>
                <a:lnTo>
                  <a:pt x="4130" y="83524"/>
                </a:lnTo>
                <a:lnTo>
                  <a:pt x="2693" y="84870"/>
                </a:lnTo>
                <a:lnTo>
                  <a:pt x="1436" y="86217"/>
                </a:lnTo>
                <a:lnTo>
                  <a:pt x="0" y="88911"/>
                </a:lnTo>
                <a:lnTo>
                  <a:pt x="0" y="94299"/>
                </a:lnTo>
                <a:lnTo>
                  <a:pt x="2693" y="95645"/>
                </a:lnTo>
                <a:lnTo>
                  <a:pt x="4130" y="98339"/>
                </a:lnTo>
                <a:lnTo>
                  <a:pt x="12211" y="101033"/>
                </a:lnTo>
                <a:lnTo>
                  <a:pt x="18856" y="101033"/>
                </a:lnTo>
                <a:lnTo>
                  <a:pt x="25360" y="100296"/>
                </a:lnTo>
                <a:lnTo>
                  <a:pt x="32505" y="98171"/>
                </a:lnTo>
                <a:lnTo>
                  <a:pt x="39918" y="94783"/>
                </a:lnTo>
                <a:lnTo>
                  <a:pt x="42877" y="92952"/>
                </a:lnTo>
                <a:lnTo>
                  <a:pt x="17599" y="92952"/>
                </a:lnTo>
                <a:lnTo>
                  <a:pt x="10775" y="87564"/>
                </a:lnTo>
                <a:lnTo>
                  <a:pt x="8081" y="84870"/>
                </a:lnTo>
                <a:lnTo>
                  <a:pt x="6824" y="83524"/>
                </a:lnTo>
                <a:close/>
              </a:path>
              <a:path w="60960" h="101600">
                <a:moveTo>
                  <a:pt x="53455" y="44464"/>
                </a:moveTo>
                <a:lnTo>
                  <a:pt x="21550" y="44464"/>
                </a:lnTo>
                <a:lnTo>
                  <a:pt x="32987" y="46379"/>
                </a:lnTo>
                <a:lnTo>
                  <a:pt x="40990" y="51704"/>
                </a:lnTo>
                <a:lnTo>
                  <a:pt x="45693" y="59806"/>
                </a:lnTo>
                <a:lnTo>
                  <a:pt x="47231" y="70055"/>
                </a:lnTo>
                <a:lnTo>
                  <a:pt x="45954" y="78746"/>
                </a:lnTo>
                <a:lnTo>
                  <a:pt x="42135" y="86049"/>
                </a:lnTo>
                <a:lnTo>
                  <a:pt x="35790" y="91079"/>
                </a:lnTo>
                <a:lnTo>
                  <a:pt x="26937" y="92952"/>
                </a:lnTo>
                <a:lnTo>
                  <a:pt x="42877" y="92952"/>
                </a:lnTo>
                <a:lnTo>
                  <a:pt x="60700" y="63320"/>
                </a:lnTo>
                <a:lnTo>
                  <a:pt x="58876" y="53219"/>
                </a:lnTo>
                <a:lnTo>
                  <a:pt x="53455" y="44464"/>
                </a:lnTo>
                <a:close/>
              </a:path>
              <a:path w="60960" h="101600">
                <a:moveTo>
                  <a:pt x="56569" y="0"/>
                </a:moveTo>
                <a:lnTo>
                  <a:pt x="10775" y="0"/>
                </a:lnTo>
                <a:lnTo>
                  <a:pt x="5387" y="47158"/>
                </a:lnTo>
                <a:lnTo>
                  <a:pt x="8081" y="47158"/>
                </a:lnTo>
                <a:lnTo>
                  <a:pt x="14905" y="44464"/>
                </a:lnTo>
                <a:lnTo>
                  <a:pt x="53455" y="44464"/>
                </a:lnTo>
                <a:lnTo>
                  <a:pt x="53247" y="44128"/>
                </a:lnTo>
                <a:lnTo>
                  <a:pt x="47792" y="40424"/>
                </a:lnTo>
                <a:lnTo>
                  <a:pt x="12211" y="40424"/>
                </a:lnTo>
                <a:lnTo>
                  <a:pt x="16162" y="10792"/>
                </a:lnTo>
                <a:lnTo>
                  <a:pt x="53875" y="10792"/>
                </a:lnTo>
                <a:lnTo>
                  <a:pt x="58006" y="1346"/>
                </a:lnTo>
                <a:lnTo>
                  <a:pt x="56569" y="0"/>
                </a:lnTo>
                <a:close/>
              </a:path>
              <a:path w="60960" h="101600">
                <a:moveTo>
                  <a:pt x="29631" y="35036"/>
                </a:moveTo>
                <a:lnTo>
                  <a:pt x="25680" y="35036"/>
                </a:lnTo>
                <a:lnTo>
                  <a:pt x="18856" y="37730"/>
                </a:lnTo>
                <a:lnTo>
                  <a:pt x="12211" y="40424"/>
                </a:lnTo>
                <a:lnTo>
                  <a:pt x="47792" y="40424"/>
                </a:lnTo>
                <a:lnTo>
                  <a:pt x="43577" y="37562"/>
                </a:lnTo>
                <a:lnTo>
                  <a:pt x="29631" y="35036"/>
                </a:lnTo>
                <a:close/>
              </a:path>
            </a:pathLst>
          </a:custGeom>
          <a:solidFill>
            <a:srgbClr val="000000"/>
          </a:solidFill>
        </p:spPr>
        <p:txBody>
          <a:bodyPr wrap="square" lIns="0" tIns="0" rIns="0" bIns="0" rtlCol="0"/>
          <a:lstStyle/>
          <a:p>
            <a:endParaRPr/>
          </a:p>
        </p:txBody>
      </p:sp>
      <p:sp>
        <p:nvSpPr>
          <p:cNvPr id="557" name="object 557"/>
          <p:cNvSpPr/>
          <p:nvPr/>
        </p:nvSpPr>
        <p:spPr>
          <a:xfrm>
            <a:off x="4496387" y="6129123"/>
            <a:ext cx="133350" cy="104139"/>
          </a:xfrm>
          <a:custGeom>
            <a:avLst/>
            <a:gdLst/>
            <a:ahLst/>
            <a:cxnLst/>
            <a:rect l="l" t="t" r="r" b="b"/>
            <a:pathLst>
              <a:path w="133350" h="104139">
                <a:moveTo>
                  <a:pt x="30888" y="0"/>
                </a:moveTo>
                <a:lnTo>
                  <a:pt x="5387" y="0"/>
                </a:lnTo>
                <a:lnTo>
                  <a:pt x="5387" y="4040"/>
                </a:lnTo>
                <a:lnTo>
                  <a:pt x="13351" y="5156"/>
                </a:lnTo>
                <a:lnTo>
                  <a:pt x="17644" y="7915"/>
                </a:lnTo>
                <a:lnTo>
                  <a:pt x="19176" y="14465"/>
                </a:lnTo>
                <a:lnTo>
                  <a:pt x="18856" y="26955"/>
                </a:lnTo>
                <a:lnTo>
                  <a:pt x="15312" y="71107"/>
                </a:lnTo>
                <a:lnTo>
                  <a:pt x="14685" y="79483"/>
                </a:lnTo>
                <a:lnTo>
                  <a:pt x="0" y="99686"/>
                </a:lnTo>
                <a:lnTo>
                  <a:pt x="0" y="103727"/>
                </a:lnTo>
                <a:lnTo>
                  <a:pt x="37713" y="103727"/>
                </a:lnTo>
                <a:lnTo>
                  <a:pt x="37713" y="99686"/>
                </a:lnTo>
                <a:lnTo>
                  <a:pt x="26937" y="98339"/>
                </a:lnTo>
                <a:lnTo>
                  <a:pt x="22807" y="96992"/>
                </a:lnTo>
                <a:lnTo>
                  <a:pt x="22807" y="61974"/>
                </a:lnTo>
                <a:lnTo>
                  <a:pt x="25501" y="17527"/>
                </a:lnTo>
                <a:lnTo>
                  <a:pt x="38927" y="17527"/>
                </a:lnTo>
                <a:lnTo>
                  <a:pt x="30888" y="0"/>
                </a:lnTo>
                <a:close/>
              </a:path>
              <a:path w="133350" h="104139">
                <a:moveTo>
                  <a:pt x="117090" y="14833"/>
                </a:moveTo>
                <a:lnTo>
                  <a:pt x="105057" y="14833"/>
                </a:lnTo>
                <a:lnTo>
                  <a:pt x="105057" y="98339"/>
                </a:lnTo>
                <a:lnTo>
                  <a:pt x="91588" y="99686"/>
                </a:lnTo>
                <a:lnTo>
                  <a:pt x="91588" y="103727"/>
                </a:lnTo>
                <a:lnTo>
                  <a:pt x="133252" y="103727"/>
                </a:lnTo>
                <a:lnTo>
                  <a:pt x="133252" y="99686"/>
                </a:lnTo>
                <a:lnTo>
                  <a:pt x="119784" y="98339"/>
                </a:lnTo>
                <a:lnTo>
                  <a:pt x="119687" y="95645"/>
                </a:lnTo>
                <a:lnTo>
                  <a:pt x="118526" y="79483"/>
                </a:lnTo>
                <a:lnTo>
                  <a:pt x="117223" y="26955"/>
                </a:lnTo>
                <a:lnTo>
                  <a:pt x="117090" y="14833"/>
                </a:lnTo>
                <a:close/>
              </a:path>
              <a:path w="133350" h="104139">
                <a:moveTo>
                  <a:pt x="38927" y="17527"/>
                </a:moveTo>
                <a:lnTo>
                  <a:pt x="25501" y="17527"/>
                </a:lnTo>
                <a:lnTo>
                  <a:pt x="61957" y="102380"/>
                </a:lnTo>
                <a:lnTo>
                  <a:pt x="64651" y="102380"/>
                </a:lnTo>
                <a:lnTo>
                  <a:pt x="74843" y="79483"/>
                </a:lnTo>
                <a:lnTo>
                  <a:pt x="67344" y="79483"/>
                </a:lnTo>
                <a:lnTo>
                  <a:pt x="38927" y="17527"/>
                </a:lnTo>
                <a:close/>
              </a:path>
              <a:path w="133350" h="104139">
                <a:moveTo>
                  <a:pt x="131995" y="0"/>
                </a:moveTo>
                <a:lnTo>
                  <a:pt x="105057" y="0"/>
                </a:lnTo>
                <a:lnTo>
                  <a:pt x="67344" y="79483"/>
                </a:lnTo>
                <a:lnTo>
                  <a:pt x="74843" y="79483"/>
                </a:lnTo>
                <a:lnTo>
                  <a:pt x="103621" y="14833"/>
                </a:lnTo>
                <a:lnTo>
                  <a:pt x="117090" y="14833"/>
                </a:lnTo>
                <a:lnTo>
                  <a:pt x="117090" y="5387"/>
                </a:lnTo>
                <a:lnTo>
                  <a:pt x="131995" y="4040"/>
                </a:lnTo>
                <a:lnTo>
                  <a:pt x="131995" y="0"/>
                </a:lnTo>
                <a:close/>
              </a:path>
            </a:pathLst>
          </a:custGeom>
          <a:solidFill>
            <a:srgbClr val="000000"/>
          </a:solidFill>
        </p:spPr>
        <p:txBody>
          <a:bodyPr wrap="square" lIns="0" tIns="0" rIns="0" bIns="0" rtlCol="0"/>
          <a:lstStyle/>
          <a:p>
            <a:endParaRPr/>
          </a:p>
        </p:txBody>
      </p:sp>
      <p:sp>
        <p:nvSpPr>
          <p:cNvPr id="558" name="object 558"/>
          <p:cNvSpPr/>
          <p:nvPr/>
        </p:nvSpPr>
        <p:spPr>
          <a:xfrm>
            <a:off x="4640414" y="6129123"/>
            <a:ext cx="82550" cy="104139"/>
          </a:xfrm>
          <a:custGeom>
            <a:avLst/>
            <a:gdLst/>
            <a:ahLst/>
            <a:cxnLst/>
            <a:rect l="l" t="t" r="r" b="b"/>
            <a:pathLst>
              <a:path w="82550" h="104139">
                <a:moveTo>
                  <a:pt x="29631" y="5387"/>
                </a:moveTo>
                <a:lnTo>
                  <a:pt x="16162" y="5387"/>
                </a:lnTo>
                <a:lnTo>
                  <a:pt x="16162" y="96992"/>
                </a:lnTo>
                <a:lnTo>
                  <a:pt x="14905" y="98339"/>
                </a:lnTo>
                <a:lnTo>
                  <a:pt x="0" y="99686"/>
                </a:lnTo>
                <a:lnTo>
                  <a:pt x="0" y="103727"/>
                </a:lnTo>
                <a:lnTo>
                  <a:pt x="76862" y="103727"/>
                </a:lnTo>
                <a:lnTo>
                  <a:pt x="78195" y="98339"/>
                </a:lnTo>
                <a:lnTo>
                  <a:pt x="36456" y="98339"/>
                </a:lnTo>
                <a:lnTo>
                  <a:pt x="33762" y="95645"/>
                </a:lnTo>
                <a:lnTo>
                  <a:pt x="29631" y="94299"/>
                </a:lnTo>
                <a:lnTo>
                  <a:pt x="29631" y="52546"/>
                </a:lnTo>
                <a:lnTo>
                  <a:pt x="66087" y="52546"/>
                </a:lnTo>
                <a:lnTo>
                  <a:pt x="66087" y="47158"/>
                </a:lnTo>
                <a:lnTo>
                  <a:pt x="29631" y="47158"/>
                </a:lnTo>
                <a:lnTo>
                  <a:pt x="29631" y="5387"/>
                </a:lnTo>
                <a:close/>
              </a:path>
              <a:path w="82550" h="104139">
                <a:moveTo>
                  <a:pt x="82250" y="78136"/>
                </a:moveTo>
                <a:lnTo>
                  <a:pt x="78120" y="78136"/>
                </a:lnTo>
                <a:lnTo>
                  <a:pt x="72732" y="88911"/>
                </a:lnTo>
                <a:lnTo>
                  <a:pt x="70038" y="92952"/>
                </a:lnTo>
                <a:lnTo>
                  <a:pt x="66087" y="96992"/>
                </a:lnTo>
                <a:lnTo>
                  <a:pt x="61957" y="98339"/>
                </a:lnTo>
                <a:lnTo>
                  <a:pt x="78195" y="98339"/>
                </a:lnTo>
                <a:lnTo>
                  <a:pt x="80028" y="90931"/>
                </a:lnTo>
                <a:lnTo>
                  <a:pt x="81585" y="83650"/>
                </a:lnTo>
                <a:lnTo>
                  <a:pt x="82250" y="78136"/>
                </a:lnTo>
                <a:close/>
              </a:path>
              <a:path w="82550" h="104139">
                <a:moveTo>
                  <a:pt x="66087" y="52546"/>
                </a:moveTo>
                <a:lnTo>
                  <a:pt x="58006" y="52546"/>
                </a:lnTo>
                <a:lnTo>
                  <a:pt x="59263" y="53892"/>
                </a:lnTo>
                <a:lnTo>
                  <a:pt x="61957" y="64667"/>
                </a:lnTo>
                <a:lnTo>
                  <a:pt x="66087" y="64667"/>
                </a:lnTo>
                <a:lnTo>
                  <a:pt x="66087" y="52546"/>
                </a:lnTo>
                <a:close/>
              </a:path>
              <a:path w="82550" h="104139">
                <a:moveTo>
                  <a:pt x="66087" y="35036"/>
                </a:moveTo>
                <a:lnTo>
                  <a:pt x="61957" y="35036"/>
                </a:lnTo>
                <a:lnTo>
                  <a:pt x="59263" y="45811"/>
                </a:lnTo>
                <a:lnTo>
                  <a:pt x="59263" y="47158"/>
                </a:lnTo>
                <a:lnTo>
                  <a:pt x="66087" y="47158"/>
                </a:lnTo>
                <a:lnTo>
                  <a:pt x="66087" y="35036"/>
                </a:lnTo>
                <a:close/>
              </a:path>
              <a:path w="82550" h="104139">
                <a:moveTo>
                  <a:pt x="72732" y="0"/>
                </a:moveTo>
                <a:lnTo>
                  <a:pt x="1436" y="0"/>
                </a:lnTo>
                <a:lnTo>
                  <a:pt x="1436" y="4040"/>
                </a:lnTo>
                <a:lnTo>
                  <a:pt x="14905" y="5387"/>
                </a:lnTo>
                <a:lnTo>
                  <a:pt x="61957" y="5387"/>
                </a:lnTo>
                <a:lnTo>
                  <a:pt x="67344" y="13468"/>
                </a:lnTo>
                <a:lnTo>
                  <a:pt x="68781" y="16180"/>
                </a:lnTo>
                <a:lnTo>
                  <a:pt x="70038" y="22914"/>
                </a:lnTo>
                <a:lnTo>
                  <a:pt x="74169" y="22914"/>
                </a:lnTo>
                <a:lnTo>
                  <a:pt x="74169" y="14833"/>
                </a:lnTo>
                <a:lnTo>
                  <a:pt x="72911" y="5387"/>
                </a:lnTo>
                <a:lnTo>
                  <a:pt x="72732" y="0"/>
                </a:lnTo>
                <a:close/>
              </a:path>
            </a:pathLst>
          </a:custGeom>
          <a:solidFill>
            <a:srgbClr val="000000"/>
          </a:solidFill>
        </p:spPr>
        <p:txBody>
          <a:bodyPr wrap="square" lIns="0" tIns="0" rIns="0" bIns="0" rtlCol="0"/>
          <a:lstStyle/>
          <a:p>
            <a:endParaRPr/>
          </a:p>
        </p:txBody>
      </p:sp>
      <p:sp>
        <p:nvSpPr>
          <p:cNvPr id="559" name="object 559"/>
          <p:cNvSpPr/>
          <p:nvPr/>
        </p:nvSpPr>
        <p:spPr>
          <a:xfrm>
            <a:off x="4733440" y="6129123"/>
            <a:ext cx="78740" cy="104139"/>
          </a:xfrm>
          <a:custGeom>
            <a:avLst/>
            <a:gdLst/>
            <a:ahLst/>
            <a:cxnLst/>
            <a:rect l="l" t="t" r="r" b="b"/>
            <a:pathLst>
              <a:path w="78739" h="104139">
                <a:moveTo>
                  <a:pt x="41843" y="0"/>
                </a:moveTo>
                <a:lnTo>
                  <a:pt x="0" y="0"/>
                </a:lnTo>
                <a:lnTo>
                  <a:pt x="0" y="4040"/>
                </a:lnTo>
                <a:lnTo>
                  <a:pt x="13468" y="5387"/>
                </a:lnTo>
                <a:lnTo>
                  <a:pt x="13468" y="98339"/>
                </a:lnTo>
                <a:lnTo>
                  <a:pt x="0" y="99686"/>
                </a:lnTo>
                <a:lnTo>
                  <a:pt x="0" y="103727"/>
                </a:lnTo>
                <a:lnTo>
                  <a:pt x="71475" y="103727"/>
                </a:lnTo>
                <a:lnTo>
                  <a:pt x="73427" y="98339"/>
                </a:lnTo>
                <a:lnTo>
                  <a:pt x="35019" y="98339"/>
                </a:lnTo>
                <a:lnTo>
                  <a:pt x="31068" y="95645"/>
                </a:lnTo>
                <a:lnTo>
                  <a:pt x="28374" y="94299"/>
                </a:lnTo>
                <a:lnTo>
                  <a:pt x="28374" y="5387"/>
                </a:lnTo>
                <a:lnTo>
                  <a:pt x="29631" y="5387"/>
                </a:lnTo>
                <a:lnTo>
                  <a:pt x="41843" y="4040"/>
                </a:lnTo>
                <a:lnTo>
                  <a:pt x="41843" y="0"/>
                </a:lnTo>
                <a:close/>
              </a:path>
              <a:path w="78739" h="104139">
                <a:moveTo>
                  <a:pt x="78120" y="78136"/>
                </a:moveTo>
                <a:lnTo>
                  <a:pt x="72732" y="78136"/>
                </a:lnTo>
                <a:lnTo>
                  <a:pt x="70038" y="84870"/>
                </a:lnTo>
                <a:lnTo>
                  <a:pt x="67344" y="90258"/>
                </a:lnTo>
                <a:lnTo>
                  <a:pt x="64651" y="92952"/>
                </a:lnTo>
                <a:lnTo>
                  <a:pt x="60700" y="96992"/>
                </a:lnTo>
                <a:lnTo>
                  <a:pt x="55312" y="98339"/>
                </a:lnTo>
                <a:lnTo>
                  <a:pt x="73427" y="98339"/>
                </a:lnTo>
                <a:lnTo>
                  <a:pt x="75336" y="90931"/>
                </a:lnTo>
                <a:lnTo>
                  <a:pt x="78120" y="78136"/>
                </a:lnTo>
                <a:close/>
              </a:path>
            </a:pathLst>
          </a:custGeom>
          <a:solidFill>
            <a:srgbClr val="000000"/>
          </a:solidFill>
        </p:spPr>
        <p:txBody>
          <a:bodyPr wrap="square" lIns="0" tIns="0" rIns="0" bIns="0" rtlCol="0"/>
          <a:lstStyle/>
          <a:p>
            <a:endParaRPr/>
          </a:p>
        </p:txBody>
      </p:sp>
      <p:sp>
        <p:nvSpPr>
          <p:cNvPr id="560" name="object 560"/>
          <p:cNvSpPr/>
          <p:nvPr/>
        </p:nvSpPr>
        <p:spPr>
          <a:xfrm>
            <a:off x="4856097" y="6130468"/>
            <a:ext cx="44450" cy="102870"/>
          </a:xfrm>
          <a:custGeom>
            <a:avLst/>
            <a:gdLst/>
            <a:ahLst/>
            <a:cxnLst/>
            <a:rect l="l" t="t" r="r" b="b"/>
            <a:pathLst>
              <a:path w="44450" h="102870">
                <a:moveTo>
                  <a:pt x="28195" y="0"/>
                </a:moveTo>
                <a:lnTo>
                  <a:pt x="21895" y="2798"/>
                </a:lnTo>
                <a:lnTo>
                  <a:pt x="15107" y="5219"/>
                </a:lnTo>
                <a:lnTo>
                  <a:pt x="7814" y="7386"/>
                </a:lnTo>
                <a:lnTo>
                  <a:pt x="0" y="9428"/>
                </a:lnTo>
                <a:lnTo>
                  <a:pt x="0" y="12121"/>
                </a:lnTo>
                <a:lnTo>
                  <a:pt x="8081" y="13486"/>
                </a:lnTo>
                <a:lnTo>
                  <a:pt x="14726" y="13486"/>
                </a:lnTo>
                <a:lnTo>
                  <a:pt x="16162" y="14833"/>
                </a:lnTo>
                <a:lnTo>
                  <a:pt x="16162" y="95645"/>
                </a:lnTo>
                <a:lnTo>
                  <a:pt x="14726" y="96992"/>
                </a:lnTo>
                <a:lnTo>
                  <a:pt x="0" y="98339"/>
                </a:lnTo>
                <a:lnTo>
                  <a:pt x="0" y="102380"/>
                </a:lnTo>
                <a:lnTo>
                  <a:pt x="44357" y="102380"/>
                </a:lnTo>
                <a:lnTo>
                  <a:pt x="44357" y="98339"/>
                </a:lnTo>
                <a:lnTo>
                  <a:pt x="29631" y="96992"/>
                </a:lnTo>
                <a:lnTo>
                  <a:pt x="28195" y="95645"/>
                </a:lnTo>
                <a:lnTo>
                  <a:pt x="28195" y="0"/>
                </a:lnTo>
                <a:close/>
              </a:path>
            </a:pathLst>
          </a:custGeom>
          <a:solidFill>
            <a:srgbClr val="000000"/>
          </a:solidFill>
        </p:spPr>
        <p:txBody>
          <a:bodyPr wrap="square" lIns="0" tIns="0" rIns="0" bIns="0" rtlCol="0"/>
          <a:lstStyle/>
          <a:p>
            <a:endParaRPr/>
          </a:p>
        </p:txBody>
      </p:sp>
      <p:sp>
        <p:nvSpPr>
          <p:cNvPr id="561" name="object 561"/>
          <p:cNvSpPr/>
          <p:nvPr/>
        </p:nvSpPr>
        <p:spPr>
          <a:xfrm>
            <a:off x="4911232" y="6130469"/>
            <a:ext cx="66675" cy="104139"/>
          </a:xfrm>
          <a:custGeom>
            <a:avLst/>
            <a:gdLst/>
            <a:ahLst/>
            <a:cxnLst/>
            <a:rect l="l" t="t" r="r" b="b"/>
            <a:pathLst>
              <a:path w="66675" h="104139">
                <a:moveTo>
                  <a:pt x="33762" y="0"/>
                </a:moveTo>
                <a:lnTo>
                  <a:pt x="18258" y="4990"/>
                </a:lnTo>
                <a:lnTo>
                  <a:pt x="7789" y="17686"/>
                </a:lnTo>
                <a:lnTo>
                  <a:pt x="1866" y="34676"/>
                </a:lnTo>
                <a:lnTo>
                  <a:pt x="0" y="52546"/>
                </a:lnTo>
                <a:lnTo>
                  <a:pt x="1843" y="71339"/>
                </a:lnTo>
                <a:lnTo>
                  <a:pt x="7609" y="87733"/>
                </a:lnTo>
                <a:lnTo>
                  <a:pt x="17652" y="99328"/>
                </a:lnTo>
                <a:lnTo>
                  <a:pt x="32325" y="103727"/>
                </a:lnTo>
                <a:lnTo>
                  <a:pt x="45438" y="99686"/>
                </a:lnTo>
                <a:lnTo>
                  <a:pt x="33762" y="99686"/>
                </a:lnTo>
                <a:lnTo>
                  <a:pt x="24527" y="95351"/>
                </a:lnTo>
                <a:lnTo>
                  <a:pt x="18744" y="84197"/>
                </a:lnTo>
                <a:lnTo>
                  <a:pt x="15755" y="69003"/>
                </a:lnTo>
                <a:lnTo>
                  <a:pt x="14905" y="52546"/>
                </a:lnTo>
                <a:lnTo>
                  <a:pt x="15733" y="35517"/>
                </a:lnTo>
                <a:lnTo>
                  <a:pt x="18564" y="20380"/>
                </a:lnTo>
                <a:lnTo>
                  <a:pt x="23921" y="9536"/>
                </a:lnTo>
                <a:lnTo>
                  <a:pt x="32325" y="5387"/>
                </a:lnTo>
                <a:lnTo>
                  <a:pt x="49080" y="5387"/>
                </a:lnTo>
                <a:lnTo>
                  <a:pt x="48434" y="4611"/>
                </a:lnTo>
                <a:lnTo>
                  <a:pt x="33762" y="0"/>
                </a:lnTo>
                <a:close/>
              </a:path>
              <a:path w="66675" h="104139">
                <a:moveTo>
                  <a:pt x="49080" y="5387"/>
                </a:moveTo>
                <a:lnTo>
                  <a:pt x="32325" y="5387"/>
                </a:lnTo>
                <a:lnTo>
                  <a:pt x="41560" y="9536"/>
                </a:lnTo>
                <a:lnTo>
                  <a:pt x="47343" y="20380"/>
                </a:lnTo>
                <a:lnTo>
                  <a:pt x="50331" y="35517"/>
                </a:lnTo>
                <a:lnTo>
                  <a:pt x="51182" y="52546"/>
                </a:lnTo>
                <a:lnTo>
                  <a:pt x="50354" y="69003"/>
                </a:lnTo>
                <a:lnTo>
                  <a:pt x="47523" y="84197"/>
                </a:lnTo>
                <a:lnTo>
                  <a:pt x="42166" y="95351"/>
                </a:lnTo>
                <a:lnTo>
                  <a:pt x="33762" y="99686"/>
                </a:lnTo>
                <a:lnTo>
                  <a:pt x="45438" y="99686"/>
                </a:lnTo>
                <a:lnTo>
                  <a:pt x="47828" y="98949"/>
                </a:lnTo>
                <a:lnTo>
                  <a:pt x="58298" y="86722"/>
                </a:lnTo>
                <a:lnTo>
                  <a:pt x="64221" y="70202"/>
                </a:lnTo>
                <a:lnTo>
                  <a:pt x="66087" y="52546"/>
                </a:lnTo>
                <a:lnTo>
                  <a:pt x="64244" y="33539"/>
                </a:lnTo>
                <a:lnTo>
                  <a:pt x="58477" y="16676"/>
                </a:lnTo>
                <a:lnTo>
                  <a:pt x="49080" y="5387"/>
                </a:lnTo>
                <a:close/>
              </a:path>
            </a:pathLst>
          </a:custGeom>
          <a:solidFill>
            <a:srgbClr val="000000"/>
          </a:solidFill>
        </p:spPr>
        <p:txBody>
          <a:bodyPr wrap="square" lIns="0" tIns="0" rIns="0" bIns="0" rtlCol="0"/>
          <a:lstStyle/>
          <a:p>
            <a:endParaRPr/>
          </a:p>
        </p:txBody>
      </p:sp>
      <p:sp>
        <p:nvSpPr>
          <p:cNvPr id="562" name="object 562"/>
          <p:cNvSpPr/>
          <p:nvPr/>
        </p:nvSpPr>
        <p:spPr>
          <a:xfrm>
            <a:off x="4992046" y="6130469"/>
            <a:ext cx="66675" cy="104139"/>
          </a:xfrm>
          <a:custGeom>
            <a:avLst/>
            <a:gdLst/>
            <a:ahLst/>
            <a:cxnLst/>
            <a:rect l="l" t="t" r="r" b="b"/>
            <a:pathLst>
              <a:path w="66675" h="104139">
                <a:moveTo>
                  <a:pt x="33762" y="0"/>
                </a:moveTo>
                <a:lnTo>
                  <a:pt x="18258" y="4990"/>
                </a:lnTo>
                <a:lnTo>
                  <a:pt x="7789" y="17686"/>
                </a:lnTo>
                <a:lnTo>
                  <a:pt x="1866" y="34676"/>
                </a:lnTo>
                <a:lnTo>
                  <a:pt x="0" y="52546"/>
                </a:lnTo>
                <a:lnTo>
                  <a:pt x="1843" y="71339"/>
                </a:lnTo>
                <a:lnTo>
                  <a:pt x="7609" y="87733"/>
                </a:lnTo>
                <a:lnTo>
                  <a:pt x="17652" y="99328"/>
                </a:lnTo>
                <a:lnTo>
                  <a:pt x="32325" y="103727"/>
                </a:lnTo>
                <a:lnTo>
                  <a:pt x="45438" y="99686"/>
                </a:lnTo>
                <a:lnTo>
                  <a:pt x="33762" y="99686"/>
                </a:lnTo>
                <a:lnTo>
                  <a:pt x="24527" y="95351"/>
                </a:lnTo>
                <a:lnTo>
                  <a:pt x="18744" y="84197"/>
                </a:lnTo>
                <a:lnTo>
                  <a:pt x="15755" y="69003"/>
                </a:lnTo>
                <a:lnTo>
                  <a:pt x="14905" y="52546"/>
                </a:lnTo>
                <a:lnTo>
                  <a:pt x="15733" y="35517"/>
                </a:lnTo>
                <a:lnTo>
                  <a:pt x="18564" y="20380"/>
                </a:lnTo>
                <a:lnTo>
                  <a:pt x="23921" y="9536"/>
                </a:lnTo>
                <a:lnTo>
                  <a:pt x="32325" y="5387"/>
                </a:lnTo>
                <a:lnTo>
                  <a:pt x="49080" y="5387"/>
                </a:lnTo>
                <a:lnTo>
                  <a:pt x="48434" y="4611"/>
                </a:lnTo>
                <a:lnTo>
                  <a:pt x="33762" y="0"/>
                </a:lnTo>
                <a:close/>
              </a:path>
              <a:path w="66675" h="104139">
                <a:moveTo>
                  <a:pt x="49080" y="5387"/>
                </a:moveTo>
                <a:lnTo>
                  <a:pt x="32325" y="5387"/>
                </a:lnTo>
                <a:lnTo>
                  <a:pt x="41560" y="9536"/>
                </a:lnTo>
                <a:lnTo>
                  <a:pt x="47343" y="20380"/>
                </a:lnTo>
                <a:lnTo>
                  <a:pt x="50331" y="35517"/>
                </a:lnTo>
                <a:lnTo>
                  <a:pt x="51182" y="52546"/>
                </a:lnTo>
                <a:lnTo>
                  <a:pt x="50354" y="69003"/>
                </a:lnTo>
                <a:lnTo>
                  <a:pt x="47523" y="84197"/>
                </a:lnTo>
                <a:lnTo>
                  <a:pt x="42166" y="95351"/>
                </a:lnTo>
                <a:lnTo>
                  <a:pt x="33762" y="99686"/>
                </a:lnTo>
                <a:lnTo>
                  <a:pt x="45438" y="99686"/>
                </a:lnTo>
                <a:lnTo>
                  <a:pt x="47828" y="98949"/>
                </a:lnTo>
                <a:lnTo>
                  <a:pt x="58298" y="86722"/>
                </a:lnTo>
                <a:lnTo>
                  <a:pt x="64221" y="70202"/>
                </a:lnTo>
                <a:lnTo>
                  <a:pt x="66087" y="52546"/>
                </a:lnTo>
                <a:lnTo>
                  <a:pt x="64244" y="33539"/>
                </a:lnTo>
                <a:lnTo>
                  <a:pt x="58477" y="16676"/>
                </a:lnTo>
                <a:lnTo>
                  <a:pt x="49080" y="5387"/>
                </a:lnTo>
                <a:close/>
              </a:path>
            </a:pathLst>
          </a:custGeom>
          <a:solidFill>
            <a:srgbClr val="000000"/>
          </a:solidFill>
        </p:spPr>
        <p:txBody>
          <a:bodyPr wrap="square" lIns="0" tIns="0" rIns="0" bIns="0" rtlCol="0"/>
          <a:lstStyle/>
          <a:p>
            <a:endParaRPr/>
          </a:p>
        </p:txBody>
      </p:sp>
      <p:sp>
        <p:nvSpPr>
          <p:cNvPr id="563" name="object 563"/>
          <p:cNvSpPr/>
          <p:nvPr/>
        </p:nvSpPr>
        <p:spPr>
          <a:xfrm>
            <a:off x="5072858" y="6196483"/>
            <a:ext cx="67945" cy="0"/>
          </a:xfrm>
          <a:custGeom>
            <a:avLst/>
            <a:gdLst/>
            <a:ahLst/>
            <a:cxnLst/>
            <a:rect l="l" t="t" r="r" b="b"/>
            <a:pathLst>
              <a:path w="67945">
                <a:moveTo>
                  <a:pt x="0" y="0"/>
                </a:moveTo>
                <a:lnTo>
                  <a:pt x="67524" y="0"/>
                </a:lnTo>
              </a:path>
            </a:pathLst>
          </a:custGeom>
          <a:ln w="8081">
            <a:solidFill>
              <a:srgbClr val="000000"/>
            </a:solidFill>
          </a:ln>
        </p:spPr>
        <p:txBody>
          <a:bodyPr wrap="square" lIns="0" tIns="0" rIns="0" bIns="0" rtlCol="0"/>
          <a:lstStyle/>
          <a:p>
            <a:endParaRPr/>
          </a:p>
        </p:txBody>
      </p:sp>
      <p:sp>
        <p:nvSpPr>
          <p:cNvPr id="564" name="object 564"/>
          <p:cNvSpPr/>
          <p:nvPr/>
        </p:nvSpPr>
        <p:spPr>
          <a:xfrm>
            <a:off x="5153852" y="6130468"/>
            <a:ext cx="64769" cy="102870"/>
          </a:xfrm>
          <a:custGeom>
            <a:avLst/>
            <a:gdLst/>
            <a:ahLst/>
            <a:cxnLst/>
            <a:rect l="l" t="t" r="r" b="b"/>
            <a:pathLst>
              <a:path w="64770" h="102870">
                <a:moveTo>
                  <a:pt x="53614" y="10774"/>
                </a:moveTo>
                <a:lnTo>
                  <a:pt x="26937" y="10774"/>
                </a:lnTo>
                <a:lnTo>
                  <a:pt x="34960" y="12250"/>
                </a:lnTo>
                <a:lnTo>
                  <a:pt x="40878" y="16508"/>
                </a:lnTo>
                <a:lnTo>
                  <a:pt x="44540" y="23290"/>
                </a:lnTo>
                <a:lnTo>
                  <a:pt x="45794" y="32342"/>
                </a:lnTo>
                <a:lnTo>
                  <a:pt x="43962" y="43181"/>
                </a:lnTo>
                <a:lnTo>
                  <a:pt x="19243" y="78452"/>
                </a:lnTo>
                <a:lnTo>
                  <a:pt x="0" y="98339"/>
                </a:lnTo>
                <a:lnTo>
                  <a:pt x="0" y="102380"/>
                </a:lnTo>
                <a:lnTo>
                  <a:pt x="59263" y="102380"/>
                </a:lnTo>
                <a:lnTo>
                  <a:pt x="61957" y="95645"/>
                </a:lnTo>
                <a:lnTo>
                  <a:pt x="62795" y="90258"/>
                </a:lnTo>
                <a:lnTo>
                  <a:pt x="16162" y="90258"/>
                </a:lnTo>
                <a:lnTo>
                  <a:pt x="46762" y="55744"/>
                </a:lnTo>
                <a:lnTo>
                  <a:pt x="53539" y="46485"/>
                </a:lnTo>
                <a:lnTo>
                  <a:pt x="57790" y="37225"/>
                </a:lnTo>
                <a:lnTo>
                  <a:pt x="59263" y="26955"/>
                </a:lnTo>
                <a:lnTo>
                  <a:pt x="57125" y="15917"/>
                </a:lnTo>
                <a:lnTo>
                  <a:pt x="53614" y="10774"/>
                </a:lnTo>
                <a:close/>
              </a:path>
              <a:path w="64770" h="102870">
                <a:moveTo>
                  <a:pt x="60520" y="79483"/>
                </a:moveTo>
                <a:lnTo>
                  <a:pt x="56569" y="90258"/>
                </a:lnTo>
                <a:lnTo>
                  <a:pt x="62795" y="90258"/>
                </a:lnTo>
                <a:lnTo>
                  <a:pt x="63214" y="87564"/>
                </a:lnTo>
                <a:lnTo>
                  <a:pt x="64651" y="80830"/>
                </a:lnTo>
                <a:lnTo>
                  <a:pt x="60520" y="79483"/>
                </a:lnTo>
                <a:close/>
              </a:path>
              <a:path w="64770" h="102870">
                <a:moveTo>
                  <a:pt x="32325" y="0"/>
                </a:moveTo>
                <a:lnTo>
                  <a:pt x="22807" y="0"/>
                </a:lnTo>
                <a:lnTo>
                  <a:pt x="14726" y="4040"/>
                </a:lnTo>
                <a:lnTo>
                  <a:pt x="10775" y="9428"/>
                </a:lnTo>
                <a:lnTo>
                  <a:pt x="1257" y="22914"/>
                </a:lnTo>
                <a:lnTo>
                  <a:pt x="5387" y="25608"/>
                </a:lnTo>
                <a:lnTo>
                  <a:pt x="8906" y="21017"/>
                </a:lnTo>
                <a:lnTo>
                  <a:pt x="13603" y="16171"/>
                </a:lnTo>
                <a:lnTo>
                  <a:pt x="19580" y="12335"/>
                </a:lnTo>
                <a:lnTo>
                  <a:pt x="26937" y="10774"/>
                </a:lnTo>
                <a:lnTo>
                  <a:pt x="53614" y="10774"/>
                </a:lnTo>
                <a:lnTo>
                  <a:pt x="51316" y="7410"/>
                </a:lnTo>
                <a:lnTo>
                  <a:pt x="42747" y="1936"/>
                </a:lnTo>
                <a:lnTo>
                  <a:pt x="32325" y="0"/>
                </a:lnTo>
                <a:close/>
              </a:path>
            </a:pathLst>
          </a:custGeom>
          <a:solidFill>
            <a:srgbClr val="000000"/>
          </a:solidFill>
        </p:spPr>
        <p:txBody>
          <a:bodyPr wrap="square" lIns="0" tIns="0" rIns="0" bIns="0" rtlCol="0"/>
          <a:lstStyle/>
          <a:p>
            <a:endParaRPr/>
          </a:p>
        </p:txBody>
      </p:sp>
      <p:sp>
        <p:nvSpPr>
          <p:cNvPr id="565" name="object 565"/>
          <p:cNvSpPr/>
          <p:nvPr/>
        </p:nvSpPr>
        <p:spPr>
          <a:xfrm>
            <a:off x="5230534" y="6130469"/>
            <a:ext cx="64769" cy="104139"/>
          </a:xfrm>
          <a:custGeom>
            <a:avLst/>
            <a:gdLst/>
            <a:ahLst/>
            <a:cxnLst/>
            <a:rect l="l" t="t" r="r" b="b"/>
            <a:pathLst>
              <a:path w="64770" h="104139">
                <a:moveTo>
                  <a:pt x="32325" y="0"/>
                </a:moveTo>
                <a:lnTo>
                  <a:pt x="17046" y="4990"/>
                </a:lnTo>
                <a:lnTo>
                  <a:pt x="7071" y="17686"/>
                </a:lnTo>
                <a:lnTo>
                  <a:pt x="1641" y="34676"/>
                </a:lnTo>
                <a:lnTo>
                  <a:pt x="0" y="52546"/>
                </a:lnTo>
                <a:lnTo>
                  <a:pt x="1641" y="71339"/>
                </a:lnTo>
                <a:lnTo>
                  <a:pt x="7071" y="87733"/>
                </a:lnTo>
                <a:lnTo>
                  <a:pt x="17046" y="99328"/>
                </a:lnTo>
                <a:lnTo>
                  <a:pt x="32325" y="103727"/>
                </a:lnTo>
                <a:lnTo>
                  <a:pt x="45248" y="99686"/>
                </a:lnTo>
                <a:lnTo>
                  <a:pt x="32325" y="99686"/>
                </a:lnTo>
                <a:lnTo>
                  <a:pt x="23921" y="95351"/>
                </a:lnTo>
                <a:lnTo>
                  <a:pt x="18564" y="84197"/>
                </a:lnTo>
                <a:lnTo>
                  <a:pt x="15733" y="69003"/>
                </a:lnTo>
                <a:lnTo>
                  <a:pt x="14905" y="52546"/>
                </a:lnTo>
                <a:lnTo>
                  <a:pt x="15556" y="35517"/>
                </a:lnTo>
                <a:lnTo>
                  <a:pt x="18093" y="20380"/>
                </a:lnTo>
                <a:lnTo>
                  <a:pt x="23391" y="9536"/>
                </a:lnTo>
                <a:lnTo>
                  <a:pt x="32325" y="5387"/>
                </a:lnTo>
                <a:lnTo>
                  <a:pt x="48245" y="5387"/>
                </a:lnTo>
                <a:lnTo>
                  <a:pt x="47604" y="4611"/>
                </a:lnTo>
                <a:lnTo>
                  <a:pt x="32325" y="0"/>
                </a:lnTo>
                <a:close/>
              </a:path>
              <a:path w="64770" h="104139">
                <a:moveTo>
                  <a:pt x="48245" y="5387"/>
                </a:moveTo>
                <a:lnTo>
                  <a:pt x="32325" y="5387"/>
                </a:lnTo>
                <a:lnTo>
                  <a:pt x="41560" y="9536"/>
                </a:lnTo>
                <a:lnTo>
                  <a:pt x="47343" y="20380"/>
                </a:lnTo>
                <a:lnTo>
                  <a:pt x="50331" y="35517"/>
                </a:lnTo>
                <a:lnTo>
                  <a:pt x="51182" y="52546"/>
                </a:lnTo>
                <a:lnTo>
                  <a:pt x="50331" y="69003"/>
                </a:lnTo>
                <a:lnTo>
                  <a:pt x="47343" y="84197"/>
                </a:lnTo>
                <a:lnTo>
                  <a:pt x="41560" y="95351"/>
                </a:lnTo>
                <a:lnTo>
                  <a:pt x="32325" y="99686"/>
                </a:lnTo>
                <a:lnTo>
                  <a:pt x="45248" y="99686"/>
                </a:lnTo>
                <a:lnTo>
                  <a:pt x="47604" y="98949"/>
                </a:lnTo>
                <a:lnTo>
                  <a:pt x="57579" y="86722"/>
                </a:lnTo>
                <a:lnTo>
                  <a:pt x="63009" y="70202"/>
                </a:lnTo>
                <a:lnTo>
                  <a:pt x="64651" y="52546"/>
                </a:lnTo>
                <a:lnTo>
                  <a:pt x="63009" y="33539"/>
                </a:lnTo>
                <a:lnTo>
                  <a:pt x="57579" y="16676"/>
                </a:lnTo>
                <a:lnTo>
                  <a:pt x="48245" y="5387"/>
                </a:lnTo>
                <a:close/>
              </a:path>
            </a:pathLst>
          </a:custGeom>
          <a:solidFill>
            <a:srgbClr val="000000"/>
          </a:solidFill>
        </p:spPr>
        <p:txBody>
          <a:bodyPr wrap="square" lIns="0" tIns="0" rIns="0" bIns="0" rtlCol="0"/>
          <a:lstStyle/>
          <a:p>
            <a:endParaRPr/>
          </a:p>
        </p:txBody>
      </p:sp>
      <p:sp>
        <p:nvSpPr>
          <p:cNvPr id="566" name="object 566"/>
          <p:cNvSpPr/>
          <p:nvPr/>
        </p:nvSpPr>
        <p:spPr>
          <a:xfrm>
            <a:off x="5311349" y="6130469"/>
            <a:ext cx="64769" cy="104139"/>
          </a:xfrm>
          <a:custGeom>
            <a:avLst/>
            <a:gdLst/>
            <a:ahLst/>
            <a:cxnLst/>
            <a:rect l="l" t="t" r="r" b="b"/>
            <a:pathLst>
              <a:path w="64770" h="104139">
                <a:moveTo>
                  <a:pt x="32325" y="0"/>
                </a:moveTo>
                <a:lnTo>
                  <a:pt x="17046" y="4990"/>
                </a:lnTo>
                <a:lnTo>
                  <a:pt x="7071" y="17686"/>
                </a:lnTo>
                <a:lnTo>
                  <a:pt x="1641" y="34676"/>
                </a:lnTo>
                <a:lnTo>
                  <a:pt x="0" y="52546"/>
                </a:lnTo>
                <a:lnTo>
                  <a:pt x="1641" y="71339"/>
                </a:lnTo>
                <a:lnTo>
                  <a:pt x="7071" y="87733"/>
                </a:lnTo>
                <a:lnTo>
                  <a:pt x="17046" y="99328"/>
                </a:lnTo>
                <a:lnTo>
                  <a:pt x="32325" y="103727"/>
                </a:lnTo>
                <a:lnTo>
                  <a:pt x="45248" y="99686"/>
                </a:lnTo>
                <a:lnTo>
                  <a:pt x="32325" y="99686"/>
                </a:lnTo>
                <a:lnTo>
                  <a:pt x="23921" y="95351"/>
                </a:lnTo>
                <a:lnTo>
                  <a:pt x="18564" y="84197"/>
                </a:lnTo>
                <a:lnTo>
                  <a:pt x="15733" y="69003"/>
                </a:lnTo>
                <a:lnTo>
                  <a:pt x="14905" y="52546"/>
                </a:lnTo>
                <a:lnTo>
                  <a:pt x="15556" y="35517"/>
                </a:lnTo>
                <a:lnTo>
                  <a:pt x="18093" y="20380"/>
                </a:lnTo>
                <a:lnTo>
                  <a:pt x="23391" y="9536"/>
                </a:lnTo>
                <a:lnTo>
                  <a:pt x="32325" y="5387"/>
                </a:lnTo>
                <a:lnTo>
                  <a:pt x="48245" y="5387"/>
                </a:lnTo>
                <a:lnTo>
                  <a:pt x="47604" y="4611"/>
                </a:lnTo>
                <a:lnTo>
                  <a:pt x="32325" y="0"/>
                </a:lnTo>
                <a:close/>
              </a:path>
              <a:path w="64770" h="104139">
                <a:moveTo>
                  <a:pt x="48245" y="5387"/>
                </a:moveTo>
                <a:lnTo>
                  <a:pt x="32325" y="5387"/>
                </a:lnTo>
                <a:lnTo>
                  <a:pt x="41560" y="9536"/>
                </a:lnTo>
                <a:lnTo>
                  <a:pt x="47343" y="20380"/>
                </a:lnTo>
                <a:lnTo>
                  <a:pt x="50331" y="35517"/>
                </a:lnTo>
                <a:lnTo>
                  <a:pt x="51182" y="52546"/>
                </a:lnTo>
                <a:lnTo>
                  <a:pt x="50331" y="69003"/>
                </a:lnTo>
                <a:lnTo>
                  <a:pt x="47343" y="84197"/>
                </a:lnTo>
                <a:lnTo>
                  <a:pt x="41560" y="95351"/>
                </a:lnTo>
                <a:lnTo>
                  <a:pt x="32325" y="99686"/>
                </a:lnTo>
                <a:lnTo>
                  <a:pt x="45248" y="99686"/>
                </a:lnTo>
                <a:lnTo>
                  <a:pt x="47604" y="98949"/>
                </a:lnTo>
                <a:lnTo>
                  <a:pt x="57579" y="86722"/>
                </a:lnTo>
                <a:lnTo>
                  <a:pt x="63009" y="70202"/>
                </a:lnTo>
                <a:lnTo>
                  <a:pt x="64651" y="52546"/>
                </a:lnTo>
                <a:lnTo>
                  <a:pt x="63009" y="33539"/>
                </a:lnTo>
                <a:lnTo>
                  <a:pt x="57579" y="16676"/>
                </a:lnTo>
                <a:lnTo>
                  <a:pt x="48245" y="5387"/>
                </a:lnTo>
                <a:close/>
              </a:path>
            </a:pathLst>
          </a:custGeom>
          <a:solidFill>
            <a:srgbClr val="000000"/>
          </a:solidFill>
        </p:spPr>
        <p:txBody>
          <a:bodyPr wrap="square" lIns="0" tIns="0" rIns="0" bIns="0" rtlCol="0"/>
          <a:lstStyle/>
          <a:p>
            <a:endParaRPr/>
          </a:p>
        </p:txBody>
      </p:sp>
      <p:sp>
        <p:nvSpPr>
          <p:cNvPr id="567" name="object 567"/>
          <p:cNvSpPr/>
          <p:nvPr/>
        </p:nvSpPr>
        <p:spPr>
          <a:xfrm>
            <a:off x="6053758" y="6116999"/>
            <a:ext cx="70485" cy="101600"/>
          </a:xfrm>
          <a:custGeom>
            <a:avLst/>
            <a:gdLst/>
            <a:ahLst/>
            <a:cxnLst/>
            <a:rect l="l" t="t" r="r" b="b"/>
            <a:pathLst>
              <a:path w="70485" h="101600">
                <a:moveTo>
                  <a:pt x="55312" y="95645"/>
                </a:moveTo>
                <a:lnTo>
                  <a:pt x="40406" y="95645"/>
                </a:lnTo>
                <a:lnTo>
                  <a:pt x="26937" y="96992"/>
                </a:lnTo>
                <a:lnTo>
                  <a:pt x="26937" y="101033"/>
                </a:lnTo>
                <a:lnTo>
                  <a:pt x="68781" y="101033"/>
                </a:lnTo>
                <a:lnTo>
                  <a:pt x="68781" y="96992"/>
                </a:lnTo>
                <a:lnTo>
                  <a:pt x="55312" y="95645"/>
                </a:lnTo>
                <a:close/>
              </a:path>
              <a:path w="70485" h="101600">
                <a:moveTo>
                  <a:pt x="53875" y="72749"/>
                </a:moveTo>
                <a:lnTo>
                  <a:pt x="41843" y="72749"/>
                </a:lnTo>
                <a:lnTo>
                  <a:pt x="41843" y="95645"/>
                </a:lnTo>
                <a:lnTo>
                  <a:pt x="53875" y="95645"/>
                </a:lnTo>
                <a:lnTo>
                  <a:pt x="53875" y="72749"/>
                </a:lnTo>
                <a:close/>
              </a:path>
              <a:path w="70485" h="101600">
                <a:moveTo>
                  <a:pt x="53875" y="0"/>
                </a:moveTo>
                <a:lnTo>
                  <a:pt x="48488" y="0"/>
                </a:lnTo>
                <a:lnTo>
                  <a:pt x="36164" y="16607"/>
                </a:lnTo>
                <a:lnTo>
                  <a:pt x="23705" y="33849"/>
                </a:lnTo>
                <a:lnTo>
                  <a:pt x="11515" y="51343"/>
                </a:lnTo>
                <a:lnTo>
                  <a:pt x="0" y="68708"/>
                </a:lnTo>
                <a:lnTo>
                  <a:pt x="0" y="72749"/>
                </a:lnTo>
                <a:lnTo>
                  <a:pt x="70038" y="72749"/>
                </a:lnTo>
                <a:lnTo>
                  <a:pt x="70038" y="64667"/>
                </a:lnTo>
                <a:lnTo>
                  <a:pt x="9338" y="64667"/>
                </a:lnTo>
                <a:lnTo>
                  <a:pt x="17422" y="51998"/>
                </a:lnTo>
                <a:lnTo>
                  <a:pt x="25523" y="40085"/>
                </a:lnTo>
                <a:lnTo>
                  <a:pt x="33658" y="28673"/>
                </a:lnTo>
                <a:lnTo>
                  <a:pt x="41843" y="17509"/>
                </a:lnTo>
                <a:lnTo>
                  <a:pt x="53875" y="17509"/>
                </a:lnTo>
                <a:lnTo>
                  <a:pt x="53875" y="0"/>
                </a:lnTo>
                <a:close/>
              </a:path>
              <a:path w="70485" h="101600">
                <a:moveTo>
                  <a:pt x="53875" y="17509"/>
                </a:moveTo>
                <a:lnTo>
                  <a:pt x="41843" y="17509"/>
                </a:lnTo>
                <a:lnTo>
                  <a:pt x="41843" y="64667"/>
                </a:lnTo>
                <a:lnTo>
                  <a:pt x="53875" y="64667"/>
                </a:lnTo>
                <a:lnTo>
                  <a:pt x="53875" y="17509"/>
                </a:lnTo>
                <a:close/>
              </a:path>
            </a:pathLst>
          </a:custGeom>
          <a:solidFill>
            <a:srgbClr val="000000"/>
          </a:solidFill>
        </p:spPr>
        <p:txBody>
          <a:bodyPr wrap="square" lIns="0" tIns="0" rIns="0" bIns="0" rtlCol="0"/>
          <a:lstStyle/>
          <a:p>
            <a:endParaRPr/>
          </a:p>
        </p:txBody>
      </p:sp>
      <p:sp>
        <p:nvSpPr>
          <p:cNvPr id="568" name="object 568"/>
          <p:cNvSpPr/>
          <p:nvPr/>
        </p:nvSpPr>
        <p:spPr>
          <a:xfrm>
            <a:off x="6137267" y="6114305"/>
            <a:ext cx="105410" cy="109220"/>
          </a:xfrm>
          <a:custGeom>
            <a:avLst/>
            <a:gdLst/>
            <a:ahLst/>
            <a:cxnLst/>
            <a:rect l="l" t="t" r="r" b="b"/>
            <a:pathLst>
              <a:path w="105410" h="109220">
                <a:moveTo>
                  <a:pt x="82250" y="0"/>
                </a:moveTo>
                <a:lnTo>
                  <a:pt x="17599" y="105074"/>
                </a:lnTo>
                <a:lnTo>
                  <a:pt x="22987" y="109114"/>
                </a:lnTo>
                <a:lnTo>
                  <a:pt x="87638" y="2693"/>
                </a:lnTo>
                <a:lnTo>
                  <a:pt x="82250" y="0"/>
                </a:lnTo>
                <a:close/>
              </a:path>
              <a:path w="105410" h="109220">
                <a:moveTo>
                  <a:pt x="82250" y="47158"/>
                </a:moveTo>
                <a:lnTo>
                  <a:pt x="71840" y="50083"/>
                </a:lnTo>
                <a:lnTo>
                  <a:pt x="64695" y="57428"/>
                </a:lnTo>
                <a:lnTo>
                  <a:pt x="60582" y="67045"/>
                </a:lnTo>
                <a:lnTo>
                  <a:pt x="59263" y="76789"/>
                </a:lnTo>
                <a:lnTo>
                  <a:pt x="60582" y="87101"/>
                </a:lnTo>
                <a:lnTo>
                  <a:pt x="64695" y="96656"/>
                </a:lnTo>
                <a:lnTo>
                  <a:pt x="71840" y="103685"/>
                </a:lnTo>
                <a:lnTo>
                  <a:pt x="82250" y="106420"/>
                </a:lnTo>
                <a:lnTo>
                  <a:pt x="92632" y="103685"/>
                </a:lnTo>
                <a:lnTo>
                  <a:pt x="95304" y="101033"/>
                </a:lnTo>
                <a:lnTo>
                  <a:pt x="82250" y="101033"/>
                </a:lnTo>
                <a:lnTo>
                  <a:pt x="76551" y="98381"/>
                </a:lnTo>
                <a:lnTo>
                  <a:pt x="73293" y="91942"/>
                </a:lnTo>
                <a:lnTo>
                  <a:pt x="71820" y="83987"/>
                </a:lnTo>
                <a:lnTo>
                  <a:pt x="71475" y="76789"/>
                </a:lnTo>
                <a:lnTo>
                  <a:pt x="71820" y="69592"/>
                </a:lnTo>
                <a:lnTo>
                  <a:pt x="73293" y="61637"/>
                </a:lnTo>
                <a:lnTo>
                  <a:pt x="76551" y="55197"/>
                </a:lnTo>
                <a:lnTo>
                  <a:pt x="82250" y="52546"/>
                </a:lnTo>
                <a:lnTo>
                  <a:pt x="95007" y="52546"/>
                </a:lnTo>
                <a:lnTo>
                  <a:pt x="92632" y="50083"/>
                </a:lnTo>
                <a:lnTo>
                  <a:pt x="82250" y="47158"/>
                </a:lnTo>
                <a:close/>
              </a:path>
              <a:path w="105410" h="109220">
                <a:moveTo>
                  <a:pt x="95007" y="52546"/>
                </a:moveTo>
                <a:lnTo>
                  <a:pt x="82250" y="52546"/>
                </a:lnTo>
                <a:lnTo>
                  <a:pt x="88676" y="55197"/>
                </a:lnTo>
                <a:lnTo>
                  <a:pt x="92307" y="61637"/>
                </a:lnTo>
                <a:lnTo>
                  <a:pt x="93917" y="69592"/>
                </a:lnTo>
                <a:lnTo>
                  <a:pt x="94282" y="76789"/>
                </a:lnTo>
                <a:lnTo>
                  <a:pt x="93917" y="83987"/>
                </a:lnTo>
                <a:lnTo>
                  <a:pt x="92307" y="91942"/>
                </a:lnTo>
                <a:lnTo>
                  <a:pt x="88676" y="98381"/>
                </a:lnTo>
                <a:lnTo>
                  <a:pt x="82250" y="101033"/>
                </a:lnTo>
                <a:lnTo>
                  <a:pt x="95304" y="101033"/>
                </a:lnTo>
                <a:lnTo>
                  <a:pt x="99715" y="96656"/>
                </a:lnTo>
                <a:lnTo>
                  <a:pt x="103767" y="87101"/>
                </a:lnTo>
                <a:lnTo>
                  <a:pt x="105057" y="76789"/>
                </a:lnTo>
                <a:lnTo>
                  <a:pt x="103767" y="67045"/>
                </a:lnTo>
                <a:lnTo>
                  <a:pt x="99715" y="57428"/>
                </a:lnTo>
                <a:lnTo>
                  <a:pt x="95007" y="52546"/>
                </a:lnTo>
                <a:close/>
              </a:path>
              <a:path w="105410" h="109220">
                <a:moveTo>
                  <a:pt x="22987" y="2693"/>
                </a:moveTo>
                <a:lnTo>
                  <a:pt x="12576" y="5408"/>
                </a:lnTo>
                <a:lnTo>
                  <a:pt x="5432" y="12292"/>
                </a:lnTo>
                <a:lnTo>
                  <a:pt x="1318" y="21452"/>
                </a:lnTo>
                <a:lnTo>
                  <a:pt x="0" y="30996"/>
                </a:lnTo>
                <a:lnTo>
                  <a:pt x="1318" y="41308"/>
                </a:lnTo>
                <a:lnTo>
                  <a:pt x="5432" y="50862"/>
                </a:lnTo>
                <a:lnTo>
                  <a:pt x="12576" y="57891"/>
                </a:lnTo>
                <a:lnTo>
                  <a:pt x="22987" y="60627"/>
                </a:lnTo>
                <a:lnTo>
                  <a:pt x="33369" y="57891"/>
                </a:lnTo>
                <a:lnTo>
                  <a:pt x="36041" y="55239"/>
                </a:lnTo>
                <a:lnTo>
                  <a:pt x="22987" y="55239"/>
                </a:lnTo>
                <a:lnTo>
                  <a:pt x="17287" y="52588"/>
                </a:lnTo>
                <a:lnTo>
                  <a:pt x="14030" y="46148"/>
                </a:lnTo>
                <a:lnTo>
                  <a:pt x="12557" y="38193"/>
                </a:lnTo>
                <a:lnTo>
                  <a:pt x="12211" y="30996"/>
                </a:lnTo>
                <a:lnTo>
                  <a:pt x="12557" y="23788"/>
                </a:lnTo>
                <a:lnTo>
                  <a:pt x="14030" y="15828"/>
                </a:lnTo>
                <a:lnTo>
                  <a:pt x="17287" y="9386"/>
                </a:lnTo>
                <a:lnTo>
                  <a:pt x="22987" y="6734"/>
                </a:lnTo>
                <a:lnTo>
                  <a:pt x="34733" y="6734"/>
                </a:lnTo>
                <a:lnTo>
                  <a:pt x="33369" y="5408"/>
                </a:lnTo>
                <a:lnTo>
                  <a:pt x="22987" y="2693"/>
                </a:lnTo>
                <a:close/>
              </a:path>
              <a:path w="105410" h="109220">
                <a:moveTo>
                  <a:pt x="34733" y="6734"/>
                </a:moveTo>
                <a:lnTo>
                  <a:pt x="22987" y="6734"/>
                </a:lnTo>
                <a:lnTo>
                  <a:pt x="29412" y="9386"/>
                </a:lnTo>
                <a:lnTo>
                  <a:pt x="33043" y="15828"/>
                </a:lnTo>
                <a:lnTo>
                  <a:pt x="34654" y="23788"/>
                </a:lnTo>
                <a:lnTo>
                  <a:pt x="35019" y="30996"/>
                </a:lnTo>
                <a:lnTo>
                  <a:pt x="34654" y="38193"/>
                </a:lnTo>
                <a:lnTo>
                  <a:pt x="33043" y="46148"/>
                </a:lnTo>
                <a:lnTo>
                  <a:pt x="29412" y="52588"/>
                </a:lnTo>
                <a:lnTo>
                  <a:pt x="22987" y="55239"/>
                </a:lnTo>
                <a:lnTo>
                  <a:pt x="36041" y="55239"/>
                </a:lnTo>
                <a:lnTo>
                  <a:pt x="40451" y="50862"/>
                </a:lnTo>
                <a:lnTo>
                  <a:pt x="44503" y="41308"/>
                </a:lnTo>
                <a:lnTo>
                  <a:pt x="45794" y="30996"/>
                </a:lnTo>
                <a:lnTo>
                  <a:pt x="44503" y="21452"/>
                </a:lnTo>
                <a:lnTo>
                  <a:pt x="40451" y="12292"/>
                </a:lnTo>
                <a:lnTo>
                  <a:pt x="34733" y="6734"/>
                </a:lnTo>
                <a:close/>
              </a:path>
            </a:pathLst>
          </a:custGeom>
          <a:solidFill>
            <a:srgbClr val="000000"/>
          </a:solidFill>
        </p:spPr>
        <p:txBody>
          <a:bodyPr wrap="square" lIns="0" tIns="0" rIns="0" bIns="0" rtlCol="0"/>
          <a:lstStyle/>
          <a:p>
            <a:endParaRPr/>
          </a:p>
        </p:txBody>
      </p:sp>
      <p:sp>
        <p:nvSpPr>
          <p:cNvPr id="569" name="object 569"/>
          <p:cNvSpPr/>
          <p:nvPr/>
        </p:nvSpPr>
        <p:spPr>
          <a:xfrm>
            <a:off x="6568454" y="6116999"/>
            <a:ext cx="43180" cy="101600"/>
          </a:xfrm>
          <a:custGeom>
            <a:avLst/>
            <a:gdLst/>
            <a:ahLst/>
            <a:cxnLst/>
            <a:rect l="l" t="t" r="r" b="b"/>
            <a:pathLst>
              <a:path w="43179" h="101600">
                <a:moveTo>
                  <a:pt x="28195" y="0"/>
                </a:moveTo>
                <a:lnTo>
                  <a:pt x="21163" y="2209"/>
                </a:lnTo>
                <a:lnTo>
                  <a:pt x="14097" y="4545"/>
                </a:lnTo>
                <a:lnTo>
                  <a:pt x="7031" y="6629"/>
                </a:lnTo>
                <a:lnTo>
                  <a:pt x="0" y="8081"/>
                </a:lnTo>
                <a:lnTo>
                  <a:pt x="0" y="12121"/>
                </a:lnTo>
                <a:lnTo>
                  <a:pt x="8081" y="12121"/>
                </a:lnTo>
                <a:lnTo>
                  <a:pt x="14726" y="13468"/>
                </a:lnTo>
                <a:lnTo>
                  <a:pt x="14726" y="95645"/>
                </a:lnTo>
                <a:lnTo>
                  <a:pt x="0" y="96992"/>
                </a:lnTo>
                <a:lnTo>
                  <a:pt x="0" y="101033"/>
                </a:lnTo>
                <a:lnTo>
                  <a:pt x="43100" y="101033"/>
                </a:lnTo>
                <a:lnTo>
                  <a:pt x="43100" y="96992"/>
                </a:lnTo>
                <a:lnTo>
                  <a:pt x="28195" y="95645"/>
                </a:lnTo>
                <a:lnTo>
                  <a:pt x="28195" y="0"/>
                </a:lnTo>
                <a:close/>
              </a:path>
            </a:pathLst>
          </a:custGeom>
          <a:solidFill>
            <a:srgbClr val="000000"/>
          </a:solidFill>
        </p:spPr>
        <p:txBody>
          <a:bodyPr wrap="square" lIns="0" tIns="0" rIns="0" bIns="0" rtlCol="0"/>
          <a:lstStyle/>
          <a:p>
            <a:endParaRPr/>
          </a:p>
        </p:txBody>
      </p:sp>
      <p:sp>
        <p:nvSpPr>
          <p:cNvPr id="570" name="object 570"/>
          <p:cNvSpPr/>
          <p:nvPr/>
        </p:nvSpPr>
        <p:spPr>
          <a:xfrm>
            <a:off x="6620893" y="6116999"/>
            <a:ext cx="66675" cy="101600"/>
          </a:xfrm>
          <a:custGeom>
            <a:avLst/>
            <a:gdLst/>
            <a:ahLst/>
            <a:cxnLst/>
            <a:rect l="l" t="t" r="r" b="b"/>
            <a:pathLst>
              <a:path w="66675" h="101600">
                <a:moveTo>
                  <a:pt x="54282" y="10774"/>
                </a:moveTo>
                <a:lnTo>
                  <a:pt x="26937" y="10774"/>
                </a:lnTo>
                <a:lnTo>
                  <a:pt x="35036" y="12037"/>
                </a:lnTo>
                <a:lnTo>
                  <a:pt x="40945" y="15828"/>
                </a:lnTo>
                <a:lnTo>
                  <a:pt x="44565" y="22146"/>
                </a:lnTo>
                <a:lnTo>
                  <a:pt x="45794" y="30996"/>
                </a:lnTo>
                <a:lnTo>
                  <a:pt x="43964" y="41834"/>
                </a:lnTo>
                <a:lnTo>
                  <a:pt x="19597" y="77126"/>
                </a:lnTo>
                <a:lnTo>
                  <a:pt x="0" y="98339"/>
                </a:lnTo>
                <a:lnTo>
                  <a:pt x="0" y="101033"/>
                </a:lnTo>
                <a:lnTo>
                  <a:pt x="60700" y="101033"/>
                </a:lnTo>
                <a:lnTo>
                  <a:pt x="61957" y="94299"/>
                </a:lnTo>
                <a:lnTo>
                  <a:pt x="62819" y="90258"/>
                </a:lnTo>
                <a:lnTo>
                  <a:pt x="16162" y="90258"/>
                </a:lnTo>
                <a:lnTo>
                  <a:pt x="37713" y="66014"/>
                </a:lnTo>
                <a:lnTo>
                  <a:pt x="46762" y="55534"/>
                </a:lnTo>
                <a:lnTo>
                  <a:pt x="53539" y="45809"/>
                </a:lnTo>
                <a:lnTo>
                  <a:pt x="57790" y="36081"/>
                </a:lnTo>
                <a:lnTo>
                  <a:pt x="59263" y="25590"/>
                </a:lnTo>
                <a:lnTo>
                  <a:pt x="57150" y="14773"/>
                </a:lnTo>
                <a:lnTo>
                  <a:pt x="54282" y="10774"/>
                </a:lnTo>
                <a:close/>
              </a:path>
              <a:path w="66675" h="101600">
                <a:moveTo>
                  <a:pt x="60700" y="79483"/>
                </a:moveTo>
                <a:lnTo>
                  <a:pt x="56569" y="88911"/>
                </a:lnTo>
                <a:lnTo>
                  <a:pt x="53875" y="90258"/>
                </a:lnTo>
                <a:lnTo>
                  <a:pt x="62819" y="90258"/>
                </a:lnTo>
                <a:lnTo>
                  <a:pt x="63393" y="87564"/>
                </a:lnTo>
                <a:lnTo>
                  <a:pt x="66087" y="80830"/>
                </a:lnTo>
                <a:lnTo>
                  <a:pt x="60700" y="79483"/>
                </a:lnTo>
                <a:close/>
              </a:path>
              <a:path w="66675" h="101600">
                <a:moveTo>
                  <a:pt x="32325" y="0"/>
                </a:moveTo>
                <a:lnTo>
                  <a:pt x="24244" y="0"/>
                </a:lnTo>
                <a:lnTo>
                  <a:pt x="16162" y="4040"/>
                </a:lnTo>
                <a:lnTo>
                  <a:pt x="10775" y="9428"/>
                </a:lnTo>
                <a:lnTo>
                  <a:pt x="1436" y="21549"/>
                </a:lnTo>
                <a:lnTo>
                  <a:pt x="5387" y="25590"/>
                </a:lnTo>
                <a:lnTo>
                  <a:pt x="8982" y="20434"/>
                </a:lnTo>
                <a:lnTo>
                  <a:pt x="13671" y="15657"/>
                </a:lnTo>
                <a:lnTo>
                  <a:pt x="19605" y="12142"/>
                </a:lnTo>
                <a:lnTo>
                  <a:pt x="26937" y="10774"/>
                </a:lnTo>
                <a:lnTo>
                  <a:pt x="54282" y="10774"/>
                </a:lnTo>
                <a:lnTo>
                  <a:pt x="51384" y="6734"/>
                </a:lnTo>
                <a:lnTo>
                  <a:pt x="42822" y="1725"/>
                </a:lnTo>
                <a:lnTo>
                  <a:pt x="32325" y="0"/>
                </a:lnTo>
                <a:close/>
              </a:path>
            </a:pathLst>
          </a:custGeom>
          <a:solidFill>
            <a:srgbClr val="000000"/>
          </a:solidFill>
        </p:spPr>
        <p:txBody>
          <a:bodyPr wrap="square" lIns="0" tIns="0" rIns="0" bIns="0" rtlCol="0"/>
          <a:lstStyle/>
          <a:p>
            <a:endParaRPr/>
          </a:p>
        </p:txBody>
      </p:sp>
      <p:sp>
        <p:nvSpPr>
          <p:cNvPr id="571" name="object 571"/>
          <p:cNvSpPr/>
          <p:nvPr/>
        </p:nvSpPr>
        <p:spPr>
          <a:xfrm>
            <a:off x="6699011" y="6114305"/>
            <a:ext cx="106680" cy="109220"/>
          </a:xfrm>
          <a:custGeom>
            <a:avLst/>
            <a:gdLst/>
            <a:ahLst/>
            <a:cxnLst/>
            <a:rect l="l" t="t" r="r" b="b"/>
            <a:pathLst>
              <a:path w="106679" h="109220">
                <a:moveTo>
                  <a:pt x="82250" y="0"/>
                </a:moveTo>
                <a:lnTo>
                  <a:pt x="17599" y="105074"/>
                </a:lnTo>
                <a:lnTo>
                  <a:pt x="22987" y="109114"/>
                </a:lnTo>
                <a:lnTo>
                  <a:pt x="87638" y="2693"/>
                </a:lnTo>
                <a:lnTo>
                  <a:pt x="82250" y="0"/>
                </a:lnTo>
                <a:close/>
              </a:path>
              <a:path w="106679" h="109220">
                <a:moveTo>
                  <a:pt x="83687" y="47158"/>
                </a:moveTo>
                <a:lnTo>
                  <a:pt x="73052" y="50083"/>
                </a:lnTo>
                <a:lnTo>
                  <a:pt x="65414" y="57428"/>
                </a:lnTo>
                <a:lnTo>
                  <a:pt x="60806" y="67045"/>
                </a:lnTo>
                <a:lnTo>
                  <a:pt x="59263" y="76789"/>
                </a:lnTo>
                <a:lnTo>
                  <a:pt x="60806" y="87101"/>
                </a:lnTo>
                <a:lnTo>
                  <a:pt x="65414" y="96656"/>
                </a:lnTo>
                <a:lnTo>
                  <a:pt x="73052" y="103685"/>
                </a:lnTo>
                <a:lnTo>
                  <a:pt x="83687" y="106420"/>
                </a:lnTo>
                <a:lnTo>
                  <a:pt x="94069" y="103685"/>
                </a:lnTo>
                <a:lnTo>
                  <a:pt x="96741" y="101033"/>
                </a:lnTo>
                <a:lnTo>
                  <a:pt x="83687" y="101033"/>
                </a:lnTo>
                <a:lnTo>
                  <a:pt x="77233" y="98381"/>
                </a:lnTo>
                <a:lnTo>
                  <a:pt x="73540" y="91942"/>
                </a:lnTo>
                <a:lnTo>
                  <a:pt x="71868" y="83987"/>
                </a:lnTo>
                <a:lnTo>
                  <a:pt x="71475" y="76789"/>
                </a:lnTo>
                <a:lnTo>
                  <a:pt x="71868" y="69592"/>
                </a:lnTo>
                <a:lnTo>
                  <a:pt x="73540" y="61637"/>
                </a:lnTo>
                <a:lnTo>
                  <a:pt x="77233" y="55197"/>
                </a:lnTo>
                <a:lnTo>
                  <a:pt x="83687" y="52546"/>
                </a:lnTo>
                <a:lnTo>
                  <a:pt x="96443" y="52546"/>
                </a:lnTo>
                <a:lnTo>
                  <a:pt x="94069" y="50083"/>
                </a:lnTo>
                <a:lnTo>
                  <a:pt x="83687" y="47158"/>
                </a:lnTo>
                <a:close/>
              </a:path>
              <a:path w="106679" h="109220">
                <a:moveTo>
                  <a:pt x="96443" y="52546"/>
                </a:moveTo>
                <a:lnTo>
                  <a:pt x="83687" y="52546"/>
                </a:lnTo>
                <a:lnTo>
                  <a:pt x="89310" y="55197"/>
                </a:lnTo>
                <a:lnTo>
                  <a:pt x="92576" y="61637"/>
                </a:lnTo>
                <a:lnTo>
                  <a:pt x="94091" y="69592"/>
                </a:lnTo>
                <a:lnTo>
                  <a:pt x="94462" y="76789"/>
                </a:lnTo>
                <a:lnTo>
                  <a:pt x="94091" y="83987"/>
                </a:lnTo>
                <a:lnTo>
                  <a:pt x="92576" y="91942"/>
                </a:lnTo>
                <a:lnTo>
                  <a:pt x="89310" y="98381"/>
                </a:lnTo>
                <a:lnTo>
                  <a:pt x="83687" y="101033"/>
                </a:lnTo>
                <a:lnTo>
                  <a:pt x="96741" y="101033"/>
                </a:lnTo>
                <a:lnTo>
                  <a:pt x="101151" y="96656"/>
                </a:lnTo>
                <a:lnTo>
                  <a:pt x="105203" y="87101"/>
                </a:lnTo>
                <a:lnTo>
                  <a:pt x="106494" y="76789"/>
                </a:lnTo>
                <a:lnTo>
                  <a:pt x="105203" y="67045"/>
                </a:lnTo>
                <a:lnTo>
                  <a:pt x="101151" y="57428"/>
                </a:lnTo>
                <a:lnTo>
                  <a:pt x="96443" y="52546"/>
                </a:lnTo>
                <a:close/>
              </a:path>
              <a:path w="106679" h="109220">
                <a:moveTo>
                  <a:pt x="22987" y="2693"/>
                </a:moveTo>
                <a:lnTo>
                  <a:pt x="12576" y="5408"/>
                </a:lnTo>
                <a:lnTo>
                  <a:pt x="5432" y="12292"/>
                </a:lnTo>
                <a:lnTo>
                  <a:pt x="1318" y="21452"/>
                </a:lnTo>
                <a:lnTo>
                  <a:pt x="0" y="30996"/>
                </a:lnTo>
                <a:lnTo>
                  <a:pt x="1318" y="41308"/>
                </a:lnTo>
                <a:lnTo>
                  <a:pt x="5432" y="50862"/>
                </a:lnTo>
                <a:lnTo>
                  <a:pt x="12576" y="57891"/>
                </a:lnTo>
                <a:lnTo>
                  <a:pt x="22987" y="60627"/>
                </a:lnTo>
                <a:lnTo>
                  <a:pt x="33369" y="57891"/>
                </a:lnTo>
                <a:lnTo>
                  <a:pt x="36041" y="55239"/>
                </a:lnTo>
                <a:lnTo>
                  <a:pt x="22987" y="55239"/>
                </a:lnTo>
                <a:lnTo>
                  <a:pt x="17287" y="52588"/>
                </a:lnTo>
                <a:lnTo>
                  <a:pt x="14030" y="46148"/>
                </a:lnTo>
                <a:lnTo>
                  <a:pt x="12557" y="38193"/>
                </a:lnTo>
                <a:lnTo>
                  <a:pt x="12211" y="30996"/>
                </a:lnTo>
                <a:lnTo>
                  <a:pt x="12557" y="23788"/>
                </a:lnTo>
                <a:lnTo>
                  <a:pt x="14030" y="15828"/>
                </a:lnTo>
                <a:lnTo>
                  <a:pt x="17287" y="9386"/>
                </a:lnTo>
                <a:lnTo>
                  <a:pt x="22987" y="6734"/>
                </a:lnTo>
                <a:lnTo>
                  <a:pt x="34733" y="6734"/>
                </a:lnTo>
                <a:lnTo>
                  <a:pt x="33369" y="5408"/>
                </a:lnTo>
                <a:lnTo>
                  <a:pt x="22987" y="2693"/>
                </a:lnTo>
                <a:close/>
              </a:path>
              <a:path w="106679" h="109220">
                <a:moveTo>
                  <a:pt x="34733" y="6734"/>
                </a:moveTo>
                <a:lnTo>
                  <a:pt x="22987" y="6734"/>
                </a:lnTo>
                <a:lnTo>
                  <a:pt x="29412" y="9386"/>
                </a:lnTo>
                <a:lnTo>
                  <a:pt x="33043" y="15828"/>
                </a:lnTo>
                <a:lnTo>
                  <a:pt x="34654" y="23788"/>
                </a:lnTo>
                <a:lnTo>
                  <a:pt x="35019" y="30996"/>
                </a:lnTo>
                <a:lnTo>
                  <a:pt x="34654" y="38193"/>
                </a:lnTo>
                <a:lnTo>
                  <a:pt x="33043" y="46148"/>
                </a:lnTo>
                <a:lnTo>
                  <a:pt x="29412" y="52588"/>
                </a:lnTo>
                <a:lnTo>
                  <a:pt x="22987" y="55239"/>
                </a:lnTo>
                <a:lnTo>
                  <a:pt x="36041" y="55239"/>
                </a:lnTo>
                <a:lnTo>
                  <a:pt x="40451" y="50862"/>
                </a:lnTo>
                <a:lnTo>
                  <a:pt x="44503" y="41308"/>
                </a:lnTo>
                <a:lnTo>
                  <a:pt x="45794" y="30996"/>
                </a:lnTo>
                <a:lnTo>
                  <a:pt x="44503" y="21452"/>
                </a:lnTo>
                <a:lnTo>
                  <a:pt x="40451" y="12292"/>
                </a:lnTo>
                <a:lnTo>
                  <a:pt x="34733" y="6734"/>
                </a:lnTo>
                <a:close/>
              </a:path>
            </a:pathLst>
          </a:custGeom>
          <a:solidFill>
            <a:srgbClr val="000000"/>
          </a:solidFill>
        </p:spPr>
        <p:txBody>
          <a:bodyPr wrap="square" lIns="0" tIns="0" rIns="0" bIns="0" rtlCol="0"/>
          <a:lstStyle/>
          <a:p>
            <a:endParaRPr/>
          </a:p>
        </p:txBody>
      </p:sp>
      <p:sp>
        <p:nvSpPr>
          <p:cNvPr id="572" name="object 572"/>
          <p:cNvSpPr/>
          <p:nvPr/>
        </p:nvSpPr>
        <p:spPr>
          <a:xfrm>
            <a:off x="7322894" y="6130468"/>
            <a:ext cx="44450" cy="102870"/>
          </a:xfrm>
          <a:custGeom>
            <a:avLst/>
            <a:gdLst/>
            <a:ahLst/>
            <a:cxnLst/>
            <a:rect l="l" t="t" r="r" b="b"/>
            <a:pathLst>
              <a:path w="44450" h="102870">
                <a:moveTo>
                  <a:pt x="28195" y="0"/>
                </a:moveTo>
                <a:lnTo>
                  <a:pt x="21895" y="2798"/>
                </a:lnTo>
                <a:lnTo>
                  <a:pt x="15107" y="5219"/>
                </a:lnTo>
                <a:lnTo>
                  <a:pt x="7814" y="7386"/>
                </a:lnTo>
                <a:lnTo>
                  <a:pt x="0" y="9428"/>
                </a:lnTo>
                <a:lnTo>
                  <a:pt x="0" y="12121"/>
                </a:lnTo>
                <a:lnTo>
                  <a:pt x="8081" y="13486"/>
                </a:lnTo>
                <a:lnTo>
                  <a:pt x="14726" y="13486"/>
                </a:lnTo>
                <a:lnTo>
                  <a:pt x="16162" y="14833"/>
                </a:lnTo>
                <a:lnTo>
                  <a:pt x="16162" y="95645"/>
                </a:lnTo>
                <a:lnTo>
                  <a:pt x="14726" y="96992"/>
                </a:lnTo>
                <a:lnTo>
                  <a:pt x="0" y="98339"/>
                </a:lnTo>
                <a:lnTo>
                  <a:pt x="0" y="102380"/>
                </a:lnTo>
                <a:lnTo>
                  <a:pt x="44357" y="102380"/>
                </a:lnTo>
                <a:lnTo>
                  <a:pt x="44357" y="98339"/>
                </a:lnTo>
                <a:lnTo>
                  <a:pt x="29631" y="96992"/>
                </a:lnTo>
                <a:lnTo>
                  <a:pt x="28195" y="95645"/>
                </a:lnTo>
                <a:lnTo>
                  <a:pt x="28195" y="0"/>
                </a:lnTo>
                <a:close/>
              </a:path>
            </a:pathLst>
          </a:custGeom>
          <a:solidFill>
            <a:srgbClr val="000000"/>
          </a:solidFill>
        </p:spPr>
        <p:txBody>
          <a:bodyPr wrap="square" lIns="0" tIns="0" rIns="0" bIns="0" rtlCol="0"/>
          <a:lstStyle/>
          <a:p>
            <a:endParaRPr/>
          </a:p>
        </p:txBody>
      </p:sp>
      <p:sp>
        <p:nvSpPr>
          <p:cNvPr id="573" name="object 573"/>
          <p:cNvSpPr/>
          <p:nvPr/>
        </p:nvSpPr>
        <p:spPr>
          <a:xfrm>
            <a:off x="7375334" y="6133162"/>
            <a:ext cx="66675" cy="101600"/>
          </a:xfrm>
          <a:custGeom>
            <a:avLst/>
            <a:gdLst/>
            <a:ahLst/>
            <a:cxnLst/>
            <a:rect l="l" t="t" r="r" b="b"/>
            <a:pathLst>
              <a:path w="66675" h="101600">
                <a:moveTo>
                  <a:pt x="61491" y="10792"/>
                </a:moveTo>
                <a:lnTo>
                  <a:pt x="53875" y="10792"/>
                </a:lnTo>
                <a:lnTo>
                  <a:pt x="44099" y="33205"/>
                </a:lnTo>
                <a:lnTo>
                  <a:pt x="32909" y="55744"/>
                </a:lnTo>
                <a:lnTo>
                  <a:pt x="20439" y="78031"/>
                </a:lnTo>
                <a:lnTo>
                  <a:pt x="6824" y="99686"/>
                </a:lnTo>
                <a:lnTo>
                  <a:pt x="8081" y="101033"/>
                </a:lnTo>
                <a:lnTo>
                  <a:pt x="20293" y="99686"/>
                </a:lnTo>
                <a:lnTo>
                  <a:pt x="31388" y="75232"/>
                </a:lnTo>
                <a:lnTo>
                  <a:pt x="42651" y="50523"/>
                </a:lnTo>
                <a:lnTo>
                  <a:pt x="54184" y="25811"/>
                </a:lnTo>
                <a:lnTo>
                  <a:pt x="61491" y="10792"/>
                </a:lnTo>
                <a:close/>
              </a:path>
              <a:path w="66675" h="101600">
                <a:moveTo>
                  <a:pt x="64830" y="0"/>
                </a:moveTo>
                <a:lnTo>
                  <a:pt x="2693" y="0"/>
                </a:lnTo>
                <a:lnTo>
                  <a:pt x="2693" y="6734"/>
                </a:lnTo>
                <a:lnTo>
                  <a:pt x="1436" y="13486"/>
                </a:lnTo>
                <a:lnTo>
                  <a:pt x="0" y="22914"/>
                </a:lnTo>
                <a:lnTo>
                  <a:pt x="4130" y="22914"/>
                </a:lnTo>
                <a:lnTo>
                  <a:pt x="8081" y="12139"/>
                </a:lnTo>
                <a:lnTo>
                  <a:pt x="9518" y="10792"/>
                </a:lnTo>
                <a:lnTo>
                  <a:pt x="61491" y="10792"/>
                </a:lnTo>
                <a:lnTo>
                  <a:pt x="66087" y="1346"/>
                </a:lnTo>
                <a:lnTo>
                  <a:pt x="64830" y="0"/>
                </a:lnTo>
                <a:close/>
              </a:path>
            </a:pathLst>
          </a:custGeom>
          <a:solidFill>
            <a:srgbClr val="000000"/>
          </a:solidFill>
        </p:spPr>
        <p:txBody>
          <a:bodyPr wrap="square" lIns="0" tIns="0" rIns="0" bIns="0" rtlCol="0"/>
          <a:lstStyle/>
          <a:p>
            <a:endParaRPr/>
          </a:p>
        </p:txBody>
      </p:sp>
      <p:sp>
        <p:nvSpPr>
          <p:cNvPr id="574" name="object 574"/>
          <p:cNvSpPr/>
          <p:nvPr/>
        </p:nvSpPr>
        <p:spPr>
          <a:xfrm>
            <a:off x="7476439" y="6160119"/>
            <a:ext cx="124460" cy="73025"/>
          </a:xfrm>
          <a:custGeom>
            <a:avLst/>
            <a:gdLst/>
            <a:ahLst/>
            <a:cxnLst/>
            <a:rect l="l" t="t" r="r" b="b"/>
            <a:pathLst>
              <a:path w="124459" h="73025">
                <a:moveTo>
                  <a:pt x="24244" y="0"/>
                </a:moveTo>
                <a:lnTo>
                  <a:pt x="17599" y="4040"/>
                </a:lnTo>
                <a:lnTo>
                  <a:pt x="9518" y="5387"/>
                </a:lnTo>
                <a:lnTo>
                  <a:pt x="2693" y="6734"/>
                </a:lnTo>
                <a:lnTo>
                  <a:pt x="2693" y="10774"/>
                </a:lnTo>
                <a:lnTo>
                  <a:pt x="12211" y="12121"/>
                </a:lnTo>
                <a:lnTo>
                  <a:pt x="12211" y="65996"/>
                </a:lnTo>
                <a:lnTo>
                  <a:pt x="10775" y="67343"/>
                </a:lnTo>
                <a:lnTo>
                  <a:pt x="0" y="68690"/>
                </a:lnTo>
                <a:lnTo>
                  <a:pt x="0" y="72731"/>
                </a:lnTo>
                <a:lnTo>
                  <a:pt x="33762" y="72731"/>
                </a:lnTo>
                <a:lnTo>
                  <a:pt x="33762" y="68690"/>
                </a:lnTo>
                <a:lnTo>
                  <a:pt x="25680" y="67343"/>
                </a:lnTo>
                <a:lnTo>
                  <a:pt x="24244" y="65996"/>
                </a:lnTo>
                <a:lnTo>
                  <a:pt x="24244" y="18856"/>
                </a:lnTo>
                <a:lnTo>
                  <a:pt x="29702" y="14773"/>
                </a:lnTo>
                <a:lnTo>
                  <a:pt x="31906" y="13468"/>
                </a:lnTo>
                <a:lnTo>
                  <a:pt x="24244" y="13468"/>
                </a:lnTo>
                <a:lnTo>
                  <a:pt x="24244" y="0"/>
                </a:lnTo>
                <a:close/>
              </a:path>
              <a:path w="124459" h="73025">
                <a:moveTo>
                  <a:pt x="66027" y="10774"/>
                </a:moveTo>
                <a:lnTo>
                  <a:pt x="52618" y="10774"/>
                </a:lnTo>
                <a:lnTo>
                  <a:pt x="56569" y="17509"/>
                </a:lnTo>
                <a:lnTo>
                  <a:pt x="56569" y="67343"/>
                </a:lnTo>
                <a:lnTo>
                  <a:pt x="55312" y="67343"/>
                </a:lnTo>
                <a:lnTo>
                  <a:pt x="44537" y="68690"/>
                </a:lnTo>
                <a:lnTo>
                  <a:pt x="44537" y="72731"/>
                </a:lnTo>
                <a:lnTo>
                  <a:pt x="79556" y="72731"/>
                </a:lnTo>
                <a:lnTo>
                  <a:pt x="79556" y="68690"/>
                </a:lnTo>
                <a:lnTo>
                  <a:pt x="70038" y="67343"/>
                </a:lnTo>
                <a:lnTo>
                  <a:pt x="68781" y="65996"/>
                </a:lnTo>
                <a:lnTo>
                  <a:pt x="68781" y="18856"/>
                </a:lnTo>
                <a:lnTo>
                  <a:pt x="74169" y="13468"/>
                </a:lnTo>
                <a:lnTo>
                  <a:pt x="67344" y="13468"/>
                </a:lnTo>
                <a:lnTo>
                  <a:pt x="66027" y="10774"/>
                </a:lnTo>
                <a:close/>
              </a:path>
              <a:path w="124459" h="73025">
                <a:moveTo>
                  <a:pt x="114576" y="67343"/>
                </a:moveTo>
                <a:lnTo>
                  <a:pt x="98413" y="67343"/>
                </a:lnTo>
                <a:lnTo>
                  <a:pt x="88895" y="68690"/>
                </a:lnTo>
                <a:lnTo>
                  <a:pt x="88895" y="72731"/>
                </a:lnTo>
                <a:lnTo>
                  <a:pt x="123914" y="72731"/>
                </a:lnTo>
                <a:lnTo>
                  <a:pt x="123914" y="68690"/>
                </a:lnTo>
                <a:lnTo>
                  <a:pt x="114576" y="67343"/>
                </a:lnTo>
                <a:close/>
              </a:path>
              <a:path w="124459" h="73025">
                <a:moveTo>
                  <a:pt x="109652" y="10774"/>
                </a:moveTo>
                <a:lnTo>
                  <a:pt x="96976" y="10774"/>
                </a:lnTo>
                <a:lnTo>
                  <a:pt x="101107" y="17509"/>
                </a:lnTo>
                <a:lnTo>
                  <a:pt x="101107" y="67343"/>
                </a:lnTo>
                <a:lnTo>
                  <a:pt x="113139" y="67343"/>
                </a:lnTo>
                <a:lnTo>
                  <a:pt x="113139" y="25590"/>
                </a:lnTo>
                <a:lnTo>
                  <a:pt x="111688" y="14773"/>
                </a:lnTo>
                <a:lnTo>
                  <a:pt x="109652" y="10774"/>
                </a:lnTo>
                <a:close/>
              </a:path>
              <a:path w="124459" h="73025">
                <a:moveTo>
                  <a:pt x="56569" y="0"/>
                </a:moveTo>
                <a:lnTo>
                  <a:pt x="44537" y="0"/>
                </a:lnTo>
                <a:lnTo>
                  <a:pt x="40406" y="2693"/>
                </a:lnTo>
                <a:lnTo>
                  <a:pt x="36456" y="5387"/>
                </a:lnTo>
                <a:lnTo>
                  <a:pt x="31068" y="8081"/>
                </a:lnTo>
                <a:lnTo>
                  <a:pt x="28374" y="10774"/>
                </a:lnTo>
                <a:lnTo>
                  <a:pt x="24244" y="13468"/>
                </a:lnTo>
                <a:lnTo>
                  <a:pt x="31906" y="13468"/>
                </a:lnTo>
                <a:lnTo>
                  <a:pt x="36456" y="10774"/>
                </a:lnTo>
                <a:lnTo>
                  <a:pt x="66027" y="10774"/>
                </a:lnTo>
                <a:lnTo>
                  <a:pt x="63393" y="5387"/>
                </a:lnTo>
                <a:lnTo>
                  <a:pt x="56569" y="0"/>
                </a:lnTo>
                <a:close/>
              </a:path>
              <a:path w="124459" h="73025">
                <a:moveTo>
                  <a:pt x="93025" y="0"/>
                </a:moveTo>
                <a:lnTo>
                  <a:pt x="87638" y="0"/>
                </a:lnTo>
                <a:lnTo>
                  <a:pt x="83507" y="2693"/>
                </a:lnTo>
                <a:lnTo>
                  <a:pt x="80813" y="5387"/>
                </a:lnTo>
                <a:lnTo>
                  <a:pt x="76862" y="6734"/>
                </a:lnTo>
                <a:lnTo>
                  <a:pt x="71475" y="10774"/>
                </a:lnTo>
                <a:lnTo>
                  <a:pt x="67344" y="13468"/>
                </a:lnTo>
                <a:lnTo>
                  <a:pt x="74169" y="13468"/>
                </a:lnTo>
                <a:lnTo>
                  <a:pt x="80813" y="10774"/>
                </a:lnTo>
                <a:lnTo>
                  <a:pt x="109652" y="10774"/>
                </a:lnTo>
                <a:lnTo>
                  <a:pt x="107594" y="6734"/>
                </a:lnTo>
                <a:lnTo>
                  <a:pt x="101244" y="1725"/>
                </a:lnTo>
                <a:lnTo>
                  <a:pt x="93025" y="0"/>
                </a:lnTo>
                <a:close/>
              </a:path>
            </a:pathLst>
          </a:custGeom>
          <a:solidFill>
            <a:srgbClr val="000000"/>
          </a:solidFill>
        </p:spPr>
        <p:txBody>
          <a:bodyPr wrap="square" lIns="0" tIns="0" rIns="0" bIns="0" rtlCol="0"/>
          <a:lstStyle/>
          <a:p>
            <a:endParaRPr/>
          </a:p>
        </p:txBody>
      </p:sp>
      <p:sp>
        <p:nvSpPr>
          <p:cNvPr id="575" name="object 575"/>
          <p:cNvSpPr/>
          <p:nvPr/>
        </p:nvSpPr>
        <p:spPr>
          <a:xfrm>
            <a:off x="7609872" y="6160118"/>
            <a:ext cx="70485" cy="74295"/>
          </a:xfrm>
          <a:custGeom>
            <a:avLst/>
            <a:gdLst/>
            <a:ahLst/>
            <a:cxnLst/>
            <a:rect l="l" t="t" r="r" b="b"/>
            <a:pathLst>
              <a:path w="70484" h="74295">
                <a:moveTo>
                  <a:pt x="35019" y="0"/>
                </a:moveTo>
                <a:lnTo>
                  <a:pt x="23259" y="2314"/>
                </a:lnTo>
                <a:lnTo>
                  <a:pt x="11920" y="9428"/>
                </a:lnTo>
                <a:lnTo>
                  <a:pt x="3375" y="21592"/>
                </a:lnTo>
                <a:lnTo>
                  <a:pt x="0" y="39059"/>
                </a:lnTo>
                <a:lnTo>
                  <a:pt x="2441" y="51917"/>
                </a:lnTo>
                <a:lnTo>
                  <a:pt x="9428" y="63134"/>
                </a:lnTo>
                <a:lnTo>
                  <a:pt x="20455" y="71068"/>
                </a:lnTo>
                <a:lnTo>
                  <a:pt x="35019" y="74078"/>
                </a:lnTo>
                <a:lnTo>
                  <a:pt x="47309" y="71784"/>
                </a:lnTo>
                <a:lnTo>
                  <a:pt x="52319" y="68690"/>
                </a:lnTo>
                <a:lnTo>
                  <a:pt x="36276" y="68690"/>
                </a:lnTo>
                <a:lnTo>
                  <a:pt x="27226" y="66059"/>
                </a:lnTo>
                <a:lnTo>
                  <a:pt x="20450" y="58757"/>
                </a:lnTo>
                <a:lnTo>
                  <a:pt x="16199" y="47666"/>
                </a:lnTo>
                <a:lnTo>
                  <a:pt x="14726" y="33671"/>
                </a:lnTo>
                <a:lnTo>
                  <a:pt x="16102" y="22160"/>
                </a:lnTo>
                <a:lnTo>
                  <a:pt x="16254" y="21592"/>
                </a:lnTo>
                <a:lnTo>
                  <a:pt x="19956" y="12963"/>
                </a:lnTo>
                <a:lnTo>
                  <a:pt x="25560" y="7344"/>
                </a:lnTo>
                <a:lnTo>
                  <a:pt x="32325" y="5387"/>
                </a:lnTo>
                <a:lnTo>
                  <a:pt x="52614" y="5387"/>
                </a:lnTo>
                <a:lnTo>
                  <a:pt x="48976" y="2841"/>
                </a:lnTo>
                <a:lnTo>
                  <a:pt x="35019" y="0"/>
                </a:lnTo>
                <a:close/>
              </a:path>
              <a:path w="70484" h="74295">
                <a:moveTo>
                  <a:pt x="52614" y="5387"/>
                </a:moveTo>
                <a:lnTo>
                  <a:pt x="32325" y="5387"/>
                </a:lnTo>
                <a:lnTo>
                  <a:pt x="42101" y="8207"/>
                </a:lnTo>
                <a:lnTo>
                  <a:pt x="49251" y="15825"/>
                </a:lnTo>
                <a:lnTo>
                  <a:pt x="53640" y="26979"/>
                </a:lnTo>
                <a:lnTo>
                  <a:pt x="55132" y="40406"/>
                </a:lnTo>
                <a:lnTo>
                  <a:pt x="53701" y="53917"/>
                </a:lnTo>
                <a:lnTo>
                  <a:pt x="49745" y="62629"/>
                </a:lnTo>
                <a:lnTo>
                  <a:pt x="43768" y="67301"/>
                </a:lnTo>
                <a:lnTo>
                  <a:pt x="36276" y="68690"/>
                </a:lnTo>
                <a:lnTo>
                  <a:pt x="52319" y="68690"/>
                </a:lnTo>
                <a:lnTo>
                  <a:pt x="58590" y="64818"/>
                </a:lnTo>
                <a:lnTo>
                  <a:pt x="66839" y="53054"/>
                </a:lnTo>
                <a:lnTo>
                  <a:pt x="70038" y="36365"/>
                </a:lnTo>
                <a:lnTo>
                  <a:pt x="67395" y="22160"/>
                </a:lnTo>
                <a:lnTo>
                  <a:pt x="60071" y="10606"/>
                </a:lnTo>
                <a:lnTo>
                  <a:pt x="52614" y="5387"/>
                </a:lnTo>
                <a:close/>
              </a:path>
            </a:pathLst>
          </a:custGeom>
          <a:solidFill>
            <a:srgbClr val="000000"/>
          </a:solidFill>
        </p:spPr>
        <p:txBody>
          <a:bodyPr wrap="square" lIns="0" tIns="0" rIns="0" bIns="0" rtlCol="0"/>
          <a:lstStyle/>
          <a:p>
            <a:endParaRPr/>
          </a:p>
        </p:txBody>
      </p:sp>
      <p:sp>
        <p:nvSpPr>
          <p:cNvPr id="576" name="object 576"/>
          <p:cNvSpPr/>
          <p:nvPr/>
        </p:nvSpPr>
        <p:spPr>
          <a:xfrm>
            <a:off x="8403286" y="6131815"/>
            <a:ext cx="70485" cy="101600"/>
          </a:xfrm>
          <a:custGeom>
            <a:avLst/>
            <a:gdLst/>
            <a:ahLst/>
            <a:cxnLst/>
            <a:rect l="l" t="t" r="r" b="b"/>
            <a:pathLst>
              <a:path w="70484" h="101600">
                <a:moveTo>
                  <a:pt x="55312" y="72749"/>
                </a:moveTo>
                <a:lnTo>
                  <a:pt x="41843" y="72749"/>
                </a:lnTo>
                <a:lnTo>
                  <a:pt x="41843" y="95645"/>
                </a:lnTo>
                <a:lnTo>
                  <a:pt x="28374" y="96992"/>
                </a:lnTo>
                <a:lnTo>
                  <a:pt x="28374" y="101033"/>
                </a:lnTo>
                <a:lnTo>
                  <a:pt x="68781" y="101033"/>
                </a:lnTo>
                <a:lnTo>
                  <a:pt x="68781" y="96992"/>
                </a:lnTo>
                <a:lnTo>
                  <a:pt x="56749" y="95645"/>
                </a:lnTo>
                <a:lnTo>
                  <a:pt x="55312" y="95645"/>
                </a:lnTo>
                <a:lnTo>
                  <a:pt x="55312" y="72749"/>
                </a:lnTo>
                <a:close/>
              </a:path>
              <a:path w="70484" h="101600">
                <a:moveTo>
                  <a:pt x="55312" y="0"/>
                </a:moveTo>
                <a:lnTo>
                  <a:pt x="48667" y="0"/>
                </a:lnTo>
                <a:lnTo>
                  <a:pt x="36441" y="16614"/>
                </a:lnTo>
                <a:lnTo>
                  <a:pt x="24266" y="33855"/>
                </a:lnTo>
                <a:lnTo>
                  <a:pt x="0" y="68708"/>
                </a:lnTo>
                <a:lnTo>
                  <a:pt x="0" y="72749"/>
                </a:lnTo>
                <a:lnTo>
                  <a:pt x="70218" y="72749"/>
                </a:lnTo>
                <a:lnTo>
                  <a:pt x="70218" y="64667"/>
                </a:lnTo>
                <a:lnTo>
                  <a:pt x="10775" y="64667"/>
                </a:lnTo>
                <a:lnTo>
                  <a:pt x="18660" y="51998"/>
                </a:lnTo>
                <a:lnTo>
                  <a:pt x="26309" y="40087"/>
                </a:lnTo>
                <a:lnTo>
                  <a:pt x="33958" y="28681"/>
                </a:lnTo>
                <a:lnTo>
                  <a:pt x="41843" y="17527"/>
                </a:lnTo>
                <a:lnTo>
                  <a:pt x="55312" y="17527"/>
                </a:lnTo>
                <a:lnTo>
                  <a:pt x="55312" y="0"/>
                </a:lnTo>
                <a:close/>
              </a:path>
              <a:path w="70484" h="101600">
                <a:moveTo>
                  <a:pt x="55312" y="17527"/>
                </a:moveTo>
                <a:lnTo>
                  <a:pt x="41843" y="17527"/>
                </a:lnTo>
                <a:lnTo>
                  <a:pt x="41843" y="64667"/>
                </a:lnTo>
                <a:lnTo>
                  <a:pt x="55312" y="64667"/>
                </a:lnTo>
                <a:lnTo>
                  <a:pt x="55312" y="17527"/>
                </a:lnTo>
                <a:close/>
              </a:path>
            </a:pathLst>
          </a:custGeom>
          <a:solidFill>
            <a:srgbClr val="000000"/>
          </a:solidFill>
        </p:spPr>
        <p:txBody>
          <a:bodyPr wrap="square" lIns="0" tIns="0" rIns="0" bIns="0" rtlCol="0"/>
          <a:lstStyle/>
          <a:p>
            <a:endParaRPr/>
          </a:p>
        </p:txBody>
      </p:sp>
      <p:sp>
        <p:nvSpPr>
          <p:cNvPr id="577" name="object 577"/>
          <p:cNvSpPr/>
          <p:nvPr/>
        </p:nvSpPr>
        <p:spPr>
          <a:xfrm>
            <a:off x="8485534" y="6130468"/>
            <a:ext cx="43180" cy="102870"/>
          </a:xfrm>
          <a:custGeom>
            <a:avLst/>
            <a:gdLst/>
            <a:ahLst/>
            <a:cxnLst/>
            <a:rect l="l" t="t" r="r" b="b"/>
            <a:pathLst>
              <a:path w="43179" h="102870">
                <a:moveTo>
                  <a:pt x="28374" y="0"/>
                </a:moveTo>
                <a:lnTo>
                  <a:pt x="21264" y="2798"/>
                </a:lnTo>
                <a:lnTo>
                  <a:pt x="14187" y="5219"/>
                </a:lnTo>
                <a:lnTo>
                  <a:pt x="7110" y="7386"/>
                </a:lnTo>
                <a:lnTo>
                  <a:pt x="0" y="9428"/>
                </a:lnTo>
                <a:lnTo>
                  <a:pt x="0" y="12121"/>
                </a:lnTo>
                <a:lnTo>
                  <a:pt x="8081" y="13486"/>
                </a:lnTo>
                <a:lnTo>
                  <a:pt x="14905" y="13486"/>
                </a:lnTo>
                <a:lnTo>
                  <a:pt x="14905" y="96992"/>
                </a:lnTo>
                <a:lnTo>
                  <a:pt x="0" y="98339"/>
                </a:lnTo>
                <a:lnTo>
                  <a:pt x="0" y="102380"/>
                </a:lnTo>
                <a:lnTo>
                  <a:pt x="43100" y="102380"/>
                </a:lnTo>
                <a:lnTo>
                  <a:pt x="43100" y="98339"/>
                </a:lnTo>
                <a:lnTo>
                  <a:pt x="28374" y="96992"/>
                </a:lnTo>
                <a:lnTo>
                  <a:pt x="28374" y="0"/>
                </a:lnTo>
                <a:close/>
              </a:path>
            </a:pathLst>
          </a:custGeom>
          <a:solidFill>
            <a:srgbClr val="000000"/>
          </a:solidFill>
        </p:spPr>
        <p:txBody>
          <a:bodyPr wrap="square" lIns="0" tIns="0" rIns="0" bIns="0" rtlCol="0"/>
          <a:lstStyle/>
          <a:p>
            <a:endParaRPr/>
          </a:p>
        </p:txBody>
      </p:sp>
      <p:sp>
        <p:nvSpPr>
          <p:cNvPr id="578" name="object 578"/>
          <p:cNvSpPr/>
          <p:nvPr/>
        </p:nvSpPr>
        <p:spPr>
          <a:xfrm>
            <a:off x="8565093" y="6160119"/>
            <a:ext cx="122555" cy="73025"/>
          </a:xfrm>
          <a:custGeom>
            <a:avLst/>
            <a:gdLst/>
            <a:ahLst/>
            <a:cxnLst/>
            <a:rect l="l" t="t" r="r" b="b"/>
            <a:pathLst>
              <a:path w="122554" h="73025">
                <a:moveTo>
                  <a:pt x="24244" y="0"/>
                </a:moveTo>
                <a:lnTo>
                  <a:pt x="16162" y="4040"/>
                </a:lnTo>
                <a:lnTo>
                  <a:pt x="8081" y="5387"/>
                </a:lnTo>
                <a:lnTo>
                  <a:pt x="1257" y="6734"/>
                </a:lnTo>
                <a:lnTo>
                  <a:pt x="1257" y="10774"/>
                </a:lnTo>
                <a:lnTo>
                  <a:pt x="10775" y="12121"/>
                </a:lnTo>
                <a:lnTo>
                  <a:pt x="10775" y="65996"/>
                </a:lnTo>
                <a:lnTo>
                  <a:pt x="9338" y="67343"/>
                </a:lnTo>
                <a:lnTo>
                  <a:pt x="0" y="68690"/>
                </a:lnTo>
                <a:lnTo>
                  <a:pt x="0" y="72731"/>
                </a:lnTo>
                <a:lnTo>
                  <a:pt x="33582" y="72731"/>
                </a:lnTo>
                <a:lnTo>
                  <a:pt x="33582" y="68690"/>
                </a:lnTo>
                <a:lnTo>
                  <a:pt x="25501" y="67343"/>
                </a:lnTo>
                <a:lnTo>
                  <a:pt x="24244" y="65996"/>
                </a:lnTo>
                <a:lnTo>
                  <a:pt x="24244" y="18856"/>
                </a:lnTo>
                <a:lnTo>
                  <a:pt x="28195" y="14815"/>
                </a:lnTo>
                <a:lnTo>
                  <a:pt x="30469" y="13468"/>
                </a:lnTo>
                <a:lnTo>
                  <a:pt x="24244" y="13468"/>
                </a:lnTo>
                <a:lnTo>
                  <a:pt x="24244" y="0"/>
                </a:lnTo>
                <a:close/>
              </a:path>
              <a:path w="122554" h="73025">
                <a:moveTo>
                  <a:pt x="65010" y="10774"/>
                </a:moveTo>
                <a:lnTo>
                  <a:pt x="51182" y="10774"/>
                </a:lnTo>
                <a:lnTo>
                  <a:pt x="55132" y="17509"/>
                </a:lnTo>
                <a:lnTo>
                  <a:pt x="55132" y="67343"/>
                </a:lnTo>
                <a:lnTo>
                  <a:pt x="53875" y="67343"/>
                </a:lnTo>
                <a:lnTo>
                  <a:pt x="44357" y="68690"/>
                </a:lnTo>
                <a:lnTo>
                  <a:pt x="44357" y="72731"/>
                </a:lnTo>
                <a:lnTo>
                  <a:pt x="78120" y="72731"/>
                </a:lnTo>
                <a:lnTo>
                  <a:pt x="78120" y="68690"/>
                </a:lnTo>
                <a:lnTo>
                  <a:pt x="70038" y="67343"/>
                </a:lnTo>
                <a:lnTo>
                  <a:pt x="68601" y="65996"/>
                </a:lnTo>
                <a:lnTo>
                  <a:pt x="68601" y="22896"/>
                </a:lnTo>
                <a:lnTo>
                  <a:pt x="67344" y="20203"/>
                </a:lnTo>
                <a:lnTo>
                  <a:pt x="67344" y="18856"/>
                </a:lnTo>
                <a:lnTo>
                  <a:pt x="73989" y="13468"/>
                </a:lnTo>
                <a:lnTo>
                  <a:pt x="65908" y="13468"/>
                </a:lnTo>
                <a:lnTo>
                  <a:pt x="65010" y="10774"/>
                </a:lnTo>
                <a:close/>
              </a:path>
              <a:path w="122554" h="73025">
                <a:moveTo>
                  <a:pt x="113139" y="67343"/>
                </a:moveTo>
                <a:lnTo>
                  <a:pt x="98233" y="67343"/>
                </a:lnTo>
                <a:lnTo>
                  <a:pt x="88895" y="68690"/>
                </a:lnTo>
                <a:lnTo>
                  <a:pt x="88895" y="72731"/>
                </a:lnTo>
                <a:lnTo>
                  <a:pt x="122477" y="72731"/>
                </a:lnTo>
                <a:lnTo>
                  <a:pt x="122477" y="68690"/>
                </a:lnTo>
                <a:lnTo>
                  <a:pt x="113139" y="67343"/>
                </a:lnTo>
                <a:close/>
              </a:path>
              <a:path w="122554" h="73025">
                <a:moveTo>
                  <a:pt x="108585" y="10774"/>
                </a:moveTo>
                <a:lnTo>
                  <a:pt x="95539" y="10774"/>
                </a:lnTo>
                <a:lnTo>
                  <a:pt x="99670" y="17509"/>
                </a:lnTo>
                <a:lnTo>
                  <a:pt x="99670" y="67343"/>
                </a:lnTo>
                <a:lnTo>
                  <a:pt x="111702" y="67343"/>
                </a:lnTo>
                <a:lnTo>
                  <a:pt x="111702" y="25590"/>
                </a:lnTo>
                <a:lnTo>
                  <a:pt x="110453" y="14773"/>
                </a:lnTo>
                <a:lnTo>
                  <a:pt x="108585" y="10774"/>
                </a:lnTo>
                <a:close/>
              </a:path>
              <a:path w="122554" h="73025">
                <a:moveTo>
                  <a:pt x="56569" y="0"/>
                </a:moveTo>
                <a:lnTo>
                  <a:pt x="43100" y="0"/>
                </a:lnTo>
                <a:lnTo>
                  <a:pt x="40406" y="2693"/>
                </a:lnTo>
                <a:lnTo>
                  <a:pt x="35019" y="5387"/>
                </a:lnTo>
                <a:lnTo>
                  <a:pt x="30888" y="8081"/>
                </a:lnTo>
                <a:lnTo>
                  <a:pt x="26937" y="10774"/>
                </a:lnTo>
                <a:lnTo>
                  <a:pt x="24244" y="13468"/>
                </a:lnTo>
                <a:lnTo>
                  <a:pt x="30469" y="13468"/>
                </a:lnTo>
                <a:lnTo>
                  <a:pt x="35019" y="10774"/>
                </a:lnTo>
                <a:lnTo>
                  <a:pt x="65010" y="10774"/>
                </a:lnTo>
                <a:lnTo>
                  <a:pt x="63214" y="5387"/>
                </a:lnTo>
                <a:lnTo>
                  <a:pt x="56569" y="0"/>
                </a:lnTo>
                <a:close/>
              </a:path>
              <a:path w="122554" h="73025">
                <a:moveTo>
                  <a:pt x="91588" y="0"/>
                </a:moveTo>
                <a:lnTo>
                  <a:pt x="87458" y="0"/>
                </a:lnTo>
                <a:lnTo>
                  <a:pt x="83507" y="2693"/>
                </a:lnTo>
                <a:lnTo>
                  <a:pt x="79377" y="5387"/>
                </a:lnTo>
                <a:lnTo>
                  <a:pt x="75426" y="6734"/>
                </a:lnTo>
                <a:lnTo>
                  <a:pt x="71295" y="10774"/>
                </a:lnTo>
                <a:lnTo>
                  <a:pt x="65908" y="13468"/>
                </a:lnTo>
                <a:lnTo>
                  <a:pt x="73989" y="13468"/>
                </a:lnTo>
                <a:lnTo>
                  <a:pt x="79377" y="10774"/>
                </a:lnTo>
                <a:lnTo>
                  <a:pt x="108585" y="10774"/>
                </a:lnTo>
                <a:lnTo>
                  <a:pt x="106696" y="6734"/>
                </a:lnTo>
                <a:lnTo>
                  <a:pt x="100413" y="1725"/>
                </a:lnTo>
                <a:lnTo>
                  <a:pt x="91588" y="0"/>
                </a:lnTo>
                <a:close/>
              </a:path>
            </a:pathLst>
          </a:custGeom>
          <a:solidFill>
            <a:srgbClr val="000000"/>
          </a:solidFill>
        </p:spPr>
        <p:txBody>
          <a:bodyPr wrap="square" lIns="0" tIns="0" rIns="0" bIns="0" rtlCol="0"/>
          <a:lstStyle/>
          <a:p>
            <a:endParaRPr/>
          </a:p>
        </p:txBody>
      </p:sp>
      <p:sp>
        <p:nvSpPr>
          <p:cNvPr id="579" name="object 579"/>
          <p:cNvSpPr/>
          <p:nvPr/>
        </p:nvSpPr>
        <p:spPr>
          <a:xfrm>
            <a:off x="8697089" y="6160118"/>
            <a:ext cx="70485" cy="74295"/>
          </a:xfrm>
          <a:custGeom>
            <a:avLst/>
            <a:gdLst/>
            <a:ahLst/>
            <a:cxnLst/>
            <a:rect l="l" t="t" r="r" b="b"/>
            <a:pathLst>
              <a:path w="70484" h="74295">
                <a:moveTo>
                  <a:pt x="35019" y="0"/>
                </a:moveTo>
                <a:lnTo>
                  <a:pt x="23259" y="2314"/>
                </a:lnTo>
                <a:lnTo>
                  <a:pt x="11920" y="9428"/>
                </a:lnTo>
                <a:lnTo>
                  <a:pt x="3375" y="21592"/>
                </a:lnTo>
                <a:lnTo>
                  <a:pt x="0" y="39059"/>
                </a:lnTo>
                <a:lnTo>
                  <a:pt x="2441" y="51917"/>
                </a:lnTo>
                <a:lnTo>
                  <a:pt x="9428" y="63134"/>
                </a:lnTo>
                <a:lnTo>
                  <a:pt x="20455" y="71068"/>
                </a:lnTo>
                <a:lnTo>
                  <a:pt x="35019" y="74078"/>
                </a:lnTo>
                <a:lnTo>
                  <a:pt x="47309" y="71784"/>
                </a:lnTo>
                <a:lnTo>
                  <a:pt x="52319" y="68690"/>
                </a:lnTo>
                <a:lnTo>
                  <a:pt x="37713" y="68690"/>
                </a:lnTo>
                <a:lnTo>
                  <a:pt x="28439" y="66059"/>
                </a:lnTo>
                <a:lnTo>
                  <a:pt x="21168" y="58757"/>
                </a:lnTo>
                <a:lnTo>
                  <a:pt x="16423" y="47666"/>
                </a:lnTo>
                <a:lnTo>
                  <a:pt x="14726" y="33671"/>
                </a:lnTo>
                <a:lnTo>
                  <a:pt x="16318" y="22160"/>
                </a:lnTo>
                <a:lnTo>
                  <a:pt x="16491" y="21592"/>
                </a:lnTo>
                <a:lnTo>
                  <a:pt x="20652" y="12963"/>
                </a:lnTo>
                <a:lnTo>
                  <a:pt x="26696" y="7344"/>
                </a:lnTo>
                <a:lnTo>
                  <a:pt x="33582" y="5387"/>
                </a:lnTo>
                <a:lnTo>
                  <a:pt x="52614" y="5387"/>
                </a:lnTo>
                <a:lnTo>
                  <a:pt x="48976" y="2841"/>
                </a:lnTo>
                <a:lnTo>
                  <a:pt x="35019" y="0"/>
                </a:lnTo>
                <a:close/>
              </a:path>
              <a:path w="70484" h="74295">
                <a:moveTo>
                  <a:pt x="52614" y="5387"/>
                </a:moveTo>
                <a:lnTo>
                  <a:pt x="33582" y="5387"/>
                </a:lnTo>
                <a:lnTo>
                  <a:pt x="42632" y="8207"/>
                </a:lnTo>
                <a:lnTo>
                  <a:pt x="49408" y="15825"/>
                </a:lnTo>
                <a:lnTo>
                  <a:pt x="53659" y="26979"/>
                </a:lnTo>
                <a:lnTo>
                  <a:pt x="55132" y="40406"/>
                </a:lnTo>
                <a:lnTo>
                  <a:pt x="53724" y="53917"/>
                </a:lnTo>
                <a:lnTo>
                  <a:pt x="49924" y="62629"/>
                </a:lnTo>
                <a:lnTo>
                  <a:pt x="44374" y="67301"/>
                </a:lnTo>
                <a:lnTo>
                  <a:pt x="37713" y="68690"/>
                </a:lnTo>
                <a:lnTo>
                  <a:pt x="52319" y="68690"/>
                </a:lnTo>
                <a:lnTo>
                  <a:pt x="58590" y="64818"/>
                </a:lnTo>
                <a:lnTo>
                  <a:pt x="66839" y="53054"/>
                </a:lnTo>
                <a:lnTo>
                  <a:pt x="70038" y="36365"/>
                </a:lnTo>
                <a:lnTo>
                  <a:pt x="67395" y="22160"/>
                </a:lnTo>
                <a:lnTo>
                  <a:pt x="60071" y="10606"/>
                </a:lnTo>
                <a:lnTo>
                  <a:pt x="52614" y="5387"/>
                </a:lnTo>
                <a:close/>
              </a:path>
            </a:pathLst>
          </a:custGeom>
          <a:solidFill>
            <a:srgbClr val="000000"/>
          </a:solidFill>
        </p:spPr>
        <p:txBody>
          <a:bodyPr wrap="square" lIns="0" tIns="0" rIns="0" bIns="0" rtlCol="0"/>
          <a:lstStyle/>
          <a:p>
            <a:endParaRPr/>
          </a:p>
        </p:txBody>
      </p:sp>
      <p:sp>
        <p:nvSpPr>
          <p:cNvPr id="580" name="object 580"/>
          <p:cNvSpPr/>
          <p:nvPr/>
        </p:nvSpPr>
        <p:spPr>
          <a:xfrm>
            <a:off x="121785" y="6292129"/>
            <a:ext cx="8949055" cy="0"/>
          </a:xfrm>
          <a:custGeom>
            <a:avLst/>
            <a:gdLst/>
            <a:ahLst/>
            <a:cxnLst/>
            <a:rect l="l" t="t" r="r" b="b"/>
            <a:pathLst>
              <a:path w="8949055">
                <a:moveTo>
                  <a:pt x="0" y="0"/>
                </a:moveTo>
                <a:lnTo>
                  <a:pt x="0" y="0"/>
                </a:lnTo>
                <a:lnTo>
                  <a:pt x="8948484" y="0"/>
                </a:lnTo>
              </a:path>
            </a:pathLst>
          </a:custGeom>
          <a:ln w="6736">
            <a:solidFill>
              <a:srgbClr val="000000"/>
            </a:solidFill>
          </a:ln>
        </p:spPr>
        <p:txBody>
          <a:bodyPr wrap="square" lIns="0" tIns="0" rIns="0" bIns="0" rtlCol="0"/>
          <a:lstStyle/>
          <a:p>
            <a:endParaRPr/>
          </a:p>
        </p:txBody>
      </p:sp>
      <p:sp>
        <p:nvSpPr>
          <p:cNvPr id="581" name="object 581"/>
          <p:cNvSpPr/>
          <p:nvPr/>
        </p:nvSpPr>
        <p:spPr>
          <a:xfrm>
            <a:off x="125825" y="6364860"/>
            <a:ext cx="8937619" cy="458012"/>
          </a:xfrm>
          <a:prstGeom prst="rect">
            <a:avLst/>
          </a:prstGeom>
          <a:blipFill>
            <a:blip r:embed="rId14" cstate="print"/>
            <a:stretch>
              <a:fillRect/>
            </a:stretch>
          </a:blipFill>
        </p:spPr>
        <p:txBody>
          <a:bodyPr wrap="square" lIns="0" tIns="0" rIns="0" bIns="0" rtlCol="0"/>
          <a:lstStyle/>
          <a:p>
            <a:endParaRPr/>
          </a:p>
        </p:txBody>
      </p:sp>
      <p:sp>
        <p:nvSpPr>
          <p:cNvPr id="582" name="object 582"/>
          <p:cNvSpPr txBox="1"/>
          <p:nvPr/>
        </p:nvSpPr>
        <p:spPr>
          <a:xfrm>
            <a:off x="6267703" y="6619545"/>
            <a:ext cx="2620010" cy="215444"/>
          </a:xfrm>
          <a:prstGeom prst="rect">
            <a:avLst/>
          </a:prstGeom>
        </p:spPr>
        <p:txBody>
          <a:bodyPr vert="horz" wrap="square" lIns="0" tIns="0" rIns="0" bIns="0" rtlCol="0">
            <a:spAutoFit/>
          </a:bodyPr>
          <a:lstStyle/>
          <a:p>
            <a:pPr marL="12698"/>
            <a:r>
              <a:rPr sz="1400" dirty="0">
                <a:latin typeface="Arial"/>
                <a:cs typeface="Arial"/>
              </a:rPr>
              <a:t>Ozaki et al. Biomed Res Int</a:t>
            </a:r>
            <a:r>
              <a:rPr sz="1400" spc="-165" dirty="0">
                <a:latin typeface="Arial"/>
                <a:cs typeface="Arial"/>
              </a:rPr>
              <a:t> </a:t>
            </a:r>
            <a:r>
              <a:rPr sz="1400" dirty="0">
                <a:latin typeface="Arial"/>
                <a:cs typeface="Arial"/>
              </a:rPr>
              <a:t>2014</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720344" y="1529746"/>
          <a:ext cx="7652740" cy="3505706"/>
        </p:xfrm>
        <a:graphic>
          <a:graphicData uri="http://schemas.openxmlformats.org/drawingml/2006/table">
            <a:tbl>
              <a:tblPr firstRow="1" bandRow="1">
                <a:tableStyleId>{2D5ABB26-0587-4C30-8999-92F81FD0307C}</a:tableStyleId>
              </a:tblPr>
              <a:tblGrid>
                <a:gridCol w="4909007">
                  <a:extLst>
                    <a:ext uri="{9D8B030D-6E8A-4147-A177-3AD203B41FA5}">
                      <a16:colId xmlns:a16="http://schemas.microsoft.com/office/drawing/2014/main" xmlns="" val="20000"/>
                    </a:ext>
                  </a:extLst>
                </a:gridCol>
                <a:gridCol w="2743733">
                  <a:extLst>
                    <a:ext uri="{9D8B030D-6E8A-4147-A177-3AD203B41FA5}">
                      <a16:colId xmlns:a16="http://schemas.microsoft.com/office/drawing/2014/main" xmlns="" val="20001"/>
                    </a:ext>
                  </a:extLst>
                </a:gridCol>
              </a:tblGrid>
              <a:tr h="381000">
                <a:tc>
                  <a:txBody>
                    <a:bodyPr/>
                    <a:lstStyle/>
                    <a:p>
                      <a:endParaRPr sz="1200">
                        <a:latin typeface="Arial"/>
                        <a:cs typeface="Arial"/>
                      </a:endParaRPr>
                    </a:p>
                  </a:txBody>
                  <a:tcPr marL="0" marR="0" marT="0" marB="0"/>
                </a:tc>
                <a:tc>
                  <a:txBody>
                    <a:bodyPr/>
                    <a:lstStyle/>
                    <a:p>
                      <a:pPr marR="10160" algn="ctr">
                        <a:lnSpc>
                          <a:spcPts val="2425"/>
                        </a:lnSpc>
                      </a:pPr>
                      <a:r>
                        <a:rPr sz="2400" b="1" u="heavy" spc="-5" dirty="0">
                          <a:solidFill>
                            <a:srgbClr val="404040"/>
                          </a:solidFill>
                          <a:latin typeface="Arial"/>
                          <a:cs typeface="Arial"/>
                        </a:rPr>
                        <a:t>Day 100</a:t>
                      </a:r>
                      <a:r>
                        <a:rPr sz="2400" b="1" u="heavy" spc="-80" dirty="0">
                          <a:solidFill>
                            <a:srgbClr val="404040"/>
                          </a:solidFill>
                          <a:latin typeface="Arial"/>
                          <a:cs typeface="Arial"/>
                        </a:rPr>
                        <a:t> </a:t>
                      </a:r>
                      <a:r>
                        <a:rPr sz="2400" b="1" u="heavy" dirty="0">
                          <a:solidFill>
                            <a:srgbClr val="404040"/>
                          </a:solidFill>
                          <a:latin typeface="Arial"/>
                          <a:cs typeface="Arial"/>
                        </a:rPr>
                        <a:t>Mortality</a:t>
                      </a:r>
                      <a:endParaRPr sz="2400">
                        <a:latin typeface="Arial"/>
                        <a:cs typeface="Arial"/>
                      </a:endParaRPr>
                    </a:p>
                  </a:txBody>
                  <a:tcPr marL="0" marR="0" marT="0" marB="0"/>
                </a:tc>
                <a:extLst>
                  <a:ext uri="{0D108BD9-81ED-4DB2-BD59-A6C34878D82A}">
                    <a16:rowId xmlns:a16="http://schemas.microsoft.com/office/drawing/2014/main" xmlns="" val="10000"/>
                  </a:ext>
                </a:extLst>
              </a:tr>
              <a:tr h="457203">
                <a:tc>
                  <a:txBody>
                    <a:bodyPr/>
                    <a:lstStyle/>
                    <a:p>
                      <a:pPr marL="127000">
                        <a:lnSpc>
                          <a:spcPct val="100000"/>
                        </a:lnSpc>
                        <a:spcBef>
                          <a:spcPts val="145"/>
                        </a:spcBef>
                      </a:pPr>
                      <a:r>
                        <a:rPr sz="2400" spc="-5" dirty="0">
                          <a:solidFill>
                            <a:srgbClr val="404040"/>
                          </a:solidFill>
                          <a:latin typeface="Arial"/>
                          <a:cs typeface="Arial"/>
                        </a:rPr>
                        <a:t>Finland </a:t>
                      </a:r>
                      <a:r>
                        <a:rPr sz="2400" dirty="0">
                          <a:solidFill>
                            <a:srgbClr val="404040"/>
                          </a:solidFill>
                          <a:latin typeface="Arial"/>
                          <a:cs typeface="Arial"/>
                        </a:rPr>
                        <a:t>(&gt; </a:t>
                      </a:r>
                      <a:r>
                        <a:rPr sz="2400" spc="-10" dirty="0">
                          <a:solidFill>
                            <a:srgbClr val="404040"/>
                          </a:solidFill>
                          <a:latin typeface="Arial"/>
                          <a:cs typeface="Arial"/>
                        </a:rPr>
                        <a:t>60</a:t>
                      </a:r>
                      <a:r>
                        <a:rPr sz="2400" spc="-30" dirty="0">
                          <a:solidFill>
                            <a:srgbClr val="404040"/>
                          </a:solidFill>
                          <a:latin typeface="Arial"/>
                          <a:cs typeface="Arial"/>
                        </a:rPr>
                        <a:t> </a:t>
                      </a:r>
                      <a:r>
                        <a:rPr sz="2400" spc="-5" dirty="0">
                          <a:solidFill>
                            <a:srgbClr val="404040"/>
                          </a:solidFill>
                          <a:latin typeface="Arial"/>
                          <a:cs typeface="Arial"/>
                        </a:rPr>
                        <a:t>years)</a:t>
                      </a:r>
                      <a:endParaRPr sz="2400">
                        <a:latin typeface="Arial"/>
                        <a:cs typeface="Arial"/>
                      </a:endParaRPr>
                    </a:p>
                  </a:txBody>
                  <a:tcPr marL="0" marR="0" marT="0" marB="0"/>
                </a:tc>
                <a:tc>
                  <a:txBody>
                    <a:bodyPr/>
                    <a:lstStyle/>
                    <a:p>
                      <a:pPr marR="12065" algn="ctr">
                        <a:lnSpc>
                          <a:spcPct val="100000"/>
                        </a:lnSpc>
                        <a:spcBef>
                          <a:spcPts val="145"/>
                        </a:spcBef>
                      </a:pPr>
                      <a:r>
                        <a:rPr sz="2400" spc="-95" dirty="0">
                          <a:solidFill>
                            <a:srgbClr val="404040"/>
                          </a:solidFill>
                          <a:latin typeface="Arial"/>
                          <a:cs typeface="Arial"/>
                        </a:rPr>
                        <a:t>11</a:t>
                      </a:r>
                      <a:r>
                        <a:rPr sz="2400" spc="-105" dirty="0">
                          <a:solidFill>
                            <a:srgbClr val="404040"/>
                          </a:solidFill>
                          <a:latin typeface="Arial"/>
                          <a:cs typeface="Arial"/>
                        </a:rPr>
                        <a:t> </a:t>
                      </a:r>
                      <a:r>
                        <a:rPr sz="2400" spc="-5"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1"/>
                  </a:ext>
                </a:extLst>
              </a:tr>
              <a:tr h="457479">
                <a:tc>
                  <a:txBody>
                    <a:bodyPr/>
                    <a:lstStyle/>
                    <a:p>
                      <a:pPr marL="127000">
                        <a:lnSpc>
                          <a:spcPct val="100000"/>
                        </a:lnSpc>
                        <a:spcBef>
                          <a:spcPts val="145"/>
                        </a:spcBef>
                      </a:pPr>
                      <a:r>
                        <a:rPr sz="2400" dirty="0">
                          <a:solidFill>
                            <a:srgbClr val="404040"/>
                          </a:solidFill>
                          <a:latin typeface="Arial"/>
                          <a:cs typeface="Arial"/>
                        </a:rPr>
                        <a:t>Mayo </a:t>
                      </a:r>
                      <a:r>
                        <a:rPr sz="2400" spc="-5" dirty="0">
                          <a:solidFill>
                            <a:srgbClr val="404040"/>
                          </a:solidFill>
                          <a:latin typeface="Arial"/>
                          <a:cs typeface="Arial"/>
                        </a:rPr>
                        <a:t>Clinic </a:t>
                      </a:r>
                      <a:r>
                        <a:rPr sz="2400" dirty="0">
                          <a:solidFill>
                            <a:srgbClr val="404040"/>
                          </a:solidFill>
                          <a:latin typeface="Arial"/>
                          <a:cs typeface="Arial"/>
                        </a:rPr>
                        <a:t>(≥ 60</a:t>
                      </a:r>
                      <a:r>
                        <a:rPr sz="2400" spc="-85" dirty="0">
                          <a:solidFill>
                            <a:srgbClr val="404040"/>
                          </a:solidFill>
                          <a:latin typeface="Arial"/>
                          <a:cs typeface="Arial"/>
                        </a:rPr>
                        <a:t> </a:t>
                      </a:r>
                      <a:r>
                        <a:rPr sz="2400" dirty="0">
                          <a:solidFill>
                            <a:srgbClr val="404040"/>
                          </a:solidFill>
                          <a:latin typeface="Arial"/>
                          <a:cs typeface="Arial"/>
                        </a:rPr>
                        <a:t>years)</a:t>
                      </a:r>
                      <a:endParaRPr sz="2400">
                        <a:latin typeface="Arial"/>
                        <a:cs typeface="Arial"/>
                      </a:endParaRPr>
                    </a:p>
                  </a:txBody>
                  <a:tcPr marL="0" marR="0" marT="0" marB="0"/>
                </a:tc>
                <a:tc>
                  <a:txBody>
                    <a:bodyPr/>
                    <a:lstStyle/>
                    <a:p>
                      <a:pPr marL="973455">
                        <a:lnSpc>
                          <a:spcPct val="100000"/>
                        </a:lnSpc>
                        <a:spcBef>
                          <a:spcPts val="145"/>
                        </a:spcBef>
                      </a:pPr>
                      <a:r>
                        <a:rPr sz="2400" dirty="0">
                          <a:solidFill>
                            <a:srgbClr val="404040"/>
                          </a:solidFill>
                          <a:latin typeface="Arial"/>
                          <a:cs typeface="Arial"/>
                        </a:rPr>
                        <a:t>5.4</a:t>
                      </a:r>
                      <a:r>
                        <a:rPr sz="2400" spc="-125" dirty="0">
                          <a:solidFill>
                            <a:srgbClr val="404040"/>
                          </a:solidFill>
                          <a:latin typeface="Arial"/>
                          <a:cs typeface="Arial"/>
                        </a:rPr>
                        <a:t> </a:t>
                      </a:r>
                      <a:r>
                        <a:rPr sz="2400"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2"/>
                  </a:ext>
                </a:extLst>
              </a:tr>
              <a:tr h="457171">
                <a:tc>
                  <a:txBody>
                    <a:bodyPr/>
                    <a:lstStyle/>
                    <a:p>
                      <a:pPr marL="127000">
                        <a:lnSpc>
                          <a:spcPct val="100000"/>
                        </a:lnSpc>
                        <a:spcBef>
                          <a:spcPts val="145"/>
                        </a:spcBef>
                      </a:pPr>
                      <a:r>
                        <a:rPr sz="2400" spc="-5" dirty="0">
                          <a:solidFill>
                            <a:srgbClr val="404040"/>
                          </a:solidFill>
                          <a:latin typeface="Arial"/>
                          <a:cs typeface="Arial"/>
                        </a:rPr>
                        <a:t>MD Anderson </a:t>
                      </a:r>
                      <a:r>
                        <a:rPr sz="2400" dirty="0">
                          <a:solidFill>
                            <a:srgbClr val="404040"/>
                          </a:solidFill>
                          <a:latin typeface="Arial"/>
                          <a:cs typeface="Arial"/>
                        </a:rPr>
                        <a:t>(&gt; </a:t>
                      </a:r>
                      <a:r>
                        <a:rPr sz="2400" spc="-10" dirty="0">
                          <a:solidFill>
                            <a:srgbClr val="404040"/>
                          </a:solidFill>
                          <a:latin typeface="Arial"/>
                          <a:cs typeface="Arial"/>
                        </a:rPr>
                        <a:t>65</a:t>
                      </a:r>
                      <a:r>
                        <a:rPr sz="2400" spc="-140" dirty="0">
                          <a:solidFill>
                            <a:srgbClr val="404040"/>
                          </a:solidFill>
                          <a:latin typeface="Arial"/>
                          <a:cs typeface="Arial"/>
                        </a:rPr>
                        <a:t> </a:t>
                      </a:r>
                      <a:r>
                        <a:rPr sz="2400" spc="-5" dirty="0">
                          <a:solidFill>
                            <a:srgbClr val="404040"/>
                          </a:solidFill>
                          <a:latin typeface="Arial"/>
                          <a:cs typeface="Arial"/>
                        </a:rPr>
                        <a:t>years)</a:t>
                      </a:r>
                      <a:endParaRPr sz="2400">
                        <a:latin typeface="Arial"/>
                        <a:cs typeface="Arial"/>
                      </a:endParaRPr>
                    </a:p>
                  </a:txBody>
                  <a:tcPr marL="0" marR="0" marT="0" marB="0"/>
                </a:tc>
                <a:tc>
                  <a:txBody>
                    <a:bodyPr/>
                    <a:lstStyle/>
                    <a:p>
                      <a:pPr marR="12065" algn="ctr">
                        <a:lnSpc>
                          <a:spcPct val="100000"/>
                        </a:lnSpc>
                        <a:spcBef>
                          <a:spcPts val="145"/>
                        </a:spcBef>
                      </a:pPr>
                      <a:r>
                        <a:rPr sz="2400" spc="-5" dirty="0">
                          <a:solidFill>
                            <a:srgbClr val="404040"/>
                          </a:solidFill>
                          <a:latin typeface="Arial"/>
                          <a:cs typeface="Arial"/>
                        </a:rPr>
                        <a:t>4</a:t>
                      </a:r>
                      <a:r>
                        <a:rPr sz="2400" spc="-105" dirty="0">
                          <a:solidFill>
                            <a:srgbClr val="404040"/>
                          </a:solidFill>
                          <a:latin typeface="Arial"/>
                          <a:cs typeface="Arial"/>
                        </a:rPr>
                        <a:t> </a:t>
                      </a:r>
                      <a:r>
                        <a:rPr sz="2400" spc="-5"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3"/>
                  </a:ext>
                </a:extLst>
              </a:tr>
              <a:tr h="457203">
                <a:tc>
                  <a:txBody>
                    <a:bodyPr/>
                    <a:lstStyle/>
                    <a:p>
                      <a:pPr marL="127000">
                        <a:lnSpc>
                          <a:spcPct val="100000"/>
                        </a:lnSpc>
                        <a:spcBef>
                          <a:spcPts val="145"/>
                        </a:spcBef>
                      </a:pPr>
                      <a:r>
                        <a:rPr sz="2400" spc="-5" dirty="0">
                          <a:solidFill>
                            <a:srgbClr val="404040"/>
                          </a:solidFill>
                          <a:latin typeface="Arial"/>
                          <a:cs typeface="Arial"/>
                        </a:rPr>
                        <a:t>UCLA </a:t>
                      </a:r>
                      <a:r>
                        <a:rPr sz="2400" dirty="0">
                          <a:solidFill>
                            <a:srgbClr val="404040"/>
                          </a:solidFill>
                          <a:latin typeface="Arial"/>
                          <a:cs typeface="Arial"/>
                        </a:rPr>
                        <a:t>(&gt; </a:t>
                      </a:r>
                      <a:r>
                        <a:rPr sz="2400" spc="-5" dirty="0">
                          <a:solidFill>
                            <a:srgbClr val="404040"/>
                          </a:solidFill>
                          <a:latin typeface="Arial"/>
                          <a:cs typeface="Arial"/>
                        </a:rPr>
                        <a:t>70</a:t>
                      </a:r>
                      <a:r>
                        <a:rPr sz="2400" spc="-190" dirty="0">
                          <a:solidFill>
                            <a:srgbClr val="404040"/>
                          </a:solidFill>
                          <a:latin typeface="Arial"/>
                          <a:cs typeface="Arial"/>
                        </a:rPr>
                        <a:t> </a:t>
                      </a:r>
                      <a:r>
                        <a:rPr sz="2400" spc="-5" dirty="0">
                          <a:solidFill>
                            <a:srgbClr val="404040"/>
                          </a:solidFill>
                          <a:latin typeface="Arial"/>
                          <a:cs typeface="Arial"/>
                        </a:rPr>
                        <a:t>years)</a:t>
                      </a:r>
                      <a:endParaRPr sz="2400">
                        <a:latin typeface="Arial"/>
                        <a:cs typeface="Arial"/>
                      </a:endParaRPr>
                    </a:p>
                  </a:txBody>
                  <a:tcPr marL="0" marR="0" marT="0" marB="0"/>
                </a:tc>
                <a:tc>
                  <a:txBody>
                    <a:bodyPr/>
                    <a:lstStyle/>
                    <a:p>
                      <a:pPr marL="887730">
                        <a:lnSpc>
                          <a:spcPct val="100000"/>
                        </a:lnSpc>
                        <a:spcBef>
                          <a:spcPts val="145"/>
                        </a:spcBef>
                      </a:pPr>
                      <a:r>
                        <a:rPr sz="2400" spc="-5" dirty="0">
                          <a:solidFill>
                            <a:srgbClr val="404040"/>
                          </a:solidFill>
                          <a:latin typeface="Arial"/>
                          <a:cs typeface="Arial"/>
                        </a:rPr>
                        <a:t>17.7</a:t>
                      </a:r>
                      <a:r>
                        <a:rPr sz="2400" spc="-90" dirty="0">
                          <a:solidFill>
                            <a:srgbClr val="404040"/>
                          </a:solidFill>
                          <a:latin typeface="Arial"/>
                          <a:cs typeface="Arial"/>
                        </a:rPr>
                        <a:t> </a:t>
                      </a:r>
                      <a:r>
                        <a:rPr sz="2400" spc="-5"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4"/>
                  </a:ext>
                </a:extLst>
              </a:tr>
              <a:tr h="457479">
                <a:tc>
                  <a:txBody>
                    <a:bodyPr/>
                    <a:lstStyle/>
                    <a:p>
                      <a:pPr marL="127000">
                        <a:lnSpc>
                          <a:spcPct val="100000"/>
                        </a:lnSpc>
                        <a:spcBef>
                          <a:spcPts val="145"/>
                        </a:spcBef>
                      </a:pPr>
                      <a:r>
                        <a:rPr sz="2400" spc="-5" dirty="0">
                          <a:solidFill>
                            <a:srgbClr val="404040"/>
                          </a:solidFill>
                          <a:latin typeface="Arial"/>
                          <a:cs typeface="Arial"/>
                        </a:rPr>
                        <a:t>Nebraska </a:t>
                      </a:r>
                      <a:r>
                        <a:rPr sz="2400" dirty="0">
                          <a:solidFill>
                            <a:srgbClr val="404040"/>
                          </a:solidFill>
                          <a:latin typeface="Arial"/>
                          <a:cs typeface="Arial"/>
                        </a:rPr>
                        <a:t>(&gt; </a:t>
                      </a:r>
                      <a:r>
                        <a:rPr sz="2400" spc="-5" dirty="0">
                          <a:solidFill>
                            <a:srgbClr val="404040"/>
                          </a:solidFill>
                          <a:latin typeface="Arial"/>
                          <a:cs typeface="Arial"/>
                        </a:rPr>
                        <a:t>60</a:t>
                      </a:r>
                      <a:r>
                        <a:rPr sz="2400" spc="-40" dirty="0">
                          <a:solidFill>
                            <a:srgbClr val="404040"/>
                          </a:solidFill>
                          <a:latin typeface="Arial"/>
                          <a:cs typeface="Arial"/>
                        </a:rPr>
                        <a:t> </a:t>
                      </a:r>
                      <a:r>
                        <a:rPr sz="2400" spc="-5" dirty="0">
                          <a:solidFill>
                            <a:srgbClr val="404040"/>
                          </a:solidFill>
                          <a:latin typeface="Arial"/>
                          <a:cs typeface="Arial"/>
                        </a:rPr>
                        <a:t>years)</a:t>
                      </a:r>
                      <a:endParaRPr sz="2400">
                        <a:latin typeface="Arial"/>
                        <a:cs typeface="Arial"/>
                      </a:endParaRPr>
                    </a:p>
                  </a:txBody>
                  <a:tcPr marL="0" marR="0" marT="0" marB="0"/>
                </a:tc>
                <a:tc>
                  <a:txBody>
                    <a:bodyPr/>
                    <a:lstStyle/>
                    <a:p>
                      <a:pPr marL="973455">
                        <a:lnSpc>
                          <a:spcPct val="100000"/>
                        </a:lnSpc>
                        <a:spcBef>
                          <a:spcPts val="145"/>
                        </a:spcBef>
                      </a:pPr>
                      <a:r>
                        <a:rPr sz="2400" dirty="0">
                          <a:solidFill>
                            <a:srgbClr val="404040"/>
                          </a:solidFill>
                          <a:latin typeface="Arial"/>
                          <a:cs typeface="Arial"/>
                        </a:rPr>
                        <a:t>5.2</a:t>
                      </a:r>
                      <a:r>
                        <a:rPr sz="2400" spc="-125" dirty="0">
                          <a:solidFill>
                            <a:srgbClr val="404040"/>
                          </a:solidFill>
                          <a:latin typeface="Arial"/>
                          <a:cs typeface="Arial"/>
                        </a:rPr>
                        <a:t> </a:t>
                      </a:r>
                      <a:r>
                        <a:rPr sz="2400"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5"/>
                  </a:ext>
                </a:extLst>
              </a:tr>
              <a:tr h="457171">
                <a:tc>
                  <a:txBody>
                    <a:bodyPr/>
                    <a:lstStyle/>
                    <a:p>
                      <a:pPr marL="127000">
                        <a:lnSpc>
                          <a:spcPct val="100000"/>
                        </a:lnSpc>
                        <a:spcBef>
                          <a:spcPts val="145"/>
                        </a:spcBef>
                      </a:pPr>
                      <a:r>
                        <a:rPr sz="2400" spc="-5" dirty="0">
                          <a:solidFill>
                            <a:srgbClr val="404040"/>
                          </a:solidFill>
                          <a:latin typeface="Arial"/>
                          <a:cs typeface="Arial"/>
                        </a:rPr>
                        <a:t>Nice (&gt;65</a:t>
                      </a:r>
                      <a:r>
                        <a:rPr sz="2400" spc="-40" dirty="0">
                          <a:solidFill>
                            <a:srgbClr val="404040"/>
                          </a:solidFill>
                          <a:latin typeface="Arial"/>
                          <a:cs typeface="Arial"/>
                        </a:rPr>
                        <a:t> </a:t>
                      </a:r>
                      <a:r>
                        <a:rPr sz="2400" spc="-5" dirty="0">
                          <a:solidFill>
                            <a:srgbClr val="404040"/>
                          </a:solidFill>
                          <a:latin typeface="Arial"/>
                          <a:cs typeface="Arial"/>
                        </a:rPr>
                        <a:t>years)</a:t>
                      </a:r>
                      <a:endParaRPr sz="2400">
                        <a:latin typeface="Arial"/>
                        <a:cs typeface="Arial"/>
                      </a:endParaRPr>
                    </a:p>
                  </a:txBody>
                  <a:tcPr marL="0" marR="0" marT="0" marB="0"/>
                </a:tc>
                <a:tc>
                  <a:txBody>
                    <a:bodyPr/>
                    <a:lstStyle/>
                    <a:p>
                      <a:pPr marL="973455">
                        <a:lnSpc>
                          <a:spcPct val="100000"/>
                        </a:lnSpc>
                        <a:spcBef>
                          <a:spcPts val="145"/>
                        </a:spcBef>
                      </a:pPr>
                      <a:r>
                        <a:rPr sz="2400" spc="-5" dirty="0">
                          <a:latin typeface="Arial"/>
                          <a:cs typeface="Arial"/>
                        </a:rPr>
                        <a:t>2.7</a:t>
                      </a:r>
                      <a:r>
                        <a:rPr sz="2400" spc="-105" dirty="0">
                          <a:latin typeface="Arial"/>
                          <a:cs typeface="Arial"/>
                        </a:rPr>
                        <a:t> </a:t>
                      </a:r>
                      <a:r>
                        <a:rPr sz="2400" spc="-5" dirty="0">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6"/>
                  </a:ext>
                </a:extLst>
              </a:tr>
              <a:tr h="381000">
                <a:tc>
                  <a:txBody>
                    <a:bodyPr/>
                    <a:lstStyle/>
                    <a:p>
                      <a:pPr marL="127000">
                        <a:lnSpc>
                          <a:spcPct val="100000"/>
                        </a:lnSpc>
                        <a:spcBef>
                          <a:spcPts val="145"/>
                        </a:spcBef>
                      </a:pPr>
                      <a:r>
                        <a:rPr sz="2400" spc="-5" dirty="0">
                          <a:solidFill>
                            <a:srgbClr val="404040"/>
                          </a:solidFill>
                          <a:latin typeface="Arial"/>
                          <a:cs typeface="Arial"/>
                        </a:rPr>
                        <a:t>Memorial SKCC </a:t>
                      </a:r>
                      <a:r>
                        <a:rPr sz="2400" dirty="0">
                          <a:solidFill>
                            <a:srgbClr val="404040"/>
                          </a:solidFill>
                          <a:latin typeface="Arial"/>
                          <a:cs typeface="Arial"/>
                        </a:rPr>
                        <a:t>(</a:t>
                      </a:r>
                      <a:r>
                        <a:rPr sz="2400" dirty="0">
                          <a:latin typeface="Arial"/>
                          <a:cs typeface="Arial"/>
                        </a:rPr>
                        <a:t>≥ </a:t>
                      </a:r>
                      <a:r>
                        <a:rPr sz="2400" spc="-5" dirty="0">
                          <a:latin typeface="Arial"/>
                          <a:cs typeface="Arial"/>
                        </a:rPr>
                        <a:t>60</a:t>
                      </a:r>
                      <a:r>
                        <a:rPr sz="2400" spc="-10" dirty="0">
                          <a:latin typeface="Arial"/>
                          <a:cs typeface="Arial"/>
                        </a:rPr>
                        <a:t> </a:t>
                      </a:r>
                      <a:r>
                        <a:rPr sz="2400" spc="-5" dirty="0">
                          <a:latin typeface="Arial"/>
                          <a:cs typeface="Arial"/>
                        </a:rPr>
                        <a:t>years</a:t>
                      </a:r>
                      <a:r>
                        <a:rPr sz="2400" spc="-5" dirty="0">
                          <a:solidFill>
                            <a:srgbClr val="404040"/>
                          </a:solidFill>
                          <a:latin typeface="Arial"/>
                          <a:cs typeface="Arial"/>
                        </a:rPr>
                        <a:t>)</a:t>
                      </a:r>
                      <a:endParaRPr sz="2400">
                        <a:latin typeface="Arial"/>
                        <a:cs typeface="Arial"/>
                      </a:endParaRPr>
                    </a:p>
                  </a:txBody>
                  <a:tcPr marL="0" marR="0" marT="0" marB="0"/>
                </a:tc>
                <a:tc>
                  <a:txBody>
                    <a:bodyPr/>
                    <a:lstStyle/>
                    <a:p>
                      <a:pPr marR="12065" algn="ctr">
                        <a:lnSpc>
                          <a:spcPct val="100000"/>
                        </a:lnSpc>
                        <a:spcBef>
                          <a:spcPts val="145"/>
                        </a:spcBef>
                      </a:pPr>
                      <a:r>
                        <a:rPr sz="2400" spc="-5" dirty="0">
                          <a:solidFill>
                            <a:srgbClr val="404040"/>
                          </a:solidFill>
                          <a:latin typeface="Arial"/>
                          <a:cs typeface="Arial"/>
                        </a:rPr>
                        <a:t>4</a:t>
                      </a:r>
                      <a:r>
                        <a:rPr sz="2400" spc="-105" dirty="0">
                          <a:solidFill>
                            <a:srgbClr val="404040"/>
                          </a:solidFill>
                          <a:latin typeface="Arial"/>
                          <a:cs typeface="Arial"/>
                        </a:rPr>
                        <a:t> </a:t>
                      </a:r>
                      <a:r>
                        <a:rPr sz="2400" spc="-5" dirty="0">
                          <a:solidFill>
                            <a:srgbClr val="404040"/>
                          </a:solidFill>
                          <a:latin typeface="Arial"/>
                          <a:cs typeface="Arial"/>
                        </a:rPr>
                        <a:t>%</a:t>
                      </a:r>
                      <a:endParaRPr sz="2400">
                        <a:latin typeface="Arial"/>
                        <a:cs typeface="Arial"/>
                      </a:endParaRPr>
                    </a:p>
                  </a:txBody>
                  <a:tcPr marL="0" marR="0" marT="0" marB="0"/>
                </a:tc>
                <a:extLst>
                  <a:ext uri="{0D108BD9-81ED-4DB2-BD59-A6C34878D82A}">
                    <a16:rowId xmlns:a16="http://schemas.microsoft.com/office/drawing/2014/main" xmlns="" val="10007"/>
                  </a:ext>
                </a:extLst>
              </a:tr>
            </a:tbl>
          </a:graphicData>
        </a:graphic>
      </p:graphicFrame>
      <p:sp>
        <p:nvSpPr>
          <p:cNvPr id="3" name="object 3"/>
          <p:cNvSpPr/>
          <p:nvPr/>
        </p:nvSpPr>
        <p:spPr>
          <a:xfrm>
            <a:off x="370333" y="5510784"/>
            <a:ext cx="8590788" cy="83515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08433" y="5548884"/>
            <a:ext cx="8590788" cy="835152"/>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687730" y="5547910"/>
            <a:ext cx="8109584" cy="553998"/>
          </a:xfrm>
          <a:prstGeom prst="rect">
            <a:avLst/>
          </a:prstGeom>
        </p:spPr>
        <p:txBody>
          <a:bodyPr vert="horz" wrap="square" lIns="0" tIns="0" rIns="0" bIns="0" rtlCol="0">
            <a:spAutoFit/>
          </a:bodyPr>
          <a:lstStyle/>
          <a:p>
            <a:pPr marL="12698" marR="5078" indent="382196">
              <a:lnSpc>
                <a:spcPct val="150200"/>
              </a:lnSpc>
            </a:pPr>
            <a:r>
              <a:rPr sz="1200" spc="-5" dirty="0">
                <a:solidFill>
                  <a:srgbClr val="404040"/>
                </a:solidFill>
                <a:latin typeface="Arial"/>
                <a:cs typeface="Arial"/>
              </a:rPr>
              <a:t>Jantunen </a:t>
            </a:r>
            <a:r>
              <a:rPr sz="1200" dirty="0">
                <a:solidFill>
                  <a:srgbClr val="404040"/>
                </a:solidFill>
                <a:latin typeface="Arial"/>
                <a:cs typeface="Arial"/>
              </a:rPr>
              <a:t>et al. </a:t>
            </a:r>
            <a:r>
              <a:rPr sz="1200" spc="-5" dirty="0">
                <a:solidFill>
                  <a:srgbClr val="404040"/>
                </a:solidFill>
                <a:latin typeface="Arial"/>
                <a:cs typeface="Arial"/>
              </a:rPr>
              <a:t>BMT 2006;37:367 </a:t>
            </a:r>
            <a:r>
              <a:rPr sz="1200" dirty="0">
                <a:solidFill>
                  <a:srgbClr val="404040"/>
                </a:solidFill>
                <a:latin typeface="Arial"/>
                <a:cs typeface="Arial"/>
              </a:rPr>
              <a:t>// </a:t>
            </a:r>
            <a:r>
              <a:rPr sz="1200" spc="-5" dirty="0">
                <a:solidFill>
                  <a:srgbClr val="404040"/>
                </a:solidFill>
                <a:latin typeface="Arial"/>
                <a:cs typeface="Arial"/>
              </a:rPr>
              <a:t>Buadi </a:t>
            </a:r>
            <a:r>
              <a:rPr sz="1200" dirty="0">
                <a:solidFill>
                  <a:srgbClr val="404040"/>
                </a:solidFill>
                <a:latin typeface="Arial"/>
                <a:cs typeface="Arial"/>
              </a:rPr>
              <a:t>et al. </a:t>
            </a:r>
            <a:r>
              <a:rPr sz="1200" spc="-5" dirty="0">
                <a:solidFill>
                  <a:srgbClr val="404040"/>
                </a:solidFill>
                <a:latin typeface="Arial"/>
                <a:cs typeface="Arial"/>
              </a:rPr>
              <a:t>BMT 2006;37:1017 </a:t>
            </a:r>
            <a:r>
              <a:rPr sz="1200" dirty="0">
                <a:solidFill>
                  <a:srgbClr val="404040"/>
                </a:solidFill>
                <a:latin typeface="Arial"/>
                <a:cs typeface="Arial"/>
              </a:rPr>
              <a:t>// </a:t>
            </a:r>
            <a:r>
              <a:rPr sz="1200" spc="-5" dirty="0">
                <a:solidFill>
                  <a:srgbClr val="404040"/>
                </a:solidFill>
                <a:latin typeface="Arial"/>
                <a:cs typeface="Arial"/>
              </a:rPr>
              <a:t>Hosing </a:t>
            </a:r>
            <a:r>
              <a:rPr sz="1200" dirty="0">
                <a:solidFill>
                  <a:srgbClr val="404040"/>
                </a:solidFill>
                <a:latin typeface="Arial"/>
                <a:cs typeface="Arial"/>
              </a:rPr>
              <a:t>et al. </a:t>
            </a:r>
            <a:r>
              <a:rPr sz="1200" spc="-5" dirty="0">
                <a:solidFill>
                  <a:srgbClr val="404040"/>
                </a:solidFill>
                <a:latin typeface="Arial"/>
                <a:cs typeface="Arial"/>
              </a:rPr>
              <a:t>Ann </a:t>
            </a:r>
            <a:r>
              <a:rPr sz="1200" dirty="0">
                <a:solidFill>
                  <a:srgbClr val="404040"/>
                </a:solidFill>
                <a:latin typeface="Arial"/>
                <a:cs typeface="Arial"/>
              </a:rPr>
              <a:t>Oncol </a:t>
            </a:r>
            <a:r>
              <a:rPr sz="1200" spc="-10" dirty="0">
                <a:solidFill>
                  <a:srgbClr val="404040"/>
                </a:solidFill>
                <a:latin typeface="Arial"/>
                <a:cs typeface="Arial"/>
              </a:rPr>
              <a:t>2008;19:1166  </a:t>
            </a:r>
            <a:r>
              <a:rPr sz="1200" dirty="0">
                <a:solidFill>
                  <a:srgbClr val="404040"/>
                </a:solidFill>
                <a:latin typeface="Arial"/>
                <a:cs typeface="Arial"/>
              </a:rPr>
              <a:t>Andorsky et al. </a:t>
            </a:r>
            <a:r>
              <a:rPr sz="1200" spc="-5" dirty="0">
                <a:solidFill>
                  <a:srgbClr val="404040"/>
                </a:solidFill>
                <a:latin typeface="Arial"/>
                <a:cs typeface="Arial"/>
              </a:rPr>
              <a:t>BMT </a:t>
            </a:r>
            <a:r>
              <a:rPr sz="1200" spc="-10" dirty="0">
                <a:solidFill>
                  <a:srgbClr val="404040"/>
                </a:solidFill>
                <a:latin typeface="Arial"/>
                <a:cs typeface="Arial"/>
              </a:rPr>
              <a:t>2011;46:1219 </a:t>
            </a:r>
            <a:r>
              <a:rPr sz="1200" spc="5" dirty="0">
                <a:solidFill>
                  <a:srgbClr val="404040"/>
                </a:solidFill>
                <a:latin typeface="Arial"/>
                <a:cs typeface="Arial"/>
              </a:rPr>
              <a:t>//  </a:t>
            </a:r>
            <a:r>
              <a:rPr sz="1200" dirty="0">
                <a:solidFill>
                  <a:srgbClr val="404040"/>
                </a:solidFill>
                <a:latin typeface="Arial"/>
                <a:cs typeface="Arial"/>
              </a:rPr>
              <a:t>Martin et al. </a:t>
            </a:r>
            <a:r>
              <a:rPr sz="1200" spc="-5" dirty="0">
                <a:solidFill>
                  <a:srgbClr val="404040"/>
                </a:solidFill>
                <a:latin typeface="Arial"/>
                <a:cs typeface="Arial"/>
              </a:rPr>
              <a:t>Leuk </a:t>
            </a:r>
            <a:r>
              <a:rPr sz="1200" spc="-10" dirty="0">
                <a:solidFill>
                  <a:srgbClr val="404040"/>
                </a:solidFill>
                <a:latin typeface="Arial"/>
                <a:cs typeface="Arial"/>
              </a:rPr>
              <a:t>Lymphoma </a:t>
            </a:r>
            <a:r>
              <a:rPr sz="1200" spc="-5" dirty="0">
                <a:solidFill>
                  <a:srgbClr val="404040"/>
                </a:solidFill>
                <a:latin typeface="Arial"/>
                <a:cs typeface="Arial"/>
              </a:rPr>
              <a:t>2015 </a:t>
            </a:r>
            <a:r>
              <a:rPr sz="1200" dirty="0">
                <a:solidFill>
                  <a:srgbClr val="404040"/>
                </a:solidFill>
                <a:latin typeface="Arial"/>
                <a:cs typeface="Arial"/>
              </a:rPr>
              <a:t>Feb </a:t>
            </a:r>
            <a:r>
              <a:rPr sz="1200" spc="5" dirty="0">
                <a:solidFill>
                  <a:srgbClr val="404040"/>
                </a:solidFill>
                <a:latin typeface="Arial"/>
                <a:cs typeface="Arial"/>
              </a:rPr>
              <a:t>20:1-9 </a:t>
            </a:r>
            <a:r>
              <a:rPr sz="1200" dirty="0">
                <a:solidFill>
                  <a:srgbClr val="404040"/>
                </a:solidFill>
                <a:latin typeface="Arial"/>
                <a:cs typeface="Arial"/>
              </a:rPr>
              <a:t>// Dahi et al. </a:t>
            </a:r>
            <a:r>
              <a:rPr sz="1200" spc="-5" dirty="0">
                <a:solidFill>
                  <a:srgbClr val="404040"/>
                </a:solidFill>
                <a:latin typeface="Arial"/>
                <a:cs typeface="Arial"/>
              </a:rPr>
              <a:t>BBMT</a:t>
            </a:r>
            <a:r>
              <a:rPr sz="1200" spc="-229" dirty="0">
                <a:solidFill>
                  <a:srgbClr val="404040"/>
                </a:solidFill>
                <a:latin typeface="Arial"/>
                <a:cs typeface="Arial"/>
              </a:rPr>
              <a:t> </a:t>
            </a:r>
            <a:r>
              <a:rPr sz="1200" spc="-5" dirty="0">
                <a:solidFill>
                  <a:srgbClr val="404040"/>
                </a:solidFill>
                <a:latin typeface="Arial"/>
                <a:cs typeface="Arial"/>
              </a:rPr>
              <a:t>2014;20:2004-9</a:t>
            </a:r>
            <a:endParaRPr sz="1200" dirty="0">
              <a:latin typeface="Arial"/>
              <a:cs typeface="Arial"/>
            </a:endParaRPr>
          </a:p>
        </p:txBody>
      </p:sp>
      <p:sp>
        <p:nvSpPr>
          <p:cNvPr id="6" name="object 6"/>
          <p:cNvSpPr txBox="1">
            <a:spLocks noGrp="1"/>
          </p:cNvSpPr>
          <p:nvPr>
            <p:ph type="title"/>
          </p:nvPr>
        </p:nvSpPr>
        <p:spPr>
          <a:xfrm>
            <a:off x="652375" y="306451"/>
            <a:ext cx="7980045" cy="615553"/>
          </a:xfrm>
          <a:prstGeom prst="rect">
            <a:avLst/>
          </a:prstGeom>
        </p:spPr>
        <p:txBody>
          <a:bodyPr vert="horz" wrap="square" lIns="0" tIns="0" rIns="0" bIns="0" rtlCol="0">
            <a:spAutoFit/>
          </a:bodyPr>
          <a:lstStyle/>
          <a:p>
            <a:pPr marL="12698"/>
            <a:r>
              <a:rPr sz="4000" spc="-10" dirty="0"/>
              <a:t>HDCT </a:t>
            </a:r>
            <a:r>
              <a:rPr sz="4000" spc="-5" dirty="0"/>
              <a:t>in the elderly with</a:t>
            </a:r>
            <a:r>
              <a:rPr sz="4000" spc="25" dirty="0"/>
              <a:t> </a:t>
            </a:r>
            <a:r>
              <a:rPr sz="4000" spc="-5" dirty="0"/>
              <a:t>lymphoma</a:t>
            </a:r>
            <a:endParaRPr sz="40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50085"/>
            <a:r>
              <a:rPr spc="-5" dirty="0"/>
              <a:t>Improving outcomes </a:t>
            </a:r>
            <a:r>
              <a:rPr dirty="0"/>
              <a:t>of</a:t>
            </a:r>
            <a:r>
              <a:rPr spc="-50" dirty="0"/>
              <a:t> </a:t>
            </a:r>
            <a:r>
              <a:rPr dirty="0"/>
              <a:t>ASCT</a:t>
            </a:r>
          </a:p>
        </p:txBody>
      </p:sp>
      <p:sp>
        <p:nvSpPr>
          <p:cNvPr id="3" name="object 3"/>
          <p:cNvSpPr txBox="1"/>
          <p:nvPr/>
        </p:nvSpPr>
        <p:spPr>
          <a:xfrm>
            <a:off x="228600" y="1676400"/>
            <a:ext cx="9144000" cy="1231106"/>
          </a:xfrm>
          <a:prstGeom prst="rect">
            <a:avLst/>
          </a:prstGeom>
        </p:spPr>
        <p:txBody>
          <a:bodyPr vert="horz" wrap="square" lIns="0" tIns="0" rIns="0" bIns="0" rtlCol="0">
            <a:spAutoFit/>
          </a:bodyPr>
          <a:lstStyle/>
          <a:p>
            <a:pPr marL="469809" indent="-457112">
              <a:spcBef>
                <a:spcPts val="1199"/>
              </a:spcBef>
              <a:buClr>
                <a:srgbClr val="0F4480"/>
              </a:buClr>
              <a:buFont typeface="Wingdings"/>
              <a:buChar char=""/>
              <a:tabLst>
                <a:tab pos="469174" algn="l"/>
                <a:tab pos="469809" algn="l"/>
              </a:tabLst>
            </a:pPr>
            <a:r>
              <a:rPr sz="2000" spc="-5" dirty="0" smtClean="0">
                <a:latin typeface="Arial"/>
                <a:cs typeface="Arial"/>
              </a:rPr>
              <a:t>Multidimensional </a:t>
            </a:r>
            <a:r>
              <a:rPr sz="2000" spc="-5" dirty="0">
                <a:latin typeface="Arial"/>
                <a:cs typeface="Arial"/>
              </a:rPr>
              <a:t>geriatric </a:t>
            </a:r>
            <a:r>
              <a:rPr sz="2000" dirty="0">
                <a:latin typeface="Arial"/>
                <a:cs typeface="Arial"/>
              </a:rPr>
              <a:t>assessment</a:t>
            </a:r>
            <a:r>
              <a:rPr sz="2000" spc="50" dirty="0">
                <a:latin typeface="Arial"/>
                <a:cs typeface="Arial"/>
              </a:rPr>
              <a:t> </a:t>
            </a:r>
            <a:r>
              <a:rPr sz="2000" dirty="0">
                <a:latin typeface="Arial"/>
                <a:cs typeface="Arial"/>
              </a:rPr>
              <a:t>(MGA):</a:t>
            </a:r>
          </a:p>
          <a:p>
            <a:pPr marL="870415" lvl="1" indent="-457112">
              <a:spcBef>
                <a:spcPts val="1199"/>
              </a:spcBef>
              <a:buClr>
                <a:srgbClr val="0F4480"/>
              </a:buClr>
              <a:buFont typeface="Wingdings" pitchFamily="2" charset="2"/>
              <a:buChar char="Ø"/>
              <a:tabLst>
                <a:tab pos="870415" algn="l"/>
                <a:tab pos="871049" algn="l"/>
              </a:tabLst>
            </a:pPr>
            <a:r>
              <a:rPr sz="2000" dirty="0">
                <a:latin typeface="Arial"/>
                <a:cs typeface="Arial"/>
              </a:rPr>
              <a:t>MM </a:t>
            </a:r>
            <a:r>
              <a:rPr sz="2000" spc="-5" dirty="0">
                <a:latin typeface="Arial"/>
                <a:cs typeface="Arial"/>
              </a:rPr>
              <a:t>limit age </a:t>
            </a:r>
            <a:r>
              <a:rPr sz="2000" dirty="0">
                <a:latin typeface="Arial"/>
                <a:cs typeface="Arial"/>
              </a:rPr>
              <a:t>70, </a:t>
            </a:r>
            <a:r>
              <a:rPr sz="2000" spc="-5" dirty="0">
                <a:latin typeface="Arial"/>
                <a:cs typeface="Arial"/>
              </a:rPr>
              <a:t>extended </a:t>
            </a:r>
            <a:r>
              <a:rPr sz="2000" dirty="0">
                <a:latin typeface="Arial"/>
                <a:cs typeface="Arial"/>
              </a:rPr>
              <a:t>to </a:t>
            </a:r>
            <a:r>
              <a:rPr sz="2000" spc="-10" dirty="0">
                <a:latin typeface="Arial"/>
                <a:cs typeface="Arial"/>
              </a:rPr>
              <a:t>75 </a:t>
            </a:r>
            <a:r>
              <a:rPr sz="2000" dirty="0">
                <a:latin typeface="Arial"/>
                <a:cs typeface="Arial"/>
              </a:rPr>
              <a:t>after </a:t>
            </a:r>
            <a:r>
              <a:rPr sz="2000" spc="-5" dirty="0">
                <a:latin typeface="Arial"/>
                <a:cs typeface="Arial"/>
              </a:rPr>
              <a:t>favorable</a:t>
            </a:r>
            <a:r>
              <a:rPr sz="2000" spc="20" dirty="0">
                <a:latin typeface="Arial"/>
                <a:cs typeface="Arial"/>
              </a:rPr>
              <a:t> </a:t>
            </a:r>
            <a:r>
              <a:rPr sz="2000" dirty="0">
                <a:latin typeface="Arial"/>
                <a:cs typeface="Arial"/>
              </a:rPr>
              <a:t>MGA.</a:t>
            </a:r>
          </a:p>
          <a:p>
            <a:pPr marL="870415" marR="1215788" lvl="1" indent="-457112">
              <a:spcBef>
                <a:spcPts val="1199"/>
              </a:spcBef>
              <a:buClr>
                <a:srgbClr val="0F4480"/>
              </a:buClr>
              <a:buFont typeface="Wingdings" pitchFamily="2" charset="2"/>
              <a:buChar char="Ø"/>
              <a:tabLst>
                <a:tab pos="870415" algn="l"/>
                <a:tab pos="871049" algn="l"/>
              </a:tabLst>
            </a:pPr>
            <a:r>
              <a:rPr sz="2000" spc="-15" dirty="0">
                <a:latin typeface="Arial"/>
                <a:cs typeface="Arial"/>
              </a:rPr>
              <a:t>Lymphoma </a:t>
            </a:r>
            <a:r>
              <a:rPr sz="2000" spc="-5" dirty="0">
                <a:latin typeface="Arial"/>
                <a:cs typeface="Arial"/>
              </a:rPr>
              <a:t>limit age </a:t>
            </a:r>
            <a:r>
              <a:rPr sz="2000" dirty="0">
                <a:latin typeface="Arial"/>
                <a:cs typeface="Arial"/>
              </a:rPr>
              <a:t>65, </a:t>
            </a:r>
            <a:r>
              <a:rPr sz="2000" spc="-5" dirty="0">
                <a:latin typeface="Arial"/>
                <a:cs typeface="Arial"/>
              </a:rPr>
              <a:t>extended </a:t>
            </a:r>
            <a:r>
              <a:rPr sz="2000" dirty="0">
                <a:latin typeface="Arial"/>
                <a:cs typeface="Arial"/>
              </a:rPr>
              <a:t>to </a:t>
            </a:r>
            <a:r>
              <a:rPr sz="2000" spc="-10" dirty="0">
                <a:latin typeface="Arial"/>
                <a:cs typeface="Arial"/>
              </a:rPr>
              <a:t>70 </a:t>
            </a:r>
            <a:r>
              <a:rPr sz="2000" dirty="0">
                <a:latin typeface="Arial"/>
                <a:cs typeface="Arial"/>
              </a:rPr>
              <a:t>after  </a:t>
            </a:r>
            <a:r>
              <a:rPr sz="2000" spc="-5" dirty="0" smtClean="0">
                <a:latin typeface="Arial"/>
                <a:cs typeface="Arial"/>
              </a:rPr>
              <a:t>favorable</a:t>
            </a:r>
            <a:r>
              <a:rPr lang="tr-TR" sz="2000" spc="-5" dirty="0" smtClean="0">
                <a:latin typeface="Arial"/>
                <a:cs typeface="Arial"/>
              </a:rPr>
              <a:t> </a:t>
            </a:r>
            <a:r>
              <a:rPr sz="2000" dirty="0" smtClean="0">
                <a:latin typeface="Arial"/>
                <a:cs typeface="Arial"/>
              </a:rPr>
              <a:t>MGA</a:t>
            </a:r>
            <a:r>
              <a:rPr sz="2000" dirty="0">
                <a:latin typeface="Arial"/>
                <a:cs typeface="Arial"/>
              </a:rPr>
              <a:t>.</a:t>
            </a:r>
          </a:p>
        </p:txBody>
      </p:sp>
      <p:pic>
        <p:nvPicPr>
          <p:cNvPr id="4" name="Picture 2"/>
          <p:cNvPicPr>
            <a:picLocks noChangeAspect="1" noChangeArrowheads="1"/>
          </p:cNvPicPr>
          <p:nvPr/>
        </p:nvPicPr>
        <p:blipFill>
          <a:blip r:embed="rId2" cstate="print"/>
          <a:srcRect/>
          <a:stretch>
            <a:fillRect/>
          </a:stretch>
        </p:blipFill>
        <p:spPr bwMode="auto">
          <a:xfrm>
            <a:off x="1371600" y="3276600"/>
            <a:ext cx="563880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228600"/>
            <a:ext cx="8256270" cy="861774"/>
          </a:xfrm>
          <a:prstGeom prst="rect">
            <a:avLst/>
          </a:prstGeom>
        </p:spPr>
        <p:txBody>
          <a:bodyPr vert="horz" wrap="square" lIns="0" tIns="0" rIns="0" bIns="0" rtlCol="0">
            <a:spAutoFit/>
          </a:bodyPr>
          <a:lstStyle/>
          <a:p>
            <a:pPr algn="ctr">
              <a:lnSpc>
                <a:spcPct val="100000"/>
              </a:lnSpc>
            </a:pPr>
            <a:r>
              <a:rPr sz="2800" spc="-5" dirty="0"/>
              <a:t>Hematopoietic SCT for Hematologic </a:t>
            </a:r>
            <a:r>
              <a:rPr sz="2800" dirty="0"/>
              <a:t>Malignancies</a:t>
            </a:r>
            <a:r>
              <a:rPr sz="2800" spc="110" dirty="0"/>
              <a:t> </a:t>
            </a:r>
            <a:r>
              <a:rPr sz="2800" spc="-5" dirty="0"/>
              <a:t>in</a:t>
            </a:r>
            <a:endParaRPr sz="2800" dirty="0"/>
          </a:p>
          <a:p>
            <a:pPr algn="ctr">
              <a:lnSpc>
                <a:spcPct val="100000"/>
              </a:lnSpc>
            </a:pPr>
            <a:r>
              <a:rPr sz="2800" dirty="0"/>
              <a:t>Elderly: </a:t>
            </a:r>
            <a:r>
              <a:rPr sz="2800" spc="-5" dirty="0"/>
              <a:t>Geriatric Principles in the </a:t>
            </a:r>
            <a:r>
              <a:rPr sz="2800" dirty="0"/>
              <a:t>Transplant</a:t>
            </a:r>
            <a:r>
              <a:rPr sz="2800" spc="50" dirty="0"/>
              <a:t> </a:t>
            </a:r>
            <a:r>
              <a:rPr sz="2800" spc="-5" dirty="0"/>
              <a:t>Clinic</a:t>
            </a:r>
            <a:endParaRPr sz="2800" dirty="0"/>
          </a:p>
        </p:txBody>
      </p:sp>
      <p:sp>
        <p:nvSpPr>
          <p:cNvPr id="3" name="object 3"/>
          <p:cNvSpPr txBox="1"/>
          <p:nvPr/>
        </p:nvSpPr>
        <p:spPr>
          <a:xfrm>
            <a:off x="402437" y="1691513"/>
            <a:ext cx="8578850" cy="4546822"/>
          </a:xfrm>
          <a:prstGeom prst="rect">
            <a:avLst/>
          </a:prstGeom>
        </p:spPr>
        <p:txBody>
          <a:bodyPr vert="horz" wrap="square" lIns="0" tIns="0" rIns="0" bIns="0" rtlCol="0">
            <a:spAutoFit/>
          </a:bodyPr>
          <a:lstStyle/>
          <a:p>
            <a:pPr marL="355530" indent="-342834">
              <a:lnSpc>
                <a:spcPct val="150000"/>
              </a:lnSpc>
              <a:buClr>
                <a:srgbClr val="0F4480"/>
              </a:buClr>
              <a:buFont typeface="Wingdings"/>
              <a:buChar char=""/>
              <a:tabLst>
                <a:tab pos="354895" algn="l"/>
                <a:tab pos="355530" algn="l"/>
              </a:tabLst>
            </a:pPr>
            <a:r>
              <a:rPr sz="2000" dirty="0">
                <a:latin typeface="Arial"/>
                <a:cs typeface="Arial"/>
              </a:rPr>
              <a:t>Few studies exist evaluating ASCT in patients &gt; 65</a:t>
            </a:r>
            <a:r>
              <a:rPr sz="2000" spc="-130" dirty="0">
                <a:latin typeface="Arial"/>
                <a:cs typeface="Arial"/>
              </a:rPr>
              <a:t> </a:t>
            </a:r>
            <a:r>
              <a:rPr sz="2000" dirty="0">
                <a:latin typeface="Arial"/>
                <a:cs typeface="Arial"/>
              </a:rPr>
              <a:t>years.</a:t>
            </a:r>
          </a:p>
          <a:p>
            <a:pPr marL="355530" indent="-342834">
              <a:lnSpc>
                <a:spcPct val="150000"/>
              </a:lnSpc>
              <a:spcBef>
                <a:spcPts val="480"/>
              </a:spcBef>
              <a:buClr>
                <a:srgbClr val="0F4480"/>
              </a:buClr>
              <a:buFont typeface="Wingdings"/>
              <a:buChar char=""/>
              <a:tabLst>
                <a:tab pos="354895" algn="l"/>
                <a:tab pos="355530" algn="l"/>
              </a:tabLst>
            </a:pPr>
            <a:r>
              <a:rPr sz="2000" dirty="0">
                <a:latin typeface="Arial"/>
                <a:cs typeface="Arial"/>
              </a:rPr>
              <a:t>No studies in patients &gt; 75</a:t>
            </a:r>
            <a:r>
              <a:rPr sz="2000" spc="-135" dirty="0">
                <a:latin typeface="Arial"/>
                <a:cs typeface="Arial"/>
              </a:rPr>
              <a:t> </a:t>
            </a:r>
            <a:r>
              <a:rPr sz="2000" dirty="0">
                <a:latin typeface="Arial"/>
                <a:cs typeface="Arial"/>
              </a:rPr>
              <a:t>years.</a:t>
            </a:r>
          </a:p>
          <a:p>
            <a:pPr marL="355530" indent="-342834">
              <a:lnSpc>
                <a:spcPct val="150000"/>
              </a:lnSpc>
              <a:spcBef>
                <a:spcPts val="480"/>
              </a:spcBef>
              <a:buClr>
                <a:srgbClr val="0F4480"/>
              </a:buClr>
              <a:buFont typeface="Wingdings"/>
              <a:buChar char=""/>
              <a:tabLst>
                <a:tab pos="354895" algn="l"/>
                <a:tab pos="355530" algn="l"/>
              </a:tabLst>
            </a:pPr>
            <a:r>
              <a:rPr sz="2000" dirty="0" smtClean="0">
                <a:latin typeface="Arial"/>
                <a:cs typeface="Arial"/>
              </a:rPr>
              <a:t>Most </a:t>
            </a:r>
            <a:r>
              <a:rPr sz="2000" dirty="0">
                <a:latin typeface="Arial"/>
                <a:cs typeface="Arial"/>
              </a:rPr>
              <a:t>studies were confined </a:t>
            </a:r>
            <a:r>
              <a:rPr sz="2000" spc="-5" dirty="0">
                <a:latin typeface="Arial"/>
                <a:cs typeface="Arial"/>
              </a:rPr>
              <a:t>to </a:t>
            </a:r>
            <a:r>
              <a:rPr sz="2000" dirty="0">
                <a:latin typeface="Arial"/>
                <a:cs typeface="Arial"/>
              </a:rPr>
              <a:t>MM and</a:t>
            </a:r>
            <a:r>
              <a:rPr sz="2000" spc="-160" dirty="0">
                <a:latin typeface="Arial"/>
                <a:cs typeface="Arial"/>
              </a:rPr>
              <a:t> </a:t>
            </a:r>
            <a:r>
              <a:rPr sz="2000" dirty="0">
                <a:latin typeface="Arial"/>
                <a:cs typeface="Arial"/>
              </a:rPr>
              <a:t>lymphoma.</a:t>
            </a:r>
          </a:p>
          <a:p>
            <a:pPr marL="355530" indent="-342834">
              <a:lnSpc>
                <a:spcPct val="150000"/>
              </a:lnSpc>
              <a:spcBef>
                <a:spcPts val="480"/>
              </a:spcBef>
              <a:buClr>
                <a:srgbClr val="0F4480"/>
              </a:buClr>
              <a:buFont typeface="Wingdings"/>
              <a:buChar char=""/>
              <a:tabLst>
                <a:tab pos="354895" algn="l"/>
                <a:tab pos="355530" algn="l"/>
              </a:tabLst>
            </a:pPr>
            <a:r>
              <a:rPr sz="2000" dirty="0">
                <a:latin typeface="Arial"/>
                <a:cs typeface="Arial"/>
              </a:rPr>
              <a:t>Elderly patients mobilize adequate numbers of stem</a:t>
            </a:r>
            <a:r>
              <a:rPr sz="2000" spc="-160" dirty="0">
                <a:latin typeface="Arial"/>
                <a:cs typeface="Arial"/>
              </a:rPr>
              <a:t> </a:t>
            </a:r>
            <a:r>
              <a:rPr sz="2000" dirty="0">
                <a:latin typeface="Arial"/>
                <a:cs typeface="Arial"/>
              </a:rPr>
              <a:t>cells.</a:t>
            </a:r>
          </a:p>
          <a:p>
            <a:pPr marL="355530" marR="5078" indent="-342834">
              <a:lnSpc>
                <a:spcPct val="150000"/>
              </a:lnSpc>
              <a:spcBef>
                <a:spcPts val="480"/>
              </a:spcBef>
              <a:buClr>
                <a:srgbClr val="0F4480"/>
              </a:buClr>
              <a:buFont typeface="Wingdings"/>
              <a:buChar char=""/>
              <a:tabLst>
                <a:tab pos="354895" algn="l"/>
                <a:tab pos="355530" algn="l"/>
              </a:tabLst>
            </a:pPr>
            <a:r>
              <a:rPr sz="2000" dirty="0" err="1" smtClean="0">
                <a:latin typeface="Arial"/>
                <a:cs typeface="Arial"/>
              </a:rPr>
              <a:t>Comorbidity</a:t>
            </a:r>
            <a:r>
              <a:rPr sz="2000" dirty="0" smtClean="0">
                <a:latin typeface="Arial"/>
                <a:cs typeface="Arial"/>
              </a:rPr>
              <a:t> risk factors associated with poor outcomes.</a:t>
            </a:r>
            <a:r>
              <a:rPr lang="en-US" sz="2000" dirty="0" smtClean="0">
                <a:latin typeface="Arial"/>
                <a:cs typeface="Arial"/>
              </a:rPr>
              <a:t> in older</a:t>
            </a:r>
            <a:r>
              <a:rPr lang="en-US" sz="2000" spc="-155" dirty="0" smtClean="0">
                <a:latin typeface="Arial"/>
                <a:cs typeface="Arial"/>
              </a:rPr>
              <a:t> </a:t>
            </a:r>
            <a:r>
              <a:rPr lang="en-US" sz="2000" dirty="0" smtClean="0">
                <a:latin typeface="Arial"/>
                <a:cs typeface="Arial"/>
              </a:rPr>
              <a:t>adults</a:t>
            </a:r>
            <a:endParaRPr sz="2000" dirty="0" smtClean="0">
              <a:latin typeface="Arial"/>
              <a:cs typeface="Arial"/>
            </a:endParaRPr>
          </a:p>
          <a:p>
            <a:pPr marL="355530" marR="201256" indent="-342834">
              <a:lnSpc>
                <a:spcPct val="150000"/>
              </a:lnSpc>
              <a:spcBef>
                <a:spcPts val="480"/>
              </a:spcBef>
              <a:buClr>
                <a:srgbClr val="0F4480"/>
              </a:buClr>
              <a:buFont typeface="Wingdings"/>
              <a:buChar char=""/>
              <a:tabLst>
                <a:tab pos="354895" algn="l"/>
                <a:tab pos="355530" algn="l"/>
              </a:tabLst>
            </a:pPr>
            <a:r>
              <a:rPr sz="2000" dirty="0" smtClean="0">
                <a:latin typeface="Arial"/>
                <a:cs typeface="Arial"/>
              </a:rPr>
              <a:t>Elderly patients may display a modestly higher risk for specific</a:t>
            </a:r>
            <a:r>
              <a:rPr sz="2000" spc="-175" dirty="0" smtClean="0">
                <a:latin typeface="Arial"/>
                <a:cs typeface="Arial"/>
              </a:rPr>
              <a:t> </a:t>
            </a:r>
            <a:r>
              <a:rPr sz="2000" dirty="0" smtClean="0">
                <a:latin typeface="Arial"/>
                <a:cs typeface="Arial"/>
              </a:rPr>
              <a:t>toxicities  and TRM, </a:t>
            </a:r>
            <a:r>
              <a:rPr sz="2000" u="heavy" dirty="0" smtClean="0">
                <a:latin typeface="Arial"/>
                <a:cs typeface="Arial"/>
              </a:rPr>
              <a:t>but older adults tolerate the procedure reasonably</a:t>
            </a:r>
            <a:r>
              <a:rPr sz="2000" u="heavy" spc="-200" dirty="0" smtClean="0">
                <a:latin typeface="Arial"/>
                <a:cs typeface="Arial"/>
              </a:rPr>
              <a:t> </a:t>
            </a:r>
            <a:r>
              <a:rPr sz="2000" u="heavy" dirty="0" smtClean="0">
                <a:latin typeface="Arial"/>
                <a:cs typeface="Arial"/>
              </a:rPr>
              <a:t>well</a:t>
            </a:r>
            <a:r>
              <a:rPr sz="2000" dirty="0" smtClean="0">
                <a:latin typeface="Arial"/>
                <a:cs typeface="Arial"/>
              </a:rPr>
              <a:t>.</a:t>
            </a:r>
          </a:p>
          <a:p>
            <a:pPr marL="355530" indent="-342834">
              <a:lnSpc>
                <a:spcPct val="150000"/>
              </a:lnSpc>
              <a:spcBef>
                <a:spcPts val="480"/>
              </a:spcBef>
              <a:buClr>
                <a:srgbClr val="0F4480"/>
              </a:buClr>
              <a:buFont typeface="Wingdings"/>
              <a:buChar char=""/>
              <a:tabLst>
                <a:tab pos="354895" algn="l"/>
                <a:tab pos="355530" algn="l"/>
              </a:tabLst>
            </a:pPr>
            <a:r>
              <a:rPr sz="2000" dirty="0" smtClean="0">
                <a:latin typeface="Arial"/>
                <a:cs typeface="Arial"/>
              </a:rPr>
              <a:t>ASCT displays a similar effectiveness in older and younger</a:t>
            </a:r>
            <a:r>
              <a:rPr sz="2000" spc="-130" dirty="0" smtClean="0">
                <a:latin typeface="Arial"/>
                <a:cs typeface="Arial"/>
              </a:rPr>
              <a:t> </a:t>
            </a:r>
            <a:r>
              <a:rPr sz="2000" dirty="0" smtClean="0">
                <a:latin typeface="Arial"/>
                <a:cs typeface="Arial"/>
              </a:rPr>
              <a:t>adults.</a:t>
            </a:r>
          </a:p>
          <a:p>
            <a:pPr marL="355530" indent="-342834">
              <a:lnSpc>
                <a:spcPct val="150000"/>
              </a:lnSpc>
              <a:spcBef>
                <a:spcPts val="480"/>
              </a:spcBef>
              <a:buClr>
                <a:srgbClr val="0F4480"/>
              </a:buClr>
              <a:buFont typeface="Wingdings"/>
              <a:buChar char=""/>
              <a:tabLst>
                <a:tab pos="354895" algn="l"/>
                <a:tab pos="355530" algn="l"/>
              </a:tabLst>
            </a:pPr>
            <a:r>
              <a:rPr sz="2000" dirty="0" smtClean="0">
                <a:latin typeface="Arial"/>
                <a:cs typeface="Arial"/>
              </a:rPr>
              <a:t>Prospective studies are</a:t>
            </a:r>
            <a:r>
              <a:rPr sz="2000" spc="-140" dirty="0" smtClean="0">
                <a:latin typeface="Arial"/>
                <a:cs typeface="Arial"/>
              </a:rPr>
              <a:t> </a:t>
            </a:r>
            <a:r>
              <a:rPr sz="2000" dirty="0" smtClean="0">
                <a:latin typeface="Arial"/>
                <a:cs typeface="Arial"/>
              </a:rPr>
              <a:t>needed.</a:t>
            </a:r>
            <a:endParaRPr sz="2000" dirty="0">
              <a:latin typeface="Arial"/>
              <a:cs typeface="Arial"/>
            </a:endParaRPr>
          </a:p>
        </p:txBody>
      </p:sp>
      <p:sp>
        <p:nvSpPr>
          <p:cNvPr id="4" name="object 4"/>
          <p:cNvSpPr/>
          <p:nvPr/>
        </p:nvSpPr>
        <p:spPr>
          <a:xfrm>
            <a:off x="2827022" y="6160008"/>
            <a:ext cx="5779008" cy="31089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865122" y="6198109"/>
            <a:ext cx="5779008" cy="310896"/>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186641" y="6279084"/>
            <a:ext cx="8415655" cy="684803"/>
          </a:xfrm>
          <a:prstGeom prst="rect">
            <a:avLst/>
          </a:prstGeom>
        </p:spPr>
        <p:txBody>
          <a:bodyPr vert="horz" wrap="square" lIns="0" tIns="0" rIns="0" bIns="0" rtlCol="0">
            <a:spAutoFit/>
          </a:bodyPr>
          <a:lstStyle/>
          <a:p>
            <a:pPr marL="4139394"/>
            <a:r>
              <a:rPr sz="1400" dirty="0">
                <a:latin typeface="Arial"/>
                <a:cs typeface="Arial"/>
              </a:rPr>
              <a:t>Wildes et al. J </a:t>
            </a:r>
            <a:r>
              <a:rPr sz="1400" spc="-5" dirty="0">
                <a:latin typeface="Arial"/>
                <a:cs typeface="Arial"/>
              </a:rPr>
              <a:t>Natl Compr Canc Netw</a:t>
            </a:r>
            <a:r>
              <a:rPr sz="1400" spc="-45" dirty="0">
                <a:latin typeface="Arial"/>
                <a:cs typeface="Arial"/>
              </a:rPr>
              <a:t> </a:t>
            </a:r>
            <a:r>
              <a:rPr sz="1400" spc="-5" dirty="0">
                <a:latin typeface="Arial"/>
                <a:cs typeface="Arial"/>
              </a:rPr>
              <a:t>2014;12:128-36</a:t>
            </a:r>
            <a:endParaRPr sz="1400" dirty="0">
              <a:latin typeface="Arial"/>
              <a:cs typeface="Arial"/>
            </a:endParaRPr>
          </a:p>
          <a:p>
            <a:pPr marL="12698">
              <a:spcBef>
                <a:spcPts val="305"/>
              </a:spcBef>
            </a:pPr>
            <a:r>
              <a:rPr sz="2800" spc="-10" dirty="0">
                <a:solidFill>
                  <a:srgbClr val="FFFFFF"/>
                </a:solidFill>
                <a:latin typeface="Calibri"/>
                <a:cs typeface="Calibri"/>
              </a:rPr>
              <a:t>51</a:t>
            </a:r>
            <a:endParaRPr sz="2800" dirty="0">
              <a:latin typeface="Calibri"/>
              <a:cs typeface="Calibri"/>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6553200" y="1981200"/>
            <a:ext cx="2057400" cy="36576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bject 24"/>
          <p:cNvSpPr/>
          <p:nvPr/>
        </p:nvSpPr>
        <p:spPr>
          <a:xfrm>
            <a:off x="6553200" y="2133600"/>
            <a:ext cx="2057400" cy="2253996"/>
          </a:xfrm>
          <a:prstGeom prst="rect">
            <a:avLst/>
          </a:prstGeom>
          <a:blipFill>
            <a:blip r:embed="rId2" cstate="print"/>
            <a:stretch>
              <a:fillRect/>
            </a:stretch>
          </a:blipFill>
          <a:ln w="38100">
            <a:noFill/>
          </a:ln>
        </p:spPr>
        <p:txBody>
          <a:bodyPr wrap="square" lIns="0" tIns="0" rIns="0" bIns="0" rtlCol="0"/>
          <a:lstStyle/>
          <a:p>
            <a:endParaRPr>
              <a:ln>
                <a:solidFill>
                  <a:srgbClr val="C00000"/>
                </a:solidFill>
              </a:ln>
            </a:endParaRPr>
          </a:p>
        </p:txBody>
      </p:sp>
      <p:sp>
        <p:nvSpPr>
          <p:cNvPr id="2" name="object 2"/>
          <p:cNvSpPr txBox="1"/>
          <p:nvPr/>
        </p:nvSpPr>
        <p:spPr>
          <a:xfrm>
            <a:off x="381000" y="1676400"/>
            <a:ext cx="8534400" cy="307777"/>
          </a:xfrm>
          <a:prstGeom prst="rect">
            <a:avLst/>
          </a:prstGeom>
        </p:spPr>
        <p:txBody>
          <a:bodyPr vert="horz" wrap="square" lIns="0" tIns="0" rIns="0" bIns="0" rtlCol="0">
            <a:spAutoFit/>
          </a:bodyPr>
          <a:lstStyle/>
          <a:p>
            <a:pPr marL="12700">
              <a:lnSpc>
                <a:spcPct val="100000"/>
              </a:lnSpc>
            </a:pPr>
            <a:r>
              <a:rPr sz="2000" b="1" spc="-5" dirty="0">
                <a:solidFill>
                  <a:schemeClr val="accent6">
                    <a:lumMod val="75000"/>
                  </a:schemeClr>
                </a:solidFill>
                <a:latin typeface="Arial"/>
                <a:cs typeface="Arial"/>
              </a:rPr>
              <a:t>What is the major determinant</a:t>
            </a:r>
            <a:r>
              <a:rPr sz="2000" b="1" spc="60" dirty="0">
                <a:solidFill>
                  <a:schemeClr val="accent6">
                    <a:lumMod val="75000"/>
                  </a:schemeClr>
                </a:solidFill>
                <a:latin typeface="Arial"/>
                <a:cs typeface="Arial"/>
              </a:rPr>
              <a:t> </a:t>
            </a:r>
            <a:r>
              <a:rPr sz="2000" b="1" spc="-5" dirty="0" smtClean="0">
                <a:solidFill>
                  <a:schemeClr val="accent6">
                    <a:lumMod val="75000"/>
                  </a:schemeClr>
                </a:solidFill>
                <a:latin typeface="Arial"/>
                <a:cs typeface="Arial"/>
              </a:rPr>
              <a:t>of</a:t>
            </a:r>
            <a:r>
              <a:rPr lang="tr-TR" sz="2000" dirty="0" smtClean="0">
                <a:solidFill>
                  <a:schemeClr val="accent6">
                    <a:lumMod val="75000"/>
                  </a:schemeClr>
                </a:solidFill>
                <a:latin typeface="Arial"/>
                <a:cs typeface="Arial"/>
              </a:rPr>
              <a:t>  </a:t>
            </a:r>
            <a:r>
              <a:rPr sz="2000" b="1" spc="-5" dirty="0" smtClean="0">
                <a:solidFill>
                  <a:schemeClr val="accent6">
                    <a:lumMod val="75000"/>
                  </a:schemeClr>
                </a:solidFill>
                <a:latin typeface="Arial"/>
                <a:cs typeface="Arial"/>
              </a:rPr>
              <a:t>outcome</a:t>
            </a:r>
            <a:r>
              <a:rPr sz="2000" b="1" spc="-5" dirty="0">
                <a:solidFill>
                  <a:schemeClr val="accent6">
                    <a:lumMod val="75000"/>
                  </a:schemeClr>
                </a:solidFill>
                <a:latin typeface="Arial"/>
                <a:cs typeface="Arial"/>
              </a:rPr>
              <a:t>?</a:t>
            </a:r>
            <a:endParaRPr sz="2000" dirty="0">
              <a:solidFill>
                <a:schemeClr val="accent6">
                  <a:lumMod val="75000"/>
                </a:schemeClr>
              </a:solidFill>
              <a:latin typeface="Arial"/>
              <a:cs typeface="Arial"/>
            </a:endParaRPr>
          </a:p>
        </p:txBody>
      </p:sp>
      <p:sp>
        <p:nvSpPr>
          <p:cNvPr id="8" name="7 Dikdörtgen"/>
          <p:cNvSpPr/>
          <p:nvPr/>
        </p:nvSpPr>
        <p:spPr>
          <a:xfrm>
            <a:off x="533400" y="381000"/>
            <a:ext cx="7696200" cy="523220"/>
          </a:xfrm>
          <a:prstGeom prst="rect">
            <a:avLst/>
          </a:prstGeom>
        </p:spPr>
        <p:txBody>
          <a:bodyPr wrap="square">
            <a:spAutoFit/>
          </a:bodyPr>
          <a:lstStyle/>
          <a:p>
            <a:r>
              <a:rPr lang="tr-TR" sz="2800" b="1" dirty="0" smtClean="0">
                <a:solidFill>
                  <a:schemeClr val="accent1">
                    <a:lumMod val="75000"/>
                  </a:schemeClr>
                </a:solidFill>
              </a:rPr>
              <a:t>General Survival Of  </a:t>
            </a:r>
            <a:r>
              <a:rPr lang="en-US" sz="2800" b="1" dirty="0" smtClean="0">
                <a:solidFill>
                  <a:schemeClr val="accent1">
                    <a:lumMod val="75000"/>
                  </a:schemeClr>
                </a:solidFill>
              </a:rPr>
              <a:t>Hematopoietic </a:t>
            </a:r>
            <a:r>
              <a:rPr lang="tr-TR" sz="2800" b="1" dirty="0" smtClean="0">
                <a:solidFill>
                  <a:schemeClr val="accent1">
                    <a:lumMod val="75000"/>
                  </a:schemeClr>
                </a:solidFill>
              </a:rPr>
              <a:t>Cancers</a:t>
            </a:r>
            <a:endParaRPr lang="tr-TR" sz="2800" dirty="0">
              <a:solidFill>
                <a:schemeClr val="accent1">
                  <a:lumMod val="75000"/>
                </a:schemeClr>
              </a:solidFill>
            </a:endParaRPr>
          </a:p>
        </p:txBody>
      </p:sp>
      <p:sp>
        <p:nvSpPr>
          <p:cNvPr id="10" name="object 5"/>
          <p:cNvSpPr txBox="1"/>
          <p:nvPr/>
        </p:nvSpPr>
        <p:spPr>
          <a:xfrm>
            <a:off x="6477000" y="5791200"/>
            <a:ext cx="2283460" cy="646331"/>
          </a:xfrm>
          <a:prstGeom prst="rect">
            <a:avLst/>
          </a:prstGeom>
        </p:spPr>
        <p:txBody>
          <a:bodyPr vert="horz" wrap="square" lIns="0" tIns="0" rIns="0" bIns="0" rtlCol="0">
            <a:spAutoFit/>
          </a:bodyPr>
          <a:lstStyle/>
          <a:p>
            <a:pPr marL="12700" marR="5080">
              <a:lnSpc>
                <a:spcPct val="100000"/>
              </a:lnSpc>
            </a:pPr>
            <a:r>
              <a:rPr sz="1400" spc="-5" dirty="0">
                <a:latin typeface="Calibri"/>
                <a:cs typeface="Calibri"/>
              </a:rPr>
              <a:t>Extermann </a:t>
            </a:r>
            <a:r>
              <a:rPr sz="1400" dirty="0">
                <a:latin typeface="Calibri"/>
                <a:cs typeface="Calibri"/>
              </a:rPr>
              <a:t>M </a:t>
            </a:r>
            <a:r>
              <a:rPr sz="1400" i="1" spc="-10" dirty="0">
                <a:latin typeface="Calibri"/>
                <a:cs typeface="Calibri"/>
              </a:rPr>
              <a:t>et </a:t>
            </a:r>
            <a:r>
              <a:rPr sz="1400" i="1" spc="-5" dirty="0">
                <a:latin typeface="Calibri"/>
                <a:cs typeface="Calibri"/>
              </a:rPr>
              <a:t>al. </a:t>
            </a:r>
            <a:r>
              <a:rPr sz="1400" spc="-5" dirty="0">
                <a:latin typeface="Calibri"/>
                <a:cs typeface="Calibri"/>
              </a:rPr>
              <a:t>Eur </a:t>
            </a:r>
            <a:r>
              <a:rPr sz="1400" dirty="0">
                <a:latin typeface="Calibri"/>
                <a:cs typeface="Calibri"/>
              </a:rPr>
              <a:t>J </a:t>
            </a:r>
            <a:r>
              <a:rPr sz="1400" spc="-5" dirty="0">
                <a:latin typeface="Calibri"/>
                <a:cs typeface="Calibri"/>
              </a:rPr>
              <a:t>Can 2000;36:453  Havlik </a:t>
            </a:r>
            <a:r>
              <a:rPr sz="1400" dirty="0">
                <a:latin typeface="Calibri"/>
                <a:cs typeface="Calibri"/>
              </a:rPr>
              <a:t>R </a:t>
            </a:r>
            <a:r>
              <a:rPr sz="1400" i="1" spc="-10" dirty="0">
                <a:latin typeface="Calibri"/>
                <a:cs typeface="Calibri"/>
              </a:rPr>
              <a:t>et </a:t>
            </a:r>
            <a:r>
              <a:rPr sz="1400" i="1" spc="-5" dirty="0">
                <a:latin typeface="Calibri"/>
                <a:cs typeface="Calibri"/>
              </a:rPr>
              <a:t>al. </a:t>
            </a:r>
            <a:r>
              <a:rPr sz="1400" spc="-5" dirty="0">
                <a:latin typeface="Calibri"/>
                <a:cs typeface="Calibri"/>
              </a:rPr>
              <a:t>Cancer</a:t>
            </a:r>
            <a:r>
              <a:rPr sz="1400" spc="-10" dirty="0">
                <a:latin typeface="Calibri"/>
                <a:cs typeface="Calibri"/>
              </a:rPr>
              <a:t> </a:t>
            </a:r>
            <a:r>
              <a:rPr sz="1400" spc="-5" dirty="0">
                <a:latin typeface="Calibri"/>
                <a:cs typeface="Calibri"/>
              </a:rPr>
              <a:t>1994;74(s7):2101</a:t>
            </a:r>
            <a:endParaRPr sz="1400" dirty="0">
              <a:latin typeface="Calibri"/>
              <a:cs typeface="Calibri"/>
            </a:endParaRPr>
          </a:p>
        </p:txBody>
      </p:sp>
      <p:pic>
        <p:nvPicPr>
          <p:cNvPr id="157698" name="Picture 2"/>
          <p:cNvPicPr>
            <a:picLocks noChangeAspect="1" noChangeArrowheads="1"/>
          </p:cNvPicPr>
          <p:nvPr/>
        </p:nvPicPr>
        <p:blipFill>
          <a:blip r:embed="rId3" cstate="print"/>
          <a:srcRect/>
          <a:stretch>
            <a:fillRect/>
          </a:stretch>
        </p:blipFill>
        <p:spPr bwMode="auto">
          <a:xfrm>
            <a:off x="457200" y="2133600"/>
            <a:ext cx="5257800" cy="3810000"/>
          </a:xfrm>
          <a:prstGeom prst="rect">
            <a:avLst/>
          </a:prstGeom>
          <a:noFill/>
          <a:ln w="9525">
            <a:noFill/>
            <a:miter lim="800000"/>
            <a:headEnd/>
            <a:tailEnd/>
          </a:ln>
        </p:spPr>
      </p:pic>
      <p:sp>
        <p:nvSpPr>
          <p:cNvPr id="9" name="object 4"/>
          <p:cNvSpPr/>
          <p:nvPr/>
        </p:nvSpPr>
        <p:spPr>
          <a:xfrm>
            <a:off x="6629401" y="3810000"/>
            <a:ext cx="1905000" cy="16002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amond(in)">
                                      <p:cBhvr>
                                        <p:cTn id="10" dur="2000"/>
                                        <p:tgtEl>
                                          <p:spTgt spid="9"/>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P spid="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76600" y="4343400"/>
            <a:ext cx="3251200" cy="553998"/>
          </a:xfrm>
          <a:prstGeom prst="rect">
            <a:avLst/>
          </a:prstGeom>
        </p:spPr>
        <p:txBody>
          <a:bodyPr vert="horz" wrap="square" lIns="0" tIns="0" rIns="0" bIns="0" rtlCol="0">
            <a:spAutoFit/>
          </a:bodyPr>
          <a:lstStyle/>
          <a:p>
            <a:pPr marL="12698"/>
            <a:r>
              <a:rPr sz="3600" spc="-5" dirty="0">
                <a:solidFill>
                  <a:srgbClr val="C00000"/>
                </a:solidFill>
                <a:latin typeface="Arial"/>
                <a:cs typeface="Arial"/>
              </a:rPr>
              <a:t>Any</a:t>
            </a:r>
            <a:r>
              <a:rPr sz="3600" spc="-55" dirty="0">
                <a:solidFill>
                  <a:srgbClr val="C00000"/>
                </a:solidFill>
                <a:latin typeface="Arial"/>
                <a:cs typeface="Arial"/>
              </a:rPr>
              <a:t> </a:t>
            </a:r>
            <a:r>
              <a:rPr sz="3600" spc="-5" dirty="0">
                <a:solidFill>
                  <a:srgbClr val="C00000"/>
                </a:solidFill>
                <a:latin typeface="Arial"/>
                <a:cs typeface="Arial"/>
              </a:rPr>
              <a:t>Questions?</a:t>
            </a:r>
            <a:endParaRPr sz="3600" dirty="0">
              <a:solidFill>
                <a:srgbClr val="C00000"/>
              </a:solidFill>
              <a:latin typeface="Arial"/>
              <a:cs typeface="Arial"/>
            </a:endParaRPr>
          </a:p>
        </p:txBody>
      </p:sp>
      <p:sp>
        <p:nvSpPr>
          <p:cNvPr id="4" name="object 4"/>
          <p:cNvSpPr txBox="1">
            <a:spLocks noGrp="1"/>
          </p:cNvSpPr>
          <p:nvPr>
            <p:ph type="sldNum" sz="quarter" idx="7"/>
          </p:nvPr>
        </p:nvSpPr>
        <p:spPr>
          <a:xfrm>
            <a:off x="6583680" y="6377940"/>
            <a:ext cx="2103120" cy="141064"/>
          </a:xfrm>
          <a:prstGeom prst="rect">
            <a:avLst/>
          </a:prstGeom>
        </p:spPr>
        <p:txBody>
          <a:bodyPr vert="horz" wrap="square" lIns="0" tIns="0" rIns="0" bIns="0" rtlCol="0">
            <a:spAutoFit/>
          </a:bodyPr>
          <a:lstStyle/>
          <a:p>
            <a:pPr marL="25395">
              <a:lnSpc>
                <a:spcPts val="1105"/>
              </a:lnSpc>
            </a:pPr>
            <a:fld id="{81D60167-4931-47E6-BA6A-407CBD079E47}" type="slidenum">
              <a:rPr spc="-5" dirty="0"/>
              <a:pPr marL="25395">
                <a:lnSpc>
                  <a:spcPts val="1105"/>
                </a:lnSpc>
              </a:pPr>
              <a:t>62</a:t>
            </a:fld>
            <a:endParaRPr spc="-5" dirty="0"/>
          </a:p>
        </p:txBody>
      </p:sp>
      <p:sp>
        <p:nvSpPr>
          <p:cNvPr id="3" name="object 3"/>
          <p:cNvSpPr txBox="1">
            <a:spLocks noGrp="1"/>
          </p:cNvSpPr>
          <p:nvPr>
            <p:ph type="title"/>
          </p:nvPr>
        </p:nvSpPr>
        <p:spPr>
          <a:xfrm>
            <a:off x="762000" y="2057401"/>
            <a:ext cx="5557011" cy="1144849"/>
          </a:xfrm>
          <a:prstGeom prst="rect">
            <a:avLst/>
          </a:prstGeom>
        </p:spPr>
        <p:txBody>
          <a:bodyPr vert="horz" wrap="square" lIns="0" tIns="402257" rIns="0" bIns="0" rtlCol="0">
            <a:spAutoFit/>
          </a:bodyPr>
          <a:lstStyle/>
          <a:p>
            <a:pPr marL="12698"/>
            <a:r>
              <a:rPr sz="4800" spc="-5" dirty="0"/>
              <a:t>Thank</a:t>
            </a:r>
            <a:r>
              <a:rPr sz="4800" spc="-80" dirty="0"/>
              <a:t> </a:t>
            </a:r>
            <a:r>
              <a:rPr sz="4800" spc="-5" dirty="0"/>
              <a:t>you!</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3" cstate="print"/>
          <a:srcRect/>
          <a:stretch>
            <a:fillRect/>
          </a:stretch>
        </p:blipFill>
        <p:spPr bwMode="auto">
          <a:xfrm>
            <a:off x="533399" y="1371600"/>
            <a:ext cx="7696201" cy="5105400"/>
          </a:xfrm>
          <a:prstGeom prst="rect">
            <a:avLst/>
          </a:prstGeom>
          <a:noFill/>
          <a:ln w="9525">
            <a:noFill/>
            <a:miter lim="800000"/>
            <a:headEnd/>
            <a:tailEnd/>
          </a:ln>
        </p:spPr>
      </p:pic>
      <p:sp>
        <p:nvSpPr>
          <p:cNvPr id="3" name="object 3"/>
          <p:cNvSpPr/>
          <p:nvPr/>
        </p:nvSpPr>
        <p:spPr>
          <a:xfrm>
            <a:off x="1066800" y="1676400"/>
            <a:ext cx="6833616" cy="4495800"/>
          </a:xfrm>
          <a:prstGeom prst="rect">
            <a:avLst/>
          </a:prstGeom>
          <a:blipFill>
            <a:blip r:embed="rId4" cstate="print"/>
            <a:stretch>
              <a:fillRect/>
            </a:stretch>
          </a:blipFill>
        </p:spPr>
        <p:txBody>
          <a:bodyPr wrap="square" lIns="0" tIns="0" rIns="0" bIns="0" rtlCol="0"/>
          <a:lstStyle/>
          <a:p>
            <a:endParaRPr/>
          </a:p>
        </p:txBody>
      </p:sp>
      <p:sp>
        <p:nvSpPr>
          <p:cNvPr id="8" name="7 Dikdörtgen"/>
          <p:cNvSpPr/>
          <p:nvPr/>
        </p:nvSpPr>
        <p:spPr>
          <a:xfrm>
            <a:off x="381000" y="152400"/>
            <a:ext cx="7696200" cy="954107"/>
          </a:xfrm>
          <a:prstGeom prst="rect">
            <a:avLst/>
          </a:prstGeom>
        </p:spPr>
        <p:txBody>
          <a:bodyPr wrap="square">
            <a:spAutoFit/>
          </a:bodyPr>
          <a:lstStyle/>
          <a:p>
            <a:r>
              <a:rPr lang="en-US" sz="2800" b="1" dirty="0" smtClean="0">
                <a:solidFill>
                  <a:schemeClr val="accent1">
                    <a:lumMod val="75000"/>
                  </a:schemeClr>
                </a:solidFill>
              </a:rPr>
              <a:t>Hematopoietic cell transplantation-</a:t>
            </a:r>
            <a:endParaRPr lang="tr-TR" sz="2800" b="1" dirty="0" smtClean="0">
              <a:solidFill>
                <a:schemeClr val="accent1">
                  <a:lumMod val="75000"/>
                </a:schemeClr>
              </a:solidFill>
            </a:endParaRPr>
          </a:p>
          <a:p>
            <a:r>
              <a:rPr lang="tr-TR" sz="2800" dirty="0" smtClean="0">
                <a:solidFill>
                  <a:schemeClr val="accent6">
                    <a:lumMod val="75000"/>
                  </a:schemeClr>
                </a:solidFill>
              </a:rPr>
              <a:t>C</a:t>
            </a:r>
            <a:r>
              <a:rPr lang="en-US" sz="2800" dirty="0" err="1" smtClean="0">
                <a:solidFill>
                  <a:schemeClr val="accent6">
                    <a:lumMod val="75000"/>
                  </a:schemeClr>
                </a:solidFill>
              </a:rPr>
              <a:t>omorbidity</a:t>
            </a:r>
            <a:r>
              <a:rPr lang="en-US" sz="2800" dirty="0" smtClean="0">
                <a:solidFill>
                  <a:schemeClr val="accent6">
                    <a:lumMod val="75000"/>
                  </a:schemeClr>
                </a:solidFill>
              </a:rPr>
              <a:t> index (HCT-CI) scoring systems</a:t>
            </a:r>
            <a:endParaRPr lang="tr-TR" sz="2800" dirty="0">
              <a:solidFill>
                <a:schemeClr val="accent6">
                  <a:lumMod val="75000"/>
                </a:schemeClr>
              </a:solidFill>
            </a:endParaRPr>
          </a:p>
        </p:txBody>
      </p:sp>
      <p:sp>
        <p:nvSpPr>
          <p:cNvPr id="10" name="object 9"/>
          <p:cNvSpPr txBox="1"/>
          <p:nvPr/>
        </p:nvSpPr>
        <p:spPr>
          <a:xfrm>
            <a:off x="5943600" y="228600"/>
            <a:ext cx="3044825" cy="448945"/>
          </a:xfrm>
          <a:prstGeom prst="rect">
            <a:avLst/>
          </a:prstGeom>
        </p:spPr>
        <p:txBody>
          <a:bodyPr vert="horz" wrap="square" lIns="0" tIns="0" rIns="0" bIns="0" rtlCol="0">
            <a:spAutoFit/>
          </a:bodyPr>
          <a:lstStyle/>
          <a:p>
            <a:pPr marL="12700" marR="5080">
              <a:lnSpc>
                <a:spcPct val="100000"/>
              </a:lnSpc>
            </a:pPr>
            <a:r>
              <a:rPr sz="1400" spc="-5" dirty="0">
                <a:latin typeface="Calibri"/>
                <a:cs typeface="Calibri"/>
              </a:rPr>
              <a:t>Sorror </a:t>
            </a:r>
            <a:r>
              <a:rPr sz="1400" dirty="0">
                <a:latin typeface="Calibri"/>
                <a:cs typeface="Calibri"/>
              </a:rPr>
              <a:t>ML </a:t>
            </a:r>
            <a:r>
              <a:rPr sz="1400" i="1" spc="-10" dirty="0">
                <a:latin typeface="Calibri"/>
                <a:cs typeface="Calibri"/>
              </a:rPr>
              <a:t>et </a:t>
            </a:r>
            <a:r>
              <a:rPr sz="1400" i="1" spc="-5" dirty="0">
                <a:latin typeface="Calibri"/>
                <a:cs typeface="Calibri"/>
              </a:rPr>
              <a:t>al. </a:t>
            </a:r>
            <a:r>
              <a:rPr sz="1400" spc="-5" dirty="0">
                <a:latin typeface="Calibri"/>
                <a:cs typeface="Calibri"/>
              </a:rPr>
              <a:t>Cancer 2008;112:1992  Sorror </a:t>
            </a:r>
            <a:r>
              <a:rPr sz="1400" dirty="0">
                <a:latin typeface="Calibri"/>
                <a:cs typeface="Calibri"/>
              </a:rPr>
              <a:t>ML </a:t>
            </a:r>
            <a:r>
              <a:rPr sz="1400" i="1" spc="-10" dirty="0">
                <a:latin typeface="Calibri"/>
                <a:cs typeface="Calibri"/>
              </a:rPr>
              <a:t>et </a:t>
            </a:r>
            <a:r>
              <a:rPr sz="1400" i="1" spc="-5" dirty="0">
                <a:latin typeface="Calibri"/>
                <a:cs typeface="Calibri"/>
              </a:rPr>
              <a:t>al. </a:t>
            </a:r>
            <a:r>
              <a:rPr sz="1400" dirty="0">
                <a:latin typeface="Calibri"/>
                <a:cs typeface="Calibri"/>
              </a:rPr>
              <a:t>J Clin </a:t>
            </a:r>
            <a:r>
              <a:rPr sz="1400" spc="-5" dirty="0">
                <a:latin typeface="Calibri"/>
                <a:cs typeface="Calibri"/>
              </a:rPr>
              <a:t>Oncol</a:t>
            </a:r>
            <a:r>
              <a:rPr sz="1400" spc="-80" dirty="0">
                <a:latin typeface="Calibri"/>
                <a:cs typeface="Calibri"/>
              </a:rPr>
              <a:t> </a:t>
            </a:r>
            <a:r>
              <a:rPr sz="1400" spc="-5" dirty="0">
                <a:latin typeface="Calibri"/>
                <a:cs typeface="Calibri"/>
              </a:rPr>
              <a:t>2008;26:4912</a:t>
            </a:r>
            <a:endParaRPr sz="1400" dirty="0">
              <a:latin typeface="Calibri"/>
              <a:cs typeface="Calibri"/>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9768" y="1734311"/>
            <a:ext cx="8446135" cy="3255645"/>
          </a:xfrm>
          <a:custGeom>
            <a:avLst/>
            <a:gdLst/>
            <a:ahLst/>
            <a:cxnLst/>
            <a:rect l="l" t="t" r="r" b="b"/>
            <a:pathLst>
              <a:path w="8446135" h="3255645">
                <a:moveTo>
                  <a:pt x="0" y="3255264"/>
                </a:moveTo>
                <a:lnTo>
                  <a:pt x="8446008" y="3255264"/>
                </a:lnTo>
                <a:lnTo>
                  <a:pt x="8446008" y="0"/>
                </a:lnTo>
                <a:lnTo>
                  <a:pt x="0" y="0"/>
                </a:lnTo>
                <a:lnTo>
                  <a:pt x="0" y="3255264"/>
                </a:lnTo>
                <a:close/>
              </a:path>
            </a:pathLst>
          </a:custGeom>
          <a:solidFill>
            <a:srgbClr val="FFFFFF"/>
          </a:solidFill>
        </p:spPr>
        <p:txBody>
          <a:bodyPr wrap="square" lIns="0" tIns="0" rIns="0" bIns="0" rtlCol="0"/>
          <a:lstStyle/>
          <a:p>
            <a:endParaRPr/>
          </a:p>
        </p:txBody>
      </p:sp>
      <p:sp>
        <p:nvSpPr>
          <p:cNvPr id="3" name="object 3"/>
          <p:cNvSpPr txBox="1">
            <a:spLocks noGrp="1"/>
          </p:cNvSpPr>
          <p:nvPr>
            <p:ph type="title"/>
          </p:nvPr>
        </p:nvSpPr>
        <p:spPr>
          <a:xfrm>
            <a:off x="457200" y="1676400"/>
            <a:ext cx="8686800" cy="307777"/>
          </a:xfrm>
          <a:prstGeom prst="rect">
            <a:avLst/>
          </a:prstGeom>
        </p:spPr>
        <p:txBody>
          <a:bodyPr vert="horz" wrap="square" lIns="0" tIns="0" rIns="0" bIns="0" rtlCol="0">
            <a:spAutoFit/>
          </a:bodyPr>
          <a:lstStyle/>
          <a:p>
            <a:pPr marL="12700">
              <a:lnSpc>
                <a:spcPct val="100000"/>
              </a:lnSpc>
            </a:pPr>
            <a:r>
              <a:rPr sz="2000" b="1" spc="-5" dirty="0">
                <a:solidFill>
                  <a:schemeClr val="accent6">
                    <a:lumMod val="75000"/>
                  </a:schemeClr>
                </a:solidFill>
              </a:rPr>
              <a:t>What is the major determinant</a:t>
            </a:r>
            <a:r>
              <a:rPr sz="2000" b="1" spc="60" dirty="0">
                <a:solidFill>
                  <a:schemeClr val="accent6">
                    <a:lumMod val="75000"/>
                  </a:schemeClr>
                </a:solidFill>
              </a:rPr>
              <a:t> </a:t>
            </a:r>
            <a:r>
              <a:rPr sz="2000" b="1" spc="-5" dirty="0" smtClean="0">
                <a:solidFill>
                  <a:schemeClr val="accent6">
                    <a:lumMod val="75000"/>
                  </a:schemeClr>
                </a:solidFill>
              </a:rPr>
              <a:t>of</a:t>
            </a:r>
            <a:r>
              <a:rPr lang="tr-TR" sz="2000" b="1" spc="-5" dirty="0" smtClean="0">
                <a:solidFill>
                  <a:schemeClr val="accent6">
                    <a:lumMod val="75000"/>
                  </a:schemeClr>
                </a:solidFill>
              </a:rPr>
              <a:t> </a:t>
            </a:r>
            <a:r>
              <a:rPr sz="2000" b="1" spc="-5" dirty="0" smtClean="0">
                <a:solidFill>
                  <a:schemeClr val="accent6">
                    <a:lumMod val="75000"/>
                  </a:schemeClr>
                </a:solidFill>
              </a:rPr>
              <a:t>outcome</a:t>
            </a:r>
            <a:r>
              <a:rPr sz="2000" b="1" spc="-5" dirty="0">
                <a:solidFill>
                  <a:schemeClr val="accent6">
                    <a:lumMod val="75000"/>
                  </a:schemeClr>
                </a:solidFill>
              </a:rPr>
              <a:t>?</a:t>
            </a:r>
          </a:p>
        </p:txBody>
      </p:sp>
      <p:sp>
        <p:nvSpPr>
          <p:cNvPr id="4" name="object 4"/>
          <p:cNvSpPr/>
          <p:nvPr/>
        </p:nvSpPr>
        <p:spPr>
          <a:xfrm>
            <a:off x="618744" y="2299335"/>
            <a:ext cx="3670300" cy="2958465"/>
          </a:xfrm>
          <a:custGeom>
            <a:avLst/>
            <a:gdLst/>
            <a:ahLst/>
            <a:cxnLst/>
            <a:rect l="l" t="t" r="r" b="b"/>
            <a:pathLst>
              <a:path w="3670300" h="2958465">
                <a:moveTo>
                  <a:pt x="0" y="2958084"/>
                </a:moveTo>
                <a:lnTo>
                  <a:pt x="3669791" y="2958084"/>
                </a:lnTo>
                <a:lnTo>
                  <a:pt x="3669791" y="0"/>
                </a:lnTo>
                <a:lnTo>
                  <a:pt x="0" y="0"/>
                </a:lnTo>
                <a:lnTo>
                  <a:pt x="0" y="2958084"/>
                </a:lnTo>
                <a:close/>
              </a:path>
            </a:pathLst>
          </a:custGeom>
          <a:solidFill>
            <a:srgbClr val="FFFFFF"/>
          </a:solidFill>
        </p:spPr>
        <p:txBody>
          <a:bodyPr wrap="square" lIns="0" tIns="0" rIns="0" bIns="0" rtlCol="0"/>
          <a:lstStyle/>
          <a:p>
            <a:endParaRPr/>
          </a:p>
        </p:txBody>
      </p:sp>
      <p:sp>
        <p:nvSpPr>
          <p:cNvPr id="5" name="object 5"/>
          <p:cNvSpPr/>
          <p:nvPr/>
        </p:nvSpPr>
        <p:spPr>
          <a:xfrm>
            <a:off x="1034796" y="2476120"/>
            <a:ext cx="3253740" cy="267004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71144" y="2774823"/>
            <a:ext cx="243840" cy="159258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477511" y="2276476"/>
            <a:ext cx="4180332" cy="2958084"/>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7275576" y="2299335"/>
            <a:ext cx="1382395" cy="774700"/>
          </a:xfrm>
          <a:custGeom>
            <a:avLst/>
            <a:gdLst/>
            <a:ahLst/>
            <a:cxnLst/>
            <a:rect l="l" t="t" r="r" b="b"/>
            <a:pathLst>
              <a:path w="1382395" h="774700">
                <a:moveTo>
                  <a:pt x="0" y="774191"/>
                </a:moveTo>
                <a:lnTo>
                  <a:pt x="1382268" y="774191"/>
                </a:lnTo>
                <a:lnTo>
                  <a:pt x="1382268" y="0"/>
                </a:lnTo>
                <a:lnTo>
                  <a:pt x="0" y="0"/>
                </a:lnTo>
                <a:lnTo>
                  <a:pt x="0" y="774191"/>
                </a:lnTo>
                <a:close/>
              </a:path>
            </a:pathLst>
          </a:custGeom>
          <a:solidFill>
            <a:srgbClr val="FFFFFF"/>
          </a:solidFill>
        </p:spPr>
        <p:txBody>
          <a:bodyPr wrap="square" lIns="0" tIns="0" rIns="0" bIns="0" rtlCol="0"/>
          <a:lstStyle/>
          <a:p>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64</a:t>
            </a:fld>
            <a:endParaRPr spc="-5" dirty="0"/>
          </a:p>
        </p:txBody>
      </p:sp>
      <p:sp>
        <p:nvSpPr>
          <p:cNvPr id="13" name="12 Dikdörtgen"/>
          <p:cNvSpPr/>
          <p:nvPr/>
        </p:nvSpPr>
        <p:spPr>
          <a:xfrm>
            <a:off x="685800" y="152400"/>
            <a:ext cx="7696200" cy="954107"/>
          </a:xfrm>
          <a:prstGeom prst="rect">
            <a:avLst/>
          </a:prstGeom>
        </p:spPr>
        <p:txBody>
          <a:bodyPr wrap="square">
            <a:spAutoFit/>
          </a:bodyPr>
          <a:lstStyle/>
          <a:p>
            <a:r>
              <a:rPr lang="en-US" sz="2800" b="1" dirty="0" smtClean="0">
                <a:solidFill>
                  <a:schemeClr val="accent1">
                    <a:lumMod val="75000"/>
                  </a:schemeClr>
                </a:solidFill>
              </a:rPr>
              <a:t>Hematopoietic cell transplantation-</a:t>
            </a:r>
            <a:endParaRPr lang="tr-TR" sz="2800" b="1" dirty="0" smtClean="0">
              <a:solidFill>
                <a:schemeClr val="accent1">
                  <a:lumMod val="75000"/>
                </a:schemeClr>
              </a:solidFill>
            </a:endParaRPr>
          </a:p>
          <a:p>
            <a:r>
              <a:rPr lang="tr-TR" sz="2800" dirty="0" smtClean="0">
                <a:solidFill>
                  <a:schemeClr val="accent6">
                    <a:lumMod val="75000"/>
                  </a:schemeClr>
                </a:solidFill>
              </a:rPr>
              <a:t>C</a:t>
            </a:r>
            <a:r>
              <a:rPr lang="en-US" sz="2800" dirty="0" err="1" smtClean="0">
                <a:solidFill>
                  <a:schemeClr val="accent6">
                    <a:lumMod val="75000"/>
                  </a:schemeClr>
                </a:solidFill>
              </a:rPr>
              <a:t>omorbidity</a:t>
            </a:r>
            <a:r>
              <a:rPr lang="en-US" sz="2800" dirty="0" smtClean="0">
                <a:solidFill>
                  <a:schemeClr val="accent6">
                    <a:lumMod val="75000"/>
                  </a:schemeClr>
                </a:solidFill>
              </a:rPr>
              <a:t> index (HCT-CI) scoring systems</a:t>
            </a:r>
            <a:endParaRPr lang="tr-TR" sz="2800" dirty="0">
              <a:solidFill>
                <a:schemeClr val="accent6">
                  <a:lumMod val="75000"/>
                </a:schemeClr>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3.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5.xml><?xml version="1.0" encoding="utf-8"?>
<p:tagLst xmlns:a="http://schemas.openxmlformats.org/drawingml/2006/main" xmlns:r="http://schemas.openxmlformats.org/officeDocument/2006/relationships" xmlns:p="http://schemas.openxmlformats.org/presentationml/2006/main">
  <p:tag name="AUDIO_ID" val="318"/>
  <p:tag name="ARTICULATE_AUDIO_RECORDED" val="1"/>
  <p:tag name="ELAPSEDTIME" val="72.0"/>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1"/>
</p:tagLst>
</file>

<file path=ppt/tags/tag7.xml><?xml version="1.0" encoding="utf-8"?>
<p:tagLst xmlns:a="http://schemas.openxmlformats.org/drawingml/2006/main" xmlns:r="http://schemas.openxmlformats.org/officeDocument/2006/relationships" xmlns:p="http://schemas.openxmlformats.org/presentationml/2006/main">
  <p:tag name="AUDIO_ID" val="323"/>
  <p:tag name="ARTICULATE_AUDIO_RECORDED" val="1"/>
  <p:tag name="ELAPSEDTIME" val="122.7"/>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2468</TotalTime>
  <Words>5852</Words>
  <Application>Microsoft Office PowerPoint</Application>
  <PresentationFormat>Ekran Gösterisi (4:3)</PresentationFormat>
  <Paragraphs>732</Paragraphs>
  <Slides>64</Slides>
  <Notes>22</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64</vt:i4>
      </vt:variant>
    </vt:vector>
  </HeadingPairs>
  <TitlesOfParts>
    <vt:vector size="66" baseType="lpstr">
      <vt:lpstr>Office Theme</vt:lpstr>
      <vt:lpstr>Çizelge</vt:lpstr>
      <vt:lpstr>Autologous Stem Cell Transplantation  Present  and Future</vt:lpstr>
      <vt:lpstr>ASCT in Europe (2014 Survey)</vt:lpstr>
      <vt:lpstr> Main Indication ASCT</vt:lpstr>
      <vt:lpstr>ASCT in Europe (2014 Survey)</vt:lpstr>
      <vt:lpstr>Cumulative Plot of Transplant Recipients in the US by Transplant Type</vt:lpstr>
      <vt:lpstr>Trends in Autologous Transplants by Recipient Age*</vt:lpstr>
      <vt:lpstr>Indications for Hematopoietic Stem Cell Transplants in the US, 2013</vt:lpstr>
      <vt:lpstr>Hematopoetic Stem Cell Activity  in TURKIYE, 2000-2012</vt:lpstr>
      <vt:lpstr>Hematopoetic Stem Cell Activity  in TURKIYE, 2008-2012</vt:lpstr>
      <vt:lpstr>Today’s Topics</vt:lpstr>
      <vt:lpstr>First Response to The Autologous-BMT</vt:lpstr>
      <vt:lpstr>Slayt 12</vt:lpstr>
      <vt:lpstr>Slayt 13</vt:lpstr>
      <vt:lpstr>Hematopoietic Stem Cell Transplantation for Multiple Myeloma:</vt:lpstr>
      <vt:lpstr>IFM 94 : Overall  survival </vt:lpstr>
      <vt:lpstr>Autologous Haematopoietic Stem Cell Transplantation   </vt:lpstr>
      <vt:lpstr>What are the Hematopoetic  Stem Cells?</vt:lpstr>
      <vt:lpstr>Sources of Stem Cells</vt:lpstr>
      <vt:lpstr>Slayt 19</vt:lpstr>
      <vt:lpstr>What do we need to consider pre Auto- HSCT?</vt:lpstr>
      <vt:lpstr>PRETRANSPLANT ASSESSMENT (Clinical)  </vt:lpstr>
      <vt:lpstr>General eligibility criteria for autologous hematopoietic cell transplantation</vt:lpstr>
      <vt:lpstr>Slayt 23</vt:lpstr>
      <vt:lpstr>Slayt 24</vt:lpstr>
      <vt:lpstr>G-CSF</vt:lpstr>
      <vt:lpstr>G-CSF &amp; Chemo</vt:lpstr>
      <vt:lpstr>Slayt 27</vt:lpstr>
      <vt:lpstr>Apheresis Procedure</vt:lpstr>
      <vt:lpstr>Slayt 29</vt:lpstr>
      <vt:lpstr>Slayt 30</vt:lpstr>
      <vt:lpstr>Slayt 31</vt:lpstr>
      <vt:lpstr>Stem cell transplantation</vt:lpstr>
      <vt:lpstr>Slayt 33</vt:lpstr>
      <vt:lpstr>Slayt 34</vt:lpstr>
      <vt:lpstr>Slayt 35</vt:lpstr>
      <vt:lpstr>Slayt 36</vt:lpstr>
      <vt:lpstr>Survival after Autologous Transplants for Hodgkin Lymphoma, 2003-2013</vt:lpstr>
      <vt:lpstr>Survival after Autologous Transplants for Follicular Lymphoma, 2003-2013</vt:lpstr>
      <vt:lpstr>Survival after Autologous Transplants for Diffuse Large B-cell Lymphoma (DLBCL), 2003-2013</vt:lpstr>
      <vt:lpstr>Survival after Transplants for Mantle Cell Lymphoma, 2003-2013</vt:lpstr>
      <vt:lpstr>Survival after Autologous Transplants for Multiple Myeloma, 2000-2013</vt:lpstr>
      <vt:lpstr>Today’s Topics</vt:lpstr>
      <vt:lpstr>Slayt 43</vt:lpstr>
      <vt:lpstr>Causes of Death after Autologous Transplants done in 2012-2013</vt:lpstr>
      <vt:lpstr>Improving outcomes of ASCT Pre-transplant Therapies  </vt:lpstr>
      <vt:lpstr>Improving outcomes of ASCT Pre-transplant Therapies  </vt:lpstr>
      <vt:lpstr>Improving outcomes of ASCT Pre-transplant Therapies  </vt:lpstr>
      <vt:lpstr>Slayt 48</vt:lpstr>
      <vt:lpstr>Slayt 49</vt:lpstr>
      <vt:lpstr>Slayt 50</vt:lpstr>
      <vt:lpstr>Slayt 51</vt:lpstr>
      <vt:lpstr>Slayt 52</vt:lpstr>
      <vt:lpstr>Today’s Topics</vt:lpstr>
      <vt:lpstr>Slayt 54</vt:lpstr>
      <vt:lpstr>Slayt 55</vt:lpstr>
      <vt:lpstr>Today’s Topics</vt:lpstr>
      <vt:lpstr>Expanding eligibility to ASCT</vt:lpstr>
      <vt:lpstr>HDCT in the elderly with lymphoma</vt:lpstr>
      <vt:lpstr>Improving outcomes of ASCT</vt:lpstr>
      <vt:lpstr>Hematopoietic SCT for Hematologic Malignancies in Elderly: Geriatric Principles in the Transplant Clinic</vt:lpstr>
      <vt:lpstr>Slayt 61</vt:lpstr>
      <vt:lpstr>Thank you!</vt:lpstr>
      <vt:lpstr>Slayt 63</vt:lpstr>
      <vt:lpstr>What is the major determinant of outcome?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eocvan</dc:creator>
  <cp:lastModifiedBy>hp</cp:lastModifiedBy>
  <cp:revision>345</cp:revision>
  <dcterms:created xsi:type="dcterms:W3CDTF">2016-11-26T08:21:32Z</dcterms:created>
  <dcterms:modified xsi:type="dcterms:W3CDTF">2017-02-03T06:46:39Z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2016-04-04T00:00:00Z</vt:filetime>
  </property>
  <property fmtid="{D5CDD505-2E9C-101B-9397-08002B2CF9AE}" pid="3" name="Creator">
    <vt:lpwstr>Microsoft® Office PowerPoint® 2007</vt:lpwstr>
  </property>
  <property fmtid="{D5CDD505-2E9C-101B-9397-08002B2CF9AE}" pid="4" name="LastSaved">
    <vt:filetime>2016-11-26T00:00:00Z</vt:filetime>
  </property>
</Properties>
</file>